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27"/>
  </p:notesMasterIdLst>
  <p:sldIdLst>
    <p:sldId id="256" r:id="rId6"/>
    <p:sldId id="257" r:id="rId7"/>
    <p:sldId id="258" r:id="rId8"/>
    <p:sldId id="306" r:id="rId9"/>
    <p:sldId id="260" r:id="rId10"/>
    <p:sldId id="307" r:id="rId11"/>
    <p:sldId id="310" r:id="rId12"/>
    <p:sldId id="308" r:id="rId13"/>
    <p:sldId id="311" r:id="rId14"/>
    <p:sldId id="309" r:id="rId15"/>
    <p:sldId id="312" r:id="rId16"/>
    <p:sldId id="294" r:id="rId17"/>
    <p:sldId id="313" r:id="rId18"/>
    <p:sldId id="317" r:id="rId19"/>
    <p:sldId id="314" r:id="rId20"/>
    <p:sldId id="318" r:id="rId21"/>
    <p:sldId id="315" r:id="rId22"/>
    <p:sldId id="319" r:id="rId23"/>
    <p:sldId id="316" r:id="rId24"/>
    <p:sldId id="320" r:id="rId25"/>
    <p:sldId id="285" r:id="rId26"/>
  </p:sldIdLst>
  <p:sldSz cx="9144000" cy="6858000" type="screen4x3"/>
  <p:notesSz cx="6858000" cy="9144000"/>
  <p:defaultTextStyle>
    <a:defPPr>
      <a:defRPr lang="ko-KR"/>
    </a:defPPr>
    <a:lvl1pPr algn="l" rtl="0" eaLnBrk="0" fontAlgn="base" hangingPunct="0">
      <a:spcBef>
        <a:spcPct val="0"/>
      </a:spcBef>
      <a:spcAft>
        <a:spcPct val="0"/>
      </a:spcAft>
      <a:defRPr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71"/>
    <a:srgbClr val="FF0505"/>
    <a:srgbClr val="E20000"/>
    <a:srgbClr val="9E0000"/>
    <a:srgbClr val="875818"/>
    <a:srgbClr val="52350E"/>
    <a:srgbClr val="430000"/>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latinLnBrk="1" hangingPunct="1">
              <a:buFont typeface="Arial" panose="020B0604020202020204" pitchFamily="34" charset="0"/>
              <a:buNone/>
              <a:defRPr sz="1200">
                <a:latin typeface="굴림" panose="020B0600000101010101" pitchFamily="34" charset="-127"/>
                <a:ea typeface="굴림" panose="020B0600000101010101" pitchFamily="34" charset="-127"/>
              </a:defRPr>
            </a:lvl1pPr>
          </a:lstStyle>
          <a:p>
            <a:pPr>
              <a:defRPr/>
            </a:pPr>
            <a:endParaRPr lang="en-US" altLang="zh-CN"/>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latinLnBrk="1" hangingPunct="1">
              <a:buFont typeface="Arial" panose="020B0604020202020204" pitchFamily="34" charset="0"/>
              <a:buNone/>
              <a:defRPr sz="1200">
                <a:latin typeface="굴림" panose="020B0600000101010101" pitchFamily="34" charset="-127"/>
                <a:ea typeface="굴림" panose="020B0600000101010101" pitchFamily="34" charset="-127"/>
              </a:defRPr>
            </a:lvl1pPr>
          </a:lstStyle>
          <a:p>
            <a:pPr>
              <a:defRPr/>
            </a:pPr>
            <a:endParaRPr lang="en-US" altLang="zh-CN"/>
          </a:p>
        </p:txBody>
      </p:sp>
      <p:sp>
        <p:nvSpPr>
          <p:cNvPr id="6148"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latinLnBrk="1" hangingPunct="1">
              <a:buFont typeface="Arial" panose="020B0604020202020204" pitchFamily="34" charset="0"/>
              <a:buNone/>
              <a:defRPr sz="1200">
                <a:latin typeface="굴림" panose="020B0600000101010101" pitchFamily="34" charset="-127"/>
                <a:ea typeface="굴림" panose="020B0600000101010101" pitchFamily="34" charset="-127"/>
              </a:defRPr>
            </a:lvl1pPr>
          </a:lstStyle>
          <a:p>
            <a:pPr>
              <a:defRPr/>
            </a:pPr>
            <a:endParaRPr lang="en-US" altLang="zh-CN"/>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latinLnBrk="1" hangingPunct="1">
              <a:buFont typeface="Arial" panose="020B0604020202020204" pitchFamily="34" charset="0"/>
              <a:buNone/>
              <a:defRPr sz="1200">
                <a:latin typeface="굴림" panose="020B0600000101010101" pitchFamily="34" charset="-127"/>
                <a:ea typeface="굴림" panose="020B0600000101010101" pitchFamily="34" charset="-127"/>
              </a:defRPr>
            </a:lvl1pPr>
          </a:lstStyle>
          <a:p>
            <a:pPr>
              <a:defRPr/>
            </a:pPr>
            <a:fld id="{0F68BC45-7677-46E5-888A-746BF01BFB5B}"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53F037A-4468-494F-A309-0C55E6417D03}"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F2EB6F1-7A30-4592-8D5B-33FF0F7A81C2}"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274638"/>
            <a:ext cx="2078037" cy="62404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81713" cy="62404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EEE1986-5704-4AAD-8A24-92A4DBC70E78}"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079437D-E1AE-4983-99D1-5613FBC9EB79}" type="slidenum">
              <a:rPr lang="en-US" altLang="zh-CN"/>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4586EDE-D48E-4C8C-8E42-40C2E8192592}" type="slidenum">
              <a:rPr lang="en-US" altLang="zh-CN"/>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F6AC65D-89D0-4E2D-BDD6-57C0A2941EC5}" type="slidenum">
              <a:rPr lang="en-US" altLang="zh-CN"/>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412875"/>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75720CC8-10FD-4134-A6B8-51E999423848}" type="slidenum">
              <a:rPr lang="en-US" altLang="zh-CN"/>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2D741B59-8D55-4FAC-9609-107EB6354395}" type="slidenum">
              <a:rPr lang="en-US" altLang="zh-CN"/>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13D0082A-8578-406E-8487-8ECB7A917844}" type="slidenum">
              <a:rPr lang="en-US" altLang="zh-CN"/>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54C1FB9D-CB30-49E0-97C4-5BBFB70A6158}" type="slidenum">
              <a:rPr lang="en-US" altLang="zh-CN"/>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64FCE33-79B2-41DA-8C17-3AF6530DF46D}"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746966F-979A-4B46-A9C9-14A3626A6D3E}" type="slidenum">
              <a:rPr lang="en-US" altLang="zh-CN"/>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736BFEC5-8E14-4E1A-874A-C83FFADD0FC2}" type="slidenum">
              <a:rPr lang="en-US" altLang="zh-CN"/>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3D2218C-08B1-4F48-A90B-362BC4776678}" type="slidenum">
              <a:rPr lang="en-US" altLang="zh-CN"/>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152400"/>
            <a:ext cx="2063750" cy="5786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28625" y="152400"/>
            <a:ext cx="6042025" cy="5786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C1FB289-9507-4D10-ADD2-067464EA85EC}" type="slidenum">
              <a:rPr lang="en-US" altLang="zh-CN"/>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A8A3CD0-F4A3-4EB8-9D33-4BFF4BBF927E}" type="slidenum">
              <a:rPr lang="en-US" altLang="zh-CN"/>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536B927-D7A7-4E99-8A45-A67EB07329F5}" type="slidenum">
              <a:rPr lang="en-US" altLang="zh-CN"/>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8B89BC6-B93C-4365-8BC0-FE6C88CFA9A0}" type="slidenum">
              <a:rPr lang="en-US" altLang="zh-CN"/>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412875"/>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0DB314A-C124-4888-A9D4-78F551ACCDBC}" type="slidenum">
              <a:rPr lang="en-US" altLang="zh-CN"/>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2EB9BF84-9C4E-44FE-A3C3-7D6C792AE40C}" type="slidenum">
              <a:rPr lang="en-US" altLang="zh-CN"/>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FE6ED841-8101-43F4-9163-FD089541FEF3}" type="slidenum">
              <a:rPr lang="en-US" altLang="zh-CN"/>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9B764C07-1882-4051-8AD4-A1046529962E}"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FE1B3A1-67E4-43A9-8B06-62E581618478}" type="slidenum">
              <a:rPr lang="en-US" altLang="zh-CN"/>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9417F71-46E6-451F-988E-558D8206C7E3}" type="slidenum">
              <a:rPr lang="en-US" altLang="zh-CN"/>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3092F1D-1CEF-4D23-8A93-6A5D974E731A}" type="slidenum">
              <a:rPr lang="en-US" altLang="zh-CN"/>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8B5CB8C-EE69-4B6F-A7B0-A9C97DDEFBBD}" type="slidenum">
              <a:rPr lang="en-US" altLang="zh-CN"/>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152400"/>
            <a:ext cx="2063750" cy="5786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28625" y="152400"/>
            <a:ext cx="6042025" cy="5786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15A5D5A-5B6F-4C22-B351-2400E1A7E607}" type="slidenum">
              <a:rPr lang="en-US" altLang="zh-CN"/>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630DC4B6-77F3-4A94-81D2-2A6DBBD255BA}" type="slidenum">
              <a:rPr lang="en-US" altLang="zh-CN"/>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9575EC77-F92E-4C7F-97B1-8E04909A57BC}" type="slidenum">
              <a:rPr lang="en-US" altLang="zh-CN"/>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07800C51-227C-4475-82AD-DA6449345C7D}" type="slidenum">
              <a:rPr lang="en-US" altLang="zh-CN"/>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68413"/>
            <a:ext cx="4038600" cy="45259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68413"/>
            <a:ext cx="4038600" cy="45259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05466C2E-42AF-4B97-A399-1891FB9726DE}" type="slidenum">
              <a:rPr lang="en-US" altLang="zh-CN"/>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15"/>
          <p:cNvSpPr>
            <a:spLocks noGrp="1" noChangeArrowheads="1"/>
          </p:cNvSpPr>
          <p:nvPr>
            <p:ph type="sldNum" sz="quarter" idx="12"/>
          </p:nvPr>
        </p:nvSpPr>
        <p:spPr/>
        <p:txBody>
          <a:bodyPr/>
          <a:lstStyle>
            <a:lvl1pPr>
              <a:defRPr/>
            </a:lvl1pPr>
          </a:lstStyle>
          <a:p>
            <a:pPr>
              <a:defRPr/>
            </a:pPr>
            <a:fld id="{0F62350F-F676-498D-89E0-054E0F159E9A}" type="slidenum">
              <a:rPr lang="en-US" altLang="zh-CN"/>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15"/>
          <p:cNvSpPr>
            <a:spLocks noGrp="1" noChangeArrowheads="1"/>
          </p:cNvSpPr>
          <p:nvPr>
            <p:ph type="sldNum" sz="quarter" idx="12"/>
          </p:nvPr>
        </p:nvSpPr>
        <p:spPr/>
        <p:txBody>
          <a:bodyPr/>
          <a:lstStyle>
            <a:lvl1pPr>
              <a:defRPr/>
            </a:lvl1pPr>
          </a:lstStyle>
          <a:p>
            <a:pPr>
              <a:defRPr/>
            </a:pPr>
            <a:fld id="{DA346E5F-0D3E-4A46-AE84-CDA3F166CEAA}"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9750" y="1989138"/>
            <a:ext cx="4038600" cy="45259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30750" y="1989138"/>
            <a:ext cx="4038600" cy="45259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B17E135-6727-4C1C-A285-1B0C9BF4EC3B}" type="slidenum">
              <a:rPr lang="en-US" altLang="zh-CN"/>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15"/>
          <p:cNvSpPr>
            <a:spLocks noGrp="1" noChangeArrowheads="1"/>
          </p:cNvSpPr>
          <p:nvPr>
            <p:ph type="sldNum" sz="quarter" idx="12"/>
          </p:nvPr>
        </p:nvSpPr>
        <p:spPr/>
        <p:txBody>
          <a:bodyPr/>
          <a:lstStyle>
            <a:lvl1pPr>
              <a:defRPr/>
            </a:lvl1pPr>
          </a:lstStyle>
          <a:p>
            <a:pPr>
              <a:defRPr/>
            </a:pPr>
            <a:fld id="{4FF9E9E7-DAB1-422D-8D5C-EC7EF2309371}" type="slidenum">
              <a:rPr lang="en-US" altLang="zh-CN"/>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690E13ED-33C2-4F74-BBB1-00FADA935C1F}" type="slidenum">
              <a:rPr lang="en-US" altLang="zh-CN"/>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15"/>
          <p:cNvSpPr>
            <a:spLocks noGrp="1" noChangeArrowheads="1"/>
          </p:cNvSpPr>
          <p:nvPr>
            <p:ph type="sldNum" sz="quarter" idx="12"/>
          </p:nvPr>
        </p:nvSpPr>
        <p:spPr/>
        <p:txBody>
          <a:bodyPr/>
          <a:lstStyle>
            <a:lvl1pPr>
              <a:defRPr/>
            </a:lvl1pPr>
          </a:lstStyle>
          <a:p>
            <a:pPr>
              <a:defRPr/>
            </a:pPr>
            <a:fld id="{D512A363-41B6-4125-8C74-65473C588840}" type="slidenum">
              <a:rPr lang="en-US" altLang="zh-CN"/>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7A8FA6C1-6C3A-46DD-985C-605BD5354C0E}" type="slidenum">
              <a:rPr lang="en-US" altLang="zh-CN"/>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58763"/>
            <a:ext cx="2063750" cy="55356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28625" y="258763"/>
            <a:ext cx="6042025" cy="55356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15"/>
          <p:cNvSpPr>
            <a:spLocks noGrp="1" noChangeArrowheads="1"/>
          </p:cNvSpPr>
          <p:nvPr>
            <p:ph type="sldNum" sz="quarter" idx="12"/>
          </p:nvPr>
        </p:nvSpPr>
        <p:spPr/>
        <p:txBody>
          <a:bodyPr/>
          <a:lstStyle>
            <a:lvl1pPr>
              <a:defRPr/>
            </a:lvl1pPr>
          </a:lstStyle>
          <a:p>
            <a:pPr>
              <a:defRPr/>
            </a:pPr>
            <a:fld id="{AA40345A-40F8-4610-919A-77A418E67148}" type="slidenum">
              <a:rPr lang="en-US" altLang="zh-CN"/>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B1AFCEDA-A1AB-43A5-9250-4492279F0707}" type="slidenum">
              <a:rPr lang="en-US" altLang="zh-CN"/>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0500" y="333375"/>
            <a:ext cx="1974850" cy="58435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1188" y="333375"/>
            <a:ext cx="5776912" cy="58435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BAEBBC51-A018-4379-895D-5BB681B931CF}"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50E04CCF-64B3-4BE2-B9B4-A2CE69060A58}"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430F89F-7D97-4EB4-852E-B0C42F88A448}"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8A643F0-6541-4C8E-A295-1211969A4CF5}"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39750"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a:t>마스터 텍스트 스타일을 편집합니다</a:t>
            </a:r>
          </a:p>
          <a:p>
            <a:pPr lvl="1"/>
            <a:r>
              <a:rPr lang="ko-KR" altLang="zh-CN"/>
              <a:t>둘째 수준</a:t>
            </a:r>
          </a:p>
          <a:p>
            <a:pPr lvl="2"/>
            <a:r>
              <a:rPr lang="ko-KR" altLang="zh-CN"/>
              <a:t>셋째 수준</a:t>
            </a:r>
          </a:p>
          <a:p>
            <a:pPr lvl="3"/>
            <a:r>
              <a:rPr lang="ko-KR" altLang="zh-CN"/>
              <a:t>넷째 수준</a:t>
            </a:r>
          </a:p>
          <a:p>
            <a:pPr lvl="4"/>
            <a:r>
              <a:rPr lang="ko-KR" altLang="zh-CN"/>
              <a:t>다섯째 수준</a:t>
            </a: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ko-KR" altLang="zh-CN"/>
              <a:t>마스터 제목 스타일 편집</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fld id="{92FC5845-8E07-46AA-9DF5-E9A0101D68F6}"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latinLnBrk="1" hangingPunct="0">
        <a:spcBef>
          <a:spcPct val="0"/>
        </a:spcBef>
        <a:spcAft>
          <a:spcPct val="0"/>
        </a:spcAft>
        <a:defRPr sz="4400" kern="1200">
          <a:solidFill>
            <a:schemeClr val="tx2"/>
          </a:solidFill>
          <a:latin typeface="+mj-lt"/>
          <a:ea typeface="+mj-ea"/>
          <a:cs typeface="+mj-cs"/>
        </a:defRPr>
      </a:lvl1pPr>
      <a:lvl2pPr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2pPr>
      <a:lvl3pPr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3pPr>
      <a:lvl4pPr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4pPr>
      <a:lvl5pPr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5pPr>
      <a:lvl6pPr marL="457200"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6pPr>
      <a:lvl7pPr marL="914400"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7pPr>
      <a:lvl8pPr marL="1371600"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8pPr>
      <a:lvl9pPr marL="1828800" algn="ctr" rtl="0" eaLnBrk="0" fontAlgn="base" latinLnBrk="1" hangingPunct="0">
        <a:spcBef>
          <a:spcPct val="0"/>
        </a:spcBef>
        <a:spcAft>
          <a:spcPct val="0"/>
        </a:spcAft>
        <a:defRPr sz="4400">
          <a:solidFill>
            <a:schemeClr val="tx2"/>
          </a:solidFill>
          <a:latin typeface="굴림" panose="020B0600000101010101" pitchFamily="34" charset="-127"/>
          <a:ea typeface="굴림" panose="020B0600000101010101" pitchFamily="34" charset="-127"/>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28625" y="152400"/>
            <a:ext cx="8229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a:t>Click To Edit Title Style</a:t>
            </a:r>
          </a:p>
        </p:txBody>
      </p:sp>
      <p:sp>
        <p:nvSpPr>
          <p:cNvPr id="2051"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a:t>마스터 텍스트 스타일을 편집합니다</a:t>
            </a:r>
          </a:p>
          <a:p>
            <a:pPr lvl="1"/>
            <a:r>
              <a:rPr lang="ko-KR" altLang="zh-CN"/>
              <a:t>둘째 수준</a:t>
            </a:r>
          </a:p>
          <a:p>
            <a:pPr lvl="2"/>
            <a:r>
              <a:rPr lang="ko-KR" altLang="zh-CN"/>
              <a:t>셋째 수준</a:t>
            </a:r>
          </a:p>
          <a:p>
            <a:pPr lvl="3"/>
            <a:r>
              <a:rPr lang="ko-KR" altLang="zh-CN"/>
              <a:t>넷째 수준</a:t>
            </a:r>
          </a:p>
          <a:p>
            <a:pPr lvl="4"/>
            <a:r>
              <a:rPr lang="ko-KR" altLang="zh-CN"/>
              <a:t>다섯째 수준</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fld id="{C6F401DE-7564-4665-A200-22543B345296}"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latinLnBrk="1" hangingPunct="0">
        <a:spcBef>
          <a:spcPct val="0"/>
        </a:spcBef>
        <a:spcAft>
          <a:spcPct val="0"/>
        </a:spcAft>
        <a:defRPr sz="3200" b="1" kern="1200">
          <a:solidFill>
            <a:schemeClr val="tx1"/>
          </a:solidFill>
          <a:latin typeface="+mj-lt"/>
          <a:ea typeface="+mj-ea"/>
          <a:cs typeface="+mj-cs"/>
        </a:defRPr>
      </a:lvl1pPr>
      <a:lvl2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2pPr>
      <a:lvl3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3pPr>
      <a:lvl4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4pPr>
      <a:lvl5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5pPr>
      <a:lvl6pPr marL="4572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6pPr>
      <a:lvl7pPr marL="9144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7pPr>
      <a:lvl8pPr marL="13716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8pPr>
      <a:lvl9pPr marL="18288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412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a:t>마스터 텍스트 스타일을 편집합니다</a:t>
            </a:r>
          </a:p>
          <a:p>
            <a:pPr lvl="1"/>
            <a:r>
              <a:rPr lang="ko-KR" altLang="zh-CN"/>
              <a:t>둘째 수준</a:t>
            </a:r>
          </a:p>
          <a:p>
            <a:pPr lvl="2"/>
            <a:r>
              <a:rPr lang="ko-KR" altLang="zh-CN"/>
              <a:t>셋째 수준</a:t>
            </a:r>
          </a:p>
          <a:p>
            <a:pPr lvl="3"/>
            <a:r>
              <a:rPr lang="ko-KR" altLang="zh-CN"/>
              <a:t>넷째 수준</a:t>
            </a:r>
          </a:p>
          <a:p>
            <a:pPr lvl="4"/>
            <a:r>
              <a:rPr lang="ko-KR" altLang="zh-CN"/>
              <a:t>다섯째 수준</a:t>
            </a:r>
          </a:p>
        </p:txBody>
      </p:sp>
      <p:sp>
        <p:nvSpPr>
          <p:cNvPr id="3075"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3076"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3077"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fld id="{92BD8FCB-DDCB-465B-A74D-7018DB561B3D}" type="slidenum">
              <a:rPr lang="en-US" altLang="zh-CN"/>
              <a:t>‹#›</a:t>
            </a:fld>
            <a:endParaRPr lang="en-US" altLang="zh-CN"/>
          </a:p>
        </p:txBody>
      </p:sp>
      <p:sp>
        <p:nvSpPr>
          <p:cNvPr id="3078" name="Rectangle 24"/>
          <p:cNvSpPr>
            <a:spLocks noGrp="1" noChangeArrowheads="1"/>
          </p:cNvSpPr>
          <p:nvPr>
            <p:ph type="title"/>
          </p:nvPr>
        </p:nvSpPr>
        <p:spPr bwMode="auto">
          <a:xfrm>
            <a:off x="428625" y="152400"/>
            <a:ext cx="82296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a:t>Click To Edit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latinLnBrk="1" hangingPunct="0">
        <a:spcBef>
          <a:spcPct val="0"/>
        </a:spcBef>
        <a:spcAft>
          <a:spcPct val="0"/>
        </a:spcAft>
        <a:defRPr sz="3200" b="1" kern="1200">
          <a:solidFill>
            <a:schemeClr val="bg1"/>
          </a:solidFill>
          <a:latin typeface="+mj-lt"/>
          <a:ea typeface="+mj-ea"/>
          <a:cs typeface="+mj-cs"/>
        </a:defRPr>
      </a:lvl1pPr>
      <a:lvl2pPr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2pPr>
      <a:lvl3pPr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3pPr>
      <a:lvl4pPr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4pPr>
      <a:lvl5pPr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5pPr>
      <a:lvl6pPr marL="457200"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6pPr>
      <a:lvl7pPr marL="914400"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7pPr>
      <a:lvl8pPr marL="1371600"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8pPr>
      <a:lvl9pPr marL="1828800" algn="l" rtl="0" eaLnBrk="0" fontAlgn="base" latinLnBrk="1" hangingPunct="0">
        <a:spcBef>
          <a:spcPct val="0"/>
        </a:spcBef>
        <a:spcAft>
          <a:spcPct val="0"/>
        </a:spcAft>
        <a:defRPr sz="3200" b="1">
          <a:solidFill>
            <a:schemeClr val="bg1"/>
          </a:solidFill>
          <a:latin typeface="Times New Roman" panose="02020603050405020304" pitchFamily="18"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2684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a:t>마스터 텍스트 스타일을 편집합니다</a:t>
            </a:r>
          </a:p>
          <a:p>
            <a:pPr lvl="1"/>
            <a:r>
              <a:rPr lang="ko-KR" altLang="zh-CN"/>
              <a:t>둘째 수준</a:t>
            </a:r>
          </a:p>
          <a:p>
            <a:pPr lvl="2"/>
            <a:r>
              <a:rPr lang="ko-KR" altLang="zh-CN"/>
              <a:t>셋째 수준</a:t>
            </a:r>
          </a:p>
          <a:p>
            <a:pPr lvl="3"/>
            <a:r>
              <a:rPr lang="ko-KR" altLang="zh-CN"/>
              <a:t>넷째 수준</a:t>
            </a:r>
          </a:p>
          <a:p>
            <a:pPr lvl="4"/>
            <a:r>
              <a:rPr lang="ko-KR" altLang="zh-CN"/>
              <a:t>다섯째 수준</a:t>
            </a:r>
          </a:p>
        </p:txBody>
      </p:sp>
      <p:sp>
        <p:nvSpPr>
          <p:cNvPr id="4099"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4100"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endParaRPr lang="en-US" altLang="zh-CN"/>
          </a:p>
        </p:txBody>
      </p:sp>
      <p:sp>
        <p:nvSpPr>
          <p:cNvPr id="4101" name="Rectangle 14"/>
          <p:cNvSpPr>
            <a:spLocks noGrp="1" noChangeArrowheads="1"/>
          </p:cNvSpPr>
          <p:nvPr>
            <p:ph type="title"/>
          </p:nvPr>
        </p:nvSpPr>
        <p:spPr bwMode="auto">
          <a:xfrm>
            <a:off x="428625" y="258763"/>
            <a:ext cx="8229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a:t>Click To Edit Title Style</a:t>
            </a:r>
          </a:p>
        </p:txBody>
      </p:sp>
      <p:sp>
        <p:nvSpPr>
          <p:cNvPr id="4102" name="Rectangle 15"/>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latinLnBrk="1" hangingPunct="1">
              <a:buFont typeface="Arial" panose="020B0604020202020204" pitchFamily="34" charset="0"/>
              <a:buNone/>
              <a:defRPr sz="1400">
                <a:latin typeface="굴림" panose="020B0600000101010101" pitchFamily="34" charset="-127"/>
                <a:ea typeface="굴림" panose="020B0600000101010101" pitchFamily="34" charset="-127"/>
              </a:defRPr>
            </a:lvl1pPr>
          </a:lstStyle>
          <a:p>
            <a:pPr>
              <a:defRPr/>
            </a:pPr>
            <a:fld id="{BCD6B53B-6E38-4F09-99F4-3C2CC61EEA43}"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latinLnBrk="1" hangingPunct="0">
        <a:spcBef>
          <a:spcPct val="0"/>
        </a:spcBef>
        <a:spcAft>
          <a:spcPct val="0"/>
        </a:spcAft>
        <a:defRPr sz="3200" b="1" kern="1200">
          <a:solidFill>
            <a:schemeClr val="tx1"/>
          </a:solidFill>
          <a:latin typeface="+mj-lt"/>
          <a:ea typeface="+mj-ea"/>
          <a:cs typeface="+mj-cs"/>
        </a:defRPr>
      </a:lvl1pPr>
      <a:lvl2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2pPr>
      <a:lvl3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3pPr>
      <a:lvl4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4pPr>
      <a:lvl5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5pPr>
      <a:lvl6pPr marL="4572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6pPr>
      <a:lvl7pPr marL="9144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7pPr>
      <a:lvl8pPr marL="13716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8pPr>
      <a:lvl9pPr marL="18288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3"/>
          <p:cNvSpPr>
            <a:spLocks noGrp="1" noChangeArrowheads="1"/>
          </p:cNvSpPr>
          <p:nvPr>
            <p:ph type="title"/>
          </p:nvPr>
        </p:nvSpPr>
        <p:spPr bwMode="auto">
          <a:xfrm>
            <a:off x="611188" y="333375"/>
            <a:ext cx="68230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a:t>Click To Edit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latinLnBrk="1" hangingPunct="0">
        <a:spcBef>
          <a:spcPct val="0"/>
        </a:spcBef>
        <a:spcAft>
          <a:spcPct val="0"/>
        </a:spcAft>
        <a:defRPr sz="3200" b="1" kern="1200">
          <a:solidFill>
            <a:schemeClr val="tx1"/>
          </a:solidFill>
          <a:latin typeface="+mj-lt"/>
          <a:ea typeface="+mj-ea"/>
          <a:cs typeface="+mj-cs"/>
        </a:defRPr>
      </a:lvl1pPr>
      <a:lvl2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2pPr>
      <a:lvl3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3pPr>
      <a:lvl4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4pPr>
      <a:lvl5pPr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5pPr>
      <a:lvl6pPr marL="4572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6pPr>
      <a:lvl7pPr marL="9144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7pPr>
      <a:lvl8pPr marL="13716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8pPr>
      <a:lvl9pPr marL="1828800" algn="l" rtl="0" eaLnBrk="0" fontAlgn="base" latinLnBrk="1" hangingPunct="0">
        <a:spcBef>
          <a:spcPct val="0"/>
        </a:spcBef>
        <a:spcAft>
          <a:spcPct val="0"/>
        </a:spcAft>
        <a:defRPr sz="3200" b="1">
          <a:solidFill>
            <a:schemeClr val="tx1"/>
          </a:solidFill>
          <a:latin typeface="Times New Roman" panose="02020603050405020304" pitchFamily="18" charset="0"/>
          <a:ea typeface="HY헤드라인M" pitchFamily="2" charset="-127"/>
        </a:defRPr>
      </a:lvl9pPr>
    </p:titleStyle>
    <p:bodyStyle>
      <a:lvl1pPr marL="342900" indent="-342900" algn="l" rtl="0" eaLnBrk="0" fontAlgn="base" latinLnBrk="1"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7.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0.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4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19.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image" Target="../media/image18.png"/><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image" Target="../media/image20.png"/><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6"/>
          <p:cNvSpPr>
            <a:spLocks noChangeArrowheads="1"/>
          </p:cNvSpPr>
          <p:nvPr/>
        </p:nvSpPr>
        <p:spPr bwMode="auto">
          <a:xfrm>
            <a:off x="-14288" y="873125"/>
            <a:ext cx="91582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6000" b="1" dirty="0">
                <a:latin typeface="Times New Roman" panose="02020603050405020304" pitchFamily="18" charset="0"/>
                <a:ea typeface="HY헤드라인M" pitchFamily="2" charset="-127"/>
              </a:rPr>
              <a:t>PPT TEMPLATE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noChangeArrowheads="1"/>
          </p:cNvSpPr>
          <p:nvPr>
            <p:ph type="title" idx="4294967295"/>
          </p:nvPr>
        </p:nvSpPr>
        <p:spPr/>
        <p:txBody>
          <a:bodyPr/>
          <a:lstStyle/>
          <a:p>
            <a:r>
              <a:rPr lang="zh-CN" altLang="ko-KR"/>
              <a:t>Click To Edit Title Style</a:t>
            </a:r>
          </a:p>
        </p:txBody>
      </p:sp>
      <p:grpSp>
        <p:nvGrpSpPr>
          <p:cNvPr id="16387" name="그룹 3"/>
          <p:cNvGrpSpPr/>
          <p:nvPr/>
        </p:nvGrpSpPr>
        <p:grpSpPr bwMode="auto">
          <a:xfrm>
            <a:off x="857250" y="1484313"/>
            <a:ext cx="8131175" cy="4429125"/>
            <a:chOff x="0" y="0"/>
            <a:chExt cx="8131175" cy="4429125"/>
          </a:xfrm>
        </p:grpSpPr>
        <p:pic>
          <p:nvPicPr>
            <p:cNvPr id="16388" name="Picture 275" descr="Untitled-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rot="20384146" flipV="1">
              <a:off x="666750" y="998537"/>
              <a:ext cx="5286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76" descr="Untitled-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rot="20384146" flipV="1">
              <a:off x="952500" y="1998662"/>
              <a:ext cx="5286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77" descr="Untitled-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rot="20384146" flipV="1">
              <a:off x="1255713" y="3006725"/>
              <a:ext cx="5286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그룹 61"/>
            <p:cNvGrpSpPr/>
            <p:nvPr/>
          </p:nvGrpSpPr>
          <p:grpSpPr bwMode="auto">
            <a:xfrm>
              <a:off x="773113" y="0"/>
              <a:ext cx="6429375" cy="1428750"/>
              <a:chOff x="0" y="0"/>
              <a:chExt cx="6429375" cy="1428750"/>
            </a:xfrm>
          </p:grpSpPr>
          <p:sp>
            <p:nvSpPr>
              <p:cNvPr id="16438" name="모서리가 둥근 직사각형 48"/>
              <p:cNvSpPr>
                <a:spLocks noChangeArrowheads="1"/>
              </p:cNvSpPr>
              <p:nvPr/>
            </p:nvSpPr>
            <p:spPr bwMode="auto">
              <a:xfrm>
                <a:off x="0" y="571500"/>
                <a:ext cx="6429375" cy="857250"/>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grpSp>
            <p:nvGrpSpPr>
              <p:cNvPr id="16439" name="그룹 51"/>
              <p:cNvGrpSpPr/>
              <p:nvPr/>
            </p:nvGrpSpPr>
            <p:grpSpPr bwMode="auto">
              <a:xfrm>
                <a:off x="285751" y="0"/>
                <a:ext cx="5506995" cy="1143000"/>
                <a:chOff x="0" y="0"/>
                <a:chExt cx="5507033" cy="1143008"/>
              </a:xfrm>
            </p:grpSpPr>
            <p:grpSp>
              <p:nvGrpSpPr>
                <p:cNvPr id="16440" name="그룹 49"/>
                <p:cNvGrpSpPr/>
                <p:nvPr/>
              </p:nvGrpSpPr>
              <p:grpSpPr bwMode="auto">
                <a:xfrm>
                  <a:off x="926668" y="128440"/>
                  <a:ext cx="4580365" cy="886128"/>
                  <a:chOff x="0" y="0"/>
                  <a:chExt cx="4866085" cy="559454"/>
                </a:xfrm>
              </p:grpSpPr>
              <p:sp>
                <p:nvSpPr>
                  <p:cNvPr id="16450" name="AutoShape 50"/>
                  <p:cNvSpPr>
                    <a:spLocks noChangeArrowheads="1"/>
                  </p:cNvSpPr>
                  <p:nvPr/>
                </p:nvSpPr>
                <p:spPr bwMode="auto">
                  <a:xfrm>
                    <a:off x="464" y="93"/>
                    <a:ext cx="4865664" cy="559266"/>
                  </a:xfrm>
                  <a:prstGeom prst="roundRect">
                    <a:avLst>
                      <a:gd name="adj" fmla="val 50000"/>
                    </a:avLst>
                  </a:prstGeom>
                  <a:gradFill rotWithShape="1">
                    <a:gsLst>
                      <a:gs pos="0">
                        <a:srgbClr val="A6A6A6"/>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6451"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nvGrpSpPr>
                <p:cNvPr id="16441" name="그룹 50"/>
                <p:cNvGrpSpPr/>
                <p:nvPr/>
              </p:nvGrpSpPr>
              <p:grpSpPr bwMode="auto">
                <a:xfrm>
                  <a:off x="0" y="0"/>
                  <a:ext cx="1149315" cy="1143008"/>
                  <a:chOff x="0" y="0"/>
                  <a:chExt cx="1149315" cy="1143008"/>
                </a:xfrm>
              </p:grpSpPr>
              <p:grpSp>
                <p:nvGrpSpPr>
                  <p:cNvPr id="16442" name="그룹 39"/>
                  <p:cNvGrpSpPr/>
                  <p:nvPr/>
                </p:nvGrpSpPr>
                <p:grpSpPr bwMode="auto">
                  <a:xfrm>
                    <a:off x="0" y="0"/>
                    <a:ext cx="1149315" cy="1143008"/>
                    <a:chOff x="0" y="0"/>
                    <a:chExt cx="2314575" cy="2301875"/>
                  </a:xfrm>
                </p:grpSpPr>
                <p:grpSp>
                  <p:nvGrpSpPr>
                    <p:cNvPr id="16444" name="Group 53"/>
                    <p:cNvGrpSpPr/>
                    <p:nvPr/>
                  </p:nvGrpSpPr>
                  <p:grpSpPr bwMode="auto">
                    <a:xfrm>
                      <a:off x="0" y="0"/>
                      <a:ext cx="2314575" cy="2301875"/>
                      <a:chOff x="0" y="0"/>
                      <a:chExt cx="1406" cy="1402"/>
                    </a:xfrm>
                  </p:grpSpPr>
                  <p:grpSp>
                    <p:nvGrpSpPr>
                      <p:cNvPr id="16446" name="Oval 54"/>
                      <p:cNvGrpSpPr/>
                      <p:nvPr/>
                    </p:nvGrpSpPr>
                    <p:grpSpPr bwMode="auto">
                      <a:xfrm>
                        <a:off x="-99" y="-93"/>
                        <a:ext cx="1812" cy="1817"/>
                        <a:chOff x="0" y="0"/>
                        <a:chExt cx="1481328" cy="1481328"/>
                      </a:xfrm>
                    </p:grpSpPr>
                    <p:pic>
                      <p:nvPicPr>
                        <p:cNvPr id="16448" name="Oval 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81328" cy="14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9" name="Text Box 18"/>
                        <p:cNvSpPr txBox="1">
                          <a:spLocks noChangeArrowheads="1"/>
                        </p:cNvSpPr>
                        <p:nvPr/>
                      </p:nvSpPr>
                      <p:spPr bwMode="auto">
                        <a:xfrm>
                          <a:off x="249530" y="243525"/>
                          <a:ext cx="812683" cy="8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6447"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6445" name="Freeform 56"/>
                    <p:cNvSpPr/>
                    <p:nvPr/>
                  </p:nvSpPr>
                  <p:spPr bwMode="auto">
                    <a:xfrm>
                      <a:off x="122237" y="36512"/>
                      <a:ext cx="2073275" cy="692150"/>
                    </a:xfrm>
                    <a:custGeom>
                      <a:avLst/>
                      <a:gdLst>
                        <a:gd name="T0" fmla="*/ 0 w 4756"/>
                        <a:gd name="T1" fmla="*/ 2147483646 h 1576"/>
                        <a:gd name="T2" fmla="*/ 2147483646 w 4756"/>
                        <a:gd name="T3" fmla="*/ 2147483646 h 1576"/>
                        <a:gd name="T4" fmla="*/ 2147483646 w 4756"/>
                        <a:gd name="T5" fmla="*/ 2147483646 h 1576"/>
                        <a:gd name="T6" fmla="*/ 2147483646 w 4756"/>
                        <a:gd name="T7" fmla="*/ 2147483646 h 1576"/>
                        <a:gd name="T8" fmla="*/ 2147483646 w 4756"/>
                        <a:gd name="T9" fmla="*/ 2147483646 h 1576"/>
                        <a:gd name="T10" fmla="*/ 2147483646 w 4756"/>
                        <a:gd name="T11" fmla="*/ 2147483646 h 1576"/>
                        <a:gd name="T12" fmla="*/ 2147483646 w 4756"/>
                        <a:gd name="T13" fmla="*/ 2147483646 h 1576"/>
                        <a:gd name="T14" fmla="*/ 2147483646 w 4756"/>
                        <a:gd name="T15" fmla="*/ 2147483646 h 1576"/>
                        <a:gd name="T16" fmla="*/ 2147483646 w 4756"/>
                        <a:gd name="T17" fmla="*/ 2147483646 h 1576"/>
                        <a:gd name="T18" fmla="*/ 2147483646 w 4756"/>
                        <a:gd name="T19" fmla="*/ 2147483646 h 1576"/>
                        <a:gd name="T20" fmla="*/ 2147483646 w 4756"/>
                        <a:gd name="T21" fmla="*/ 2147483646 h 1576"/>
                        <a:gd name="T22" fmla="*/ 2147483646 w 4756"/>
                        <a:gd name="T23" fmla="*/ 2147483646 h 1576"/>
                        <a:gd name="T24" fmla="*/ 2147483646 w 4756"/>
                        <a:gd name="T25" fmla="*/ 2147483646 h 1576"/>
                        <a:gd name="T26" fmla="*/ 2147483646 w 4756"/>
                        <a:gd name="T27" fmla="*/ 2147483646 h 1576"/>
                        <a:gd name="T28" fmla="*/ 2147483646 w 4756"/>
                        <a:gd name="T29" fmla="*/ 2147483646 h 1576"/>
                        <a:gd name="T30" fmla="*/ 2147483646 w 4756"/>
                        <a:gd name="T31" fmla="*/ 2147483646 h 1576"/>
                        <a:gd name="T32" fmla="*/ 2147483646 w 4756"/>
                        <a:gd name="T33" fmla="*/ 2147483646 h 1576"/>
                        <a:gd name="T34" fmla="*/ 2147483646 w 4756"/>
                        <a:gd name="T35" fmla="*/ 2147483646 h 1576"/>
                        <a:gd name="T36" fmla="*/ 2147483646 w 4756"/>
                        <a:gd name="T37" fmla="*/ 2147483646 h 1576"/>
                        <a:gd name="T38" fmla="*/ 2147483646 w 4756"/>
                        <a:gd name="T39" fmla="*/ 2147483646 h 1576"/>
                        <a:gd name="T40" fmla="*/ 2147483646 w 4756"/>
                        <a:gd name="T41" fmla="*/ 2147483646 h 1576"/>
                        <a:gd name="T42" fmla="*/ 2147483646 w 4756"/>
                        <a:gd name="T43" fmla="*/ 2147483646 h 1576"/>
                        <a:gd name="T44" fmla="*/ 2147483646 w 4756"/>
                        <a:gd name="T45" fmla="*/ 1016479369 h 1576"/>
                        <a:gd name="T46" fmla="*/ 2147483646 w 4756"/>
                        <a:gd name="T47" fmla="*/ 169348815 h 1576"/>
                        <a:gd name="T48" fmla="*/ 2147483646 w 4756"/>
                        <a:gd name="T49" fmla="*/ 0 h 1576"/>
                        <a:gd name="T50" fmla="*/ 2147483646 w 4756"/>
                        <a:gd name="T51" fmla="*/ 169348815 h 1576"/>
                        <a:gd name="T52" fmla="*/ 2147483646 w 4756"/>
                        <a:gd name="T53" fmla="*/ 1016479369 h 1576"/>
                        <a:gd name="T54" fmla="*/ 2147483646 w 4756"/>
                        <a:gd name="T55" fmla="*/ 2147483646 h 1576"/>
                        <a:gd name="T56" fmla="*/ 2147483646 w 4756"/>
                        <a:gd name="T57" fmla="*/ 2147483646 h 1576"/>
                        <a:gd name="T58" fmla="*/ 2147483646 w 4756"/>
                        <a:gd name="T59" fmla="*/ 2147483646 h 1576"/>
                        <a:gd name="T60" fmla="*/ 2147483646 w 4756"/>
                        <a:gd name="T61" fmla="*/ 2147483646 h 1576"/>
                        <a:gd name="T62" fmla="*/ 2147483646 w 4756"/>
                        <a:gd name="T63" fmla="*/ 2147483646 h 1576"/>
                        <a:gd name="T64" fmla="*/ 2147483646 w 4756"/>
                        <a:gd name="T65" fmla="*/ 2147483646 h 1576"/>
                        <a:gd name="T66" fmla="*/ 2147483646 w 4756"/>
                        <a:gd name="T67" fmla="*/ 2147483646 h 1576"/>
                        <a:gd name="T68" fmla="*/ 2147483646 w 4756"/>
                        <a:gd name="T69" fmla="*/ 2147483646 h 1576"/>
                        <a:gd name="T70" fmla="*/ 2147483646 w 4756"/>
                        <a:gd name="T71" fmla="*/ 2147483646 h 1576"/>
                        <a:gd name="T72" fmla="*/ 2147483646 w 4756"/>
                        <a:gd name="T73" fmla="*/ 2147483646 h 1576"/>
                        <a:gd name="T74" fmla="*/ 2147483646 w 4756"/>
                        <a:gd name="T75" fmla="*/ 2147483646 h 1576"/>
                        <a:gd name="T76" fmla="*/ 2147483646 w 4756"/>
                        <a:gd name="T77" fmla="*/ 2147483646 h 1576"/>
                        <a:gd name="T78" fmla="*/ 2147483646 w 4756"/>
                        <a:gd name="T79" fmla="*/ 2147483646 h 1576"/>
                        <a:gd name="T80" fmla="*/ 2147483646 w 4756"/>
                        <a:gd name="T81" fmla="*/ 2147483646 h 1576"/>
                        <a:gd name="T82" fmla="*/ 2147483646 w 4756"/>
                        <a:gd name="T83" fmla="*/ 2147483646 h 1576"/>
                        <a:gd name="T84" fmla="*/ 2147483646 w 4756"/>
                        <a:gd name="T85" fmla="*/ 2147483646 h 1576"/>
                        <a:gd name="T86" fmla="*/ 2147483646 w 4756"/>
                        <a:gd name="T87" fmla="*/ 2147483646 h 1576"/>
                        <a:gd name="T88" fmla="*/ 2147483646 w 4756"/>
                        <a:gd name="T89" fmla="*/ 2147483646 h 1576"/>
                        <a:gd name="T90" fmla="*/ 2147483646 w 4756"/>
                        <a:gd name="T91" fmla="*/ 2147483646 h 1576"/>
                        <a:gd name="T92" fmla="*/ 2147483646 w 4756"/>
                        <a:gd name="T93" fmla="*/ 2147483646 h 1576"/>
                        <a:gd name="T94" fmla="*/ 2147483646 w 4756"/>
                        <a:gd name="T95" fmla="*/ 2147483646 h 1576"/>
                        <a:gd name="T96" fmla="*/ 2147483646 w 4756"/>
                        <a:gd name="T97" fmla="*/ 214748364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443" name="WordArt 251"/>
                  <p:cNvSpPr>
                    <a:spLocks noChangeArrowheads="1" noChangeShapeType="1" noTextEdit="1"/>
                  </p:cNvSpPr>
                  <p:nvPr/>
                </p:nvSpPr>
                <p:spPr bwMode="auto">
                  <a:xfrm>
                    <a:off x="173813" y="453236"/>
                    <a:ext cx="801688" cy="2365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4000"/>
                            </a:schemeClr>
                          </a:outerShdw>
                        </a:effectLst>
                        <a:latin typeface="HY헤드라인M"/>
                      </a:rPr>
                      <a:t>2008. 05</a:t>
                    </a:r>
                    <a:endParaRPr lang="zh-CN" altLang="en-US" sz="1400" kern="10" spc="-70">
                      <a:solidFill>
                        <a:schemeClr val="bg1"/>
                      </a:solidFill>
                      <a:effectLst>
                        <a:outerShdw dist="17961" dir="2700000" algn="ctr" rotWithShape="0">
                          <a:schemeClr val="bg1">
                            <a:alpha val="34000"/>
                          </a:schemeClr>
                        </a:outerShdw>
                      </a:effectLst>
                      <a:latin typeface="HY헤드라인M"/>
                    </a:endParaRPr>
                  </a:p>
                </p:txBody>
              </p:sp>
            </p:grpSp>
          </p:grpSp>
        </p:grpSp>
        <p:sp>
          <p:nvSpPr>
            <p:cNvPr id="16392" name="모서리가 둥근 직사각형 8"/>
            <p:cNvSpPr>
              <a:spLocks noChangeArrowheads="1"/>
            </p:cNvSpPr>
            <p:nvPr/>
          </p:nvSpPr>
          <p:spPr bwMode="auto">
            <a:xfrm>
              <a:off x="1130300" y="1571625"/>
              <a:ext cx="6429375" cy="857250"/>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grpSp>
          <p:nvGrpSpPr>
            <p:cNvPr id="16393" name="그룹 84"/>
            <p:cNvGrpSpPr/>
            <p:nvPr/>
          </p:nvGrpSpPr>
          <p:grpSpPr bwMode="auto">
            <a:xfrm>
              <a:off x="1416050" y="1000125"/>
              <a:ext cx="5507038" cy="1143000"/>
              <a:chOff x="0" y="0"/>
              <a:chExt cx="5507033" cy="1143008"/>
            </a:xfrm>
          </p:grpSpPr>
          <p:grpSp>
            <p:nvGrpSpPr>
              <p:cNvPr id="16426" name="그룹 85"/>
              <p:cNvGrpSpPr/>
              <p:nvPr/>
            </p:nvGrpSpPr>
            <p:grpSpPr bwMode="auto">
              <a:xfrm>
                <a:off x="926668" y="128440"/>
                <a:ext cx="4580365" cy="886128"/>
                <a:chOff x="0" y="0"/>
                <a:chExt cx="4866085" cy="559454"/>
              </a:xfrm>
            </p:grpSpPr>
            <p:sp>
              <p:nvSpPr>
                <p:cNvPr id="16436" name="AutoShape 50"/>
                <p:cNvSpPr>
                  <a:spLocks noChangeArrowheads="1"/>
                </p:cNvSpPr>
                <p:nvPr/>
              </p:nvSpPr>
              <p:spPr bwMode="auto">
                <a:xfrm>
                  <a:off x="458" y="93"/>
                  <a:ext cx="4865627" cy="559266"/>
                </a:xfrm>
                <a:prstGeom prst="roundRect">
                  <a:avLst>
                    <a:gd name="adj" fmla="val 50000"/>
                  </a:avLst>
                </a:prstGeom>
                <a:gradFill rotWithShape="1">
                  <a:gsLst>
                    <a:gs pos="0">
                      <a:srgbClr val="A6A6A6"/>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6437"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nvGrpSpPr>
              <p:cNvPr id="16427" name="그룹 86"/>
              <p:cNvGrpSpPr/>
              <p:nvPr/>
            </p:nvGrpSpPr>
            <p:grpSpPr bwMode="auto">
              <a:xfrm>
                <a:off x="0" y="0"/>
                <a:ext cx="1149315" cy="1143008"/>
                <a:chOff x="0" y="0"/>
                <a:chExt cx="1149315" cy="1143008"/>
              </a:xfrm>
            </p:grpSpPr>
            <p:grpSp>
              <p:nvGrpSpPr>
                <p:cNvPr id="16428" name="그룹 87"/>
                <p:cNvGrpSpPr/>
                <p:nvPr/>
              </p:nvGrpSpPr>
              <p:grpSpPr bwMode="auto">
                <a:xfrm>
                  <a:off x="0" y="0"/>
                  <a:ext cx="1149315" cy="1143008"/>
                  <a:chOff x="0" y="0"/>
                  <a:chExt cx="2314575" cy="2301875"/>
                </a:xfrm>
              </p:grpSpPr>
              <p:grpSp>
                <p:nvGrpSpPr>
                  <p:cNvPr id="16430" name="Group 53"/>
                  <p:cNvGrpSpPr/>
                  <p:nvPr/>
                </p:nvGrpSpPr>
                <p:grpSpPr bwMode="auto">
                  <a:xfrm>
                    <a:off x="0" y="0"/>
                    <a:ext cx="2314575" cy="2301875"/>
                    <a:chOff x="0" y="0"/>
                    <a:chExt cx="1406" cy="1402"/>
                  </a:xfrm>
                </p:grpSpPr>
                <p:grpSp>
                  <p:nvGrpSpPr>
                    <p:cNvPr id="16432" name="Oval 54"/>
                    <p:cNvGrpSpPr/>
                    <p:nvPr/>
                  </p:nvGrpSpPr>
                  <p:grpSpPr bwMode="auto">
                    <a:xfrm>
                      <a:off x="-96" y="-86"/>
                      <a:ext cx="1805" cy="1810"/>
                      <a:chOff x="0" y="0"/>
                      <a:chExt cx="1475232" cy="1475232"/>
                    </a:xfrm>
                  </p:grpSpPr>
                  <p:pic>
                    <p:nvPicPr>
                      <p:cNvPr id="16434" name="Oval 5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75232" cy="147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5" name="Text Box 32"/>
                      <p:cNvSpPr txBox="1">
                        <a:spLocks noChangeArrowheads="1"/>
                      </p:cNvSpPr>
                      <p:nvPr/>
                    </p:nvSpPr>
                    <p:spPr bwMode="auto">
                      <a:xfrm>
                        <a:off x="247053" y="237810"/>
                        <a:ext cx="812690" cy="8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6433"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6431" name="Freeform 56"/>
                  <p:cNvSpPr/>
                  <p:nvPr/>
                </p:nvSpPr>
                <p:spPr bwMode="auto">
                  <a:xfrm>
                    <a:off x="122237" y="36512"/>
                    <a:ext cx="2073275" cy="692150"/>
                  </a:xfrm>
                  <a:custGeom>
                    <a:avLst/>
                    <a:gdLst>
                      <a:gd name="T0" fmla="*/ 0 w 4756"/>
                      <a:gd name="T1" fmla="*/ 2147483646 h 1576"/>
                      <a:gd name="T2" fmla="*/ 2147483646 w 4756"/>
                      <a:gd name="T3" fmla="*/ 2147483646 h 1576"/>
                      <a:gd name="T4" fmla="*/ 2147483646 w 4756"/>
                      <a:gd name="T5" fmla="*/ 2147483646 h 1576"/>
                      <a:gd name="T6" fmla="*/ 2147483646 w 4756"/>
                      <a:gd name="T7" fmla="*/ 2147483646 h 1576"/>
                      <a:gd name="T8" fmla="*/ 2147483646 w 4756"/>
                      <a:gd name="T9" fmla="*/ 2147483646 h 1576"/>
                      <a:gd name="T10" fmla="*/ 2147483646 w 4756"/>
                      <a:gd name="T11" fmla="*/ 2147483646 h 1576"/>
                      <a:gd name="T12" fmla="*/ 2147483646 w 4756"/>
                      <a:gd name="T13" fmla="*/ 2147483646 h 1576"/>
                      <a:gd name="T14" fmla="*/ 2147483646 w 4756"/>
                      <a:gd name="T15" fmla="*/ 2147483646 h 1576"/>
                      <a:gd name="T16" fmla="*/ 2147483646 w 4756"/>
                      <a:gd name="T17" fmla="*/ 2147483646 h 1576"/>
                      <a:gd name="T18" fmla="*/ 2147483646 w 4756"/>
                      <a:gd name="T19" fmla="*/ 2147483646 h 1576"/>
                      <a:gd name="T20" fmla="*/ 2147483646 w 4756"/>
                      <a:gd name="T21" fmla="*/ 2147483646 h 1576"/>
                      <a:gd name="T22" fmla="*/ 2147483646 w 4756"/>
                      <a:gd name="T23" fmla="*/ 2147483646 h 1576"/>
                      <a:gd name="T24" fmla="*/ 2147483646 w 4756"/>
                      <a:gd name="T25" fmla="*/ 2147483646 h 1576"/>
                      <a:gd name="T26" fmla="*/ 2147483646 w 4756"/>
                      <a:gd name="T27" fmla="*/ 2147483646 h 1576"/>
                      <a:gd name="T28" fmla="*/ 2147483646 w 4756"/>
                      <a:gd name="T29" fmla="*/ 2147483646 h 1576"/>
                      <a:gd name="T30" fmla="*/ 2147483646 w 4756"/>
                      <a:gd name="T31" fmla="*/ 2147483646 h 1576"/>
                      <a:gd name="T32" fmla="*/ 2147483646 w 4756"/>
                      <a:gd name="T33" fmla="*/ 2147483646 h 1576"/>
                      <a:gd name="T34" fmla="*/ 2147483646 w 4756"/>
                      <a:gd name="T35" fmla="*/ 2147483646 h 1576"/>
                      <a:gd name="T36" fmla="*/ 2147483646 w 4756"/>
                      <a:gd name="T37" fmla="*/ 2147483646 h 1576"/>
                      <a:gd name="T38" fmla="*/ 2147483646 w 4756"/>
                      <a:gd name="T39" fmla="*/ 2147483646 h 1576"/>
                      <a:gd name="T40" fmla="*/ 2147483646 w 4756"/>
                      <a:gd name="T41" fmla="*/ 2147483646 h 1576"/>
                      <a:gd name="T42" fmla="*/ 2147483646 w 4756"/>
                      <a:gd name="T43" fmla="*/ 2147483646 h 1576"/>
                      <a:gd name="T44" fmla="*/ 2147483646 w 4756"/>
                      <a:gd name="T45" fmla="*/ 1016479369 h 1576"/>
                      <a:gd name="T46" fmla="*/ 2147483646 w 4756"/>
                      <a:gd name="T47" fmla="*/ 169348815 h 1576"/>
                      <a:gd name="T48" fmla="*/ 2147483646 w 4756"/>
                      <a:gd name="T49" fmla="*/ 0 h 1576"/>
                      <a:gd name="T50" fmla="*/ 2147483646 w 4756"/>
                      <a:gd name="T51" fmla="*/ 169348815 h 1576"/>
                      <a:gd name="T52" fmla="*/ 2147483646 w 4756"/>
                      <a:gd name="T53" fmla="*/ 1016479369 h 1576"/>
                      <a:gd name="T54" fmla="*/ 2147483646 w 4756"/>
                      <a:gd name="T55" fmla="*/ 2147483646 h 1576"/>
                      <a:gd name="T56" fmla="*/ 2147483646 w 4756"/>
                      <a:gd name="T57" fmla="*/ 2147483646 h 1576"/>
                      <a:gd name="T58" fmla="*/ 2147483646 w 4756"/>
                      <a:gd name="T59" fmla="*/ 2147483646 h 1576"/>
                      <a:gd name="T60" fmla="*/ 2147483646 w 4756"/>
                      <a:gd name="T61" fmla="*/ 2147483646 h 1576"/>
                      <a:gd name="T62" fmla="*/ 2147483646 w 4756"/>
                      <a:gd name="T63" fmla="*/ 2147483646 h 1576"/>
                      <a:gd name="T64" fmla="*/ 2147483646 w 4756"/>
                      <a:gd name="T65" fmla="*/ 2147483646 h 1576"/>
                      <a:gd name="T66" fmla="*/ 2147483646 w 4756"/>
                      <a:gd name="T67" fmla="*/ 2147483646 h 1576"/>
                      <a:gd name="T68" fmla="*/ 2147483646 w 4756"/>
                      <a:gd name="T69" fmla="*/ 2147483646 h 1576"/>
                      <a:gd name="T70" fmla="*/ 2147483646 w 4756"/>
                      <a:gd name="T71" fmla="*/ 2147483646 h 1576"/>
                      <a:gd name="T72" fmla="*/ 2147483646 w 4756"/>
                      <a:gd name="T73" fmla="*/ 2147483646 h 1576"/>
                      <a:gd name="T74" fmla="*/ 2147483646 w 4756"/>
                      <a:gd name="T75" fmla="*/ 2147483646 h 1576"/>
                      <a:gd name="T76" fmla="*/ 2147483646 w 4756"/>
                      <a:gd name="T77" fmla="*/ 2147483646 h 1576"/>
                      <a:gd name="T78" fmla="*/ 2147483646 w 4756"/>
                      <a:gd name="T79" fmla="*/ 2147483646 h 1576"/>
                      <a:gd name="T80" fmla="*/ 2147483646 w 4756"/>
                      <a:gd name="T81" fmla="*/ 2147483646 h 1576"/>
                      <a:gd name="T82" fmla="*/ 2147483646 w 4756"/>
                      <a:gd name="T83" fmla="*/ 2147483646 h 1576"/>
                      <a:gd name="T84" fmla="*/ 2147483646 w 4756"/>
                      <a:gd name="T85" fmla="*/ 2147483646 h 1576"/>
                      <a:gd name="T86" fmla="*/ 2147483646 w 4756"/>
                      <a:gd name="T87" fmla="*/ 2147483646 h 1576"/>
                      <a:gd name="T88" fmla="*/ 2147483646 w 4756"/>
                      <a:gd name="T89" fmla="*/ 2147483646 h 1576"/>
                      <a:gd name="T90" fmla="*/ 2147483646 w 4756"/>
                      <a:gd name="T91" fmla="*/ 2147483646 h 1576"/>
                      <a:gd name="T92" fmla="*/ 2147483646 w 4756"/>
                      <a:gd name="T93" fmla="*/ 2147483646 h 1576"/>
                      <a:gd name="T94" fmla="*/ 2147483646 w 4756"/>
                      <a:gd name="T95" fmla="*/ 2147483646 h 1576"/>
                      <a:gd name="T96" fmla="*/ 2147483646 w 4756"/>
                      <a:gd name="T97" fmla="*/ 214748364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429" name="WordArt 251"/>
                <p:cNvSpPr>
                  <a:spLocks noChangeArrowheads="1" noChangeShapeType="1" noTextEdit="1"/>
                </p:cNvSpPr>
                <p:nvPr/>
              </p:nvSpPr>
              <p:spPr bwMode="auto">
                <a:xfrm>
                  <a:off x="173813" y="453236"/>
                  <a:ext cx="801688" cy="2365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4000"/>
                          </a:schemeClr>
                        </a:outerShdw>
                      </a:effectLst>
                      <a:latin typeface="HY헤드라인M"/>
                    </a:rPr>
                    <a:t>2006. 05</a:t>
                  </a:r>
                  <a:endParaRPr lang="zh-CN" altLang="en-US" sz="1400" kern="10" spc="-70">
                    <a:solidFill>
                      <a:schemeClr val="bg1"/>
                    </a:solidFill>
                    <a:effectLst>
                      <a:outerShdw dist="17961" dir="2700000" algn="ctr" rotWithShape="0">
                        <a:schemeClr val="bg1">
                          <a:alpha val="34000"/>
                        </a:schemeClr>
                      </a:outerShdw>
                    </a:effectLst>
                    <a:latin typeface="HY헤드라인M"/>
                  </a:endParaRPr>
                </a:p>
              </p:txBody>
            </p:sp>
          </p:grpSp>
        </p:grpSp>
        <p:grpSp>
          <p:nvGrpSpPr>
            <p:cNvPr id="16394" name="그룹 95"/>
            <p:cNvGrpSpPr/>
            <p:nvPr/>
          </p:nvGrpSpPr>
          <p:grpSpPr bwMode="auto">
            <a:xfrm>
              <a:off x="1416050" y="2000250"/>
              <a:ext cx="6429375" cy="1428750"/>
              <a:chOff x="0" y="0"/>
              <a:chExt cx="6429420" cy="1428760"/>
            </a:xfrm>
          </p:grpSpPr>
          <p:sp>
            <p:nvSpPr>
              <p:cNvPr id="16412" name="모서리가 둥근 직사각형 26"/>
              <p:cNvSpPr>
                <a:spLocks noChangeArrowheads="1"/>
              </p:cNvSpPr>
              <p:nvPr/>
            </p:nvSpPr>
            <p:spPr bwMode="auto">
              <a:xfrm>
                <a:off x="0" y="571504"/>
                <a:ext cx="6429420" cy="857256"/>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grpSp>
            <p:nvGrpSpPr>
              <p:cNvPr id="16413" name="그룹 97"/>
              <p:cNvGrpSpPr/>
              <p:nvPr/>
            </p:nvGrpSpPr>
            <p:grpSpPr bwMode="auto">
              <a:xfrm>
                <a:off x="285752" y="0"/>
                <a:ext cx="5507033" cy="1143008"/>
                <a:chOff x="0" y="0"/>
                <a:chExt cx="5507033" cy="1143008"/>
              </a:xfrm>
            </p:grpSpPr>
            <p:grpSp>
              <p:nvGrpSpPr>
                <p:cNvPr id="16414" name="그룹 98"/>
                <p:cNvGrpSpPr/>
                <p:nvPr/>
              </p:nvGrpSpPr>
              <p:grpSpPr bwMode="auto">
                <a:xfrm>
                  <a:off x="926668" y="128440"/>
                  <a:ext cx="4580365" cy="886128"/>
                  <a:chOff x="0" y="0"/>
                  <a:chExt cx="4866085" cy="559454"/>
                </a:xfrm>
              </p:grpSpPr>
              <p:sp>
                <p:nvSpPr>
                  <p:cNvPr id="16424" name="AutoShape 50"/>
                  <p:cNvSpPr>
                    <a:spLocks noChangeArrowheads="1"/>
                  </p:cNvSpPr>
                  <p:nvPr/>
                </p:nvSpPr>
                <p:spPr bwMode="auto">
                  <a:xfrm>
                    <a:off x="466" y="93"/>
                    <a:ext cx="4865665" cy="559266"/>
                  </a:xfrm>
                  <a:prstGeom prst="roundRect">
                    <a:avLst>
                      <a:gd name="adj" fmla="val 50000"/>
                    </a:avLst>
                  </a:prstGeom>
                  <a:gradFill rotWithShape="1">
                    <a:gsLst>
                      <a:gs pos="0">
                        <a:srgbClr val="A6A6A6"/>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6425"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nvGrpSpPr>
                <p:cNvPr id="16415" name="그룹 99"/>
                <p:cNvGrpSpPr/>
                <p:nvPr/>
              </p:nvGrpSpPr>
              <p:grpSpPr bwMode="auto">
                <a:xfrm>
                  <a:off x="0" y="0"/>
                  <a:ext cx="1149315" cy="1143008"/>
                  <a:chOff x="0" y="0"/>
                  <a:chExt cx="1149315" cy="1143008"/>
                </a:xfrm>
              </p:grpSpPr>
              <p:grpSp>
                <p:nvGrpSpPr>
                  <p:cNvPr id="16416" name="그룹 100"/>
                  <p:cNvGrpSpPr/>
                  <p:nvPr/>
                </p:nvGrpSpPr>
                <p:grpSpPr bwMode="auto">
                  <a:xfrm>
                    <a:off x="0" y="0"/>
                    <a:ext cx="1149315" cy="1143008"/>
                    <a:chOff x="0" y="0"/>
                    <a:chExt cx="2314575" cy="2301875"/>
                  </a:xfrm>
                </p:grpSpPr>
                <p:grpSp>
                  <p:nvGrpSpPr>
                    <p:cNvPr id="16418" name="Group 53"/>
                    <p:cNvGrpSpPr/>
                    <p:nvPr/>
                  </p:nvGrpSpPr>
                  <p:grpSpPr bwMode="auto">
                    <a:xfrm>
                      <a:off x="0" y="0"/>
                      <a:ext cx="2314575" cy="2301875"/>
                      <a:chOff x="0" y="0"/>
                      <a:chExt cx="1406" cy="1402"/>
                    </a:xfrm>
                  </p:grpSpPr>
                  <p:grpSp>
                    <p:nvGrpSpPr>
                      <p:cNvPr id="16420" name="Oval 54"/>
                      <p:cNvGrpSpPr/>
                      <p:nvPr/>
                    </p:nvGrpSpPr>
                    <p:grpSpPr bwMode="auto">
                      <a:xfrm>
                        <a:off x="-95" y="-87"/>
                        <a:ext cx="1805" cy="1810"/>
                        <a:chOff x="0" y="0"/>
                        <a:chExt cx="1475232" cy="1475232"/>
                      </a:xfrm>
                    </p:grpSpPr>
                    <p:pic>
                      <p:nvPicPr>
                        <p:cNvPr id="16422" name="Oval 5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75232" cy="147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3" name="Text Box 47"/>
                        <p:cNvSpPr txBox="1">
                          <a:spLocks noChangeArrowheads="1"/>
                        </p:cNvSpPr>
                        <p:nvPr/>
                      </p:nvSpPr>
                      <p:spPr bwMode="auto">
                        <a:xfrm>
                          <a:off x="246290" y="238191"/>
                          <a:ext cx="812683" cy="8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6421"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6419" name="Freeform 56"/>
                    <p:cNvSpPr/>
                    <p:nvPr/>
                  </p:nvSpPr>
                  <p:spPr bwMode="auto">
                    <a:xfrm>
                      <a:off x="122237" y="36512"/>
                      <a:ext cx="2073275" cy="692150"/>
                    </a:xfrm>
                    <a:custGeom>
                      <a:avLst/>
                      <a:gdLst>
                        <a:gd name="T0" fmla="*/ 0 w 4756"/>
                        <a:gd name="T1" fmla="*/ 2147483646 h 1576"/>
                        <a:gd name="T2" fmla="*/ 2147483646 w 4756"/>
                        <a:gd name="T3" fmla="*/ 2147483646 h 1576"/>
                        <a:gd name="T4" fmla="*/ 2147483646 w 4756"/>
                        <a:gd name="T5" fmla="*/ 2147483646 h 1576"/>
                        <a:gd name="T6" fmla="*/ 2147483646 w 4756"/>
                        <a:gd name="T7" fmla="*/ 2147483646 h 1576"/>
                        <a:gd name="T8" fmla="*/ 2147483646 w 4756"/>
                        <a:gd name="T9" fmla="*/ 2147483646 h 1576"/>
                        <a:gd name="T10" fmla="*/ 2147483646 w 4756"/>
                        <a:gd name="T11" fmla="*/ 2147483646 h 1576"/>
                        <a:gd name="T12" fmla="*/ 2147483646 w 4756"/>
                        <a:gd name="T13" fmla="*/ 2147483646 h 1576"/>
                        <a:gd name="T14" fmla="*/ 2147483646 w 4756"/>
                        <a:gd name="T15" fmla="*/ 2147483646 h 1576"/>
                        <a:gd name="T16" fmla="*/ 2147483646 w 4756"/>
                        <a:gd name="T17" fmla="*/ 2147483646 h 1576"/>
                        <a:gd name="T18" fmla="*/ 2147483646 w 4756"/>
                        <a:gd name="T19" fmla="*/ 2147483646 h 1576"/>
                        <a:gd name="T20" fmla="*/ 2147483646 w 4756"/>
                        <a:gd name="T21" fmla="*/ 2147483646 h 1576"/>
                        <a:gd name="T22" fmla="*/ 2147483646 w 4756"/>
                        <a:gd name="T23" fmla="*/ 2147483646 h 1576"/>
                        <a:gd name="T24" fmla="*/ 2147483646 w 4756"/>
                        <a:gd name="T25" fmla="*/ 2147483646 h 1576"/>
                        <a:gd name="T26" fmla="*/ 2147483646 w 4756"/>
                        <a:gd name="T27" fmla="*/ 2147483646 h 1576"/>
                        <a:gd name="T28" fmla="*/ 2147483646 w 4756"/>
                        <a:gd name="T29" fmla="*/ 2147483646 h 1576"/>
                        <a:gd name="T30" fmla="*/ 2147483646 w 4756"/>
                        <a:gd name="T31" fmla="*/ 2147483646 h 1576"/>
                        <a:gd name="T32" fmla="*/ 2147483646 w 4756"/>
                        <a:gd name="T33" fmla="*/ 2147483646 h 1576"/>
                        <a:gd name="T34" fmla="*/ 2147483646 w 4756"/>
                        <a:gd name="T35" fmla="*/ 2147483646 h 1576"/>
                        <a:gd name="T36" fmla="*/ 2147483646 w 4756"/>
                        <a:gd name="T37" fmla="*/ 2147483646 h 1576"/>
                        <a:gd name="T38" fmla="*/ 2147483646 w 4756"/>
                        <a:gd name="T39" fmla="*/ 2147483646 h 1576"/>
                        <a:gd name="T40" fmla="*/ 2147483646 w 4756"/>
                        <a:gd name="T41" fmla="*/ 2147483646 h 1576"/>
                        <a:gd name="T42" fmla="*/ 2147483646 w 4756"/>
                        <a:gd name="T43" fmla="*/ 2147483646 h 1576"/>
                        <a:gd name="T44" fmla="*/ 2147483646 w 4756"/>
                        <a:gd name="T45" fmla="*/ 1016479369 h 1576"/>
                        <a:gd name="T46" fmla="*/ 2147483646 w 4756"/>
                        <a:gd name="T47" fmla="*/ 169348815 h 1576"/>
                        <a:gd name="T48" fmla="*/ 2147483646 w 4756"/>
                        <a:gd name="T49" fmla="*/ 0 h 1576"/>
                        <a:gd name="T50" fmla="*/ 2147483646 w 4756"/>
                        <a:gd name="T51" fmla="*/ 169348815 h 1576"/>
                        <a:gd name="T52" fmla="*/ 2147483646 w 4756"/>
                        <a:gd name="T53" fmla="*/ 1016479369 h 1576"/>
                        <a:gd name="T54" fmla="*/ 2147483646 w 4756"/>
                        <a:gd name="T55" fmla="*/ 2147483646 h 1576"/>
                        <a:gd name="T56" fmla="*/ 2147483646 w 4756"/>
                        <a:gd name="T57" fmla="*/ 2147483646 h 1576"/>
                        <a:gd name="T58" fmla="*/ 2147483646 w 4756"/>
                        <a:gd name="T59" fmla="*/ 2147483646 h 1576"/>
                        <a:gd name="T60" fmla="*/ 2147483646 w 4756"/>
                        <a:gd name="T61" fmla="*/ 2147483646 h 1576"/>
                        <a:gd name="T62" fmla="*/ 2147483646 w 4756"/>
                        <a:gd name="T63" fmla="*/ 2147483646 h 1576"/>
                        <a:gd name="T64" fmla="*/ 2147483646 w 4756"/>
                        <a:gd name="T65" fmla="*/ 2147483646 h 1576"/>
                        <a:gd name="T66" fmla="*/ 2147483646 w 4756"/>
                        <a:gd name="T67" fmla="*/ 2147483646 h 1576"/>
                        <a:gd name="T68" fmla="*/ 2147483646 w 4756"/>
                        <a:gd name="T69" fmla="*/ 2147483646 h 1576"/>
                        <a:gd name="T70" fmla="*/ 2147483646 w 4756"/>
                        <a:gd name="T71" fmla="*/ 2147483646 h 1576"/>
                        <a:gd name="T72" fmla="*/ 2147483646 w 4756"/>
                        <a:gd name="T73" fmla="*/ 2147483646 h 1576"/>
                        <a:gd name="T74" fmla="*/ 2147483646 w 4756"/>
                        <a:gd name="T75" fmla="*/ 2147483646 h 1576"/>
                        <a:gd name="T76" fmla="*/ 2147483646 w 4756"/>
                        <a:gd name="T77" fmla="*/ 2147483646 h 1576"/>
                        <a:gd name="T78" fmla="*/ 2147483646 w 4756"/>
                        <a:gd name="T79" fmla="*/ 2147483646 h 1576"/>
                        <a:gd name="T80" fmla="*/ 2147483646 w 4756"/>
                        <a:gd name="T81" fmla="*/ 2147483646 h 1576"/>
                        <a:gd name="T82" fmla="*/ 2147483646 w 4756"/>
                        <a:gd name="T83" fmla="*/ 2147483646 h 1576"/>
                        <a:gd name="T84" fmla="*/ 2147483646 w 4756"/>
                        <a:gd name="T85" fmla="*/ 2147483646 h 1576"/>
                        <a:gd name="T86" fmla="*/ 2147483646 w 4756"/>
                        <a:gd name="T87" fmla="*/ 2147483646 h 1576"/>
                        <a:gd name="T88" fmla="*/ 2147483646 w 4756"/>
                        <a:gd name="T89" fmla="*/ 2147483646 h 1576"/>
                        <a:gd name="T90" fmla="*/ 2147483646 w 4756"/>
                        <a:gd name="T91" fmla="*/ 2147483646 h 1576"/>
                        <a:gd name="T92" fmla="*/ 2147483646 w 4756"/>
                        <a:gd name="T93" fmla="*/ 2147483646 h 1576"/>
                        <a:gd name="T94" fmla="*/ 2147483646 w 4756"/>
                        <a:gd name="T95" fmla="*/ 2147483646 h 1576"/>
                        <a:gd name="T96" fmla="*/ 2147483646 w 4756"/>
                        <a:gd name="T97" fmla="*/ 214748364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417" name="WordArt 251"/>
                  <p:cNvSpPr>
                    <a:spLocks noChangeArrowheads="1" noChangeShapeType="1" noTextEdit="1"/>
                  </p:cNvSpPr>
                  <p:nvPr/>
                </p:nvSpPr>
                <p:spPr bwMode="auto">
                  <a:xfrm>
                    <a:off x="173813" y="453236"/>
                    <a:ext cx="801688" cy="2365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4000"/>
                            </a:schemeClr>
                          </a:outerShdw>
                        </a:effectLst>
                        <a:latin typeface="HY헤드라인M"/>
                      </a:rPr>
                      <a:t>2004. 05</a:t>
                    </a:r>
                    <a:endParaRPr lang="zh-CN" altLang="en-US" sz="1400" kern="10" spc="-70">
                      <a:solidFill>
                        <a:schemeClr val="bg1"/>
                      </a:solidFill>
                      <a:effectLst>
                        <a:outerShdw dist="17961" dir="2700000" algn="ctr" rotWithShape="0">
                          <a:schemeClr val="bg1">
                            <a:alpha val="34000"/>
                          </a:schemeClr>
                        </a:outerShdw>
                      </a:effectLst>
                      <a:latin typeface="HY헤드라인M"/>
                    </a:endParaRPr>
                  </a:p>
                </p:txBody>
              </p:sp>
            </p:grpSp>
          </p:grpSp>
        </p:grpSp>
        <p:grpSp>
          <p:nvGrpSpPr>
            <p:cNvPr id="16395" name="그룹 108"/>
            <p:cNvGrpSpPr/>
            <p:nvPr/>
          </p:nvGrpSpPr>
          <p:grpSpPr bwMode="auto">
            <a:xfrm>
              <a:off x="1701800" y="3000375"/>
              <a:ext cx="6429375" cy="1428750"/>
              <a:chOff x="0" y="0"/>
              <a:chExt cx="6429420" cy="1428760"/>
            </a:xfrm>
          </p:grpSpPr>
          <p:sp>
            <p:nvSpPr>
              <p:cNvPr id="16398" name="모서리가 둥근 직사각형 14"/>
              <p:cNvSpPr>
                <a:spLocks noChangeArrowheads="1"/>
              </p:cNvSpPr>
              <p:nvPr/>
            </p:nvSpPr>
            <p:spPr bwMode="auto">
              <a:xfrm>
                <a:off x="0" y="571504"/>
                <a:ext cx="6429420" cy="857256"/>
              </a:xfrm>
              <a:prstGeom prst="roundRect">
                <a:avLst>
                  <a:gd name="adj" fmla="val 16667"/>
                </a:avLst>
              </a:prstGeom>
              <a:gradFill rotWithShape="1">
                <a:gsLst>
                  <a:gs pos="0">
                    <a:schemeClr val="tx1">
                      <a:alpha val="42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grpSp>
            <p:nvGrpSpPr>
              <p:cNvPr id="16399" name="그룹 110"/>
              <p:cNvGrpSpPr/>
              <p:nvPr/>
            </p:nvGrpSpPr>
            <p:grpSpPr bwMode="auto">
              <a:xfrm>
                <a:off x="285752" y="0"/>
                <a:ext cx="5507033" cy="1143008"/>
                <a:chOff x="0" y="0"/>
                <a:chExt cx="5507033" cy="1143008"/>
              </a:xfrm>
            </p:grpSpPr>
            <p:grpSp>
              <p:nvGrpSpPr>
                <p:cNvPr id="16400" name="그룹 111"/>
                <p:cNvGrpSpPr/>
                <p:nvPr/>
              </p:nvGrpSpPr>
              <p:grpSpPr bwMode="auto">
                <a:xfrm>
                  <a:off x="926668" y="128440"/>
                  <a:ext cx="4580365" cy="886128"/>
                  <a:chOff x="0" y="0"/>
                  <a:chExt cx="4866085" cy="559454"/>
                </a:xfrm>
              </p:grpSpPr>
              <p:sp>
                <p:nvSpPr>
                  <p:cNvPr id="16410" name="AutoShape 50"/>
                  <p:cNvSpPr>
                    <a:spLocks noChangeArrowheads="1"/>
                  </p:cNvSpPr>
                  <p:nvPr/>
                </p:nvSpPr>
                <p:spPr bwMode="auto">
                  <a:xfrm>
                    <a:off x="466" y="93"/>
                    <a:ext cx="4865665" cy="559266"/>
                  </a:xfrm>
                  <a:prstGeom prst="roundRect">
                    <a:avLst>
                      <a:gd name="adj" fmla="val 50000"/>
                    </a:avLst>
                  </a:prstGeom>
                  <a:gradFill rotWithShape="1">
                    <a:gsLst>
                      <a:gs pos="0">
                        <a:srgbClr val="A6A6A6"/>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6411" name="AutoShape 51"/>
                  <p:cNvSpPr>
                    <a:spLocks noChangeArrowheads="1"/>
                  </p:cNvSpPr>
                  <p:nvPr/>
                </p:nvSpPr>
                <p:spPr bwMode="auto">
                  <a:xfrm>
                    <a:off x="158772" y="30516"/>
                    <a:ext cx="4555521" cy="262774"/>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nvGrpSpPr>
                <p:cNvPr id="16401" name="그룹 112"/>
                <p:cNvGrpSpPr/>
                <p:nvPr/>
              </p:nvGrpSpPr>
              <p:grpSpPr bwMode="auto">
                <a:xfrm>
                  <a:off x="0" y="0"/>
                  <a:ext cx="1149315" cy="1143008"/>
                  <a:chOff x="0" y="0"/>
                  <a:chExt cx="1149315" cy="1143008"/>
                </a:xfrm>
              </p:grpSpPr>
              <p:grpSp>
                <p:nvGrpSpPr>
                  <p:cNvPr id="16402" name="그룹 113"/>
                  <p:cNvGrpSpPr/>
                  <p:nvPr/>
                </p:nvGrpSpPr>
                <p:grpSpPr bwMode="auto">
                  <a:xfrm>
                    <a:off x="0" y="0"/>
                    <a:ext cx="1149315" cy="1143008"/>
                    <a:chOff x="0" y="0"/>
                    <a:chExt cx="2314575" cy="2301875"/>
                  </a:xfrm>
                </p:grpSpPr>
                <p:grpSp>
                  <p:nvGrpSpPr>
                    <p:cNvPr id="16404" name="Group 53"/>
                    <p:cNvGrpSpPr/>
                    <p:nvPr/>
                  </p:nvGrpSpPr>
                  <p:grpSpPr bwMode="auto">
                    <a:xfrm>
                      <a:off x="0" y="0"/>
                      <a:ext cx="2314575" cy="2301875"/>
                      <a:chOff x="0" y="0"/>
                      <a:chExt cx="1406" cy="1402"/>
                    </a:xfrm>
                  </p:grpSpPr>
                  <p:grpSp>
                    <p:nvGrpSpPr>
                      <p:cNvPr id="16406" name="Oval 54"/>
                      <p:cNvGrpSpPr/>
                      <p:nvPr/>
                    </p:nvGrpSpPr>
                    <p:grpSpPr bwMode="auto">
                      <a:xfrm>
                        <a:off x="-94" y="-87"/>
                        <a:ext cx="1805" cy="1810"/>
                        <a:chOff x="0" y="0"/>
                        <a:chExt cx="1475232" cy="1475232"/>
                      </a:xfrm>
                    </p:grpSpPr>
                    <p:pic>
                      <p:nvPicPr>
                        <p:cNvPr id="16408" name="Oval 5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75232" cy="147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Text Box 62"/>
                        <p:cNvSpPr txBox="1">
                          <a:spLocks noChangeArrowheads="1"/>
                        </p:cNvSpPr>
                        <p:nvPr/>
                      </p:nvSpPr>
                      <p:spPr bwMode="auto">
                        <a:xfrm>
                          <a:off x="245528" y="238572"/>
                          <a:ext cx="812683" cy="8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6407"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6405" name="Freeform 56"/>
                    <p:cNvSpPr/>
                    <p:nvPr/>
                  </p:nvSpPr>
                  <p:spPr bwMode="auto">
                    <a:xfrm>
                      <a:off x="122237" y="36512"/>
                      <a:ext cx="2073275" cy="692150"/>
                    </a:xfrm>
                    <a:custGeom>
                      <a:avLst/>
                      <a:gdLst>
                        <a:gd name="T0" fmla="*/ 0 w 4756"/>
                        <a:gd name="T1" fmla="*/ 2147483646 h 1576"/>
                        <a:gd name="T2" fmla="*/ 2147483646 w 4756"/>
                        <a:gd name="T3" fmla="*/ 2147483646 h 1576"/>
                        <a:gd name="T4" fmla="*/ 2147483646 w 4756"/>
                        <a:gd name="T5" fmla="*/ 2147483646 h 1576"/>
                        <a:gd name="T6" fmla="*/ 2147483646 w 4756"/>
                        <a:gd name="T7" fmla="*/ 2147483646 h 1576"/>
                        <a:gd name="T8" fmla="*/ 2147483646 w 4756"/>
                        <a:gd name="T9" fmla="*/ 2147483646 h 1576"/>
                        <a:gd name="T10" fmla="*/ 2147483646 w 4756"/>
                        <a:gd name="T11" fmla="*/ 2147483646 h 1576"/>
                        <a:gd name="T12" fmla="*/ 2147483646 w 4756"/>
                        <a:gd name="T13" fmla="*/ 2147483646 h 1576"/>
                        <a:gd name="T14" fmla="*/ 2147483646 w 4756"/>
                        <a:gd name="T15" fmla="*/ 2147483646 h 1576"/>
                        <a:gd name="T16" fmla="*/ 2147483646 w 4756"/>
                        <a:gd name="T17" fmla="*/ 2147483646 h 1576"/>
                        <a:gd name="T18" fmla="*/ 2147483646 w 4756"/>
                        <a:gd name="T19" fmla="*/ 2147483646 h 1576"/>
                        <a:gd name="T20" fmla="*/ 2147483646 w 4756"/>
                        <a:gd name="T21" fmla="*/ 2147483646 h 1576"/>
                        <a:gd name="T22" fmla="*/ 2147483646 w 4756"/>
                        <a:gd name="T23" fmla="*/ 2147483646 h 1576"/>
                        <a:gd name="T24" fmla="*/ 2147483646 w 4756"/>
                        <a:gd name="T25" fmla="*/ 2147483646 h 1576"/>
                        <a:gd name="T26" fmla="*/ 2147483646 w 4756"/>
                        <a:gd name="T27" fmla="*/ 2147483646 h 1576"/>
                        <a:gd name="T28" fmla="*/ 2147483646 w 4756"/>
                        <a:gd name="T29" fmla="*/ 2147483646 h 1576"/>
                        <a:gd name="T30" fmla="*/ 2147483646 w 4756"/>
                        <a:gd name="T31" fmla="*/ 2147483646 h 1576"/>
                        <a:gd name="T32" fmla="*/ 2147483646 w 4756"/>
                        <a:gd name="T33" fmla="*/ 2147483646 h 1576"/>
                        <a:gd name="T34" fmla="*/ 2147483646 w 4756"/>
                        <a:gd name="T35" fmla="*/ 2147483646 h 1576"/>
                        <a:gd name="T36" fmla="*/ 2147483646 w 4756"/>
                        <a:gd name="T37" fmla="*/ 2147483646 h 1576"/>
                        <a:gd name="T38" fmla="*/ 2147483646 w 4756"/>
                        <a:gd name="T39" fmla="*/ 2147483646 h 1576"/>
                        <a:gd name="T40" fmla="*/ 2147483646 w 4756"/>
                        <a:gd name="T41" fmla="*/ 2147483646 h 1576"/>
                        <a:gd name="T42" fmla="*/ 2147483646 w 4756"/>
                        <a:gd name="T43" fmla="*/ 2147483646 h 1576"/>
                        <a:gd name="T44" fmla="*/ 2147483646 w 4756"/>
                        <a:gd name="T45" fmla="*/ 1016479369 h 1576"/>
                        <a:gd name="T46" fmla="*/ 2147483646 w 4756"/>
                        <a:gd name="T47" fmla="*/ 169348815 h 1576"/>
                        <a:gd name="T48" fmla="*/ 2147483646 w 4756"/>
                        <a:gd name="T49" fmla="*/ 0 h 1576"/>
                        <a:gd name="T50" fmla="*/ 2147483646 w 4756"/>
                        <a:gd name="T51" fmla="*/ 169348815 h 1576"/>
                        <a:gd name="T52" fmla="*/ 2147483646 w 4756"/>
                        <a:gd name="T53" fmla="*/ 1016479369 h 1576"/>
                        <a:gd name="T54" fmla="*/ 2147483646 w 4756"/>
                        <a:gd name="T55" fmla="*/ 2147483646 h 1576"/>
                        <a:gd name="T56" fmla="*/ 2147483646 w 4756"/>
                        <a:gd name="T57" fmla="*/ 2147483646 h 1576"/>
                        <a:gd name="T58" fmla="*/ 2147483646 w 4756"/>
                        <a:gd name="T59" fmla="*/ 2147483646 h 1576"/>
                        <a:gd name="T60" fmla="*/ 2147483646 w 4756"/>
                        <a:gd name="T61" fmla="*/ 2147483646 h 1576"/>
                        <a:gd name="T62" fmla="*/ 2147483646 w 4756"/>
                        <a:gd name="T63" fmla="*/ 2147483646 h 1576"/>
                        <a:gd name="T64" fmla="*/ 2147483646 w 4756"/>
                        <a:gd name="T65" fmla="*/ 2147483646 h 1576"/>
                        <a:gd name="T66" fmla="*/ 2147483646 w 4756"/>
                        <a:gd name="T67" fmla="*/ 2147483646 h 1576"/>
                        <a:gd name="T68" fmla="*/ 2147483646 w 4756"/>
                        <a:gd name="T69" fmla="*/ 2147483646 h 1576"/>
                        <a:gd name="T70" fmla="*/ 2147483646 w 4756"/>
                        <a:gd name="T71" fmla="*/ 2147483646 h 1576"/>
                        <a:gd name="T72" fmla="*/ 2147483646 w 4756"/>
                        <a:gd name="T73" fmla="*/ 2147483646 h 1576"/>
                        <a:gd name="T74" fmla="*/ 2147483646 w 4756"/>
                        <a:gd name="T75" fmla="*/ 2147483646 h 1576"/>
                        <a:gd name="T76" fmla="*/ 2147483646 w 4756"/>
                        <a:gd name="T77" fmla="*/ 2147483646 h 1576"/>
                        <a:gd name="T78" fmla="*/ 2147483646 w 4756"/>
                        <a:gd name="T79" fmla="*/ 2147483646 h 1576"/>
                        <a:gd name="T80" fmla="*/ 2147483646 w 4756"/>
                        <a:gd name="T81" fmla="*/ 2147483646 h 1576"/>
                        <a:gd name="T82" fmla="*/ 2147483646 w 4756"/>
                        <a:gd name="T83" fmla="*/ 2147483646 h 1576"/>
                        <a:gd name="T84" fmla="*/ 2147483646 w 4756"/>
                        <a:gd name="T85" fmla="*/ 2147483646 h 1576"/>
                        <a:gd name="T86" fmla="*/ 2147483646 w 4756"/>
                        <a:gd name="T87" fmla="*/ 2147483646 h 1576"/>
                        <a:gd name="T88" fmla="*/ 2147483646 w 4756"/>
                        <a:gd name="T89" fmla="*/ 2147483646 h 1576"/>
                        <a:gd name="T90" fmla="*/ 2147483646 w 4756"/>
                        <a:gd name="T91" fmla="*/ 2147483646 h 1576"/>
                        <a:gd name="T92" fmla="*/ 2147483646 w 4756"/>
                        <a:gd name="T93" fmla="*/ 2147483646 h 1576"/>
                        <a:gd name="T94" fmla="*/ 2147483646 w 4756"/>
                        <a:gd name="T95" fmla="*/ 2147483646 h 1576"/>
                        <a:gd name="T96" fmla="*/ 2147483646 w 4756"/>
                        <a:gd name="T97" fmla="*/ 214748364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403" name="WordArt 251"/>
                  <p:cNvSpPr>
                    <a:spLocks noChangeArrowheads="1" noChangeShapeType="1" noTextEdit="1"/>
                  </p:cNvSpPr>
                  <p:nvPr/>
                </p:nvSpPr>
                <p:spPr bwMode="auto">
                  <a:xfrm>
                    <a:off x="173813" y="453236"/>
                    <a:ext cx="801688" cy="2365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effectLst>
                          <a:outerShdw dist="17961" dir="2700000" algn="ctr" rotWithShape="0">
                            <a:schemeClr val="bg1">
                              <a:alpha val="34000"/>
                            </a:schemeClr>
                          </a:outerShdw>
                        </a:effectLst>
                        <a:latin typeface="HY헤드라인M"/>
                      </a:rPr>
                      <a:t>2001. 05</a:t>
                    </a:r>
                    <a:endParaRPr lang="zh-CN" altLang="en-US" sz="1400" kern="10" spc="-70">
                      <a:solidFill>
                        <a:schemeClr val="bg1"/>
                      </a:solidFill>
                      <a:effectLst>
                        <a:outerShdw dist="17961" dir="2700000" algn="ctr" rotWithShape="0">
                          <a:schemeClr val="bg1">
                            <a:alpha val="34000"/>
                          </a:schemeClr>
                        </a:outerShdw>
                      </a:effectLst>
                      <a:latin typeface="HY헤드라인M"/>
                    </a:endParaRPr>
                  </a:p>
                </p:txBody>
              </p:sp>
            </p:grpSp>
          </p:grpSp>
        </p:grpSp>
        <p:sp>
          <p:nvSpPr>
            <p:cNvPr id="16396" name="WordArt 230"/>
            <p:cNvSpPr>
              <a:spLocks noChangeArrowheads="1" noChangeShapeType="1" noTextEdit="1"/>
            </p:cNvSpPr>
            <p:nvPr/>
          </p:nvSpPr>
          <p:spPr bwMode="auto">
            <a:xfrm>
              <a:off x="0" y="1589087"/>
              <a:ext cx="242888" cy="115093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rgbClr val="404040"/>
                  </a:solidFill>
                  <a:effectLst>
                    <a:outerShdw dist="17961" dir="2700000" algn="ctr" rotWithShape="0">
                      <a:schemeClr val="tx1">
                        <a:alpha val="34000"/>
                      </a:schemeClr>
                    </a:outerShdw>
                  </a:effectLst>
                  <a:latin typeface="HY헤드라인M"/>
                </a:rPr>
                <a:t>T</a:t>
              </a:r>
            </a:p>
            <a:p>
              <a:pPr algn="ctr"/>
              <a:r>
                <a:rPr lang="en-US" altLang="zh-CN" sz="1400" kern="10" spc="-70">
                  <a:solidFill>
                    <a:srgbClr val="404040"/>
                  </a:solidFill>
                  <a:effectLst>
                    <a:outerShdw dist="17961" dir="2700000" algn="ctr" rotWithShape="0">
                      <a:schemeClr val="tx1">
                        <a:alpha val="34000"/>
                      </a:schemeClr>
                    </a:outerShdw>
                  </a:effectLst>
                  <a:latin typeface="HY헤드라인M"/>
                </a:rPr>
                <a:t>E</a:t>
              </a:r>
            </a:p>
            <a:p>
              <a:pPr algn="ctr"/>
              <a:r>
                <a:rPr lang="en-US" altLang="zh-CN" sz="1400" kern="10" spc="-70">
                  <a:solidFill>
                    <a:srgbClr val="404040"/>
                  </a:solidFill>
                  <a:effectLst>
                    <a:outerShdw dist="17961" dir="2700000" algn="ctr" rotWithShape="0">
                      <a:schemeClr val="tx1">
                        <a:alpha val="34000"/>
                      </a:schemeClr>
                    </a:outerShdw>
                  </a:effectLst>
                  <a:latin typeface="HY헤드라인M"/>
                </a:rPr>
                <a:t>X</a:t>
              </a:r>
            </a:p>
            <a:p>
              <a:pPr algn="ctr"/>
              <a:r>
                <a:rPr lang="en-US" altLang="zh-CN" sz="1400" kern="10" spc="-70">
                  <a:solidFill>
                    <a:srgbClr val="404040"/>
                  </a:solidFill>
                  <a:effectLst>
                    <a:outerShdw dist="17961" dir="2700000" algn="ctr" rotWithShape="0">
                      <a:schemeClr val="tx1">
                        <a:alpha val="34000"/>
                      </a:schemeClr>
                    </a:outerShdw>
                  </a:effectLst>
                  <a:latin typeface="HY헤드라인M"/>
                </a:rPr>
                <a:t>T</a:t>
              </a:r>
              <a:endParaRPr lang="zh-CN" altLang="en-US" sz="1400" kern="10" spc="-70">
                <a:solidFill>
                  <a:srgbClr val="404040"/>
                </a:solidFill>
                <a:effectLst>
                  <a:outerShdw dist="17961" dir="2700000" algn="ctr" rotWithShape="0">
                    <a:schemeClr val="tx1">
                      <a:alpha val="34000"/>
                    </a:schemeClr>
                  </a:outerShdw>
                </a:effectLst>
                <a:latin typeface="HY헤드라인M"/>
              </a:endParaRPr>
            </a:p>
          </p:txBody>
        </p:sp>
        <p:sp>
          <p:nvSpPr>
            <p:cNvPr id="16397" name="Line 231"/>
            <p:cNvSpPr>
              <a:spLocks noChangeShapeType="1"/>
            </p:cNvSpPr>
            <p:nvPr/>
          </p:nvSpPr>
          <p:spPr bwMode="auto">
            <a:xfrm flipV="1">
              <a:off x="344488" y="400050"/>
              <a:ext cx="4762" cy="3671887"/>
            </a:xfrm>
            <a:prstGeom prst="line">
              <a:avLst/>
            </a:prstGeom>
            <a:noFill/>
            <a:ln w="15875">
              <a:solidFill>
                <a:srgbClr val="4B300D"/>
              </a:solidFill>
              <a:prstDash val="dash"/>
              <a:round/>
              <a:headEnd type="stealth" w="lg" len="lg"/>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p:cNvSpPr>
            <a:spLocks noGrp="1" noChangeArrowheads="1"/>
          </p:cNvSpPr>
          <p:nvPr>
            <p:ph type="title" idx="4294967295"/>
          </p:nvPr>
        </p:nvSpPr>
        <p:spPr/>
        <p:txBody>
          <a:bodyPr/>
          <a:lstStyle/>
          <a:p>
            <a:r>
              <a:rPr lang="zh-CN" altLang="ko-KR"/>
              <a:t>Click To Edit Title Style</a:t>
            </a:r>
          </a:p>
        </p:txBody>
      </p:sp>
      <p:grpSp>
        <p:nvGrpSpPr>
          <p:cNvPr id="17411" name="그룹 21"/>
          <p:cNvGrpSpPr/>
          <p:nvPr/>
        </p:nvGrpSpPr>
        <p:grpSpPr bwMode="auto">
          <a:xfrm>
            <a:off x="750888" y="1357313"/>
            <a:ext cx="7997825" cy="4735512"/>
            <a:chOff x="0" y="0"/>
            <a:chExt cx="7997822" cy="4736608"/>
          </a:xfrm>
        </p:grpSpPr>
        <p:grpSp>
          <p:nvGrpSpPr>
            <p:cNvPr id="17412" name="AutoShape 127"/>
            <p:cNvGrpSpPr/>
            <p:nvPr/>
          </p:nvGrpSpPr>
          <p:grpSpPr bwMode="auto">
            <a:xfrm>
              <a:off x="5016" y="-4002"/>
              <a:ext cx="7991853" cy="4749883"/>
              <a:chOff x="0" y="0"/>
              <a:chExt cx="7991856" cy="4748784"/>
            </a:xfrm>
          </p:grpSpPr>
          <p:pic>
            <p:nvPicPr>
              <p:cNvPr id="17433" name="AutoShape 1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91856" cy="47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6"/>
              <p:cNvSpPr txBox="1">
                <a:spLocks noChangeArrowheads="1"/>
              </p:cNvSpPr>
              <p:nvPr/>
            </p:nvSpPr>
            <p:spPr bwMode="auto">
              <a:xfrm>
                <a:off x="168333" y="165459"/>
                <a:ext cx="7482221" cy="423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7413" name="AutoShape 44"/>
            <p:cNvSpPr>
              <a:spLocks noChangeArrowheads="1"/>
            </p:cNvSpPr>
            <p:nvPr/>
          </p:nvSpPr>
          <p:spPr bwMode="auto">
            <a:xfrm>
              <a:off x="3965574" y="344567"/>
              <a:ext cx="3492499" cy="1872096"/>
            </a:xfrm>
            <a:prstGeom prst="roundRect">
              <a:avLst>
                <a:gd name="adj" fmla="val 8579"/>
              </a:avLst>
            </a:prstGeom>
            <a:gradFill rotWithShape="1">
              <a:gsLst>
                <a:gs pos="0">
                  <a:srgbClr val="D9D9D9"/>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sp>
          <p:nvSpPr>
            <p:cNvPr id="17414" name="AutoShape 45"/>
            <p:cNvSpPr>
              <a:spLocks noChangeArrowheads="1"/>
            </p:cNvSpPr>
            <p:nvPr/>
          </p:nvSpPr>
          <p:spPr bwMode="auto">
            <a:xfrm>
              <a:off x="330200" y="344567"/>
              <a:ext cx="3492499" cy="1872096"/>
            </a:xfrm>
            <a:prstGeom prst="roundRect">
              <a:avLst>
                <a:gd name="adj" fmla="val 8579"/>
              </a:avLst>
            </a:prstGeom>
            <a:gradFill rotWithShape="1">
              <a:gsLst>
                <a:gs pos="0">
                  <a:srgbClr val="D9D9D9"/>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sp>
          <p:nvSpPr>
            <p:cNvPr id="17415" name="AutoShape 46"/>
            <p:cNvSpPr>
              <a:spLocks noChangeArrowheads="1"/>
            </p:cNvSpPr>
            <p:nvPr/>
          </p:nvSpPr>
          <p:spPr bwMode="auto">
            <a:xfrm>
              <a:off x="401101" y="418084"/>
              <a:ext cx="3348038"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7416" name="AutoShape 47"/>
            <p:cNvSpPr>
              <a:spLocks noChangeArrowheads="1"/>
            </p:cNvSpPr>
            <p:nvPr/>
          </p:nvSpPr>
          <p:spPr bwMode="auto">
            <a:xfrm>
              <a:off x="3965574" y="2362747"/>
              <a:ext cx="3492499" cy="1872095"/>
            </a:xfrm>
            <a:prstGeom prst="roundRect">
              <a:avLst>
                <a:gd name="adj" fmla="val 8579"/>
              </a:avLst>
            </a:prstGeom>
            <a:gradFill rotWithShape="1">
              <a:gsLst>
                <a:gs pos="0">
                  <a:srgbClr val="D9D9D9"/>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sp>
          <p:nvSpPr>
            <p:cNvPr id="17417" name="AutoShape 48"/>
            <p:cNvSpPr>
              <a:spLocks noChangeArrowheads="1"/>
            </p:cNvSpPr>
            <p:nvPr/>
          </p:nvSpPr>
          <p:spPr bwMode="auto">
            <a:xfrm>
              <a:off x="330200" y="2362747"/>
              <a:ext cx="3492499" cy="1872095"/>
            </a:xfrm>
            <a:prstGeom prst="roundRect">
              <a:avLst>
                <a:gd name="adj" fmla="val 8579"/>
              </a:avLst>
            </a:prstGeom>
            <a:gradFill rotWithShape="1">
              <a:gsLst>
                <a:gs pos="0">
                  <a:srgbClr val="D9D9D9"/>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sp>
          <p:nvSpPr>
            <p:cNvPr id="17418" name="AutoShape 49"/>
            <p:cNvSpPr>
              <a:spLocks noChangeArrowheads="1"/>
            </p:cNvSpPr>
            <p:nvPr/>
          </p:nvSpPr>
          <p:spPr bwMode="auto">
            <a:xfrm>
              <a:off x="4038064" y="418084"/>
              <a:ext cx="3348037"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7419" name="AutoShape 50"/>
            <p:cNvSpPr>
              <a:spLocks noChangeArrowheads="1"/>
            </p:cNvSpPr>
            <p:nvPr/>
          </p:nvSpPr>
          <p:spPr bwMode="auto">
            <a:xfrm>
              <a:off x="401101" y="2434209"/>
              <a:ext cx="3348038"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7420" name="AutoShape 51"/>
            <p:cNvSpPr>
              <a:spLocks noChangeArrowheads="1"/>
            </p:cNvSpPr>
            <p:nvPr/>
          </p:nvSpPr>
          <p:spPr bwMode="auto">
            <a:xfrm>
              <a:off x="4038064" y="2434209"/>
              <a:ext cx="3348037" cy="611188"/>
            </a:xfrm>
            <a:prstGeom prst="roundRect">
              <a:avLst>
                <a:gd name="adj" fmla="val 16884"/>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7421" name="Oval 52"/>
            <p:cNvSpPr>
              <a:spLocks noChangeArrowheads="1"/>
            </p:cNvSpPr>
            <p:nvPr/>
          </p:nvSpPr>
          <p:spPr bwMode="auto">
            <a:xfrm>
              <a:off x="2093376" y="489522"/>
              <a:ext cx="3600450" cy="3600450"/>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17422" name="Group 53"/>
            <p:cNvGrpSpPr/>
            <p:nvPr/>
          </p:nvGrpSpPr>
          <p:grpSpPr bwMode="auto">
            <a:xfrm>
              <a:off x="2739489" y="1137222"/>
              <a:ext cx="2314575" cy="2301875"/>
              <a:chOff x="0" y="0"/>
              <a:chExt cx="1406" cy="1402"/>
            </a:xfrm>
          </p:grpSpPr>
          <p:grpSp>
            <p:nvGrpSpPr>
              <p:cNvPr id="17429" name="Oval 54"/>
              <p:cNvGrpSpPr/>
              <p:nvPr/>
            </p:nvGrpSpPr>
            <p:grpSpPr bwMode="auto">
              <a:xfrm>
                <a:off x="-47" y="-45"/>
                <a:ext cx="1603" cy="1608"/>
                <a:chOff x="0" y="0"/>
                <a:chExt cx="2639568" cy="2639568"/>
              </a:xfrm>
            </p:grpSpPr>
            <p:pic>
              <p:nvPicPr>
                <p:cNvPr id="17431" name="Oval 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39568" cy="263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19"/>
                <p:cNvSpPr txBox="1">
                  <a:spLocks noChangeArrowheads="1"/>
                </p:cNvSpPr>
                <p:nvPr/>
              </p:nvSpPr>
              <p:spPr bwMode="auto">
                <a:xfrm>
                  <a:off x="415580" y="411184"/>
                  <a:ext cx="1636652" cy="162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7430" name="Oval 5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7423" name="Freeform 56"/>
            <p:cNvSpPr/>
            <p:nvPr/>
          </p:nvSpPr>
          <p:spPr bwMode="auto">
            <a:xfrm>
              <a:off x="2861726" y="1173734"/>
              <a:ext cx="2073275" cy="692150"/>
            </a:xfrm>
            <a:custGeom>
              <a:avLst/>
              <a:gdLst>
                <a:gd name="T0" fmla="*/ 0 w 4756"/>
                <a:gd name="T1" fmla="*/ 2147483646 h 1576"/>
                <a:gd name="T2" fmla="*/ 2147483646 w 4756"/>
                <a:gd name="T3" fmla="*/ 2147483646 h 1576"/>
                <a:gd name="T4" fmla="*/ 2147483646 w 4756"/>
                <a:gd name="T5" fmla="*/ 2147483646 h 1576"/>
                <a:gd name="T6" fmla="*/ 2147483646 w 4756"/>
                <a:gd name="T7" fmla="*/ 2147483646 h 1576"/>
                <a:gd name="T8" fmla="*/ 2147483646 w 4756"/>
                <a:gd name="T9" fmla="*/ 2147483646 h 1576"/>
                <a:gd name="T10" fmla="*/ 2147483646 w 4756"/>
                <a:gd name="T11" fmla="*/ 2147483646 h 1576"/>
                <a:gd name="T12" fmla="*/ 2147483646 w 4756"/>
                <a:gd name="T13" fmla="*/ 2147483646 h 1576"/>
                <a:gd name="T14" fmla="*/ 2147483646 w 4756"/>
                <a:gd name="T15" fmla="*/ 2147483646 h 1576"/>
                <a:gd name="T16" fmla="*/ 2147483646 w 4756"/>
                <a:gd name="T17" fmla="*/ 2147483646 h 1576"/>
                <a:gd name="T18" fmla="*/ 2147483646 w 4756"/>
                <a:gd name="T19" fmla="*/ 2147483646 h 1576"/>
                <a:gd name="T20" fmla="*/ 2147483646 w 4756"/>
                <a:gd name="T21" fmla="*/ 2147483646 h 1576"/>
                <a:gd name="T22" fmla="*/ 2147483646 w 4756"/>
                <a:gd name="T23" fmla="*/ 2147483646 h 1576"/>
                <a:gd name="T24" fmla="*/ 2147483646 w 4756"/>
                <a:gd name="T25" fmla="*/ 2147483646 h 1576"/>
                <a:gd name="T26" fmla="*/ 2147483646 w 4756"/>
                <a:gd name="T27" fmla="*/ 2147483646 h 1576"/>
                <a:gd name="T28" fmla="*/ 2147483646 w 4756"/>
                <a:gd name="T29" fmla="*/ 2147483646 h 1576"/>
                <a:gd name="T30" fmla="*/ 2147483646 w 4756"/>
                <a:gd name="T31" fmla="*/ 2147483646 h 1576"/>
                <a:gd name="T32" fmla="*/ 2147483646 w 4756"/>
                <a:gd name="T33" fmla="*/ 2147483646 h 1576"/>
                <a:gd name="T34" fmla="*/ 2147483646 w 4756"/>
                <a:gd name="T35" fmla="*/ 2147483646 h 1576"/>
                <a:gd name="T36" fmla="*/ 2147483646 w 4756"/>
                <a:gd name="T37" fmla="*/ 2147483646 h 1576"/>
                <a:gd name="T38" fmla="*/ 2147483646 w 4756"/>
                <a:gd name="T39" fmla="*/ 2147483646 h 1576"/>
                <a:gd name="T40" fmla="*/ 2147483646 w 4756"/>
                <a:gd name="T41" fmla="*/ 2147483646 h 1576"/>
                <a:gd name="T42" fmla="*/ 2147483646 w 4756"/>
                <a:gd name="T43" fmla="*/ 2147483646 h 1576"/>
                <a:gd name="T44" fmla="*/ 2147483646 w 4756"/>
                <a:gd name="T45" fmla="*/ 1016479369 h 1576"/>
                <a:gd name="T46" fmla="*/ 2147483646 w 4756"/>
                <a:gd name="T47" fmla="*/ 169348815 h 1576"/>
                <a:gd name="T48" fmla="*/ 2147483646 w 4756"/>
                <a:gd name="T49" fmla="*/ 0 h 1576"/>
                <a:gd name="T50" fmla="*/ 2147483646 w 4756"/>
                <a:gd name="T51" fmla="*/ 169348815 h 1576"/>
                <a:gd name="T52" fmla="*/ 2147483646 w 4756"/>
                <a:gd name="T53" fmla="*/ 1016479369 h 1576"/>
                <a:gd name="T54" fmla="*/ 2147483646 w 4756"/>
                <a:gd name="T55" fmla="*/ 2147483646 h 1576"/>
                <a:gd name="T56" fmla="*/ 2147483646 w 4756"/>
                <a:gd name="T57" fmla="*/ 2147483646 h 1576"/>
                <a:gd name="T58" fmla="*/ 2147483646 w 4756"/>
                <a:gd name="T59" fmla="*/ 2147483646 h 1576"/>
                <a:gd name="T60" fmla="*/ 2147483646 w 4756"/>
                <a:gd name="T61" fmla="*/ 2147483646 h 1576"/>
                <a:gd name="T62" fmla="*/ 2147483646 w 4756"/>
                <a:gd name="T63" fmla="*/ 2147483646 h 1576"/>
                <a:gd name="T64" fmla="*/ 2147483646 w 4756"/>
                <a:gd name="T65" fmla="*/ 2147483646 h 1576"/>
                <a:gd name="T66" fmla="*/ 2147483646 w 4756"/>
                <a:gd name="T67" fmla="*/ 2147483646 h 1576"/>
                <a:gd name="T68" fmla="*/ 2147483646 w 4756"/>
                <a:gd name="T69" fmla="*/ 2147483646 h 1576"/>
                <a:gd name="T70" fmla="*/ 2147483646 w 4756"/>
                <a:gd name="T71" fmla="*/ 2147483646 h 1576"/>
                <a:gd name="T72" fmla="*/ 2147483646 w 4756"/>
                <a:gd name="T73" fmla="*/ 2147483646 h 1576"/>
                <a:gd name="T74" fmla="*/ 2147483646 w 4756"/>
                <a:gd name="T75" fmla="*/ 2147483646 h 1576"/>
                <a:gd name="T76" fmla="*/ 2147483646 w 4756"/>
                <a:gd name="T77" fmla="*/ 2147483646 h 1576"/>
                <a:gd name="T78" fmla="*/ 2147483646 w 4756"/>
                <a:gd name="T79" fmla="*/ 2147483646 h 1576"/>
                <a:gd name="T80" fmla="*/ 2147483646 w 4756"/>
                <a:gd name="T81" fmla="*/ 2147483646 h 1576"/>
                <a:gd name="T82" fmla="*/ 2147483646 w 4756"/>
                <a:gd name="T83" fmla="*/ 2147483646 h 1576"/>
                <a:gd name="T84" fmla="*/ 2147483646 w 4756"/>
                <a:gd name="T85" fmla="*/ 2147483646 h 1576"/>
                <a:gd name="T86" fmla="*/ 2147483646 w 4756"/>
                <a:gd name="T87" fmla="*/ 2147483646 h 1576"/>
                <a:gd name="T88" fmla="*/ 2147483646 w 4756"/>
                <a:gd name="T89" fmla="*/ 2147483646 h 1576"/>
                <a:gd name="T90" fmla="*/ 2147483646 w 4756"/>
                <a:gd name="T91" fmla="*/ 2147483646 h 1576"/>
                <a:gd name="T92" fmla="*/ 2147483646 w 4756"/>
                <a:gd name="T93" fmla="*/ 2147483646 h 1576"/>
                <a:gd name="T94" fmla="*/ 2147483646 w 4756"/>
                <a:gd name="T95" fmla="*/ 2147483646 h 1576"/>
                <a:gd name="T96" fmla="*/ 2147483646 w 4756"/>
                <a:gd name="T97" fmla="*/ 214748364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4" name="Text Box 57"/>
            <p:cNvSpPr txBox="1">
              <a:spLocks noChangeArrowheads="1"/>
            </p:cNvSpPr>
            <p:nvPr/>
          </p:nvSpPr>
          <p:spPr bwMode="auto">
            <a:xfrm>
              <a:off x="2922051" y="1918272"/>
              <a:ext cx="19605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800">
                  <a:solidFill>
                    <a:schemeClr val="bg1"/>
                  </a:solidFill>
                  <a:latin typeface="Arial Black" panose="020B0A04020102020204" pitchFamily="34" charset="0"/>
                </a:rPr>
                <a:t>Immense</a:t>
              </a:r>
            </a:p>
            <a:p>
              <a:pPr algn="ctr" eaLnBrk="1" hangingPunct="1">
                <a:spcBef>
                  <a:spcPct val="0"/>
                </a:spcBef>
                <a:buFontTx/>
                <a:buNone/>
              </a:pPr>
              <a:r>
                <a:rPr lang="en-US" altLang="zh-CN" sz="1400">
                  <a:solidFill>
                    <a:schemeClr val="bg1"/>
                  </a:solidFill>
                  <a:latin typeface="Arial Black" panose="020B0A04020102020204" pitchFamily="34" charset="0"/>
                </a:rPr>
                <a:t>Visual Appeal</a:t>
              </a:r>
              <a:endParaRPr lang="zh-CN" altLang="en-US" sz="1800">
                <a:solidFill>
                  <a:schemeClr val="bg1"/>
                </a:solidFill>
              </a:endParaRPr>
            </a:p>
          </p:txBody>
        </p:sp>
        <p:sp>
          <p:nvSpPr>
            <p:cNvPr id="17425" name="Text Box 58"/>
            <p:cNvSpPr txBox="1">
              <a:spLocks noChangeArrowheads="1"/>
            </p:cNvSpPr>
            <p:nvPr/>
          </p:nvSpPr>
          <p:spPr bwMode="auto">
            <a:xfrm>
              <a:off x="439737" y="2469134"/>
              <a:ext cx="2409824" cy="127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latin typeface="Arial Black" panose="020B0A04020102020204" pitchFamily="34" charset="0"/>
                </a:rPr>
                <a:t>Subtle Touch</a:t>
              </a:r>
            </a:p>
            <a:p>
              <a:pPr eaLnBrk="1" hangingPunct="1">
                <a:spcBef>
                  <a:spcPct val="0"/>
                </a:spcBef>
                <a:buFontTx/>
                <a:buNone/>
              </a:pPr>
              <a:r>
                <a:rPr lang="en-US" altLang="zh-CN" sz="1200">
                  <a:latin typeface="Arial" panose="020B0604020202020204" pitchFamily="34" charset="0"/>
                </a:rPr>
                <a:t>Trendy Design in contemporary colors and styles - PowerPoint Templates &amp; Backgrounds, PowerPoint Diagrams &amp; Charts for your Presentation</a:t>
              </a:r>
              <a:endParaRPr lang="zh-CN" altLang="en-US" sz="1800"/>
            </a:p>
          </p:txBody>
        </p:sp>
        <p:sp>
          <p:nvSpPr>
            <p:cNvPr id="17426" name="Text Box 59"/>
            <p:cNvSpPr txBox="1">
              <a:spLocks noChangeArrowheads="1"/>
            </p:cNvSpPr>
            <p:nvPr/>
          </p:nvSpPr>
          <p:spPr bwMode="auto">
            <a:xfrm>
              <a:off x="439737" y="436663"/>
              <a:ext cx="2914649" cy="109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latin typeface="Arial Black" panose="020B0A04020102020204" pitchFamily="34" charset="0"/>
                </a:rPr>
                <a:t>Visual Appealing</a:t>
              </a:r>
            </a:p>
            <a:p>
              <a:pPr eaLnBrk="1" hangingPunct="1">
                <a:spcBef>
                  <a:spcPct val="0"/>
                </a:spcBef>
                <a:buFontTx/>
                <a:buNone/>
              </a:pPr>
              <a:r>
                <a:rPr lang="en-US" altLang="zh-CN" sz="1200">
                  <a:latin typeface="Arial" panose="020B0604020202020204" pitchFamily="34" charset="0"/>
                </a:rPr>
                <a:t>Captivate your viewing audience - PowerPoint Templates &amp; Backgrounds, Sleek Diagram &amp; Charts For Your Presentation</a:t>
              </a:r>
              <a:endParaRPr lang="zh-CN" altLang="en-US" sz="1800"/>
            </a:p>
          </p:txBody>
        </p:sp>
        <p:sp>
          <p:nvSpPr>
            <p:cNvPr id="17427" name="Text Box 60"/>
            <p:cNvSpPr txBox="1">
              <a:spLocks noChangeArrowheads="1"/>
            </p:cNvSpPr>
            <p:nvPr/>
          </p:nvSpPr>
          <p:spPr bwMode="auto">
            <a:xfrm>
              <a:off x="5081586" y="2469134"/>
              <a:ext cx="2266949" cy="127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800">
                  <a:latin typeface="Arial Black" panose="020B0A04020102020204" pitchFamily="34" charset="0"/>
                </a:rPr>
                <a:t>Ready to Use</a:t>
              </a:r>
            </a:p>
            <a:p>
              <a:pPr algn="r" eaLnBrk="1" hangingPunct="1">
                <a:spcBef>
                  <a:spcPct val="0"/>
                </a:spcBef>
                <a:buFontTx/>
                <a:buNone/>
              </a:pPr>
              <a:r>
                <a:rPr lang="en-US" altLang="zh-CN" sz="1200">
                  <a:latin typeface="Arial" panose="020B0604020202020204" pitchFamily="34" charset="0"/>
                </a:rPr>
                <a:t>Immense visual appeal - Premade PowerPoint Templates, Professional quality templates in a couple of clicks away!</a:t>
              </a:r>
              <a:endParaRPr lang="zh-CN" altLang="en-US" sz="1800"/>
            </a:p>
          </p:txBody>
        </p:sp>
        <p:sp>
          <p:nvSpPr>
            <p:cNvPr id="17428" name="Text Box 61"/>
            <p:cNvSpPr txBox="1">
              <a:spLocks noChangeArrowheads="1"/>
            </p:cNvSpPr>
            <p:nvPr/>
          </p:nvSpPr>
          <p:spPr bwMode="auto">
            <a:xfrm>
              <a:off x="4217666" y="437135"/>
              <a:ext cx="3130498" cy="10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800">
                  <a:latin typeface="Arial Black" panose="020B0A04020102020204" pitchFamily="34" charset="0"/>
                </a:rPr>
                <a:t>Animation PowerPoint</a:t>
              </a:r>
            </a:p>
            <a:p>
              <a:pPr algn="r" eaLnBrk="1" hangingPunct="1">
                <a:spcBef>
                  <a:spcPct val="0"/>
                </a:spcBef>
                <a:buFontTx/>
                <a:buNone/>
              </a:pPr>
              <a:r>
                <a:rPr lang="en-US" altLang="zh-CN" sz="1200">
                  <a:latin typeface="Arial" panose="020B0604020202020204" pitchFamily="34" charset="0"/>
                </a:rPr>
                <a:t>Dynamic look to your presentation - Animation PowerPoint Templates &amp; Backgrounds for Your Impressive Presentation</a:t>
              </a:r>
              <a:endParaRPr lang="zh-CN" altLang="en-US" sz="18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직사각형 22"/>
          <p:cNvSpPr>
            <a:spLocks noChangeArrowheads="1"/>
          </p:cNvSpPr>
          <p:nvPr/>
        </p:nvSpPr>
        <p:spPr bwMode="auto">
          <a:xfrm>
            <a:off x="0" y="0"/>
            <a:ext cx="9144000" cy="6858000"/>
          </a:xfrm>
          <a:prstGeom prst="rect">
            <a:avLst/>
          </a:prstGeom>
          <a:gradFill rotWithShape="0">
            <a:gsLst>
              <a:gs pos="0">
                <a:srgbClr val="40404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pic>
        <p:nvPicPr>
          <p:cNvPr id="18435"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3" y="-960438"/>
            <a:ext cx="7089775" cy="73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그룹 45"/>
          <p:cNvGrpSpPr/>
          <p:nvPr/>
        </p:nvGrpSpPr>
        <p:grpSpPr bwMode="auto">
          <a:xfrm>
            <a:off x="1520825" y="-60325"/>
            <a:ext cx="6051550" cy="5497513"/>
            <a:chOff x="0" y="0"/>
            <a:chExt cx="4729162" cy="4298950"/>
          </a:xfrm>
        </p:grpSpPr>
        <p:grpSp>
          <p:nvGrpSpPr>
            <p:cNvPr id="18438" name="Group 17"/>
            <p:cNvGrpSpPr/>
            <p:nvPr/>
          </p:nvGrpSpPr>
          <p:grpSpPr bwMode="auto">
            <a:xfrm>
              <a:off x="0" y="144463"/>
              <a:ext cx="4729162" cy="4048125"/>
              <a:chOff x="0" y="0"/>
              <a:chExt cx="2979" cy="2550"/>
            </a:xfrm>
          </p:grpSpPr>
          <p:sp>
            <p:nvSpPr>
              <p:cNvPr id="18443" name="Line 18"/>
              <p:cNvSpPr>
                <a:spLocks noChangeShapeType="1"/>
              </p:cNvSpPr>
              <p:nvPr/>
            </p:nvSpPr>
            <p:spPr bwMode="auto">
              <a:xfrm>
                <a:off x="2820" y="13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4" name="Line 19"/>
              <p:cNvSpPr>
                <a:spLocks noChangeShapeType="1"/>
              </p:cNvSpPr>
              <p:nvPr/>
            </p:nvSpPr>
            <p:spPr bwMode="auto">
              <a:xfrm>
                <a:off x="2820" y="13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8445" name="Group 20"/>
              <p:cNvGrpSpPr/>
              <p:nvPr/>
            </p:nvGrpSpPr>
            <p:grpSpPr bwMode="auto">
              <a:xfrm>
                <a:off x="733" y="530"/>
                <a:ext cx="1520" cy="1497"/>
                <a:chOff x="0" y="0"/>
                <a:chExt cx="1409" cy="1405"/>
              </a:xfrm>
            </p:grpSpPr>
            <p:grpSp>
              <p:nvGrpSpPr>
                <p:cNvPr id="18452" name="Group 21"/>
                <p:cNvGrpSpPr/>
                <p:nvPr/>
              </p:nvGrpSpPr>
              <p:grpSpPr bwMode="auto">
                <a:xfrm>
                  <a:off x="0" y="0"/>
                  <a:ext cx="1409" cy="1405"/>
                  <a:chOff x="0" y="0"/>
                  <a:chExt cx="1406" cy="1402"/>
                </a:xfrm>
              </p:grpSpPr>
              <p:grpSp>
                <p:nvGrpSpPr>
                  <p:cNvPr id="18454" name="Oval 22"/>
                  <p:cNvGrpSpPr/>
                  <p:nvPr/>
                </p:nvGrpSpPr>
                <p:grpSpPr bwMode="auto">
                  <a:xfrm>
                    <a:off x="-35" y="-32"/>
                    <a:ext cx="1554" cy="1554"/>
                    <a:chOff x="0" y="0"/>
                    <a:chExt cx="3413760" cy="3371088"/>
                  </a:xfrm>
                </p:grpSpPr>
                <p:pic>
                  <p:nvPicPr>
                    <p:cNvPr id="18456" name="Oval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13760" cy="337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Text Box 13"/>
                    <p:cNvSpPr txBox="1">
                      <a:spLocks noChangeArrowheads="1"/>
                    </p:cNvSpPr>
                    <p:nvPr/>
                  </p:nvSpPr>
                  <p:spPr bwMode="auto">
                    <a:xfrm>
                      <a:off x="529856" y="515479"/>
                      <a:ext cx="2183357" cy="215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8455" name="Oval 23"/>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8453" name="Freeform 24"/>
                <p:cNvSpPr/>
                <p:nvPr/>
              </p:nvSpPr>
              <p:spPr bwMode="auto">
                <a:xfrm>
                  <a:off x="95" y="23"/>
                  <a:ext cx="1204" cy="401"/>
                </a:xfrm>
                <a:custGeom>
                  <a:avLst/>
                  <a:gdLst>
                    <a:gd name="T0" fmla="*/ 0 w 4756"/>
                    <a:gd name="T1" fmla="*/ 26 h 1576"/>
                    <a:gd name="T2" fmla="*/ 1 w 4756"/>
                    <a:gd name="T3" fmla="*/ 24 h 1576"/>
                    <a:gd name="T4" fmla="*/ 2 w 4756"/>
                    <a:gd name="T5" fmla="*/ 22 h 1576"/>
                    <a:gd name="T6" fmla="*/ 3 w 4756"/>
                    <a:gd name="T7" fmla="*/ 20 h 1576"/>
                    <a:gd name="T8" fmla="*/ 4 w 4756"/>
                    <a:gd name="T9" fmla="*/ 19 h 1576"/>
                    <a:gd name="T10" fmla="*/ 5 w 4756"/>
                    <a:gd name="T11" fmla="*/ 17 h 1576"/>
                    <a:gd name="T12" fmla="*/ 6 w 4756"/>
                    <a:gd name="T13" fmla="*/ 16 h 1576"/>
                    <a:gd name="T14" fmla="*/ 8 w 4756"/>
                    <a:gd name="T15" fmla="*/ 14 h 1576"/>
                    <a:gd name="T16" fmla="*/ 9 w 4756"/>
                    <a:gd name="T17" fmla="*/ 12 h 1576"/>
                    <a:gd name="T18" fmla="*/ 10 w 4756"/>
                    <a:gd name="T19" fmla="*/ 11 h 1576"/>
                    <a:gd name="T20" fmla="*/ 12 w 4756"/>
                    <a:gd name="T21" fmla="*/ 10 h 1576"/>
                    <a:gd name="T22" fmla="*/ 13 w 4756"/>
                    <a:gd name="T23" fmla="*/ 8 h 1576"/>
                    <a:gd name="T24" fmla="*/ 15 w 4756"/>
                    <a:gd name="T25" fmla="*/ 7 h 1576"/>
                    <a:gd name="T26" fmla="*/ 17 w 4756"/>
                    <a:gd name="T27" fmla="*/ 6 h 1576"/>
                    <a:gd name="T28" fmla="*/ 19 w 4756"/>
                    <a:gd name="T29" fmla="*/ 5 h 1576"/>
                    <a:gd name="T30" fmla="*/ 21 w 4756"/>
                    <a:gd name="T31" fmla="*/ 4 h 1576"/>
                    <a:gd name="T32" fmla="*/ 22 w 4756"/>
                    <a:gd name="T33" fmla="*/ 3 h 1576"/>
                    <a:gd name="T34" fmla="*/ 24 w 4756"/>
                    <a:gd name="T35" fmla="*/ 3 h 1576"/>
                    <a:gd name="T36" fmla="*/ 26 w 4756"/>
                    <a:gd name="T37" fmla="*/ 2 h 1576"/>
                    <a:gd name="T38" fmla="*/ 28 w 4756"/>
                    <a:gd name="T39" fmla="*/ 1 h 1576"/>
                    <a:gd name="T40" fmla="*/ 30 w 4756"/>
                    <a:gd name="T41" fmla="*/ 1 h 1576"/>
                    <a:gd name="T42" fmla="*/ 32 w 4756"/>
                    <a:gd name="T43" fmla="*/ 1 h 1576"/>
                    <a:gd name="T44" fmla="*/ 34 w 4756"/>
                    <a:gd name="T45" fmla="*/ 0 h 1576"/>
                    <a:gd name="T46" fmla="*/ 36 w 4756"/>
                    <a:gd name="T47" fmla="*/ 0 h 1576"/>
                    <a:gd name="T48" fmla="*/ 38 w 4756"/>
                    <a:gd name="T49" fmla="*/ 0 h 1576"/>
                    <a:gd name="T50" fmla="*/ 41 w 4756"/>
                    <a:gd name="T51" fmla="*/ 0 h 1576"/>
                    <a:gd name="T52" fmla="*/ 43 w 4756"/>
                    <a:gd name="T53" fmla="*/ 0 h 1576"/>
                    <a:gd name="T54" fmla="*/ 45 w 4756"/>
                    <a:gd name="T55" fmla="*/ 1 h 1576"/>
                    <a:gd name="T56" fmla="*/ 47 w 4756"/>
                    <a:gd name="T57" fmla="*/ 1 h 1576"/>
                    <a:gd name="T58" fmla="*/ 49 w 4756"/>
                    <a:gd name="T59" fmla="*/ 1 h 1576"/>
                    <a:gd name="T60" fmla="*/ 51 w 4756"/>
                    <a:gd name="T61" fmla="*/ 2 h 1576"/>
                    <a:gd name="T62" fmla="*/ 53 w 4756"/>
                    <a:gd name="T63" fmla="*/ 3 h 1576"/>
                    <a:gd name="T64" fmla="*/ 55 w 4756"/>
                    <a:gd name="T65" fmla="*/ 3 h 1576"/>
                    <a:gd name="T66" fmla="*/ 57 w 4756"/>
                    <a:gd name="T67" fmla="*/ 4 h 1576"/>
                    <a:gd name="T68" fmla="*/ 58 w 4756"/>
                    <a:gd name="T69" fmla="*/ 5 h 1576"/>
                    <a:gd name="T70" fmla="*/ 60 w 4756"/>
                    <a:gd name="T71" fmla="*/ 6 h 1576"/>
                    <a:gd name="T72" fmla="*/ 62 w 4756"/>
                    <a:gd name="T73" fmla="*/ 7 h 1576"/>
                    <a:gd name="T74" fmla="*/ 64 w 4756"/>
                    <a:gd name="T75" fmla="*/ 8 h 1576"/>
                    <a:gd name="T76" fmla="*/ 65 w 4756"/>
                    <a:gd name="T77" fmla="*/ 10 h 1576"/>
                    <a:gd name="T78" fmla="*/ 67 w 4756"/>
                    <a:gd name="T79" fmla="*/ 11 h 1576"/>
                    <a:gd name="T80" fmla="*/ 68 w 4756"/>
                    <a:gd name="T81" fmla="*/ 12 h 1576"/>
                    <a:gd name="T82" fmla="*/ 70 w 4756"/>
                    <a:gd name="T83" fmla="*/ 14 h 1576"/>
                    <a:gd name="T84" fmla="*/ 71 w 4756"/>
                    <a:gd name="T85" fmla="*/ 16 h 1576"/>
                    <a:gd name="T86" fmla="*/ 72 w 4756"/>
                    <a:gd name="T87" fmla="*/ 17 h 1576"/>
                    <a:gd name="T88" fmla="*/ 73 w 4756"/>
                    <a:gd name="T89" fmla="*/ 19 h 1576"/>
                    <a:gd name="T90" fmla="*/ 74 w 4756"/>
                    <a:gd name="T91" fmla="*/ 20 h 1576"/>
                    <a:gd name="T92" fmla="*/ 75 w 4756"/>
                    <a:gd name="T93" fmla="*/ 22 h 1576"/>
                    <a:gd name="T94" fmla="*/ 76 w 4756"/>
                    <a:gd name="T95" fmla="*/ 24 h 1576"/>
                    <a:gd name="T96" fmla="*/ 77 w 4756"/>
                    <a:gd name="T97" fmla="*/ 2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6" name="Line 26"/>
              <p:cNvSpPr>
                <a:spLocks noChangeShapeType="1"/>
              </p:cNvSpPr>
              <p:nvPr/>
            </p:nvSpPr>
            <p:spPr bwMode="auto">
              <a:xfrm>
                <a:off x="2956" y="13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Line 27"/>
              <p:cNvSpPr>
                <a:spLocks noChangeShapeType="1"/>
              </p:cNvSpPr>
              <p:nvPr/>
            </p:nvSpPr>
            <p:spPr bwMode="auto">
              <a:xfrm>
                <a:off x="2956" y="137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28"/>
              <p:cNvSpPr/>
              <p:nvPr/>
            </p:nvSpPr>
            <p:spPr bwMode="auto">
              <a:xfrm>
                <a:off x="212" y="0"/>
                <a:ext cx="2547" cy="1312"/>
              </a:xfrm>
              <a:custGeom>
                <a:avLst/>
                <a:gdLst>
                  <a:gd name="T0" fmla="*/ 1209 w 2547"/>
                  <a:gd name="T1" fmla="*/ 2 h 1312"/>
                  <a:gd name="T2" fmla="*/ 1023 w 2547"/>
                  <a:gd name="T3" fmla="*/ 25 h 1312"/>
                  <a:gd name="T4" fmla="*/ 846 w 2547"/>
                  <a:gd name="T5" fmla="*/ 73 h 1312"/>
                  <a:gd name="T6" fmla="*/ 681 w 2547"/>
                  <a:gd name="T7" fmla="*/ 146 h 1312"/>
                  <a:gd name="T8" fmla="*/ 528 w 2547"/>
                  <a:gd name="T9" fmla="*/ 240 h 1312"/>
                  <a:gd name="T10" fmla="*/ 391 w 2547"/>
                  <a:gd name="T11" fmla="*/ 354 h 1312"/>
                  <a:gd name="T12" fmla="*/ 272 w 2547"/>
                  <a:gd name="T13" fmla="*/ 485 h 1312"/>
                  <a:gd name="T14" fmla="*/ 171 w 2547"/>
                  <a:gd name="T15" fmla="*/ 633 h 1312"/>
                  <a:gd name="T16" fmla="*/ 91 w 2547"/>
                  <a:gd name="T17" fmla="*/ 795 h 1312"/>
                  <a:gd name="T18" fmla="*/ 36 w 2547"/>
                  <a:gd name="T19" fmla="*/ 969 h 1312"/>
                  <a:gd name="T20" fmla="*/ 4 w 2547"/>
                  <a:gd name="T21" fmla="*/ 1152 h 1312"/>
                  <a:gd name="T22" fmla="*/ 194 w 2547"/>
                  <a:gd name="T23" fmla="*/ 1312 h 1312"/>
                  <a:gd name="T24" fmla="*/ 393 w 2547"/>
                  <a:gd name="T25" fmla="*/ 1213 h 1312"/>
                  <a:gd name="T26" fmla="*/ 411 w 2547"/>
                  <a:gd name="T27" fmla="*/ 1087 h 1312"/>
                  <a:gd name="T28" fmla="*/ 446 w 2547"/>
                  <a:gd name="T29" fmla="*/ 967 h 1312"/>
                  <a:gd name="T30" fmla="*/ 496 w 2547"/>
                  <a:gd name="T31" fmla="*/ 855 h 1312"/>
                  <a:gd name="T32" fmla="*/ 562 w 2547"/>
                  <a:gd name="T33" fmla="*/ 752 h 1312"/>
                  <a:gd name="T34" fmla="*/ 640 w 2547"/>
                  <a:gd name="T35" fmla="*/ 660 h 1312"/>
                  <a:gd name="T36" fmla="*/ 731 w 2547"/>
                  <a:gd name="T37" fmla="*/ 578 h 1312"/>
                  <a:gd name="T38" fmla="*/ 832 w 2547"/>
                  <a:gd name="T39" fmla="*/ 510 h 1312"/>
                  <a:gd name="T40" fmla="*/ 943 w 2547"/>
                  <a:gd name="T41" fmla="*/ 455 h 1312"/>
                  <a:gd name="T42" fmla="*/ 1062 w 2547"/>
                  <a:gd name="T43" fmla="*/ 418 h 1312"/>
                  <a:gd name="T44" fmla="*/ 1186 w 2547"/>
                  <a:gd name="T45" fmla="*/ 397 h 1312"/>
                  <a:gd name="T46" fmla="*/ 1273 w 2547"/>
                  <a:gd name="T47" fmla="*/ 393 h 1312"/>
                  <a:gd name="T48" fmla="*/ 1401 w 2547"/>
                  <a:gd name="T49" fmla="*/ 402 h 1312"/>
                  <a:gd name="T50" fmla="*/ 1526 w 2547"/>
                  <a:gd name="T51" fmla="*/ 429 h 1312"/>
                  <a:gd name="T52" fmla="*/ 1641 w 2547"/>
                  <a:gd name="T53" fmla="*/ 473 h 1312"/>
                  <a:gd name="T54" fmla="*/ 1748 w 2547"/>
                  <a:gd name="T55" fmla="*/ 532 h 1312"/>
                  <a:gd name="T56" fmla="*/ 1846 w 2547"/>
                  <a:gd name="T57" fmla="*/ 605 h 1312"/>
                  <a:gd name="T58" fmla="*/ 1933 w 2547"/>
                  <a:gd name="T59" fmla="*/ 690 h 1312"/>
                  <a:gd name="T60" fmla="*/ 2008 w 2547"/>
                  <a:gd name="T61" fmla="*/ 786 h 1312"/>
                  <a:gd name="T62" fmla="*/ 2068 w 2547"/>
                  <a:gd name="T63" fmla="*/ 893 h 1312"/>
                  <a:gd name="T64" fmla="*/ 2114 w 2547"/>
                  <a:gd name="T65" fmla="*/ 1008 h 1312"/>
                  <a:gd name="T66" fmla="*/ 2143 w 2547"/>
                  <a:gd name="T67" fmla="*/ 1131 h 1312"/>
                  <a:gd name="T68" fmla="*/ 2328 w 2547"/>
                  <a:gd name="T69" fmla="*/ 1127 h 1312"/>
                  <a:gd name="T70" fmla="*/ 2547 w 2547"/>
                  <a:gd name="T71" fmla="*/ 1213 h 1312"/>
                  <a:gd name="T72" fmla="*/ 2523 w 2547"/>
                  <a:gd name="T73" fmla="*/ 1028 h 1312"/>
                  <a:gd name="T74" fmla="*/ 2475 w 2547"/>
                  <a:gd name="T75" fmla="*/ 850 h 1312"/>
                  <a:gd name="T76" fmla="*/ 2403 w 2547"/>
                  <a:gd name="T77" fmla="*/ 685 h 1312"/>
                  <a:gd name="T78" fmla="*/ 2310 w 2547"/>
                  <a:gd name="T79" fmla="*/ 532 h 1312"/>
                  <a:gd name="T80" fmla="*/ 2196 w 2547"/>
                  <a:gd name="T81" fmla="*/ 395 h 1312"/>
                  <a:gd name="T82" fmla="*/ 2065 w 2547"/>
                  <a:gd name="T83" fmla="*/ 276 h 1312"/>
                  <a:gd name="T84" fmla="*/ 1917 w 2547"/>
                  <a:gd name="T85" fmla="*/ 174 h 1312"/>
                  <a:gd name="T86" fmla="*/ 1755 w 2547"/>
                  <a:gd name="T87" fmla="*/ 94 h 1312"/>
                  <a:gd name="T88" fmla="*/ 1583 w 2547"/>
                  <a:gd name="T89" fmla="*/ 37 h 1312"/>
                  <a:gd name="T90" fmla="*/ 1400 w 2547"/>
                  <a:gd name="T91" fmla="*/ 7 h 1312"/>
                  <a:gd name="T92" fmla="*/ 1273 w 2547"/>
                  <a:gd name="T93" fmla="*/ 0 h 13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194" y="1312"/>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close/>
                  </a:path>
                </a:pathLst>
              </a:custGeom>
              <a:gradFill rotWithShape="1">
                <a:gsLst>
                  <a:gs pos="0">
                    <a:srgbClr val="FFFFFF">
                      <a:alpha val="50000"/>
                    </a:srgbClr>
                  </a:gs>
                  <a:gs pos="100000">
                    <a:schemeClr val="bg1">
                      <a:alpha val="9998"/>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Freeform 29"/>
              <p:cNvSpPr/>
              <p:nvPr/>
            </p:nvSpPr>
            <p:spPr bwMode="auto">
              <a:xfrm>
                <a:off x="212" y="1238"/>
                <a:ext cx="2547" cy="1312"/>
              </a:xfrm>
              <a:custGeom>
                <a:avLst/>
                <a:gdLst>
                  <a:gd name="T0" fmla="*/ 2351 w 2547"/>
                  <a:gd name="T1" fmla="*/ 0 h 1312"/>
                  <a:gd name="T2" fmla="*/ 2154 w 2547"/>
                  <a:gd name="T3" fmla="*/ 99 h 1312"/>
                  <a:gd name="T4" fmla="*/ 2136 w 2547"/>
                  <a:gd name="T5" fmla="*/ 225 h 1312"/>
                  <a:gd name="T6" fmla="*/ 2100 w 2547"/>
                  <a:gd name="T7" fmla="*/ 345 h 1312"/>
                  <a:gd name="T8" fmla="*/ 2049 w 2547"/>
                  <a:gd name="T9" fmla="*/ 457 h 1312"/>
                  <a:gd name="T10" fmla="*/ 1983 w 2547"/>
                  <a:gd name="T11" fmla="*/ 560 h 1312"/>
                  <a:gd name="T12" fmla="*/ 1905 w 2547"/>
                  <a:gd name="T13" fmla="*/ 652 h 1312"/>
                  <a:gd name="T14" fmla="*/ 1814 w 2547"/>
                  <a:gd name="T15" fmla="*/ 734 h 1312"/>
                  <a:gd name="T16" fmla="*/ 1713 w 2547"/>
                  <a:gd name="T17" fmla="*/ 802 h 1312"/>
                  <a:gd name="T18" fmla="*/ 1602 w 2547"/>
                  <a:gd name="T19" fmla="*/ 857 h 1312"/>
                  <a:gd name="T20" fmla="*/ 1485 w 2547"/>
                  <a:gd name="T21" fmla="*/ 894 h 1312"/>
                  <a:gd name="T22" fmla="*/ 1359 w 2547"/>
                  <a:gd name="T23" fmla="*/ 915 h 1312"/>
                  <a:gd name="T24" fmla="*/ 1273 w 2547"/>
                  <a:gd name="T25" fmla="*/ 919 h 1312"/>
                  <a:gd name="T26" fmla="*/ 1143 w 2547"/>
                  <a:gd name="T27" fmla="*/ 910 h 1312"/>
                  <a:gd name="T28" fmla="*/ 1021 w 2547"/>
                  <a:gd name="T29" fmla="*/ 883 h 1312"/>
                  <a:gd name="T30" fmla="*/ 905 w 2547"/>
                  <a:gd name="T31" fmla="*/ 839 h 1312"/>
                  <a:gd name="T32" fmla="*/ 797 w 2547"/>
                  <a:gd name="T33" fmla="*/ 780 h 1312"/>
                  <a:gd name="T34" fmla="*/ 699 w 2547"/>
                  <a:gd name="T35" fmla="*/ 707 h 1312"/>
                  <a:gd name="T36" fmla="*/ 612 w 2547"/>
                  <a:gd name="T37" fmla="*/ 622 h 1312"/>
                  <a:gd name="T38" fmla="*/ 537 w 2547"/>
                  <a:gd name="T39" fmla="*/ 526 h 1312"/>
                  <a:gd name="T40" fmla="*/ 477 w 2547"/>
                  <a:gd name="T41" fmla="*/ 419 h 1312"/>
                  <a:gd name="T42" fmla="*/ 432 w 2547"/>
                  <a:gd name="T43" fmla="*/ 304 h 1312"/>
                  <a:gd name="T44" fmla="*/ 402 w 2547"/>
                  <a:gd name="T45" fmla="*/ 181 h 1312"/>
                  <a:gd name="T46" fmla="*/ 194 w 2547"/>
                  <a:gd name="T47" fmla="*/ 195 h 1312"/>
                  <a:gd name="T48" fmla="*/ 4 w 2547"/>
                  <a:gd name="T49" fmla="*/ 161 h 1312"/>
                  <a:gd name="T50" fmla="*/ 36 w 2547"/>
                  <a:gd name="T51" fmla="*/ 345 h 1312"/>
                  <a:gd name="T52" fmla="*/ 92 w 2547"/>
                  <a:gd name="T53" fmla="*/ 519 h 1312"/>
                  <a:gd name="T54" fmla="*/ 171 w 2547"/>
                  <a:gd name="T55" fmla="*/ 679 h 1312"/>
                  <a:gd name="T56" fmla="*/ 272 w 2547"/>
                  <a:gd name="T57" fmla="*/ 827 h 1312"/>
                  <a:gd name="T58" fmla="*/ 391 w 2547"/>
                  <a:gd name="T59" fmla="*/ 958 h 1312"/>
                  <a:gd name="T60" fmla="*/ 528 w 2547"/>
                  <a:gd name="T61" fmla="*/ 1072 h 1312"/>
                  <a:gd name="T62" fmla="*/ 681 w 2547"/>
                  <a:gd name="T63" fmla="*/ 1166 h 1312"/>
                  <a:gd name="T64" fmla="*/ 846 w 2547"/>
                  <a:gd name="T65" fmla="*/ 1239 h 1312"/>
                  <a:gd name="T66" fmla="*/ 1023 w 2547"/>
                  <a:gd name="T67" fmla="*/ 1287 h 1312"/>
                  <a:gd name="T68" fmla="*/ 1209 w 2547"/>
                  <a:gd name="T69" fmla="*/ 1310 h 1312"/>
                  <a:gd name="T70" fmla="*/ 1337 w 2547"/>
                  <a:gd name="T71" fmla="*/ 1310 h 1312"/>
                  <a:gd name="T72" fmla="*/ 1522 w 2547"/>
                  <a:gd name="T73" fmla="*/ 1287 h 1312"/>
                  <a:gd name="T74" fmla="*/ 1700 w 2547"/>
                  <a:gd name="T75" fmla="*/ 1239 h 1312"/>
                  <a:gd name="T76" fmla="*/ 1865 w 2547"/>
                  <a:gd name="T77" fmla="*/ 1166 h 1312"/>
                  <a:gd name="T78" fmla="*/ 2017 w 2547"/>
                  <a:gd name="T79" fmla="*/ 1072 h 1312"/>
                  <a:gd name="T80" fmla="*/ 2154 w 2547"/>
                  <a:gd name="T81" fmla="*/ 958 h 1312"/>
                  <a:gd name="T82" fmla="*/ 2275 w 2547"/>
                  <a:gd name="T83" fmla="*/ 827 h 1312"/>
                  <a:gd name="T84" fmla="*/ 2374 w 2547"/>
                  <a:gd name="T85" fmla="*/ 679 h 1312"/>
                  <a:gd name="T86" fmla="*/ 2454 w 2547"/>
                  <a:gd name="T87" fmla="*/ 517 h 1312"/>
                  <a:gd name="T88" fmla="*/ 2511 w 2547"/>
                  <a:gd name="T89" fmla="*/ 343 h 1312"/>
                  <a:gd name="T90" fmla="*/ 2541 w 2547"/>
                  <a:gd name="T91" fmla="*/ 160 h 13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47" h="1312">
                    <a:moveTo>
                      <a:pt x="2547" y="97"/>
                    </a:moveTo>
                    <a:lnTo>
                      <a:pt x="2547" y="97"/>
                    </a:lnTo>
                    <a:lnTo>
                      <a:pt x="2351" y="0"/>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close/>
                  </a:path>
                </a:pathLst>
              </a:custGeom>
              <a:gradFill rotWithShape="1">
                <a:gsLst>
                  <a:gs pos="0">
                    <a:schemeClr val="bg1">
                      <a:alpha val="9998"/>
                    </a:schemeClr>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0" name="Freeform 30"/>
              <p:cNvSpPr/>
              <p:nvPr/>
            </p:nvSpPr>
            <p:spPr bwMode="auto">
              <a:xfrm rot="-2700000">
                <a:off x="577" y="-215"/>
                <a:ext cx="282" cy="1436"/>
              </a:xfrm>
              <a:custGeom>
                <a:avLst/>
                <a:gdLst>
                  <a:gd name="T0" fmla="*/ 0 w 4756"/>
                  <a:gd name="T1" fmla="*/ 1192 h 1576"/>
                  <a:gd name="T2" fmla="*/ 0 w 4756"/>
                  <a:gd name="T3" fmla="*/ 1106 h 1576"/>
                  <a:gd name="T4" fmla="*/ 0 w 4756"/>
                  <a:gd name="T5" fmla="*/ 1021 h 1576"/>
                  <a:gd name="T6" fmla="*/ 0 w 4756"/>
                  <a:gd name="T7" fmla="*/ 939 h 1576"/>
                  <a:gd name="T8" fmla="*/ 0 w 4756"/>
                  <a:gd name="T9" fmla="*/ 861 h 1576"/>
                  <a:gd name="T10" fmla="*/ 0 w 4756"/>
                  <a:gd name="T11" fmla="*/ 784 h 1576"/>
                  <a:gd name="T12" fmla="*/ 0 w 4756"/>
                  <a:gd name="T13" fmla="*/ 711 h 1576"/>
                  <a:gd name="T14" fmla="*/ 0 w 4756"/>
                  <a:gd name="T15" fmla="*/ 641 h 1576"/>
                  <a:gd name="T16" fmla="*/ 0 w 4756"/>
                  <a:gd name="T17" fmla="*/ 572 h 1576"/>
                  <a:gd name="T18" fmla="*/ 0 w 4756"/>
                  <a:gd name="T19" fmla="*/ 507 h 1576"/>
                  <a:gd name="T20" fmla="*/ 0 w 4756"/>
                  <a:gd name="T21" fmla="*/ 446 h 1576"/>
                  <a:gd name="T22" fmla="*/ 0 w 4756"/>
                  <a:gd name="T23" fmla="*/ 388 h 1576"/>
                  <a:gd name="T24" fmla="*/ 0 w 4756"/>
                  <a:gd name="T25" fmla="*/ 333 h 1576"/>
                  <a:gd name="T26" fmla="*/ 0 w 4756"/>
                  <a:gd name="T27" fmla="*/ 283 h 1576"/>
                  <a:gd name="T28" fmla="*/ 0 w 4756"/>
                  <a:gd name="T29" fmla="*/ 236 h 1576"/>
                  <a:gd name="T30" fmla="*/ 0 w 4756"/>
                  <a:gd name="T31" fmla="*/ 191 h 1576"/>
                  <a:gd name="T32" fmla="*/ 0 w 4756"/>
                  <a:gd name="T33" fmla="*/ 153 h 1576"/>
                  <a:gd name="T34" fmla="*/ 0 w 4756"/>
                  <a:gd name="T35" fmla="*/ 118 h 1576"/>
                  <a:gd name="T36" fmla="*/ 0 w 4756"/>
                  <a:gd name="T37" fmla="*/ 88 h 1576"/>
                  <a:gd name="T38" fmla="*/ 0 w 4756"/>
                  <a:gd name="T39" fmla="*/ 61 h 1576"/>
                  <a:gd name="T40" fmla="*/ 0 w 4756"/>
                  <a:gd name="T41" fmla="*/ 39 h 1576"/>
                  <a:gd name="T42" fmla="*/ 0 w 4756"/>
                  <a:gd name="T43" fmla="*/ 23 h 1576"/>
                  <a:gd name="T44" fmla="*/ 0 w 4756"/>
                  <a:gd name="T45" fmla="*/ 9 h 1576"/>
                  <a:gd name="T46" fmla="*/ 0 w 4756"/>
                  <a:gd name="T47" fmla="*/ 2 h 1576"/>
                  <a:gd name="T48" fmla="*/ 0 w 4756"/>
                  <a:gd name="T49" fmla="*/ 0 h 1576"/>
                  <a:gd name="T50" fmla="*/ 1 w 4756"/>
                  <a:gd name="T51" fmla="*/ 2 h 1576"/>
                  <a:gd name="T52" fmla="*/ 1 w 4756"/>
                  <a:gd name="T53" fmla="*/ 9 h 1576"/>
                  <a:gd name="T54" fmla="*/ 1 w 4756"/>
                  <a:gd name="T55" fmla="*/ 23 h 1576"/>
                  <a:gd name="T56" fmla="*/ 1 w 4756"/>
                  <a:gd name="T57" fmla="*/ 39 h 1576"/>
                  <a:gd name="T58" fmla="*/ 1 w 4756"/>
                  <a:gd name="T59" fmla="*/ 61 h 1576"/>
                  <a:gd name="T60" fmla="*/ 1 w 4756"/>
                  <a:gd name="T61" fmla="*/ 88 h 1576"/>
                  <a:gd name="T62" fmla="*/ 1 w 4756"/>
                  <a:gd name="T63" fmla="*/ 118 h 1576"/>
                  <a:gd name="T64" fmla="*/ 1 w 4756"/>
                  <a:gd name="T65" fmla="*/ 153 h 1576"/>
                  <a:gd name="T66" fmla="*/ 1 w 4756"/>
                  <a:gd name="T67" fmla="*/ 191 h 1576"/>
                  <a:gd name="T68" fmla="*/ 1 w 4756"/>
                  <a:gd name="T69" fmla="*/ 236 h 1576"/>
                  <a:gd name="T70" fmla="*/ 1 w 4756"/>
                  <a:gd name="T71" fmla="*/ 283 h 1576"/>
                  <a:gd name="T72" fmla="*/ 1 w 4756"/>
                  <a:gd name="T73" fmla="*/ 333 h 1576"/>
                  <a:gd name="T74" fmla="*/ 1 w 4756"/>
                  <a:gd name="T75" fmla="*/ 388 h 1576"/>
                  <a:gd name="T76" fmla="*/ 1 w 4756"/>
                  <a:gd name="T77" fmla="*/ 446 h 1576"/>
                  <a:gd name="T78" fmla="*/ 1 w 4756"/>
                  <a:gd name="T79" fmla="*/ 507 h 1576"/>
                  <a:gd name="T80" fmla="*/ 1 w 4756"/>
                  <a:gd name="T81" fmla="*/ 572 h 1576"/>
                  <a:gd name="T82" fmla="*/ 1 w 4756"/>
                  <a:gd name="T83" fmla="*/ 641 h 1576"/>
                  <a:gd name="T84" fmla="*/ 1 w 4756"/>
                  <a:gd name="T85" fmla="*/ 711 h 1576"/>
                  <a:gd name="T86" fmla="*/ 1 w 4756"/>
                  <a:gd name="T87" fmla="*/ 784 h 1576"/>
                  <a:gd name="T88" fmla="*/ 1 w 4756"/>
                  <a:gd name="T89" fmla="*/ 861 h 1576"/>
                  <a:gd name="T90" fmla="*/ 1 w 4756"/>
                  <a:gd name="T91" fmla="*/ 939 h 1576"/>
                  <a:gd name="T92" fmla="*/ 1 w 4756"/>
                  <a:gd name="T93" fmla="*/ 1021 h 1576"/>
                  <a:gd name="T94" fmla="*/ 1 w 4756"/>
                  <a:gd name="T95" fmla="*/ 1106 h 1576"/>
                  <a:gd name="T96" fmla="*/ 1 w 4756"/>
                  <a:gd name="T97" fmla="*/ 1192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Freeform 31"/>
              <p:cNvSpPr/>
              <p:nvPr/>
            </p:nvSpPr>
            <p:spPr bwMode="auto">
              <a:xfrm rot="8100000">
                <a:off x="1543" y="1904"/>
                <a:ext cx="1436" cy="282"/>
              </a:xfrm>
              <a:custGeom>
                <a:avLst/>
                <a:gdLst>
                  <a:gd name="T0" fmla="*/ 0 w 4756"/>
                  <a:gd name="T1" fmla="*/ 9 h 1576"/>
                  <a:gd name="T2" fmla="*/ 2 w 4756"/>
                  <a:gd name="T3" fmla="*/ 8 h 1576"/>
                  <a:gd name="T4" fmla="*/ 3 w 4756"/>
                  <a:gd name="T5" fmla="*/ 8 h 1576"/>
                  <a:gd name="T6" fmla="*/ 5 w 4756"/>
                  <a:gd name="T7" fmla="*/ 7 h 1576"/>
                  <a:gd name="T8" fmla="*/ 7 w 4756"/>
                  <a:gd name="T9" fmla="*/ 7 h 1576"/>
                  <a:gd name="T10" fmla="*/ 8 w 4756"/>
                  <a:gd name="T11" fmla="*/ 6 h 1576"/>
                  <a:gd name="T12" fmla="*/ 11 w 4756"/>
                  <a:gd name="T13" fmla="*/ 5 h 1576"/>
                  <a:gd name="T14" fmla="*/ 13 w 4756"/>
                  <a:gd name="T15" fmla="*/ 5 h 1576"/>
                  <a:gd name="T16" fmla="*/ 15 w 4756"/>
                  <a:gd name="T17" fmla="*/ 4 h 1576"/>
                  <a:gd name="T18" fmla="*/ 18 w 4756"/>
                  <a:gd name="T19" fmla="*/ 4 h 1576"/>
                  <a:gd name="T20" fmla="*/ 20 w 4756"/>
                  <a:gd name="T21" fmla="*/ 3 h 1576"/>
                  <a:gd name="T22" fmla="*/ 23 w 4756"/>
                  <a:gd name="T23" fmla="*/ 3 h 1576"/>
                  <a:gd name="T24" fmla="*/ 26 w 4756"/>
                  <a:gd name="T25" fmla="*/ 3 h 1576"/>
                  <a:gd name="T26" fmla="*/ 29 w 4756"/>
                  <a:gd name="T27" fmla="*/ 2 h 1576"/>
                  <a:gd name="T28" fmla="*/ 32 w 4756"/>
                  <a:gd name="T29" fmla="*/ 2 h 1576"/>
                  <a:gd name="T30" fmla="*/ 35 w 4756"/>
                  <a:gd name="T31" fmla="*/ 1 h 1576"/>
                  <a:gd name="T32" fmla="*/ 38 w 4756"/>
                  <a:gd name="T33" fmla="*/ 1 h 1576"/>
                  <a:gd name="T34" fmla="*/ 41 w 4756"/>
                  <a:gd name="T35" fmla="*/ 1 h 1576"/>
                  <a:gd name="T36" fmla="*/ 44 w 4756"/>
                  <a:gd name="T37" fmla="*/ 1 h 1576"/>
                  <a:gd name="T38" fmla="*/ 48 w 4756"/>
                  <a:gd name="T39" fmla="*/ 1 h 1576"/>
                  <a:gd name="T40" fmla="*/ 51 w 4756"/>
                  <a:gd name="T41" fmla="*/ 0 h 1576"/>
                  <a:gd name="T42" fmla="*/ 55 w 4756"/>
                  <a:gd name="T43" fmla="*/ 0 h 1576"/>
                  <a:gd name="T44" fmla="*/ 58 w 4756"/>
                  <a:gd name="T45" fmla="*/ 0 h 1576"/>
                  <a:gd name="T46" fmla="*/ 62 w 4756"/>
                  <a:gd name="T47" fmla="*/ 0 h 1576"/>
                  <a:gd name="T48" fmla="*/ 66 w 4756"/>
                  <a:gd name="T49" fmla="*/ 0 h 1576"/>
                  <a:gd name="T50" fmla="*/ 69 w 4756"/>
                  <a:gd name="T51" fmla="*/ 0 h 1576"/>
                  <a:gd name="T52" fmla="*/ 73 w 4756"/>
                  <a:gd name="T53" fmla="*/ 0 h 1576"/>
                  <a:gd name="T54" fmla="*/ 76 w 4756"/>
                  <a:gd name="T55" fmla="*/ 0 h 1576"/>
                  <a:gd name="T56" fmla="*/ 80 w 4756"/>
                  <a:gd name="T57" fmla="*/ 0 h 1576"/>
                  <a:gd name="T58" fmla="*/ 83 w 4756"/>
                  <a:gd name="T59" fmla="*/ 1 h 1576"/>
                  <a:gd name="T60" fmla="*/ 87 w 4756"/>
                  <a:gd name="T61" fmla="*/ 1 h 1576"/>
                  <a:gd name="T62" fmla="*/ 90 w 4756"/>
                  <a:gd name="T63" fmla="*/ 1 h 1576"/>
                  <a:gd name="T64" fmla="*/ 93 w 4756"/>
                  <a:gd name="T65" fmla="*/ 1 h 1576"/>
                  <a:gd name="T66" fmla="*/ 96 w 4756"/>
                  <a:gd name="T67" fmla="*/ 1 h 1576"/>
                  <a:gd name="T68" fmla="*/ 99 w 4756"/>
                  <a:gd name="T69" fmla="*/ 2 h 1576"/>
                  <a:gd name="T70" fmla="*/ 102 w 4756"/>
                  <a:gd name="T71" fmla="*/ 2 h 1576"/>
                  <a:gd name="T72" fmla="*/ 105 w 4756"/>
                  <a:gd name="T73" fmla="*/ 3 h 1576"/>
                  <a:gd name="T74" fmla="*/ 108 w 4756"/>
                  <a:gd name="T75" fmla="*/ 3 h 1576"/>
                  <a:gd name="T76" fmla="*/ 111 w 4756"/>
                  <a:gd name="T77" fmla="*/ 3 h 1576"/>
                  <a:gd name="T78" fmla="*/ 113 w 4756"/>
                  <a:gd name="T79" fmla="*/ 4 h 1576"/>
                  <a:gd name="T80" fmla="*/ 116 w 4756"/>
                  <a:gd name="T81" fmla="*/ 4 h 1576"/>
                  <a:gd name="T82" fmla="*/ 118 w 4756"/>
                  <a:gd name="T83" fmla="*/ 5 h 1576"/>
                  <a:gd name="T84" fmla="*/ 120 w 4756"/>
                  <a:gd name="T85" fmla="*/ 5 h 1576"/>
                  <a:gd name="T86" fmla="*/ 122 w 4756"/>
                  <a:gd name="T87" fmla="*/ 6 h 1576"/>
                  <a:gd name="T88" fmla="*/ 124 w 4756"/>
                  <a:gd name="T89" fmla="*/ 7 h 1576"/>
                  <a:gd name="T90" fmla="*/ 126 w 4756"/>
                  <a:gd name="T91" fmla="*/ 7 h 1576"/>
                  <a:gd name="T92" fmla="*/ 128 w 4756"/>
                  <a:gd name="T93" fmla="*/ 8 h 1576"/>
                  <a:gd name="T94" fmla="*/ 130 w 4756"/>
                  <a:gd name="T95" fmla="*/ 8 h 1576"/>
                  <a:gd name="T96" fmla="*/ 131 w 4756"/>
                  <a:gd name="T97" fmla="*/ 9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rot="10800000"/>
              <a:lstStyle/>
              <a:p>
                <a:endParaRPr lang="zh-CN" altLang="en-US"/>
              </a:p>
            </p:txBody>
          </p:sp>
        </p:grpSp>
        <p:sp>
          <p:nvSpPr>
            <p:cNvPr id="18439" name="WordArt 32"/>
            <p:cNvSpPr>
              <a:spLocks noChangeArrowheads="1" noChangeShapeType="1" noTextEdit="1"/>
            </p:cNvSpPr>
            <p:nvPr/>
          </p:nvSpPr>
          <p:spPr bwMode="auto">
            <a:xfrm>
              <a:off x="719137" y="468313"/>
              <a:ext cx="3203575" cy="29749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498252"/>
                </a:avLst>
              </a:prstTxWarp>
            </a:bodyPr>
            <a:lstStyle/>
            <a:p>
              <a:pPr algn="ctr"/>
              <a:r>
                <a:rPr lang="en-US" altLang="zh-CN" sz="800" kern="10">
                  <a:solidFill>
                    <a:srgbClr val="404040"/>
                  </a:solidFill>
                  <a:latin typeface="Arial Black" panose="020B0A04020102020204" pitchFamily="34" charset="0"/>
                </a:rPr>
                <a:t>More choices and visual trends</a:t>
              </a:r>
              <a:endParaRPr lang="zh-CN" altLang="en-US" sz="800" kern="10">
                <a:solidFill>
                  <a:srgbClr val="404040"/>
                </a:solidFill>
                <a:latin typeface="Arial Black" panose="020B0A04020102020204" pitchFamily="34" charset="0"/>
              </a:endParaRPr>
            </a:p>
          </p:txBody>
        </p:sp>
        <p:sp>
          <p:nvSpPr>
            <p:cNvPr id="18440" name="WordArt 33"/>
            <p:cNvSpPr>
              <a:spLocks noChangeArrowheads="1" noChangeShapeType="1" noTextEdit="1"/>
            </p:cNvSpPr>
            <p:nvPr/>
          </p:nvSpPr>
          <p:spPr bwMode="auto">
            <a:xfrm rot="10800000">
              <a:off x="719137" y="863600"/>
              <a:ext cx="3203575" cy="29749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156860"/>
                </a:avLst>
              </a:prstTxWarp>
            </a:bodyPr>
            <a:lstStyle/>
            <a:p>
              <a:pPr algn="ctr"/>
              <a:r>
                <a:rPr lang="en-US" altLang="zh-CN" sz="800" kern="10">
                  <a:solidFill>
                    <a:srgbClr val="404040"/>
                  </a:solidFill>
                  <a:latin typeface="Arial Black" panose="020B0A04020102020204" pitchFamily="34" charset="0"/>
                </a:rPr>
                <a:t>A wide range of subjects</a:t>
              </a:r>
              <a:endParaRPr lang="zh-CN" altLang="en-US" sz="800" kern="10">
                <a:solidFill>
                  <a:srgbClr val="404040"/>
                </a:solidFill>
                <a:latin typeface="Arial Black" panose="020B0A04020102020204" pitchFamily="34" charset="0"/>
              </a:endParaRPr>
            </a:p>
          </p:txBody>
        </p:sp>
        <p:sp>
          <p:nvSpPr>
            <p:cNvPr id="18441" name="Text Box 34"/>
            <p:cNvSpPr txBox="1">
              <a:spLocks noChangeArrowheads="1"/>
            </p:cNvSpPr>
            <p:nvPr/>
          </p:nvSpPr>
          <p:spPr bwMode="auto">
            <a:xfrm>
              <a:off x="1616500" y="1749356"/>
              <a:ext cx="1493681" cy="71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solidFill>
                    <a:schemeClr val="bg1"/>
                  </a:solidFill>
                  <a:latin typeface="Arial Black" panose="020B0A04020102020204" pitchFamily="34" charset="0"/>
                </a:rPr>
                <a:t>Diversity of</a:t>
              </a:r>
            </a:p>
            <a:p>
              <a:pPr algn="ctr" eaLnBrk="1" hangingPunct="1">
                <a:spcBef>
                  <a:spcPct val="0"/>
                </a:spcBef>
                <a:buFontTx/>
                <a:buNone/>
              </a:pPr>
              <a:r>
                <a:rPr lang="en-US" altLang="zh-CN" sz="3400">
                  <a:solidFill>
                    <a:schemeClr val="bg1"/>
                  </a:solidFill>
                  <a:latin typeface="Arial Black" panose="020B0A04020102020204" pitchFamily="34" charset="0"/>
                </a:rPr>
                <a:t>Culture</a:t>
              </a:r>
              <a:endParaRPr lang="zh-CN" altLang="en-US" sz="1800"/>
            </a:p>
          </p:txBody>
        </p:sp>
        <p:sp>
          <p:nvSpPr>
            <p:cNvPr id="18442" name="WordArt 35"/>
            <p:cNvSpPr>
              <a:spLocks noChangeArrowheads="1" noChangeShapeType="1" noTextEdit="1"/>
            </p:cNvSpPr>
            <p:nvPr/>
          </p:nvSpPr>
          <p:spPr bwMode="auto">
            <a:xfrm rot="5400000">
              <a:off x="509587" y="152400"/>
              <a:ext cx="4298950" cy="39941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72908"/>
                </a:avLst>
              </a:prstTxWarp>
            </a:bodyPr>
            <a:lstStyle/>
            <a:p>
              <a:pPr algn="ctr"/>
              <a:r>
                <a:rPr lang="en-US" altLang="zh-CN" sz="800" kern="10">
                  <a:solidFill>
                    <a:srgbClr val="404040"/>
                  </a:solidFill>
                  <a:latin typeface="Arial Black" panose="020B0A04020102020204" pitchFamily="34" charset="0"/>
                </a:rPr>
                <a:t>Inspiration for your fine performance</a:t>
              </a:r>
              <a:endParaRPr lang="zh-CN" altLang="en-US" sz="800" kern="10">
                <a:solidFill>
                  <a:srgbClr val="404040"/>
                </a:solidFill>
                <a:latin typeface="Arial Black" panose="020B0A04020102020204" pitchFamily="34" charset="0"/>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제목 1"/>
          <p:cNvSpPr>
            <a:spLocks noGrp="1" noChangeArrowheads="1"/>
          </p:cNvSpPr>
          <p:nvPr>
            <p:ph type="title" idx="4294967295"/>
          </p:nvPr>
        </p:nvSpPr>
        <p:spPr/>
        <p:txBody>
          <a:bodyPr/>
          <a:lstStyle/>
          <a:p>
            <a:r>
              <a:rPr lang="zh-CN" altLang="ko-KR"/>
              <a:t>Click To Edit Title Style</a:t>
            </a:r>
          </a:p>
        </p:txBody>
      </p:sp>
      <p:grpSp>
        <p:nvGrpSpPr>
          <p:cNvPr id="19459" name="그룹 3"/>
          <p:cNvGrpSpPr/>
          <p:nvPr/>
        </p:nvGrpSpPr>
        <p:grpSpPr bwMode="auto">
          <a:xfrm>
            <a:off x="788988" y="1484313"/>
            <a:ext cx="7527925" cy="4348162"/>
            <a:chOff x="0" y="0"/>
            <a:chExt cx="8286750" cy="4786313"/>
          </a:xfrm>
        </p:grpSpPr>
        <p:grpSp>
          <p:nvGrpSpPr>
            <p:cNvPr id="19460" name="그룹 55"/>
            <p:cNvGrpSpPr/>
            <p:nvPr/>
          </p:nvGrpSpPr>
          <p:grpSpPr bwMode="auto">
            <a:xfrm>
              <a:off x="0" y="428625"/>
              <a:ext cx="8286750" cy="4357688"/>
              <a:chOff x="0" y="0"/>
              <a:chExt cx="8932863" cy="3975100"/>
            </a:xfrm>
          </p:grpSpPr>
          <p:sp>
            <p:nvSpPr>
              <p:cNvPr id="19498" name="AutoShape 810"/>
              <p:cNvSpPr>
                <a:spLocks noChangeArrowheads="1"/>
              </p:cNvSpPr>
              <p:nvPr/>
            </p:nvSpPr>
            <p:spPr bwMode="auto">
              <a:xfrm>
                <a:off x="4521061" y="-453"/>
                <a:ext cx="4411802" cy="3975553"/>
              </a:xfrm>
              <a:prstGeom prst="roundRect">
                <a:avLst>
                  <a:gd name="adj" fmla="val 4481"/>
                </a:avLst>
              </a:prstGeom>
              <a:gradFill rotWithShape="1">
                <a:gsLst>
                  <a:gs pos="0">
                    <a:srgbClr val="BFBFBF"/>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sp>
            <p:nvSpPr>
              <p:cNvPr id="19499" name="AutoShape 811"/>
              <p:cNvSpPr>
                <a:spLocks noChangeArrowheads="1"/>
              </p:cNvSpPr>
              <p:nvPr/>
            </p:nvSpPr>
            <p:spPr bwMode="auto">
              <a:xfrm>
                <a:off x="4589463" y="65088"/>
                <a:ext cx="4273550" cy="384175"/>
              </a:xfrm>
              <a:prstGeom prst="roundRect">
                <a:avLst>
                  <a:gd name="adj" fmla="val 26472"/>
                </a:avLst>
              </a:prstGeom>
              <a:gradFill rotWithShape="1">
                <a:gsLst>
                  <a:gs pos="0">
                    <a:srgbClr val="FFFFFF">
                      <a:alpha val="79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tIns="0" bIns="118800"/>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lnSpc>
                    <a:spcPct val="130000"/>
                  </a:lnSpc>
                  <a:buFont typeface="Wingdings" panose="05000000000000000000" pitchFamily="2" charset="2"/>
                  <a:buNone/>
                </a:pPr>
                <a:endParaRPr lang="zh-CN" altLang="zh-CN" sz="1800" b="1">
                  <a:solidFill>
                    <a:srgbClr val="FFFF00"/>
                  </a:solidFill>
                  <a:latin typeface="Arial" panose="020B0604020202020204" pitchFamily="34" charset="0"/>
                  <a:ea typeface="HY견고딕" pitchFamily="2" charset="-127"/>
                </a:endParaRPr>
              </a:p>
            </p:txBody>
          </p:sp>
          <p:sp>
            <p:nvSpPr>
              <p:cNvPr id="19500" name="AutoShape 812"/>
              <p:cNvSpPr>
                <a:spLocks noChangeArrowheads="1"/>
              </p:cNvSpPr>
              <p:nvPr/>
            </p:nvSpPr>
            <p:spPr bwMode="auto">
              <a:xfrm>
                <a:off x="0" y="-453"/>
                <a:ext cx="4392964" cy="3975553"/>
              </a:xfrm>
              <a:prstGeom prst="roundRect">
                <a:avLst>
                  <a:gd name="adj" fmla="val 4481"/>
                </a:avLst>
              </a:prstGeom>
              <a:gradFill rotWithShape="1">
                <a:gsLst>
                  <a:gs pos="0">
                    <a:srgbClr val="BFBFBF"/>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sp>
            <p:nvSpPr>
              <p:cNvPr id="19501" name="AutoShape 813"/>
              <p:cNvSpPr>
                <a:spLocks noChangeArrowheads="1"/>
              </p:cNvSpPr>
              <p:nvPr/>
            </p:nvSpPr>
            <p:spPr bwMode="auto">
              <a:xfrm>
                <a:off x="69850" y="65088"/>
                <a:ext cx="4254500" cy="384175"/>
              </a:xfrm>
              <a:prstGeom prst="roundRect">
                <a:avLst>
                  <a:gd name="adj" fmla="val 26472"/>
                </a:avLst>
              </a:prstGeom>
              <a:gradFill rotWithShape="1">
                <a:gsLst>
                  <a:gs pos="0">
                    <a:srgbClr val="FFFFFF">
                      <a:alpha val="79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tIns="0" bIns="118800"/>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lnSpc>
                    <a:spcPct val="130000"/>
                  </a:lnSpc>
                  <a:buFont typeface="Wingdings" panose="05000000000000000000" pitchFamily="2" charset="2"/>
                  <a:buNone/>
                </a:pPr>
                <a:endParaRPr lang="zh-CN" altLang="zh-CN" sz="1800" b="1">
                  <a:solidFill>
                    <a:srgbClr val="FFFF00"/>
                  </a:solidFill>
                  <a:latin typeface="Arial" panose="020B0604020202020204" pitchFamily="34" charset="0"/>
                  <a:ea typeface="HY견고딕" pitchFamily="2" charset="-127"/>
                </a:endParaRPr>
              </a:p>
            </p:txBody>
          </p:sp>
        </p:grpSp>
        <p:pic>
          <p:nvPicPr>
            <p:cNvPr id="19461" name="Picture 869"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1892300"/>
              <a:ext cx="18732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871"/>
            <p:cNvSpPr/>
            <p:nvPr/>
          </p:nvSpPr>
          <p:spPr bwMode="auto">
            <a:xfrm>
              <a:off x="2343150" y="1020763"/>
              <a:ext cx="3516313" cy="3514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9463" name="Group 884"/>
            <p:cNvGrpSpPr/>
            <p:nvPr/>
          </p:nvGrpSpPr>
          <p:grpSpPr bwMode="auto">
            <a:xfrm>
              <a:off x="974725" y="1511302"/>
              <a:ext cx="6264277" cy="2592390"/>
              <a:chOff x="0" y="0"/>
              <a:chExt cx="3946" cy="1633"/>
            </a:xfrm>
          </p:grpSpPr>
          <p:grpSp>
            <p:nvGrpSpPr>
              <p:cNvPr id="19480" name="AutoShape 860"/>
              <p:cNvGrpSpPr/>
              <p:nvPr/>
            </p:nvGrpSpPr>
            <p:grpSpPr bwMode="auto">
              <a:xfrm>
                <a:off x="2347" y="-62"/>
                <a:ext cx="1454" cy="596"/>
                <a:chOff x="0" y="0"/>
                <a:chExt cx="2097024" cy="859536"/>
              </a:xfrm>
            </p:grpSpPr>
            <p:pic>
              <p:nvPicPr>
                <p:cNvPr id="19496" name="AutoShape 86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7024"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Text Box 14"/>
                <p:cNvSpPr txBox="1">
                  <a:spLocks noChangeArrowheads="1"/>
                </p:cNvSpPr>
                <p:nvPr/>
              </p:nvSpPr>
              <p:spPr bwMode="auto">
                <a:xfrm>
                  <a:off x="142065" y="151528"/>
                  <a:ext cx="1645805" cy="29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r>
                    <a:rPr lang="en-US" altLang="zh-CN" sz="2000" b="1">
                      <a:solidFill>
                        <a:schemeClr val="bg1"/>
                      </a:solidFill>
                      <a:latin typeface="Times New Roman" panose="02020603050405020304" pitchFamily="18" charset="0"/>
                      <a:cs typeface="Times New Roman" panose="02020603050405020304" pitchFamily="18" charset="0"/>
                    </a:rPr>
                    <a:t>CONTENTS</a:t>
                  </a:r>
                </a:p>
              </p:txBody>
            </p:sp>
          </p:grpSp>
          <p:grpSp>
            <p:nvGrpSpPr>
              <p:cNvPr id="19481" name="AutoShape 864"/>
              <p:cNvGrpSpPr/>
              <p:nvPr/>
            </p:nvGrpSpPr>
            <p:grpSpPr bwMode="auto">
              <a:xfrm>
                <a:off x="263" y="-62"/>
                <a:ext cx="1463" cy="596"/>
                <a:chOff x="0" y="0"/>
                <a:chExt cx="2109216" cy="859536"/>
              </a:xfrm>
            </p:grpSpPr>
            <p:pic>
              <p:nvPicPr>
                <p:cNvPr id="19494" name="AutoShape 86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09216"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5" name="Text Box 17"/>
                <p:cNvSpPr txBox="1">
                  <a:spLocks noChangeArrowheads="1"/>
                </p:cNvSpPr>
                <p:nvPr/>
              </p:nvSpPr>
              <p:spPr bwMode="auto">
                <a:xfrm>
                  <a:off x="139106" y="150086"/>
                  <a:ext cx="1660227" cy="29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r>
                    <a:rPr lang="en-US" altLang="zh-CN" sz="2000" b="1">
                      <a:solidFill>
                        <a:schemeClr val="bg1"/>
                      </a:solidFill>
                      <a:latin typeface="Times New Roman" panose="02020603050405020304" pitchFamily="18" charset="0"/>
                      <a:cs typeface="Times New Roman" panose="02020603050405020304" pitchFamily="18" charset="0"/>
                    </a:rPr>
                    <a:t>CONTENTS</a:t>
                  </a:r>
                </a:p>
              </p:txBody>
            </p:sp>
          </p:grpSp>
          <p:grpSp>
            <p:nvGrpSpPr>
              <p:cNvPr id="19482" name="AutoShape 873"/>
              <p:cNvGrpSpPr/>
              <p:nvPr/>
            </p:nvGrpSpPr>
            <p:grpSpPr bwMode="auto">
              <a:xfrm>
                <a:off x="2664" y="606"/>
                <a:ext cx="1454" cy="596"/>
                <a:chOff x="0" y="0"/>
                <a:chExt cx="2097024" cy="859536"/>
              </a:xfrm>
            </p:grpSpPr>
            <p:pic>
              <p:nvPicPr>
                <p:cNvPr id="19492" name="AutoShape 8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97024"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Text Box 20"/>
                <p:cNvSpPr txBox="1">
                  <a:spLocks noChangeArrowheads="1"/>
                </p:cNvSpPr>
                <p:nvPr/>
              </p:nvSpPr>
              <p:spPr bwMode="auto">
                <a:xfrm>
                  <a:off x="142021" y="148850"/>
                  <a:ext cx="1645805" cy="29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r>
                    <a:rPr lang="en-US" altLang="zh-CN" sz="2000" b="1">
                      <a:solidFill>
                        <a:schemeClr val="bg1"/>
                      </a:solidFill>
                      <a:latin typeface="Times New Roman" panose="02020603050405020304" pitchFamily="18" charset="0"/>
                      <a:cs typeface="Times New Roman" panose="02020603050405020304" pitchFamily="18" charset="0"/>
                    </a:rPr>
                    <a:t>CONTENTS</a:t>
                  </a:r>
                </a:p>
              </p:txBody>
            </p:sp>
          </p:grpSp>
          <p:grpSp>
            <p:nvGrpSpPr>
              <p:cNvPr id="19483" name="AutoShape 876"/>
              <p:cNvGrpSpPr/>
              <p:nvPr/>
            </p:nvGrpSpPr>
            <p:grpSpPr bwMode="auto">
              <a:xfrm>
                <a:off x="-54" y="601"/>
                <a:ext cx="1463" cy="600"/>
                <a:chOff x="0" y="0"/>
                <a:chExt cx="2109216" cy="865632"/>
              </a:xfrm>
            </p:grpSpPr>
            <p:pic>
              <p:nvPicPr>
                <p:cNvPr id="19490" name="AutoShape 87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09216"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Text Box 23"/>
                <p:cNvSpPr txBox="1">
                  <a:spLocks noChangeArrowheads="1"/>
                </p:cNvSpPr>
                <p:nvPr/>
              </p:nvSpPr>
              <p:spPr bwMode="auto">
                <a:xfrm>
                  <a:off x="137708" y="153504"/>
                  <a:ext cx="1660227" cy="29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r>
                    <a:rPr lang="en-US" altLang="zh-CN" sz="2000" b="1">
                      <a:solidFill>
                        <a:schemeClr val="bg1"/>
                      </a:solidFill>
                      <a:latin typeface="Times New Roman" panose="02020603050405020304" pitchFamily="18" charset="0"/>
                      <a:cs typeface="Times New Roman" panose="02020603050405020304" pitchFamily="18" charset="0"/>
                    </a:rPr>
                    <a:t>CONTENTS</a:t>
                  </a:r>
                </a:p>
              </p:txBody>
            </p:sp>
          </p:grpSp>
          <p:grpSp>
            <p:nvGrpSpPr>
              <p:cNvPr id="19484" name="AutoShape 879"/>
              <p:cNvGrpSpPr/>
              <p:nvPr/>
            </p:nvGrpSpPr>
            <p:grpSpPr bwMode="auto">
              <a:xfrm>
                <a:off x="2347" y="1286"/>
                <a:ext cx="1454" cy="596"/>
                <a:chOff x="0" y="0"/>
                <a:chExt cx="2097024" cy="859536"/>
              </a:xfrm>
            </p:grpSpPr>
            <p:pic>
              <p:nvPicPr>
                <p:cNvPr id="19488" name="AutoShape 8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97024"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9" name="Text Box 26"/>
                <p:cNvSpPr txBox="1">
                  <a:spLocks noChangeArrowheads="1"/>
                </p:cNvSpPr>
                <p:nvPr/>
              </p:nvSpPr>
              <p:spPr bwMode="auto">
                <a:xfrm>
                  <a:off x="142065" y="148075"/>
                  <a:ext cx="1645805" cy="29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r>
                    <a:rPr lang="en-US" altLang="zh-CN" sz="2000" b="1">
                      <a:solidFill>
                        <a:schemeClr val="bg1"/>
                      </a:solidFill>
                      <a:latin typeface="Times New Roman" panose="02020603050405020304" pitchFamily="18" charset="0"/>
                      <a:cs typeface="Times New Roman" panose="02020603050405020304" pitchFamily="18" charset="0"/>
                    </a:rPr>
                    <a:t>CONTENTS</a:t>
                  </a:r>
                </a:p>
              </p:txBody>
            </p:sp>
          </p:grpSp>
          <p:grpSp>
            <p:nvGrpSpPr>
              <p:cNvPr id="19485" name="AutoShape 882"/>
              <p:cNvGrpSpPr/>
              <p:nvPr/>
            </p:nvGrpSpPr>
            <p:grpSpPr bwMode="auto">
              <a:xfrm>
                <a:off x="263" y="1282"/>
                <a:ext cx="1463" cy="600"/>
                <a:chOff x="0" y="0"/>
                <a:chExt cx="2109216" cy="865632"/>
              </a:xfrm>
            </p:grpSpPr>
            <p:pic>
              <p:nvPicPr>
                <p:cNvPr id="19486" name="AutoShape 88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09216"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Text Box 29"/>
                <p:cNvSpPr txBox="1">
                  <a:spLocks noChangeArrowheads="1"/>
                </p:cNvSpPr>
                <p:nvPr/>
              </p:nvSpPr>
              <p:spPr bwMode="auto">
                <a:xfrm>
                  <a:off x="139106" y="152729"/>
                  <a:ext cx="1660227" cy="29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r>
                    <a:rPr lang="en-US" altLang="zh-CN" sz="2000" b="1">
                      <a:solidFill>
                        <a:schemeClr val="bg1"/>
                      </a:solidFill>
                      <a:latin typeface="Times New Roman" panose="02020603050405020304" pitchFamily="18" charset="0"/>
                      <a:cs typeface="Times New Roman" panose="02020603050405020304" pitchFamily="18" charset="0"/>
                    </a:rPr>
                    <a:t>CONTENTS</a:t>
                  </a:r>
                </a:p>
              </p:txBody>
            </p:sp>
          </p:grpSp>
        </p:grpSp>
        <p:grpSp>
          <p:nvGrpSpPr>
            <p:cNvPr id="19464" name="그룹 77"/>
            <p:cNvGrpSpPr/>
            <p:nvPr/>
          </p:nvGrpSpPr>
          <p:grpSpPr bwMode="auto">
            <a:xfrm>
              <a:off x="4424357" y="1836741"/>
              <a:ext cx="809624" cy="1995488"/>
              <a:chOff x="0" y="0"/>
              <a:chExt cx="810422" cy="1995173"/>
            </a:xfrm>
          </p:grpSpPr>
          <p:sp>
            <p:nvSpPr>
              <p:cNvPr id="19477" name="오른쪽 화살표 19"/>
              <p:cNvSpPr>
                <a:spLocks noChangeArrowheads="1"/>
              </p:cNvSpPr>
              <p:nvPr/>
            </p:nvSpPr>
            <p:spPr bwMode="auto">
              <a:xfrm rot="10800000">
                <a:off x="453423" y="791325"/>
                <a:ext cx="356846" cy="277803"/>
              </a:xfrm>
              <a:prstGeom prst="rightArrow">
                <a:avLst>
                  <a:gd name="adj1" fmla="val 33241"/>
                  <a:gd name="adj2" fmla="val 766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sp>
            <p:nvSpPr>
              <p:cNvPr id="19478" name="오른쪽 화살표 20"/>
              <p:cNvSpPr>
                <a:spLocks noChangeArrowheads="1"/>
              </p:cNvSpPr>
              <p:nvPr/>
            </p:nvSpPr>
            <p:spPr bwMode="auto">
              <a:xfrm rot="8233560">
                <a:off x="369" y="-153"/>
                <a:ext cx="356846" cy="277804"/>
              </a:xfrm>
              <a:prstGeom prst="rightArrow">
                <a:avLst>
                  <a:gd name="adj1" fmla="val 33241"/>
                  <a:gd name="adj2" fmla="val 766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sp>
            <p:nvSpPr>
              <p:cNvPr id="19479" name="오른쪽 화살표 21"/>
              <p:cNvSpPr>
                <a:spLocks noChangeArrowheads="1"/>
              </p:cNvSpPr>
              <p:nvPr/>
            </p:nvSpPr>
            <p:spPr bwMode="auto">
              <a:xfrm rot="-8100000">
                <a:off x="40601" y="1638710"/>
                <a:ext cx="278130" cy="356427"/>
              </a:xfrm>
              <a:prstGeom prst="rightArrow">
                <a:avLst>
                  <a:gd name="adj1" fmla="val 33241"/>
                  <a:gd name="adj2" fmla="val 5982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grpSp>
        <p:grpSp>
          <p:nvGrpSpPr>
            <p:cNvPr id="19465" name="그룹 78"/>
            <p:cNvGrpSpPr/>
            <p:nvPr/>
          </p:nvGrpSpPr>
          <p:grpSpPr bwMode="auto">
            <a:xfrm flipH="1">
              <a:off x="2976570" y="1836741"/>
              <a:ext cx="809624" cy="1995489"/>
              <a:chOff x="0" y="0"/>
              <a:chExt cx="810422" cy="1995174"/>
            </a:xfrm>
          </p:grpSpPr>
          <p:sp>
            <p:nvSpPr>
              <p:cNvPr id="19474" name="오른쪽 화살표 16"/>
              <p:cNvSpPr>
                <a:spLocks noChangeArrowheads="1"/>
              </p:cNvSpPr>
              <p:nvPr/>
            </p:nvSpPr>
            <p:spPr bwMode="auto">
              <a:xfrm rot="10800000">
                <a:off x="452367" y="791325"/>
                <a:ext cx="358596" cy="277803"/>
              </a:xfrm>
              <a:prstGeom prst="rightArrow">
                <a:avLst>
                  <a:gd name="adj1" fmla="val 33241"/>
                  <a:gd name="adj2" fmla="val 7666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sp>
            <p:nvSpPr>
              <p:cNvPr id="19475" name="오른쪽 화살표 17"/>
              <p:cNvSpPr>
                <a:spLocks noChangeArrowheads="1"/>
              </p:cNvSpPr>
              <p:nvPr/>
            </p:nvSpPr>
            <p:spPr bwMode="auto">
              <a:xfrm rot="8233560">
                <a:off x="-686" y="-153"/>
                <a:ext cx="358595" cy="277804"/>
              </a:xfrm>
              <a:prstGeom prst="rightArrow">
                <a:avLst>
                  <a:gd name="adj1" fmla="val 33241"/>
                  <a:gd name="adj2" fmla="val 76666"/>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sp>
            <p:nvSpPr>
              <p:cNvPr id="19476" name="오른쪽 화살표 18"/>
              <p:cNvSpPr>
                <a:spLocks noChangeArrowheads="1"/>
              </p:cNvSpPr>
              <p:nvPr/>
            </p:nvSpPr>
            <p:spPr bwMode="auto">
              <a:xfrm rot="-8100000">
                <a:off x="39545" y="1638710"/>
                <a:ext cx="278130" cy="356427"/>
              </a:xfrm>
              <a:prstGeom prst="rightArrow">
                <a:avLst>
                  <a:gd name="adj1" fmla="val 33241"/>
                  <a:gd name="adj2" fmla="val 59829"/>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grpSp>
        <p:grpSp>
          <p:nvGrpSpPr>
            <p:cNvPr id="19466" name="그룹 54"/>
            <p:cNvGrpSpPr/>
            <p:nvPr/>
          </p:nvGrpSpPr>
          <p:grpSpPr bwMode="auto">
            <a:xfrm>
              <a:off x="1173163" y="0"/>
              <a:ext cx="5929312" cy="930275"/>
              <a:chOff x="0" y="0"/>
              <a:chExt cx="5929354" cy="930728"/>
            </a:xfrm>
          </p:grpSpPr>
          <p:grpSp>
            <p:nvGrpSpPr>
              <p:cNvPr id="19467" name="AutoShape 864"/>
              <p:cNvGrpSpPr/>
              <p:nvPr/>
            </p:nvGrpSpPr>
            <p:grpSpPr bwMode="auto">
              <a:xfrm>
                <a:off x="-88931" y="-43569"/>
                <a:ext cx="6294479" cy="1148016"/>
                <a:chOff x="0" y="0"/>
                <a:chExt cx="5718048" cy="1042416"/>
              </a:xfrm>
            </p:grpSpPr>
            <p:pic>
              <p:nvPicPr>
                <p:cNvPr id="19472" name="AutoShape 8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18048" cy="104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41"/>
                <p:cNvSpPr txBox="1">
                  <a:spLocks noChangeArrowheads="1"/>
                </p:cNvSpPr>
                <p:nvPr/>
              </p:nvSpPr>
              <p:spPr bwMode="auto">
                <a:xfrm>
                  <a:off x="185097" y="174567"/>
                  <a:ext cx="5177740" cy="50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en-US" altLang="zh-CN" sz="2000" b="1">
                    <a:solidFill>
                      <a:schemeClr val="bg1"/>
                    </a:solidFill>
                    <a:latin typeface="Times New Roman" panose="02020603050405020304" pitchFamily="18" charset="0"/>
                    <a:cs typeface="Times New Roman" panose="02020603050405020304" pitchFamily="18" charset="0"/>
                  </a:endParaRPr>
                </a:p>
              </p:txBody>
            </p:sp>
          </p:grpSp>
          <p:grpSp>
            <p:nvGrpSpPr>
              <p:cNvPr id="19468" name="Group 48"/>
              <p:cNvGrpSpPr/>
              <p:nvPr/>
            </p:nvGrpSpPr>
            <p:grpSpPr bwMode="auto">
              <a:xfrm>
                <a:off x="232183" y="0"/>
                <a:ext cx="5464988" cy="930728"/>
                <a:chOff x="0" y="0"/>
                <a:chExt cx="2948" cy="549"/>
              </a:xfrm>
            </p:grpSpPr>
            <p:pic>
              <p:nvPicPr>
                <p:cNvPr id="19469" name="Picture 49" descr="그림자"/>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AutoShape 50"/>
                <p:cNvSpPr>
                  <a:spLocks noChangeArrowheads="1"/>
                </p:cNvSpPr>
                <p:nvPr/>
              </p:nvSpPr>
              <p:spPr bwMode="auto">
                <a:xfrm>
                  <a:off x="77" y="82"/>
                  <a:ext cx="2789" cy="330"/>
                </a:xfrm>
                <a:prstGeom prst="roundRect">
                  <a:avLst>
                    <a:gd name="adj" fmla="val 50000"/>
                  </a:avLst>
                </a:prstGeom>
                <a:gradFill rotWithShape="1">
                  <a:gsLst>
                    <a:gs pos="0">
                      <a:srgbClr val="F3DBBB"/>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9471" name="AutoShape 51"/>
                <p:cNvSpPr>
                  <a:spLocks noChangeArrowheads="1"/>
                </p:cNvSpPr>
                <p:nvPr/>
              </p:nvSpPr>
              <p:spPr bwMode="auto">
                <a:xfrm>
                  <a:off x="168" y="10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제목 1"/>
          <p:cNvSpPr>
            <a:spLocks noGrp="1" noChangeArrowheads="1"/>
          </p:cNvSpPr>
          <p:nvPr>
            <p:ph type="title" idx="4294967295"/>
          </p:nvPr>
        </p:nvSpPr>
        <p:spPr/>
        <p:txBody>
          <a:bodyPr/>
          <a:lstStyle/>
          <a:p>
            <a:r>
              <a:rPr lang="zh-CN" altLang="ko-KR"/>
              <a:t>Click To Edit Title Style</a:t>
            </a:r>
          </a:p>
        </p:txBody>
      </p:sp>
      <p:grpSp>
        <p:nvGrpSpPr>
          <p:cNvPr id="20483" name="그룹 3"/>
          <p:cNvGrpSpPr/>
          <p:nvPr/>
        </p:nvGrpSpPr>
        <p:grpSpPr bwMode="auto">
          <a:xfrm>
            <a:off x="323850" y="836613"/>
            <a:ext cx="8382000" cy="5697537"/>
            <a:chOff x="0" y="0"/>
            <a:chExt cx="8382000" cy="5697537"/>
          </a:xfrm>
        </p:grpSpPr>
        <p:grpSp>
          <p:nvGrpSpPr>
            <p:cNvPr id="20484" name="Group 33"/>
            <p:cNvGrpSpPr/>
            <p:nvPr/>
          </p:nvGrpSpPr>
          <p:grpSpPr bwMode="auto">
            <a:xfrm>
              <a:off x="4584700" y="0"/>
              <a:ext cx="1857375" cy="1851025"/>
              <a:chOff x="0" y="0"/>
              <a:chExt cx="1406" cy="1402"/>
            </a:xfrm>
          </p:grpSpPr>
          <p:grpSp>
            <p:nvGrpSpPr>
              <p:cNvPr id="20523" name="Oval 34"/>
              <p:cNvGrpSpPr/>
              <p:nvPr/>
            </p:nvGrpSpPr>
            <p:grpSpPr bwMode="auto">
              <a:xfrm>
                <a:off x="-61" y="-57"/>
                <a:ext cx="1657" cy="1658"/>
                <a:chOff x="0" y="0"/>
                <a:chExt cx="2188464" cy="2188464"/>
              </a:xfrm>
            </p:grpSpPr>
            <p:pic>
              <p:nvPicPr>
                <p:cNvPr id="20525" name="Oval 3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88464" cy="21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6" name="Text Box 7"/>
                <p:cNvSpPr txBox="1">
                  <a:spLocks noChangeArrowheads="1"/>
                </p:cNvSpPr>
                <p:nvPr/>
              </p:nvSpPr>
              <p:spPr bwMode="auto">
                <a:xfrm>
                  <a:off x="352524" y="345689"/>
                  <a:ext cx="1313363" cy="130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0524" name="Oval 35"/>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0485" name="Oval 36"/>
            <p:cNvSpPr>
              <a:spLocks noChangeArrowheads="1"/>
            </p:cNvSpPr>
            <p:nvPr/>
          </p:nvSpPr>
          <p:spPr bwMode="auto">
            <a:xfrm>
              <a:off x="3036888" y="3363912"/>
              <a:ext cx="4932362" cy="162401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20486" name="Group 37"/>
            <p:cNvGrpSpPr/>
            <p:nvPr/>
          </p:nvGrpSpPr>
          <p:grpSpPr bwMode="auto">
            <a:xfrm>
              <a:off x="3946525" y="2447925"/>
              <a:ext cx="3116263" cy="3249612"/>
              <a:chOff x="0" y="0"/>
              <a:chExt cx="1089" cy="1136"/>
            </a:xfrm>
          </p:grpSpPr>
          <p:grpSp>
            <p:nvGrpSpPr>
              <p:cNvPr id="20515" name="Group 38"/>
              <p:cNvGrpSpPr/>
              <p:nvPr/>
            </p:nvGrpSpPr>
            <p:grpSpPr bwMode="auto">
              <a:xfrm flipV="1">
                <a:off x="0" y="456"/>
                <a:ext cx="1089" cy="680"/>
                <a:chOff x="0" y="0"/>
                <a:chExt cx="1089" cy="681"/>
              </a:xfrm>
            </p:grpSpPr>
            <p:sp>
              <p:nvSpPr>
                <p:cNvPr id="20521" name="Freeform 39"/>
                <p:cNvSpPr/>
                <p:nvPr/>
              </p:nvSpPr>
              <p:spPr bwMode="auto">
                <a:xfrm>
                  <a:off x="0" y="0"/>
                  <a:ext cx="1089" cy="681"/>
                </a:xfrm>
                <a:custGeom>
                  <a:avLst/>
                  <a:gdLst>
                    <a:gd name="T0" fmla="*/ 373 w 1862"/>
                    <a:gd name="T1" fmla="*/ 186 h 1164"/>
                    <a:gd name="T2" fmla="*/ 371 w 1862"/>
                    <a:gd name="T3" fmla="*/ 191 h 1164"/>
                    <a:gd name="T4" fmla="*/ 368 w 1862"/>
                    <a:gd name="T5" fmla="*/ 196 h 1164"/>
                    <a:gd name="T6" fmla="*/ 364 w 1862"/>
                    <a:gd name="T7" fmla="*/ 200 h 1164"/>
                    <a:gd name="T8" fmla="*/ 358 w 1862"/>
                    <a:gd name="T9" fmla="*/ 204 h 1164"/>
                    <a:gd name="T10" fmla="*/ 340 w 1862"/>
                    <a:gd name="T11" fmla="*/ 212 h 1164"/>
                    <a:gd name="T12" fmla="*/ 318 w 1862"/>
                    <a:gd name="T13" fmla="*/ 219 h 1164"/>
                    <a:gd name="T14" fmla="*/ 291 w 1862"/>
                    <a:gd name="T15" fmla="*/ 225 h 1164"/>
                    <a:gd name="T16" fmla="*/ 259 w 1862"/>
                    <a:gd name="T17" fmla="*/ 229 h 1164"/>
                    <a:gd name="T18" fmla="*/ 223 w 1862"/>
                    <a:gd name="T19" fmla="*/ 232 h 1164"/>
                    <a:gd name="T20" fmla="*/ 186 w 1862"/>
                    <a:gd name="T21" fmla="*/ 233 h 1164"/>
                    <a:gd name="T22" fmla="*/ 149 w 1862"/>
                    <a:gd name="T23" fmla="*/ 232 h 1164"/>
                    <a:gd name="T24" fmla="*/ 113 w 1862"/>
                    <a:gd name="T25" fmla="*/ 229 h 1164"/>
                    <a:gd name="T26" fmla="*/ 82 w 1862"/>
                    <a:gd name="T27" fmla="*/ 225 h 1164"/>
                    <a:gd name="T28" fmla="*/ 54 w 1862"/>
                    <a:gd name="T29" fmla="*/ 219 h 1164"/>
                    <a:gd name="T30" fmla="*/ 32 w 1862"/>
                    <a:gd name="T31" fmla="*/ 212 h 1164"/>
                    <a:gd name="T32" fmla="*/ 15 w 1862"/>
                    <a:gd name="T33" fmla="*/ 204 h 1164"/>
                    <a:gd name="T34" fmla="*/ 9 w 1862"/>
                    <a:gd name="T35" fmla="*/ 200 h 1164"/>
                    <a:gd name="T36" fmla="*/ 4 w 1862"/>
                    <a:gd name="T37" fmla="*/ 196 h 1164"/>
                    <a:gd name="T38" fmla="*/ 1 w 1862"/>
                    <a:gd name="T39" fmla="*/ 191 h 1164"/>
                    <a:gd name="T40" fmla="*/ 0 w 1862"/>
                    <a:gd name="T41" fmla="*/ 186 h 1164"/>
                    <a:gd name="T42" fmla="*/ 1 w 1862"/>
                    <a:gd name="T43" fmla="*/ 167 h 1164"/>
                    <a:gd name="T44" fmla="*/ 4 w 1862"/>
                    <a:gd name="T45" fmla="*/ 149 h 1164"/>
                    <a:gd name="T46" fmla="*/ 9 w 1862"/>
                    <a:gd name="T47" fmla="*/ 131 h 1164"/>
                    <a:gd name="T48" fmla="*/ 15 w 1862"/>
                    <a:gd name="T49" fmla="*/ 114 h 1164"/>
                    <a:gd name="T50" fmla="*/ 23 w 1862"/>
                    <a:gd name="T51" fmla="*/ 97 h 1164"/>
                    <a:gd name="T52" fmla="*/ 32 w 1862"/>
                    <a:gd name="T53" fmla="*/ 82 h 1164"/>
                    <a:gd name="T54" fmla="*/ 43 w 1862"/>
                    <a:gd name="T55" fmla="*/ 68 h 1164"/>
                    <a:gd name="T56" fmla="*/ 54 w 1862"/>
                    <a:gd name="T57" fmla="*/ 54 h 1164"/>
                    <a:gd name="T58" fmla="*/ 68 w 1862"/>
                    <a:gd name="T59" fmla="*/ 43 h 1164"/>
                    <a:gd name="T60" fmla="*/ 82 w 1862"/>
                    <a:gd name="T61" fmla="*/ 32 h 1164"/>
                    <a:gd name="T62" fmla="*/ 98 w 1862"/>
                    <a:gd name="T63" fmla="*/ 23 h 1164"/>
                    <a:gd name="T64" fmla="*/ 113 w 1862"/>
                    <a:gd name="T65" fmla="*/ 15 h 1164"/>
                    <a:gd name="T66" fmla="*/ 130 w 1862"/>
                    <a:gd name="T67" fmla="*/ 9 h 1164"/>
                    <a:gd name="T68" fmla="*/ 149 w 1862"/>
                    <a:gd name="T69" fmla="*/ 4 h 1164"/>
                    <a:gd name="T70" fmla="*/ 167 w 1862"/>
                    <a:gd name="T71" fmla="*/ 1 h 1164"/>
                    <a:gd name="T72" fmla="*/ 186 w 1862"/>
                    <a:gd name="T73" fmla="*/ 0 h 1164"/>
                    <a:gd name="T74" fmla="*/ 205 w 1862"/>
                    <a:gd name="T75" fmla="*/ 1 h 1164"/>
                    <a:gd name="T76" fmla="*/ 223 w 1862"/>
                    <a:gd name="T77" fmla="*/ 4 h 1164"/>
                    <a:gd name="T78" fmla="*/ 242 w 1862"/>
                    <a:gd name="T79" fmla="*/ 9 h 1164"/>
                    <a:gd name="T80" fmla="*/ 259 w 1862"/>
                    <a:gd name="T81" fmla="*/ 15 h 1164"/>
                    <a:gd name="T82" fmla="*/ 275 w 1862"/>
                    <a:gd name="T83" fmla="*/ 23 h 1164"/>
                    <a:gd name="T84" fmla="*/ 291 w 1862"/>
                    <a:gd name="T85" fmla="*/ 32 h 1164"/>
                    <a:gd name="T86" fmla="*/ 305 w 1862"/>
                    <a:gd name="T87" fmla="*/ 43 h 1164"/>
                    <a:gd name="T88" fmla="*/ 318 w 1862"/>
                    <a:gd name="T89" fmla="*/ 54 h 1164"/>
                    <a:gd name="T90" fmla="*/ 330 w 1862"/>
                    <a:gd name="T91" fmla="*/ 68 h 1164"/>
                    <a:gd name="T92" fmla="*/ 340 w 1862"/>
                    <a:gd name="T93" fmla="*/ 82 h 1164"/>
                    <a:gd name="T94" fmla="*/ 350 w 1862"/>
                    <a:gd name="T95" fmla="*/ 97 h 1164"/>
                    <a:gd name="T96" fmla="*/ 358 w 1862"/>
                    <a:gd name="T97" fmla="*/ 114 h 1164"/>
                    <a:gd name="T98" fmla="*/ 364 w 1862"/>
                    <a:gd name="T99" fmla="*/ 131 h 1164"/>
                    <a:gd name="T100" fmla="*/ 368 w 1862"/>
                    <a:gd name="T101" fmla="*/ 149 h 1164"/>
                    <a:gd name="T102" fmla="*/ 371 w 1862"/>
                    <a:gd name="T103" fmla="*/ 167 h 1164"/>
                    <a:gd name="T104" fmla="*/ 373 w 1862"/>
                    <a:gd name="T105" fmla="*/ 186 h 11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2"/>
                    <a:gd name="T160" fmla="*/ 0 h 1164"/>
                    <a:gd name="T161" fmla="*/ 1862 w 1862"/>
                    <a:gd name="T162" fmla="*/ 1164 h 11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rgbClr val="D99694">
                    <a:alpha val="56078"/>
                  </a:srgbClr>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endParaRPr lang="zh-CN" altLang="en-US"/>
                </a:p>
              </p:txBody>
            </p:sp>
            <p:sp>
              <p:nvSpPr>
                <p:cNvPr id="20522" name="Oval 40"/>
                <p:cNvSpPr>
                  <a:spLocks noChangeArrowheads="1"/>
                </p:cNvSpPr>
                <p:nvPr/>
              </p:nvSpPr>
              <p:spPr bwMode="auto">
                <a:xfrm>
                  <a:off x="225" y="138"/>
                  <a:ext cx="183" cy="182"/>
                </a:xfrm>
                <a:prstGeom prst="ellipse">
                  <a:avLst/>
                </a:prstGeom>
                <a:gradFill rotWithShape="1">
                  <a:gsLst>
                    <a:gs pos="0">
                      <a:schemeClr val="bg1">
                        <a:alpha val="29999"/>
                      </a:scheme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nvGrpSpPr>
              <p:cNvPr id="20516" name="Group 41"/>
              <p:cNvGrpSpPr/>
              <p:nvPr/>
            </p:nvGrpSpPr>
            <p:grpSpPr bwMode="auto">
              <a:xfrm>
                <a:off x="0" y="0"/>
                <a:ext cx="1089" cy="681"/>
                <a:chOff x="0" y="0"/>
                <a:chExt cx="1089" cy="681"/>
              </a:xfrm>
            </p:grpSpPr>
            <p:grpSp>
              <p:nvGrpSpPr>
                <p:cNvPr id="20517" name="Freeform 42"/>
                <p:cNvGrpSpPr/>
                <p:nvPr/>
              </p:nvGrpSpPr>
              <p:grpSpPr bwMode="auto">
                <a:xfrm>
                  <a:off x="-27" y="-25"/>
                  <a:ext cx="1204" cy="797"/>
                  <a:chOff x="0" y="0"/>
                  <a:chExt cx="3444240" cy="2279904"/>
                </a:xfrm>
              </p:grpSpPr>
              <p:pic>
                <p:nvPicPr>
                  <p:cNvPr id="20519" name="Freeform 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44240" cy="22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0" name="Text Box 17"/>
                  <p:cNvSpPr txBox="1">
                    <a:spLocks noChangeArrowheads="1"/>
                  </p:cNvSpPr>
                  <p:nvPr/>
                </p:nvSpPr>
                <p:spPr bwMode="auto">
                  <a:xfrm>
                    <a:off x="76327" y="71946"/>
                    <a:ext cx="3116263" cy="194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0518" name="Oval 43"/>
                <p:cNvSpPr>
                  <a:spLocks noChangeArrowheads="1"/>
                </p:cNvSpPr>
                <p:nvPr/>
              </p:nvSpPr>
              <p:spPr bwMode="auto">
                <a:xfrm>
                  <a:off x="225" y="138"/>
                  <a:ext cx="183" cy="182"/>
                </a:xfrm>
                <a:prstGeom prst="ellipse">
                  <a:avLst/>
                </a:prstGeom>
                <a:gradFill rotWithShape="1">
                  <a:gsLst>
                    <a:gs pos="0">
                      <a:schemeClr val="bg1">
                        <a:alpha val="50000"/>
                      </a:scheme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sp>
          <p:nvSpPr>
            <p:cNvPr id="20487" name="Text Box 44"/>
            <p:cNvSpPr txBox="1">
              <a:spLocks noChangeArrowheads="1"/>
            </p:cNvSpPr>
            <p:nvPr/>
          </p:nvSpPr>
          <p:spPr bwMode="auto">
            <a:xfrm>
              <a:off x="3937000" y="2863850"/>
              <a:ext cx="31321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800">
                  <a:solidFill>
                    <a:schemeClr val="bg1"/>
                  </a:solidFill>
                  <a:latin typeface="Arial Black" panose="020B0A04020102020204" pitchFamily="34" charset="0"/>
                </a:rPr>
                <a:t>Stylish</a:t>
              </a:r>
            </a:p>
            <a:p>
              <a:pPr algn="ctr" eaLnBrk="1" hangingPunct="1">
                <a:spcBef>
                  <a:spcPct val="0"/>
                </a:spcBef>
                <a:buFontTx/>
                <a:buNone/>
              </a:pPr>
              <a:r>
                <a:rPr lang="en-US" altLang="zh-CN" sz="2800">
                  <a:solidFill>
                    <a:schemeClr val="bg1"/>
                  </a:solidFill>
                  <a:latin typeface="Arial Black" panose="020B0A04020102020204" pitchFamily="34" charset="0"/>
                </a:rPr>
                <a:t>templates</a:t>
              </a:r>
            </a:p>
            <a:p>
              <a:pPr algn="ctr" eaLnBrk="1" hangingPunct="1">
                <a:spcBef>
                  <a:spcPct val="0"/>
                </a:spcBef>
                <a:buFontTx/>
                <a:buNone/>
              </a:pPr>
              <a:r>
                <a:rPr lang="en-US" altLang="zh-CN" sz="1200">
                  <a:solidFill>
                    <a:schemeClr val="bg1"/>
                  </a:solidFill>
                  <a:latin typeface="Arial Black" panose="020B0A04020102020204" pitchFamily="34" charset="0"/>
                </a:rPr>
                <a:t>can be a valuable aid to</a:t>
              </a:r>
            </a:p>
            <a:p>
              <a:pPr algn="ctr" eaLnBrk="1" hangingPunct="1">
                <a:spcBef>
                  <a:spcPct val="0"/>
                </a:spcBef>
                <a:buFontTx/>
                <a:buNone/>
              </a:pPr>
              <a:r>
                <a:rPr lang="en-US" altLang="zh-CN" sz="1200">
                  <a:solidFill>
                    <a:schemeClr val="bg1"/>
                  </a:solidFill>
                  <a:latin typeface="Arial Black" panose="020B0A04020102020204" pitchFamily="34" charset="0"/>
                </a:rPr>
                <a:t>Creative professionals</a:t>
              </a:r>
              <a:endParaRPr lang="zh-CN" altLang="en-US" sz="1800">
                <a:solidFill>
                  <a:schemeClr val="bg1"/>
                </a:solidFill>
              </a:endParaRPr>
            </a:p>
          </p:txBody>
        </p:sp>
        <p:sp>
          <p:nvSpPr>
            <p:cNvPr id="20488" name="Text Box 45"/>
            <p:cNvSpPr txBox="1">
              <a:spLocks noChangeArrowheads="1"/>
            </p:cNvSpPr>
            <p:nvPr/>
          </p:nvSpPr>
          <p:spPr bwMode="auto">
            <a:xfrm>
              <a:off x="4849813" y="611187"/>
              <a:ext cx="128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800">
                  <a:solidFill>
                    <a:schemeClr val="bg1"/>
                  </a:solidFill>
                  <a:latin typeface="Arial Black" panose="020B0A04020102020204" pitchFamily="34" charset="0"/>
                </a:rPr>
                <a:t>Clarity &amp;</a:t>
              </a:r>
            </a:p>
            <a:p>
              <a:pPr algn="ctr" eaLnBrk="1" hangingPunct="1">
                <a:spcBef>
                  <a:spcPct val="0"/>
                </a:spcBef>
                <a:buFontTx/>
                <a:buNone/>
              </a:pPr>
              <a:r>
                <a:rPr lang="en-US" altLang="zh-CN" sz="1800">
                  <a:solidFill>
                    <a:schemeClr val="bg1"/>
                  </a:solidFill>
                  <a:latin typeface="Arial Black" panose="020B0A04020102020204" pitchFamily="34" charset="0"/>
                </a:rPr>
                <a:t>Impact</a:t>
              </a:r>
              <a:endParaRPr lang="zh-CN" altLang="en-US" sz="1800">
                <a:solidFill>
                  <a:schemeClr val="bg1"/>
                </a:solidFill>
              </a:endParaRPr>
            </a:p>
          </p:txBody>
        </p:sp>
        <p:sp>
          <p:nvSpPr>
            <p:cNvPr id="20489" name="AutoShape 46"/>
            <p:cNvSpPr>
              <a:spLocks noChangeArrowheads="1"/>
            </p:cNvSpPr>
            <p:nvPr/>
          </p:nvSpPr>
          <p:spPr bwMode="auto">
            <a:xfrm>
              <a:off x="5053013" y="1692275"/>
              <a:ext cx="914400" cy="754062"/>
            </a:xfrm>
            <a:prstGeom prst="upArrow">
              <a:avLst>
                <a:gd name="adj1" fmla="val 52833"/>
                <a:gd name="adj2" fmla="val 45940"/>
              </a:avLst>
            </a:prstGeom>
            <a:gradFill rotWithShape="1">
              <a:gsLst>
                <a:gs pos="0">
                  <a:srgbClr val="40404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20490" name="Freeform 47"/>
            <p:cNvSpPr/>
            <p:nvPr/>
          </p:nvSpPr>
          <p:spPr bwMode="auto">
            <a:xfrm>
              <a:off x="4729163" y="34925"/>
              <a:ext cx="1584325" cy="525462"/>
            </a:xfrm>
            <a:custGeom>
              <a:avLst/>
              <a:gdLst>
                <a:gd name="T0" fmla="*/ 0 w 4756"/>
                <a:gd name="T1" fmla="*/ 2147483646 h 1576"/>
                <a:gd name="T2" fmla="*/ 1848313320 w 4756"/>
                <a:gd name="T3" fmla="*/ 2147483646 h 1576"/>
                <a:gd name="T4" fmla="*/ 2147483646 w 4756"/>
                <a:gd name="T5" fmla="*/ 2147483646 h 1576"/>
                <a:gd name="T6" fmla="*/ 2147483646 w 4756"/>
                <a:gd name="T7" fmla="*/ 2147483646 h 1576"/>
                <a:gd name="T8" fmla="*/ 2147483646 w 4756"/>
                <a:gd name="T9" fmla="*/ 2147483646 h 1576"/>
                <a:gd name="T10" fmla="*/ 2147483646 w 4756"/>
                <a:gd name="T11" fmla="*/ 2147483646 h 1576"/>
                <a:gd name="T12" fmla="*/ 2147483646 w 4756"/>
                <a:gd name="T13" fmla="*/ 2147483646 h 1576"/>
                <a:gd name="T14" fmla="*/ 2147483646 w 4756"/>
                <a:gd name="T15" fmla="*/ 2147483646 h 1576"/>
                <a:gd name="T16" fmla="*/ 2147483646 w 4756"/>
                <a:gd name="T17" fmla="*/ 2147483646 h 1576"/>
                <a:gd name="T18" fmla="*/ 2147483646 w 4756"/>
                <a:gd name="T19" fmla="*/ 2147483646 h 1576"/>
                <a:gd name="T20" fmla="*/ 2147483646 w 4756"/>
                <a:gd name="T21" fmla="*/ 2147483646 h 1576"/>
                <a:gd name="T22" fmla="*/ 2147483646 w 4756"/>
                <a:gd name="T23" fmla="*/ 2147483646 h 1576"/>
                <a:gd name="T24" fmla="*/ 2147483646 w 4756"/>
                <a:gd name="T25" fmla="*/ 2147483646 h 1576"/>
                <a:gd name="T26" fmla="*/ 2147483646 w 4756"/>
                <a:gd name="T27" fmla="*/ 2147483646 h 1576"/>
                <a:gd name="T28" fmla="*/ 2147483646 w 4756"/>
                <a:gd name="T29" fmla="*/ 2147483646 h 1576"/>
                <a:gd name="T30" fmla="*/ 2147483646 w 4756"/>
                <a:gd name="T31" fmla="*/ 2147483646 h 1576"/>
                <a:gd name="T32" fmla="*/ 2147483646 w 4756"/>
                <a:gd name="T33" fmla="*/ 2147483646 h 1576"/>
                <a:gd name="T34" fmla="*/ 2147483646 w 4756"/>
                <a:gd name="T35" fmla="*/ 2147483646 h 1576"/>
                <a:gd name="T36" fmla="*/ 2147483646 w 4756"/>
                <a:gd name="T37" fmla="*/ 2147483646 h 1576"/>
                <a:gd name="T38" fmla="*/ 2147483646 w 4756"/>
                <a:gd name="T39" fmla="*/ 2147483646 h 1576"/>
                <a:gd name="T40" fmla="*/ 2147483646 w 4756"/>
                <a:gd name="T41" fmla="*/ 1927388281 h 1576"/>
                <a:gd name="T42" fmla="*/ 2147483646 w 4756"/>
                <a:gd name="T43" fmla="*/ 1111877925 h 1576"/>
                <a:gd name="T44" fmla="*/ 2147483646 w 4756"/>
                <a:gd name="T45" fmla="*/ 444773242 h 1576"/>
                <a:gd name="T46" fmla="*/ 2147483646 w 4756"/>
                <a:gd name="T47" fmla="*/ 74147489 h 1576"/>
                <a:gd name="T48" fmla="*/ 2147483646 w 4756"/>
                <a:gd name="T49" fmla="*/ 0 h 1576"/>
                <a:gd name="T50" fmla="*/ 2147483646 w 4756"/>
                <a:gd name="T51" fmla="*/ 74147489 h 1576"/>
                <a:gd name="T52" fmla="*/ 2147483646 w 4756"/>
                <a:gd name="T53" fmla="*/ 444773242 h 1576"/>
                <a:gd name="T54" fmla="*/ 2147483646 w 4756"/>
                <a:gd name="T55" fmla="*/ 1111877925 h 1576"/>
                <a:gd name="T56" fmla="*/ 2147483646 w 4756"/>
                <a:gd name="T57" fmla="*/ 1927388281 h 1576"/>
                <a:gd name="T58" fmla="*/ 2147483646 w 4756"/>
                <a:gd name="T59" fmla="*/ 2147483646 h 1576"/>
                <a:gd name="T60" fmla="*/ 2147483646 w 4756"/>
                <a:gd name="T61" fmla="*/ 2147483646 h 1576"/>
                <a:gd name="T62" fmla="*/ 2147483646 w 4756"/>
                <a:gd name="T63" fmla="*/ 2147483646 h 1576"/>
                <a:gd name="T64" fmla="*/ 2147483646 w 4756"/>
                <a:gd name="T65" fmla="*/ 2147483646 h 1576"/>
                <a:gd name="T66" fmla="*/ 2147483646 w 4756"/>
                <a:gd name="T67" fmla="*/ 2147483646 h 1576"/>
                <a:gd name="T68" fmla="*/ 2147483646 w 4756"/>
                <a:gd name="T69" fmla="*/ 2147483646 h 1576"/>
                <a:gd name="T70" fmla="*/ 2147483646 w 4756"/>
                <a:gd name="T71" fmla="*/ 2147483646 h 1576"/>
                <a:gd name="T72" fmla="*/ 2147483646 w 4756"/>
                <a:gd name="T73" fmla="*/ 2147483646 h 1576"/>
                <a:gd name="T74" fmla="*/ 2147483646 w 4756"/>
                <a:gd name="T75" fmla="*/ 2147483646 h 1576"/>
                <a:gd name="T76" fmla="*/ 2147483646 w 4756"/>
                <a:gd name="T77" fmla="*/ 2147483646 h 1576"/>
                <a:gd name="T78" fmla="*/ 2147483646 w 4756"/>
                <a:gd name="T79" fmla="*/ 2147483646 h 1576"/>
                <a:gd name="T80" fmla="*/ 2147483646 w 4756"/>
                <a:gd name="T81" fmla="*/ 2147483646 h 1576"/>
                <a:gd name="T82" fmla="*/ 2147483646 w 4756"/>
                <a:gd name="T83" fmla="*/ 2147483646 h 1576"/>
                <a:gd name="T84" fmla="*/ 2147483646 w 4756"/>
                <a:gd name="T85" fmla="*/ 2147483646 h 1576"/>
                <a:gd name="T86" fmla="*/ 2147483646 w 4756"/>
                <a:gd name="T87" fmla="*/ 2147483646 h 1576"/>
                <a:gd name="T88" fmla="*/ 2147483646 w 4756"/>
                <a:gd name="T89" fmla="*/ 2147483646 h 1576"/>
                <a:gd name="T90" fmla="*/ 2147483646 w 4756"/>
                <a:gd name="T91" fmla="*/ 2147483646 h 1576"/>
                <a:gd name="T92" fmla="*/ 2147483646 w 4756"/>
                <a:gd name="T93" fmla="*/ 2147483646 h 1576"/>
                <a:gd name="T94" fmla="*/ 2147483646 w 4756"/>
                <a:gd name="T95" fmla="*/ 2147483646 h 1576"/>
                <a:gd name="T96" fmla="*/ 2147483646 w 4756"/>
                <a:gd name="T97" fmla="*/ 214748364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0491" name="Group 48"/>
            <p:cNvGrpSpPr/>
            <p:nvPr/>
          </p:nvGrpSpPr>
          <p:grpSpPr bwMode="auto">
            <a:xfrm>
              <a:off x="2676525" y="719137"/>
              <a:ext cx="1924050" cy="2768600"/>
              <a:chOff x="0" y="0"/>
              <a:chExt cx="1212" cy="1744"/>
            </a:xfrm>
          </p:grpSpPr>
          <p:grpSp>
            <p:nvGrpSpPr>
              <p:cNvPr id="20506" name="Group 49"/>
              <p:cNvGrpSpPr/>
              <p:nvPr/>
            </p:nvGrpSpPr>
            <p:grpSpPr bwMode="auto">
              <a:xfrm>
                <a:off x="0" y="0"/>
                <a:ext cx="1212" cy="1744"/>
                <a:chOff x="0" y="0"/>
                <a:chExt cx="1212" cy="1744"/>
              </a:xfrm>
            </p:grpSpPr>
            <p:sp>
              <p:nvSpPr>
                <p:cNvPr id="20509" name="Oval 50"/>
                <p:cNvSpPr>
                  <a:spLocks noChangeArrowheads="1"/>
                </p:cNvSpPr>
                <p:nvPr/>
              </p:nvSpPr>
              <p:spPr bwMode="auto">
                <a:xfrm>
                  <a:off x="0" y="1242"/>
                  <a:ext cx="1212" cy="502"/>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20510" name="Group 51"/>
                <p:cNvGrpSpPr/>
                <p:nvPr/>
              </p:nvGrpSpPr>
              <p:grpSpPr bwMode="auto">
                <a:xfrm>
                  <a:off x="10" y="0"/>
                  <a:ext cx="1170" cy="1166"/>
                  <a:chOff x="0" y="0"/>
                  <a:chExt cx="1406" cy="1402"/>
                </a:xfrm>
              </p:grpSpPr>
              <p:grpSp>
                <p:nvGrpSpPr>
                  <p:cNvPr id="20511" name="Oval 52"/>
                  <p:cNvGrpSpPr/>
                  <p:nvPr/>
                </p:nvGrpSpPr>
                <p:grpSpPr bwMode="auto">
                  <a:xfrm>
                    <a:off x="-59" y="-56"/>
                    <a:ext cx="1652" cy="1658"/>
                    <a:chOff x="0" y="0"/>
                    <a:chExt cx="2182368" cy="2188464"/>
                  </a:xfrm>
                </p:grpSpPr>
                <p:pic>
                  <p:nvPicPr>
                    <p:cNvPr id="20513" name="Oval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82368" cy="21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Text Box 29"/>
                    <p:cNvSpPr txBox="1">
                      <a:spLocks noChangeArrowheads="1"/>
                    </p:cNvSpPr>
                    <p:nvPr/>
                  </p:nvSpPr>
                  <p:spPr bwMode="auto">
                    <a:xfrm>
                      <a:off x="349984" y="345498"/>
                      <a:ext cx="1313363" cy="130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0512" name="Oval 53"/>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sp>
            <p:nvSpPr>
              <p:cNvPr id="20507" name="Text Box 54"/>
              <p:cNvSpPr txBox="1">
                <a:spLocks noChangeArrowheads="1"/>
              </p:cNvSpPr>
              <p:nvPr/>
            </p:nvSpPr>
            <p:spPr bwMode="auto">
              <a:xfrm>
                <a:off x="102" y="383"/>
                <a:ext cx="9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800">
                    <a:solidFill>
                      <a:schemeClr val="bg1"/>
                    </a:solidFill>
                    <a:latin typeface="Arial Black" panose="020B0A04020102020204" pitchFamily="34" charset="0"/>
                  </a:rPr>
                  <a:t>Design</a:t>
                </a:r>
              </a:p>
              <a:p>
                <a:pPr algn="ctr" eaLnBrk="1" hangingPunct="1">
                  <a:spcBef>
                    <a:spcPct val="0"/>
                  </a:spcBef>
                  <a:buFontTx/>
                  <a:buNone/>
                </a:pPr>
                <a:r>
                  <a:rPr lang="en-US" altLang="zh-CN" sz="1800">
                    <a:solidFill>
                      <a:schemeClr val="bg1"/>
                    </a:solidFill>
                    <a:latin typeface="Arial Black" panose="020B0A04020102020204" pitchFamily="34" charset="0"/>
                  </a:rPr>
                  <a:t>Inspiration</a:t>
                </a:r>
                <a:endParaRPr lang="zh-CN" altLang="en-US" sz="1800">
                  <a:solidFill>
                    <a:schemeClr val="bg1"/>
                  </a:solidFill>
                </a:endParaRPr>
              </a:p>
            </p:txBody>
          </p:sp>
          <p:sp>
            <p:nvSpPr>
              <p:cNvPr id="20508" name="Freeform 55"/>
              <p:cNvSpPr/>
              <p:nvPr/>
            </p:nvSpPr>
            <p:spPr bwMode="auto">
              <a:xfrm>
                <a:off x="91" y="20"/>
                <a:ext cx="998" cy="331"/>
              </a:xfrm>
              <a:custGeom>
                <a:avLst/>
                <a:gdLst>
                  <a:gd name="T0" fmla="*/ 0 w 4756"/>
                  <a:gd name="T1" fmla="*/ 15 h 1576"/>
                  <a:gd name="T2" fmla="*/ 0 w 4756"/>
                  <a:gd name="T3" fmla="*/ 13 h 1576"/>
                  <a:gd name="T4" fmla="*/ 1 w 4756"/>
                  <a:gd name="T5" fmla="*/ 13 h 1576"/>
                  <a:gd name="T6" fmla="*/ 2 w 4756"/>
                  <a:gd name="T7" fmla="*/ 12 h 1576"/>
                  <a:gd name="T8" fmla="*/ 2 w 4756"/>
                  <a:gd name="T9" fmla="*/ 11 h 1576"/>
                  <a:gd name="T10" fmla="*/ 3 w 4756"/>
                  <a:gd name="T11" fmla="*/ 10 h 1576"/>
                  <a:gd name="T12" fmla="*/ 4 w 4756"/>
                  <a:gd name="T13" fmla="*/ 9 h 1576"/>
                  <a:gd name="T14" fmla="*/ 4 w 4756"/>
                  <a:gd name="T15" fmla="*/ 8 h 1576"/>
                  <a:gd name="T16" fmla="*/ 5 w 4756"/>
                  <a:gd name="T17" fmla="*/ 7 h 1576"/>
                  <a:gd name="T18" fmla="*/ 6 w 4756"/>
                  <a:gd name="T19" fmla="*/ 6 h 1576"/>
                  <a:gd name="T20" fmla="*/ 7 w 4756"/>
                  <a:gd name="T21" fmla="*/ 5 h 1576"/>
                  <a:gd name="T22" fmla="*/ 8 w 4756"/>
                  <a:gd name="T23" fmla="*/ 5 h 1576"/>
                  <a:gd name="T24" fmla="*/ 9 w 4756"/>
                  <a:gd name="T25" fmla="*/ 4 h 1576"/>
                  <a:gd name="T26" fmla="*/ 10 w 4756"/>
                  <a:gd name="T27" fmla="*/ 4 h 1576"/>
                  <a:gd name="T28" fmla="*/ 11 w 4756"/>
                  <a:gd name="T29" fmla="*/ 3 h 1576"/>
                  <a:gd name="T30" fmla="*/ 12 w 4756"/>
                  <a:gd name="T31" fmla="*/ 2 h 1576"/>
                  <a:gd name="T32" fmla="*/ 13 w 4756"/>
                  <a:gd name="T33" fmla="*/ 2 h 1576"/>
                  <a:gd name="T34" fmla="*/ 14 w 4756"/>
                  <a:gd name="T35" fmla="*/ 1 h 1576"/>
                  <a:gd name="T36" fmla="*/ 15 w 4756"/>
                  <a:gd name="T37" fmla="*/ 1 h 1576"/>
                  <a:gd name="T38" fmla="*/ 16 w 4756"/>
                  <a:gd name="T39" fmla="*/ 1 h 1576"/>
                  <a:gd name="T40" fmla="*/ 17 w 4756"/>
                  <a:gd name="T41" fmla="*/ 0 h 1576"/>
                  <a:gd name="T42" fmla="*/ 18 w 4756"/>
                  <a:gd name="T43" fmla="*/ 0 h 1576"/>
                  <a:gd name="T44" fmla="*/ 20 w 4756"/>
                  <a:gd name="T45" fmla="*/ 0 h 1576"/>
                  <a:gd name="T46" fmla="*/ 21 w 4756"/>
                  <a:gd name="T47" fmla="*/ 0 h 1576"/>
                  <a:gd name="T48" fmla="*/ 22 w 4756"/>
                  <a:gd name="T49" fmla="*/ 0 h 1576"/>
                  <a:gd name="T50" fmla="*/ 23 w 4756"/>
                  <a:gd name="T51" fmla="*/ 0 h 1576"/>
                  <a:gd name="T52" fmla="*/ 24 w 4756"/>
                  <a:gd name="T53" fmla="*/ 0 h 1576"/>
                  <a:gd name="T54" fmla="*/ 26 w 4756"/>
                  <a:gd name="T55" fmla="*/ 0 h 1576"/>
                  <a:gd name="T56" fmla="*/ 27 w 4756"/>
                  <a:gd name="T57" fmla="*/ 0 h 1576"/>
                  <a:gd name="T58" fmla="*/ 28 w 4756"/>
                  <a:gd name="T59" fmla="*/ 1 h 1576"/>
                  <a:gd name="T60" fmla="*/ 29 w 4756"/>
                  <a:gd name="T61" fmla="*/ 1 h 1576"/>
                  <a:gd name="T62" fmla="*/ 30 w 4756"/>
                  <a:gd name="T63" fmla="*/ 1 h 1576"/>
                  <a:gd name="T64" fmla="*/ 31 w 4756"/>
                  <a:gd name="T65" fmla="*/ 2 h 1576"/>
                  <a:gd name="T66" fmla="*/ 32 w 4756"/>
                  <a:gd name="T67" fmla="*/ 2 h 1576"/>
                  <a:gd name="T68" fmla="*/ 33 w 4756"/>
                  <a:gd name="T69" fmla="*/ 3 h 1576"/>
                  <a:gd name="T70" fmla="*/ 34 w 4756"/>
                  <a:gd name="T71" fmla="*/ 4 h 1576"/>
                  <a:gd name="T72" fmla="*/ 35 w 4756"/>
                  <a:gd name="T73" fmla="*/ 4 h 1576"/>
                  <a:gd name="T74" fmla="*/ 36 w 4756"/>
                  <a:gd name="T75" fmla="*/ 5 h 1576"/>
                  <a:gd name="T76" fmla="*/ 37 w 4756"/>
                  <a:gd name="T77" fmla="*/ 5 h 1576"/>
                  <a:gd name="T78" fmla="*/ 38 w 4756"/>
                  <a:gd name="T79" fmla="*/ 6 h 1576"/>
                  <a:gd name="T80" fmla="*/ 39 w 4756"/>
                  <a:gd name="T81" fmla="*/ 7 h 1576"/>
                  <a:gd name="T82" fmla="*/ 40 w 4756"/>
                  <a:gd name="T83" fmla="*/ 8 h 1576"/>
                  <a:gd name="T84" fmla="*/ 40 w 4756"/>
                  <a:gd name="T85" fmla="*/ 9 h 1576"/>
                  <a:gd name="T86" fmla="*/ 41 w 4756"/>
                  <a:gd name="T87" fmla="*/ 10 h 1576"/>
                  <a:gd name="T88" fmla="*/ 42 w 4756"/>
                  <a:gd name="T89" fmla="*/ 11 h 1576"/>
                  <a:gd name="T90" fmla="*/ 42 w 4756"/>
                  <a:gd name="T91" fmla="*/ 12 h 1576"/>
                  <a:gd name="T92" fmla="*/ 43 w 4756"/>
                  <a:gd name="T93" fmla="*/ 13 h 1576"/>
                  <a:gd name="T94" fmla="*/ 43 w 4756"/>
                  <a:gd name="T95" fmla="*/ 13 h 1576"/>
                  <a:gd name="T96" fmla="*/ 44 w 4756"/>
                  <a:gd name="T97" fmla="*/ 15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492" name="Group 56"/>
            <p:cNvGrpSpPr/>
            <p:nvPr/>
          </p:nvGrpSpPr>
          <p:grpSpPr bwMode="auto">
            <a:xfrm>
              <a:off x="6457950" y="719137"/>
              <a:ext cx="1924050" cy="2768600"/>
              <a:chOff x="0" y="0"/>
              <a:chExt cx="1212" cy="1744"/>
            </a:xfrm>
          </p:grpSpPr>
          <p:grpSp>
            <p:nvGrpSpPr>
              <p:cNvPr id="20497" name="Group 57"/>
              <p:cNvGrpSpPr/>
              <p:nvPr/>
            </p:nvGrpSpPr>
            <p:grpSpPr bwMode="auto">
              <a:xfrm>
                <a:off x="0" y="0"/>
                <a:ext cx="1212" cy="1744"/>
                <a:chOff x="0" y="0"/>
                <a:chExt cx="1212" cy="1744"/>
              </a:xfrm>
            </p:grpSpPr>
            <p:sp>
              <p:nvSpPr>
                <p:cNvPr id="20500" name="Oval 58"/>
                <p:cNvSpPr>
                  <a:spLocks noChangeArrowheads="1"/>
                </p:cNvSpPr>
                <p:nvPr/>
              </p:nvSpPr>
              <p:spPr bwMode="auto">
                <a:xfrm>
                  <a:off x="0" y="1242"/>
                  <a:ext cx="1212" cy="502"/>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20501" name="Group 59"/>
                <p:cNvGrpSpPr/>
                <p:nvPr/>
              </p:nvGrpSpPr>
              <p:grpSpPr bwMode="auto">
                <a:xfrm>
                  <a:off x="10" y="0"/>
                  <a:ext cx="1170" cy="1166"/>
                  <a:chOff x="0" y="0"/>
                  <a:chExt cx="1406" cy="1402"/>
                </a:xfrm>
              </p:grpSpPr>
              <p:grpSp>
                <p:nvGrpSpPr>
                  <p:cNvPr id="20502" name="Oval 60"/>
                  <p:cNvGrpSpPr/>
                  <p:nvPr/>
                </p:nvGrpSpPr>
                <p:grpSpPr bwMode="auto">
                  <a:xfrm>
                    <a:off x="-60" y="-56"/>
                    <a:ext cx="1657" cy="1658"/>
                    <a:chOff x="0" y="0"/>
                    <a:chExt cx="2188464" cy="2188464"/>
                  </a:xfrm>
                </p:grpSpPr>
                <p:pic>
                  <p:nvPicPr>
                    <p:cNvPr id="20504" name="Oval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88464" cy="218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5" name="Text Box 39"/>
                    <p:cNvSpPr txBox="1">
                      <a:spLocks noChangeArrowheads="1"/>
                    </p:cNvSpPr>
                    <p:nvPr/>
                  </p:nvSpPr>
                  <p:spPr bwMode="auto">
                    <a:xfrm>
                      <a:off x="351889" y="345498"/>
                      <a:ext cx="1313363" cy="130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0503" name="Oval 61"/>
                  <p:cNvSpPr>
                    <a:spLocks noChangeArrowheads="1"/>
                  </p:cNvSpPr>
                  <p:nvPr/>
                </p:nvSpPr>
                <p:spPr bwMode="auto">
                  <a:xfrm>
                    <a:off x="278" y="176"/>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sp>
            <p:nvSpPr>
              <p:cNvPr id="20498" name="Text Box 62"/>
              <p:cNvSpPr txBox="1">
                <a:spLocks noChangeArrowheads="1"/>
              </p:cNvSpPr>
              <p:nvPr/>
            </p:nvSpPr>
            <p:spPr bwMode="auto">
              <a:xfrm>
                <a:off x="193" y="383"/>
                <a:ext cx="8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800">
                    <a:solidFill>
                      <a:schemeClr val="bg1"/>
                    </a:solidFill>
                    <a:latin typeface="Arial Black" panose="020B0A04020102020204" pitchFamily="34" charset="0"/>
                  </a:rPr>
                  <a:t>Premium</a:t>
                </a:r>
              </a:p>
              <a:p>
                <a:pPr algn="ctr" eaLnBrk="1" hangingPunct="1">
                  <a:spcBef>
                    <a:spcPct val="0"/>
                  </a:spcBef>
                  <a:buFontTx/>
                  <a:buNone/>
                </a:pPr>
                <a:r>
                  <a:rPr lang="en-US" altLang="zh-CN" sz="1800">
                    <a:solidFill>
                      <a:schemeClr val="bg1"/>
                    </a:solidFill>
                    <a:latin typeface="Arial Black" panose="020B0A04020102020204" pitchFamily="34" charset="0"/>
                  </a:rPr>
                  <a:t>Design</a:t>
                </a:r>
                <a:endParaRPr lang="zh-CN" altLang="en-US" sz="1800">
                  <a:solidFill>
                    <a:schemeClr val="bg1"/>
                  </a:solidFill>
                </a:endParaRPr>
              </a:p>
            </p:txBody>
          </p:sp>
          <p:sp>
            <p:nvSpPr>
              <p:cNvPr id="20499" name="Freeform 63"/>
              <p:cNvSpPr/>
              <p:nvPr/>
            </p:nvSpPr>
            <p:spPr bwMode="auto">
              <a:xfrm>
                <a:off x="90" y="20"/>
                <a:ext cx="998" cy="331"/>
              </a:xfrm>
              <a:custGeom>
                <a:avLst/>
                <a:gdLst>
                  <a:gd name="T0" fmla="*/ 0 w 4756"/>
                  <a:gd name="T1" fmla="*/ 15 h 1576"/>
                  <a:gd name="T2" fmla="*/ 0 w 4756"/>
                  <a:gd name="T3" fmla="*/ 13 h 1576"/>
                  <a:gd name="T4" fmla="*/ 1 w 4756"/>
                  <a:gd name="T5" fmla="*/ 13 h 1576"/>
                  <a:gd name="T6" fmla="*/ 2 w 4756"/>
                  <a:gd name="T7" fmla="*/ 12 h 1576"/>
                  <a:gd name="T8" fmla="*/ 2 w 4756"/>
                  <a:gd name="T9" fmla="*/ 11 h 1576"/>
                  <a:gd name="T10" fmla="*/ 3 w 4756"/>
                  <a:gd name="T11" fmla="*/ 10 h 1576"/>
                  <a:gd name="T12" fmla="*/ 4 w 4756"/>
                  <a:gd name="T13" fmla="*/ 9 h 1576"/>
                  <a:gd name="T14" fmla="*/ 4 w 4756"/>
                  <a:gd name="T15" fmla="*/ 8 h 1576"/>
                  <a:gd name="T16" fmla="*/ 5 w 4756"/>
                  <a:gd name="T17" fmla="*/ 7 h 1576"/>
                  <a:gd name="T18" fmla="*/ 6 w 4756"/>
                  <a:gd name="T19" fmla="*/ 6 h 1576"/>
                  <a:gd name="T20" fmla="*/ 7 w 4756"/>
                  <a:gd name="T21" fmla="*/ 5 h 1576"/>
                  <a:gd name="T22" fmla="*/ 8 w 4756"/>
                  <a:gd name="T23" fmla="*/ 5 h 1576"/>
                  <a:gd name="T24" fmla="*/ 9 w 4756"/>
                  <a:gd name="T25" fmla="*/ 4 h 1576"/>
                  <a:gd name="T26" fmla="*/ 10 w 4756"/>
                  <a:gd name="T27" fmla="*/ 4 h 1576"/>
                  <a:gd name="T28" fmla="*/ 11 w 4756"/>
                  <a:gd name="T29" fmla="*/ 3 h 1576"/>
                  <a:gd name="T30" fmla="*/ 12 w 4756"/>
                  <a:gd name="T31" fmla="*/ 2 h 1576"/>
                  <a:gd name="T32" fmla="*/ 13 w 4756"/>
                  <a:gd name="T33" fmla="*/ 2 h 1576"/>
                  <a:gd name="T34" fmla="*/ 14 w 4756"/>
                  <a:gd name="T35" fmla="*/ 1 h 1576"/>
                  <a:gd name="T36" fmla="*/ 15 w 4756"/>
                  <a:gd name="T37" fmla="*/ 1 h 1576"/>
                  <a:gd name="T38" fmla="*/ 16 w 4756"/>
                  <a:gd name="T39" fmla="*/ 1 h 1576"/>
                  <a:gd name="T40" fmla="*/ 17 w 4756"/>
                  <a:gd name="T41" fmla="*/ 0 h 1576"/>
                  <a:gd name="T42" fmla="*/ 18 w 4756"/>
                  <a:gd name="T43" fmla="*/ 0 h 1576"/>
                  <a:gd name="T44" fmla="*/ 20 w 4756"/>
                  <a:gd name="T45" fmla="*/ 0 h 1576"/>
                  <a:gd name="T46" fmla="*/ 21 w 4756"/>
                  <a:gd name="T47" fmla="*/ 0 h 1576"/>
                  <a:gd name="T48" fmla="*/ 22 w 4756"/>
                  <a:gd name="T49" fmla="*/ 0 h 1576"/>
                  <a:gd name="T50" fmla="*/ 23 w 4756"/>
                  <a:gd name="T51" fmla="*/ 0 h 1576"/>
                  <a:gd name="T52" fmla="*/ 24 w 4756"/>
                  <a:gd name="T53" fmla="*/ 0 h 1576"/>
                  <a:gd name="T54" fmla="*/ 26 w 4756"/>
                  <a:gd name="T55" fmla="*/ 0 h 1576"/>
                  <a:gd name="T56" fmla="*/ 27 w 4756"/>
                  <a:gd name="T57" fmla="*/ 0 h 1576"/>
                  <a:gd name="T58" fmla="*/ 28 w 4756"/>
                  <a:gd name="T59" fmla="*/ 1 h 1576"/>
                  <a:gd name="T60" fmla="*/ 29 w 4756"/>
                  <a:gd name="T61" fmla="*/ 1 h 1576"/>
                  <a:gd name="T62" fmla="*/ 30 w 4756"/>
                  <a:gd name="T63" fmla="*/ 1 h 1576"/>
                  <a:gd name="T64" fmla="*/ 31 w 4756"/>
                  <a:gd name="T65" fmla="*/ 2 h 1576"/>
                  <a:gd name="T66" fmla="*/ 32 w 4756"/>
                  <a:gd name="T67" fmla="*/ 2 h 1576"/>
                  <a:gd name="T68" fmla="*/ 33 w 4756"/>
                  <a:gd name="T69" fmla="*/ 3 h 1576"/>
                  <a:gd name="T70" fmla="*/ 34 w 4756"/>
                  <a:gd name="T71" fmla="*/ 4 h 1576"/>
                  <a:gd name="T72" fmla="*/ 35 w 4756"/>
                  <a:gd name="T73" fmla="*/ 4 h 1576"/>
                  <a:gd name="T74" fmla="*/ 36 w 4756"/>
                  <a:gd name="T75" fmla="*/ 5 h 1576"/>
                  <a:gd name="T76" fmla="*/ 37 w 4756"/>
                  <a:gd name="T77" fmla="*/ 5 h 1576"/>
                  <a:gd name="T78" fmla="*/ 38 w 4756"/>
                  <a:gd name="T79" fmla="*/ 6 h 1576"/>
                  <a:gd name="T80" fmla="*/ 39 w 4756"/>
                  <a:gd name="T81" fmla="*/ 7 h 1576"/>
                  <a:gd name="T82" fmla="*/ 40 w 4756"/>
                  <a:gd name="T83" fmla="*/ 8 h 1576"/>
                  <a:gd name="T84" fmla="*/ 40 w 4756"/>
                  <a:gd name="T85" fmla="*/ 9 h 1576"/>
                  <a:gd name="T86" fmla="*/ 41 w 4756"/>
                  <a:gd name="T87" fmla="*/ 10 h 1576"/>
                  <a:gd name="T88" fmla="*/ 42 w 4756"/>
                  <a:gd name="T89" fmla="*/ 11 h 1576"/>
                  <a:gd name="T90" fmla="*/ 42 w 4756"/>
                  <a:gd name="T91" fmla="*/ 12 h 1576"/>
                  <a:gd name="T92" fmla="*/ 43 w 4756"/>
                  <a:gd name="T93" fmla="*/ 13 h 1576"/>
                  <a:gd name="T94" fmla="*/ 43 w 4756"/>
                  <a:gd name="T95" fmla="*/ 13 h 1576"/>
                  <a:gd name="T96" fmla="*/ 44 w 4756"/>
                  <a:gd name="T97" fmla="*/ 15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493" name="Freeform 64"/>
            <p:cNvSpPr/>
            <p:nvPr/>
          </p:nvSpPr>
          <p:spPr bwMode="auto">
            <a:xfrm>
              <a:off x="4043363" y="2493962"/>
              <a:ext cx="2917825" cy="1054100"/>
            </a:xfrm>
            <a:custGeom>
              <a:avLst/>
              <a:gdLst>
                <a:gd name="T0" fmla="*/ 0 w 4756"/>
                <a:gd name="T1" fmla="*/ 2147483646 h 1576"/>
                <a:gd name="T2" fmla="*/ 2147483646 w 4756"/>
                <a:gd name="T3" fmla="*/ 2147483646 h 1576"/>
                <a:gd name="T4" fmla="*/ 2147483646 w 4756"/>
                <a:gd name="T5" fmla="*/ 2147483646 h 1576"/>
                <a:gd name="T6" fmla="*/ 2147483646 w 4756"/>
                <a:gd name="T7" fmla="*/ 2147483646 h 1576"/>
                <a:gd name="T8" fmla="*/ 2147483646 w 4756"/>
                <a:gd name="T9" fmla="*/ 2147483646 h 1576"/>
                <a:gd name="T10" fmla="*/ 2147483646 w 4756"/>
                <a:gd name="T11" fmla="*/ 2147483646 h 1576"/>
                <a:gd name="T12" fmla="*/ 2147483646 w 4756"/>
                <a:gd name="T13" fmla="*/ 2147483646 h 1576"/>
                <a:gd name="T14" fmla="*/ 2147483646 w 4756"/>
                <a:gd name="T15" fmla="*/ 2147483646 h 1576"/>
                <a:gd name="T16" fmla="*/ 2147483646 w 4756"/>
                <a:gd name="T17" fmla="*/ 2147483646 h 1576"/>
                <a:gd name="T18" fmla="*/ 2147483646 w 4756"/>
                <a:gd name="T19" fmla="*/ 2147483646 h 1576"/>
                <a:gd name="T20" fmla="*/ 2147483646 w 4756"/>
                <a:gd name="T21" fmla="*/ 2147483646 h 1576"/>
                <a:gd name="T22" fmla="*/ 2147483646 w 4756"/>
                <a:gd name="T23" fmla="*/ 2147483646 h 1576"/>
                <a:gd name="T24" fmla="*/ 2147483646 w 4756"/>
                <a:gd name="T25" fmla="*/ 2147483646 h 1576"/>
                <a:gd name="T26" fmla="*/ 2147483646 w 4756"/>
                <a:gd name="T27" fmla="*/ 2147483646 h 1576"/>
                <a:gd name="T28" fmla="*/ 2147483646 w 4756"/>
                <a:gd name="T29" fmla="*/ 2147483646 h 1576"/>
                <a:gd name="T30" fmla="*/ 2147483646 w 4756"/>
                <a:gd name="T31" fmla="*/ 2147483646 h 1576"/>
                <a:gd name="T32" fmla="*/ 2147483646 w 4756"/>
                <a:gd name="T33" fmla="*/ 2147483646 h 1576"/>
                <a:gd name="T34" fmla="*/ 2147483646 w 4756"/>
                <a:gd name="T35" fmla="*/ 2147483646 h 1576"/>
                <a:gd name="T36" fmla="*/ 2147483646 w 4756"/>
                <a:gd name="T37" fmla="*/ 2147483646 h 1576"/>
                <a:gd name="T38" fmla="*/ 2147483646 w 4756"/>
                <a:gd name="T39" fmla="*/ 2147483646 h 1576"/>
                <a:gd name="T40" fmla="*/ 2147483646 w 4756"/>
                <a:gd name="T41" fmla="*/ 2147483646 h 1576"/>
                <a:gd name="T42" fmla="*/ 2147483646 w 4756"/>
                <a:gd name="T43" fmla="*/ 2147483646 h 1576"/>
                <a:gd name="T44" fmla="*/ 2147483646 w 4756"/>
                <a:gd name="T45" fmla="*/ 2147483646 h 1576"/>
                <a:gd name="T46" fmla="*/ 2147483646 w 4756"/>
                <a:gd name="T47" fmla="*/ 598559582 h 1576"/>
                <a:gd name="T48" fmla="*/ 2147483646 w 4756"/>
                <a:gd name="T49" fmla="*/ 0 h 1576"/>
                <a:gd name="T50" fmla="*/ 2147483646 w 4756"/>
                <a:gd name="T51" fmla="*/ 598559582 h 1576"/>
                <a:gd name="T52" fmla="*/ 2147483646 w 4756"/>
                <a:gd name="T53" fmla="*/ 2147483646 h 1576"/>
                <a:gd name="T54" fmla="*/ 2147483646 w 4756"/>
                <a:gd name="T55" fmla="*/ 2147483646 h 1576"/>
                <a:gd name="T56" fmla="*/ 2147483646 w 4756"/>
                <a:gd name="T57" fmla="*/ 2147483646 h 1576"/>
                <a:gd name="T58" fmla="*/ 2147483646 w 4756"/>
                <a:gd name="T59" fmla="*/ 2147483646 h 1576"/>
                <a:gd name="T60" fmla="*/ 2147483646 w 4756"/>
                <a:gd name="T61" fmla="*/ 2147483646 h 1576"/>
                <a:gd name="T62" fmla="*/ 2147483646 w 4756"/>
                <a:gd name="T63" fmla="*/ 2147483646 h 1576"/>
                <a:gd name="T64" fmla="*/ 2147483646 w 4756"/>
                <a:gd name="T65" fmla="*/ 2147483646 h 1576"/>
                <a:gd name="T66" fmla="*/ 2147483646 w 4756"/>
                <a:gd name="T67" fmla="*/ 2147483646 h 1576"/>
                <a:gd name="T68" fmla="*/ 2147483646 w 4756"/>
                <a:gd name="T69" fmla="*/ 2147483646 h 1576"/>
                <a:gd name="T70" fmla="*/ 2147483646 w 4756"/>
                <a:gd name="T71" fmla="*/ 2147483646 h 1576"/>
                <a:gd name="T72" fmla="*/ 2147483646 w 4756"/>
                <a:gd name="T73" fmla="*/ 2147483646 h 1576"/>
                <a:gd name="T74" fmla="*/ 2147483646 w 4756"/>
                <a:gd name="T75" fmla="*/ 2147483646 h 1576"/>
                <a:gd name="T76" fmla="*/ 2147483646 w 4756"/>
                <a:gd name="T77" fmla="*/ 2147483646 h 1576"/>
                <a:gd name="T78" fmla="*/ 2147483646 w 4756"/>
                <a:gd name="T79" fmla="*/ 2147483646 h 1576"/>
                <a:gd name="T80" fmla="*/ 2147483646 w 4756"/>
                <a:gd name="T81" fmla="*/ 2147483646 h 1576"/>
                <a:gd name="T82" fmla="*/ 2147483646 w 4756"/>
                <a:gd name="T83" fmla="*/ 2147483646 h 1576"/>
                <a:gd name="T84" fmla="*/ 2147483646 w 4756"/>
                <a:gd name="T85" fmla="*/ 2147483646 h 1576"/>
                <a:gd name="T86" fmla="*/ 2147483646 w 4756"/>
                <a:gd name="T87" fmla="*/ 2147483646 h 1576"/>
                <a:gd name="T88" fmla="*/ 2147483646 w 4756"/>
                <a:gd name="T89" fmla="*/ 2147483646 h 1576"/>
                <a:gd name="T90" fmla="*/ 2147483646 w 4756"/>
                <a:gd name="T91" fmla="*/ 2147483646 h 1576"/>
                <a:gd name="T92" fmla="*/ 2147483646 w 4756"/>
                <a:gd name="T93" fmla="*/ 2147483646 h 1576"/>
                <a:gd name="T94" fmla="*/ 2147483646 w 4756"/>
                <a:gd name="T95" fmla="*/ 2147483646 h 1576"/>
                <a:gd name="T96" fmla="*/ 2147483646 w 4756"/>
                <a:gd name="T97" fmla="*/ 2147483646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4" name="AutoShape 65"/>
            <p:cNvSpPr>
              <a:spLocks noChangeArrowheads="1"/>
            </p:cNvSpPr>
            <p:nvPr/>
          </p:nvSpPr>
          <p:spPr bwMode="auto">
            <a:xfrm rot="-2367420">
              <a:off x="3865563" y="2089150"/>
              <a:ext cx="914400" cy="754062"/>
            </a:xfrm>
            <a:prstGeom prst="upArrow">
              <a:avLst>
                <a:gd name="adj1" fmla="val 52833"/>
                <a:gd name="adj2" fmla="val 45940"/>
              </a:avLst>
            </a:prstGeom>
            <a:gradFill rotWithShape="1">
              <a:gsLst>
                <a:gs pos="0">
                  <a:srgbClr val="40404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20495" name="AutoShape 66"/>
            <p:cNvSpPr>
              <a:spLocks noChangeArrowheads="1"/>
            </p:cNvSpPr>
            <p:nvPr/>
          </p:nvSpPr>
          <p:spPr bwMode="auto">
            <a:xfrm rot="2480061">
              <a:off x="6205538" y="2087562"/>
              <a:ext cx="914400" cy="754063"/>
            </a:xfrm>
            <a:prstGeom prst="upArrow">
              <a:avLst>
                <a:gd name="adj1" fmla="val 52833"/>
                <a:gd name="adj2" fmla="val 45940"/>
              </a:avLst>
            </a:prstGeom>
            <a:gradFill rotWithShape="1">
              <a:gsLst>
                <a:gs pos="0">
                  <a:srgbClr val="40404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20496" name="Text Box 67"/>
            <p:cNvSpPr txBox="1">
              <a:spLocks noChangeArrowheads="1"/>
            </p:cNvSpPr>
            <p:nvPr/>
          </p:nvSpPr>
          <p:spPr bwMode="auto">
            <a:xfrm>
              <a:off x="0" y="2638425"/>
              <a:ext cx="3313113"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800">
                  <a:solidFill>
                    <a:srgbClr val="262626"/>
                  </a:solidFill>
                  <a:latin typeface="Arial Black" panose="020B0A04020102020204" pitchFamily="34" charset="0"/>
                </a:rPr>
                <a:t>Pictures speak</a:t>
              </a:r>
            </a:p>
            <a:p>
              <a:pPr algn="r" eaLnBrk="1" hangingPunct="1">
                <a:spcBef>
                  <a:spcPct val="0"/>
                </a:spcBef>
                <a:buFontTx/>
                <a:buNone/>
              </a:pPr>
              <a:r>
                <a:rPr lang="en-US" altLang="zh-CN" sz="1800">
                  <a:solidFill>
                    <a:srgbClr val="262626"/>
                  </a:solidFill>
                  <a:latin typeface="Arial Black" panose="020B0A04020102020204" pitchFamily="34" charset="0"/>
                </a:rPr>
                <a:t>1,000 words!</a:t>
              </a:r>
            </a:p>
            <a:p>
              <a:pPr algn="r" eaLnBrk="1" hangingPunct="1">
                <a:spcBef>
                  <a:spcPct val="0"/>
                </a:spcBef>
                <a:buFontTx/>
                <a:buNone/>
              </a:pPr>
              <a:r>
                <a:rPr lang="en-US" altLang="zh-CN" sz="1200">
                  <a:solidFill>
                    <a:srgbClr val="262626"/>
                  </a:solidFill>
                  <a:latin typeface="Arial" panose="020B0604020202020204" pitchFamily="34" charset="0"/>
                </a:rPr>
                <a:t>Catch The feel of Design in contemporary</a:t>
              </a:r>
            </a:p>
            <a:p>
              <a:pPr algn="r" eaLnBrk="1" hangingPunct="1">
                <a:spcBef>
                  <a:spcPct val="0"/>
                </a:spcBef>
                <a:buFontTx/>
                <a:buNone/>
              </a:pPr>
              <a:r>
                <a:rPr lang="en-US" altLang="zh-CN" sz="1200">
                  <a:solidFill>
                    <a:srgbClr val="262626"/>
                  </a:solidFill>
                  <a:latin typeface="Arial" panose="020B0604020202020204" pitchFamily="34" charset="0"/>
                </a:rPr>
                <a:t>colors and styles</a:t>
              </a:r>
            </a:p>
            <a:p>
              <a:pPr algn="r" eaLnBrk="1" hangingPunct="1">
                <a:spcBef>
                  <a:spcPct val="0"/>
                </a:spcBef>
                <a:buFontTx/>
                <a:buNone/>
              </a:pPr>
              <a:endParaRPr lang="en-US" altLang="zh-CN" sz="1200">
                <a:solidFill>
                  <a:srgbClr val="262626"/>
                </a:solidFill>
                <a:latin typeface="Arial" panose="020B0604020202020204" pitchFamily="34" charset="0"/>
              </a:endParaRPr>
            </a:p>
            <a:p>
              <a:pPr algn="r" eaLnBrk="1" hangingPunct="1">
                <a:spcBef>
                  <a:spcPct val="0"/>
                </a:spcBef>
                <a:buFontTx/>
                <a:buNone/>
              </a:pPr>
              <a:r>
                <a:rPr lang="en-US" altLang="zh-CN" sz="1800">
                  <a:solidFill>
                    <a:srgbClr val="262626"/>
                  </a:solidFill>
                  <a:latin typeface="Arial Black" panose="020B0A04020102020204" pitchFamily="34" charset="0"/>
                </a:rPr>
                <a:t>Creative Visual Aids!</a:t>
              </a:r>
            </a:p>
            <a:p>
              <a:pPr algn="r" eaLnBrk="1" hangingPunct="1">
                <a:spcBef>
                  <a:spcPct val="0"/>
                </a:spcBef>
                <a:buFontTx/>
                <a:buNone/>
              </a:pPr>
              <a:r>
                <a:rPr lang="en-US" altLang="zh-CN" sz="1200">
                  <a:solidFill>
                    <a:srgbClr val="262626"/>
                  </a:solidFill>
                  <a:latin typeface="Arial" panose="020B0604020202020204" pitchFamily="34" charset="0"/>
                </a:rPr>
                <a:t>Feel the touch of Design on the cutting edge</a:t>
              </a:r>
              <a:endParaRPr lang="ko-KR" altLang="en-US" sz="1800">
                <a:solidFill>
                  <a:srgbClr val="262626"/>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제목 1"/>
          <p:cNvSpPr>
            <a:spLocks noGrp="1" noChangeArrowheads="1"/>
          </p:cNvSpPr>
          <p:nvPr>
            <p:ph type="title" idx="4294967295"/>
          </p:nvPr>
        </p:nvSpPr>
        <p:spPr/>
        <p:txBody>
          <a:bodyPr/>
          <a:lstStyle/>
          <a:p>
            <a:r>
              <a:rPr lang="zh-CN" altLang="ko-KR"/>
              <a:t>Click To Edit Title Style</a:t>
            </a:r>
          </a:p>
        </p:txBody>
      </p:sp>
      <p:grpSp>
        <p:nvGrpSpPr>
          <p:cNvPr id="21507" name="그룹 3"/>
          <p:cNvGrpSpPr/>
          <p:nvPr/>
        </p:nvGrpSpPr>
        <p:grpSpPr bwMode="auto">
          <a:xfrm>
            <a:off x="714375" y="1612900"/>
            <a:ext cx="7421563" cy="4264025"/>
            <a:chOff x="0" y="0"/>
            <a:chExt cx="7421563" cy="4264025"/>
          </a:xfrm>
        </p:grpSpPr>
        <p:sp>
          <p:nvSpPr>
            <p:cNvPr id="21508" name="Rectangle 57"/>
            <p:cNvSpPr>
              <a:spLocks noChangeArrowheads="1"/>
            </p:cNvSpPr>
            <p:nvPr/>
          </p:nvSpPr>
          <p:spPr bwMode="auto">
            <a:xfrm>
              <a:off x="971550" y="3184525"/>
              <a:ext cx="6408738" cy="358775"/>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1509" name="Rectangle 58"/>
            <p:cNvSpPr>
              <a:spLocks noChangeArrowheads="1"/>
            </p:cNvSpPr>
            <p:nvPr/>
          </p:nvSpPr>
          <p:spPr bwMode="auto">
            <a:xfrm>
              <a:off x="977900" y="2449513"/>
              <a:ext cx="6408738" cy="358775"/>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1510" name="Rectangle 59"/>
            <p:cNvSpPr>
              <a:spLocks noChangeArrowheads="1"/>
            </p:cNvSpPr>
            <p:nvPr/>
          </p:nvSpPr>
          <p:spPr bwMode="auto">
            <a:xfrm>
              <a:off x="971550" y="1743075"/>
              <a:ext cx="6408738" cy="358775"/>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1511" name="Rectangle 60"/>
            <p:cNvSpPr>
              <a:spLocks noChangeArrowheads="1"/>
            </p:cNvSpPr>
            <p:nvPr/>
          </p:nvSpPr>
          <p:spPr bwMode="auto">
            <a:xfrm>
              <a:off x="971550" y="1023938"/>
              <a:ext cx="6408738" cy="358775"/>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1512" name="Rectangle 61"/>
            <p:cNvSpPr>
              <a:spLocks noChangeArrowheads="1"/>
            </p:cNvSpPr>
            <p:nvPr/>
          </p:nvSpPr>
          <p:spPr bwMode="auto">
            <a:xfrm>
              <a:off x="971550" y="303213"/>
              <a:ext cx="6408738" cy="358775"/>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21513" name="Rectangle 62"/>
            <p:cNvGrpSpPr/>
            <p:nvPr/>
          </p:nvGrpSpPr>
          <p:grpSpPr bwMode="auto">
            <a:xfrm>
              <a:off x="1614297" y="3111500"/>
              <a:ext cx="1048512" cy="694944"/>
              <a:chOff x="0" y="0"/>
              <a:chExt cx="1048512" cy="694944"/>
            </a:xfrm>
          </p:grpSpPr>
          <p:pic>
            <p:nvPicPr>
              <p:cNvPr id="21602" name="Rectangle 6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8512"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3" name="Text Box 11"/>
              <p:cNvSpPr txBox="1">
                <a:spLocks noChangeArrowheads="1"/>
              </p:cNvSpPr>
              <p:nvPr/>
            </p:nvSpPr>
            <p:spPr bwMode="auto">
              <a:xfrm>
                <a:off x="77848" y="72453"/>
                <a:ext cx="720377" cy="35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14" name="Rectangle 63"/>
            <p:cNvGrpSpPr/>
            <p:nvPr/>
          </p:nvGrpSpPr>
          <p:grpSpPr bwMode="auto">
            <a:xfrm>
              <a:off x="2333625" y="2751836"/>
              <a:ext cx="1048512" cy="694944"/>
              <a:chOff x="0" y="0"/>
              <a:chExt cx="1048512" cy="694944"/>
            </a:xfrm>
          </p:grpSpPr>
          <p:pic>
            <p:nvPicPr>
              <p:cNvPr id="21600" name="Rectangle 6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8512"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1" name="Text Box 14"/>
              <p:cNvSpPr txBox="1">
                <a:spLocks noChangeArrowheads="1"/>
              </p:cNvSpPr>
              <p:nvPr/>
            </p:nvSpPr>
            <p:spPr bwMode="auto">
              <a:xfrm>
                <a:off x="77467" y="72644"/>
                <a:ext cx="720377" cy="3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15" name="Rectangle 64"/>
            <p:cNvGrpSpPr/>
            <p:nvPr/>
          </p:nvGrpSpPr>
          <p:grpSpPr bwMode="auto">
            <a:xfrm>
              <a:off x="3052953" y="2392172"/>
              <a:ext cx="1048512" cy="694944"/>
              <a:chOff x="0" y="0"/>
              <a:chExt cx="1048512" cy="694944"/>
            </a:xfrm>
          </p:grpSpPr>
          <p:pic>
            <p:nvPicPr>
              <p:cNvPr id="21598" name="Rectangle 6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8512"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9" name="Text Box 17"/>
              <p:cNvSpPr txBox="1">
                <a:spLocks noChangeArrowheads="1"/>
              </p:cNvSpPr>
              <p:nvPr/>
            </p:nvSpPr>
            <p:spPr bwMode="auto">
              <a:xfrm>
                <a:off x="78801" y="71247"/>
                <a:ext cx="721463" cy="3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16" name="Rectangle 65"/>
            <p:cNvGrpSpPr/>
            <p:nvPr/>
          </p:nvGrpSpPr>
          <p:grpSpPr bwMode="auto">
            <a:xfrm>
              <a:off x="3772281" y="2032508"/>
              <a:ext cx="1048512" cy="694944"/>
              <a:chOff x="0" y="0"/>
              <a:chExt cx="1048512" cy="694944"/>
            </a:xfrm>
          </p:grpSpPr>
          <p:pic>
            <p:nvPicPr>
              <p:cNvPr id="21596" name="Rectangle 6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8512"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7" name="Text Box 20"/>
              <p:cNvSpPr txBox="1">
                <a:spLocks noChangeArrowheads="1"/>
              </p:cNvSpPr>
              <p:nvPr/>
            </p:nvSpPr>
            <p:spPr bwMode="auto">
              <a:xfrm>
                <a:off x="80009" y="71412"/>
                <a:ext cx="721463" cy="35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17" name="Rectangle 66"/>
            <p:cNvGrpSpPr/>
            <p:nvPr/>
          </p:nvGrpSpPr>
          <p:grpSpPr bwMode="auto">
            <a:xfrm>
              <a:off x="4491609" y="1672844"/>
              <a:ext cx="1048512" cy="694944"/>
              <a:chOff x="0" y="0"/>
              <a:chExt cx="1048512" cy="694944"/>
            </a:xfrm>
          </p:grpSpPr>
          <p:pic>
            <p:nvPicPr>
              <p:cNvPr id="21594" name="Rectangle 6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8512"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5" name="Text Box 23"/>
              <p:cNvSpPr txBox="1">
                <a:spLocks noChangeArrowheads="1"/>
              </p:cNvSpPr>
              <p:nvPr/>
            </p:nvSpPr>
            <p:spPr bwMode="auto">
              <a:xfrm>
                <a:off x="81084" y="71628"/>
                <a:ext cx="720378" cy="3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18" name="Rectangle 67"/>
            <p:cNvGrpSpPr/>
            <p:nvPr/>
          </p:nvGrpSpPr>
          <p:grpSpPr bwMode="auto">
            <a:xfrm>
              <a:off x="5576697" y="953516"/>
              <a:ext cx="1048512" cy="688848"/>
              <a:chOff x="0" y="0"/>
              <a:chExt cx="1048512" cy="688848"/>
            </a:xfrm>
          </p:grpSpPr>
          <p:pic>
            <p:nvPicPr>
              <p:cNvPr id="21592" name="Rectangle 6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48512" cy="68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3" name="Text Box 26"/>
              <p:cNvSpPr txBox="1">
                <a:spLocks noChangeArrowheads="1"/>
              </p:cNvSpPr>
              <p:nvPr/>
            </p:nvSpPr>
            <p:spPr bwMode="auto">
              <a:xfrm>
                <a:off x="76261" y="70169"/>
                <a:ext cx="720378" cy="3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19" name="Rectangle 68"/>
            <p:cNvGrpSpPr/>
            <p:nvPr/>
          </p:nvGrpSpPr>
          <p:grpSpPr bwMode="auto">
            <a:xfrm>
              <a:off x="5210937" y="1313180"/>
              <a:ext cx="694944" cy="694944"/>
              <a:chOff x="0" y="0"/>
              <a:chExt cx="694944" cy="694944"/>
            </a:xfrm>
          </p:grpSpPr>
          <p:pic>
            <p:nvPicPr>
              <p:cNvPr id="21590" name="Rectangle 6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94944"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1" name="Text Box 29"/>
              <p:cNvSpPr txBox="1">
                <a:spLocks noChangeArrowheads="1"/>
              </p:cNvSpPr>
              <p:nvPr/>
            </p:nvSpPr>
            <p:spPr bwMode="auto">
              <a:xfrm>
                <a:off x="82214" y="71792"/>
                <a:ext cx="359873" cy="35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20" name="Rectangle 69"/>
            <p:cNvGrpSpPr/>
            <p:nvPr/>
          </p:nvGrpSpPr>
          <p:grpSpPr bwMode="auto">
            <a:xfrm>
              <a:off x="6289929" y="593852"/>
              <a:ext cx="694944" cy="688848"/>
              <a:chOff x="0" y="0"/>
              <a:chExt cx="694944" cy="688848"/>
            </a:xfrm>
          </p:grpSpPr>
          <p:pic>
            <p:nvPicPr>
              <p:cNvPr id="21588" name="Rectangle 6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94944" cy="68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9" name="Text Box 32"/>
              <p:cNvSpPr txBox="1">
                <a:spLocks noChangeArrowheads="1"/>
              </p:cNvSpPr>
              <p:nvPr/>
            </p:nvSpPr>
            <p:spPr bwMode="auto">
              <a:xfrm>
                <a:off x="81841" y="70359"/>
                <a:ext cx="360689" cy="3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21" name="Rectangle 70"/>
            <p:cNvGrpSpPr/>
            <p:nvPr/>
          </p:nvGrpSpPr>
          <p:grpSpPr bwMode="auto">
            <a:xfrm>
              <a:off x="6655689" y="228092"/>
              <a:ext cx="688848" cy="694944"/>
              <a:chOff x="0" y="0"/>
              <a:chExt cx="688848" cy="694944"/>
            </a:xfrm>
          </p:grpSpPr>
          <p:pic>
            <p:nvPicPr>
              <p:cNvPr id="21586" name="Rectangle 7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688848"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7" name="Text Box 35"/>
              <p:cNvSpPr txBox="1">
                <a:spLocks noChangeArrowheads="1"/>
              </p:cNvSpPr>
              <p:nvPr/>
            </p:nvSpPr>
            <p:spPr bwMode="auto">
              <a:xfrm>
                <a:off x="77173" y="75058"/>
                <a:ext cx="359736" cy="3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22" name="Rectangle 71"/>
            <p:cNvGrpSpPr/>
            <p:nvPr/>
          </p:nvGrpSpPr>
          <p:grpSpPr bwMode="auto">
            <a:xfrm>
              <a:off x="894969" y="3471164"/>
              <a:ext cx="1048512" cy="694944"/>
              <a:chOff x="0" y="0"/>
              <a:chExt cx="1048512" cy="694944"/>
            </a:xfrm>
          </p:grpSpPr>
          <p:pic>
            <p:nvPicPr>
              <p:cNvPr id="21584" name="Rectangle 7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048512"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 name="Text Box 38"/>
              <p:cNvSpPr txBox="1">
                <a:spLocks noChangeArrowheads="1"/>
              </p:cNvSpPr>
              <p:nvPr/>
            </p:nvSpPr>
            <p:spPr bwMode="auto">
              <a:xfrm>
                <a:off x="76641" y="73851"/>
                <a:ext cx="720378" cy="35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1523" name="Group 72"/>
            <p:cNvGrpSpPr/>
            <p:nvPr/>
          </p:nvGrpSpPr>
          <p:grpSpPr bwMode="auto">
            <a:xfrm>
              <a:off x="977900" y="0"/>
              <a:ext cx="6443663" cy="3889376"/>
              <a:chOff x="0" y="0"/>
              <a:chExt cx="4059" cy="2450"/>
            </a:xfrm>
          </p:grpSpPr>
          <p:sp>
            <p:nvSpPr>
              <p:cNvPr id="21556" name="Freeform 73"/>
              <p:cNvSpPr/>
              <p:nvPr/>
            </p:nvSpPr>
            <p:spPr bwMode="auto">
              <a:xfrm>
                <a:off x="0" y="0"/>
                <a:ext cx="4059" cy="2449"/>
              </a:xfrm>
              <a:custGeom>
                <a:avLst/>
                <a:gdLst>
                  <a:gd name="T0" fmla="*/ 0 w 3016"/>
                  <a:gd name="T1" fmla="*/ 0 h 2767"/>
                  <a:gd name="T2" fmla="*/ 0 w 3016"/>
                  <a:gd name="T3" fmla="*/ 1919 h 2767"/>
                  <a:gd name="T4" fmla="*/ 7352 w 3016"/>
                  <a:gd name="T5" fmla="*/ 1919 h 2767"/>
                  <a:gd name="T6" fmla="*/ 0 60000 65536"/>
                  <a:gd name="T7" fmla="*/ 0 60000 65536"/>
                  <a:gd name="T8" fmla="*/ 0 60000 65536"/>
                  <a:gd name="T9" fmla="*/ 0 w 3016"/>
                  <a:gd name="T10" fmla="*/ 0 h 2767"/>
                  <a:gd name="T11" fmla="*/ 3016 w 3016"/>
                  <a:gd name="T12" fmla="*/ 2767 h 2767"/>
                </a:gdLst>
                <a:ahLst/>
                <a:cxnLst>
                  <a:cxn ang="T6">
                    <a:pos x="T0" y="T1"/>
                  </a:cxn>
                  <a:cxn ang="T7">
                    <a:pos x="T2" y="T3"/>
                  </a:cxn>
                  <a:cxn ang="T8">
                    <a:pos x="T4" y="T5"/>
                  </a:cxn>
                </a:cxnLst>
                <a:rect l="T9" t="T10" r="T11" b="T12"/>
                <a:pathLst>
                  <a:path w="3016" h="2767">
                    <a:moveTo>
                      <a:pt x="0" y="0"/>
                    </a:moveTo>
                    <a:lnTo>
                      <a:pt x="0" y="2767"/>
                    </a:lnTo>
                    <a:lnTo>
                      <a:pt x="3016" y="2767"/>
                    </a:lnTo>
                  </a:path>
                </a:pathLst>
              </a:custGeom>
              <a:noFill/>
              <a:ln w="25400" cmpd="sng">
                <a:solidFill>
                  <a:srgbClr val="333333"/>
                </a:solidFill>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1557" name="Line 74"/>
              <p:cNvSpPr>
                <a:spLocks noChangeShapeType="1"/>
              </p:cNvSpPr>
              <p:nvPr/>
            </p:nvSpPr>
            <p:spPr bwMode="auto">
              <a:xfrm>
                <a:off x="0" y="2223"/>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58" name="Line 75"/>
              <p:cNvSpPr>
                <a:spLocks noChangeShapeType="1"/>
              </p:cNvSpPr>
              <p:nvPr/>
            </p:nvSpPr>
            <p:spPr bwMode="auto">
              <a:xfrm>
                <a:off x="0" y="1996"/>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59" name="Line 76"/>
              <p:cNvSpPr>
                <a:spLocks noChangeShapeType="1"/>
              </p:cNvSpPr>
              <p:nvPr/>
            </p:nvSpPr>
            <p:spPr bwMode="auto">
              <a:xfrm>
                <a:off x="0" y="1769"/>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0" name="Line 77"/>
              <p:cNvSpPr>
                <a:spLocks noChangeShapeType="1"/>
              </p:cNvSpPr>
              <p:nvPr/>
            </p:nvSpPr>
            <p:spPr bwMode="auto">
              <a:xfrm>
                <a:off x="0" y="1542"/>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1" name="Line 78"/>
              <p:cNvSpPr>
                <a:spLocks noChangeShapeType="1"/>
              </p:cNvSpPr>
              <p:nvPr/>
            </p:nvSpPr>
            <p:spPr bwMode="auto">
              <a:xfrm>
                <a:off x="0" y="1316"/>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2" name="Line 79"/>
              <p:cNvSpPr>
                <a:spLocks noChangeShapeType="1"/>
              </p:cNvSpPr>
              <p:nvPr/>
            </p:nvSpPr>
            <p:spPr bwMode="auto">
              <a:xfrm>
                <a:off x="0" y="1089"/>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3" name="Line 80"/>
              <p:cNvSpPr>
                <a:spLocks noChangeShapeType="1"/>
              </p:cNvSpPr>
              <p:nvPr/>
            </p:nvSpPr>
            <p:spPr bwMode="auto">
              <a:xfrm>
                <a:off x="0" y="862"/>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4" name="Line 81"/>
              <p:cNvSpPr>
                <a:spLocks noChangeShapeType="1"/>
              </p:cNvSpPr>
              <p:nvPr/>
            </p:nvSpPr>
            <p:spPr bwMode="auto">
              <a:xfrm>
                <a:off x="0" y="635"/>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5" name="Line 82"/>
              <p:cNvSpPr>
                <a:spLocks noChangeShapeType="1"/>
              </p:cNvSpPr>
              <p:nvPr/>
            </p:nvSpPr>
            <p:spPr bwMode="auto">
              <a:xfrm>
                <a:off x="0" y="409"/>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6" name="Line 83"/>
              <p:cNvSpPr>
                <a:spLocks noChangeShapeType="1"/>
              </p:cNvSpPr>
              <p:nvPr/>
            </p:nvSpPr>
            <p:spPr bwMode="auto">
              <a:xfrm>
                <a:off x="0" y="182"/>
                <a:ext cx="4037" cy="0"/>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7" name="Line 84"/>
              <p:cNvSpPr>
                <a:spLocks noChangeShapeType="1"/>
              </p:cNvSpPr>
              <p:nvPr/>
            </p:nvSpPr>
            <p:spPr bwMode="auto">
              <a:xfrm flipV="1">
                <a:off x="226"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8" name="Line 85"/>
              <p:cNvSpPr>
                <a:spLocks noChangeShapeType="1"/>
              </p:cNvSpPr>
              <p:nvPr/>
            </p:nvSpPr>
            <p:spPr bwMode="auto">
              <a:xfrm flipV="1">
                <a:off x="453"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69" name="Line 86"/>
              <p:cNvSpPr>
                <a:spLocks noChangeShapeType="1"/>
              </p:cNvSpPr>
              <p:nvPr/>
            </p:nvSpPr>
            <p:spPr bwMode="auto">
              <a:xfrm flipV="1">
                <a:off x="680"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0" name="Line 87"/>
              <p:cNvSpPr>
                <a:spLocks noChangeShapeType="1"/>
              </p:cNvSpPr>
              <p:nvPr/>
            </p:nvSpPr>
            <p:spPr bwMode="auto">
              <a:xfrm flipV="1">
                <a:off x="907"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1" name="Line 88"/>
              <p:cNvSpPr>
                <a:spLocks noChangeShapeType="1"/>
              </p:cNvSpPr>
              <p:nvPr/>
            </p:nvSpPr>
            <p:spPr bwMode="auto">
              <a:xfrm flipV="1">
                <a:off x="1133"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2" name="Line 89"/>
              <p:cNvSpPr>
                <a:spLocks noChangeShapeType="1"/>
              </p:cNvSpPr>
              <p:nvPr/>
            </p:nvSpPr>
            <p:spPr bwMode="auto">
              <a:xfrm flipV="1">
                <a:off x="1360"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3" name="Line 90"/>
              <p:cNvSpPr>
                <a:spLocks noChangeShapeType="1"/>
              </p:cNvSpPr>
              <p:nvPr/>
            </p:nvSpPr>
            <p:spPr bwMode="auto">
              <a:xfrm flipV="1">
                <a:off x="1587"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4" name="Line 91"/>
              <p:cNvSpPr>
                <a:spLocks noChangeShapeType="1"/>
              </p:cNvSpPr>
              <p:nvPr/>
            </p:nvSpPr>
            <p:spPr bwMode="auto">
              <a:xfrm flipV="1">
                <a:off x="1814"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5" name="Line 92"/>
              <p:cNvSpPr>
                <a:spLocks noChangeShapeType="1"/>
              </p:cNvSpPr>
              <p:nvPr/>
            </p:nvSpPr>
            <p:spPr bwMode="auto">
              <a:xfrm flipV="1">
                <a:off x="2040"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6" name="Line 93"/>
              <p:cNvSpPr>
                <a:spLocks noChangeShapeType="1"/>
              </p:cNvSpPr>
              <p:nvPr/>
            </p:nvSpPr>
            <p:spPr bwMode="auto">
              <a:xfrm flipV="1">
                <a:off x="2267"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7" name="Line 94"/>
              <p:cNvSpPr>
                <a:spLocks noChangeShapeType="1"/>
              </p:cNvSpPr>
              <p:nvPr/>
            </p:nvSpPr>
            <p:spPr bwMode="auto">
              <a:xfrm flipV="1">
                <a:off x="2494"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8" name="Line 95"/>
              <p:cNvSpPr>
                <a:spLocks noChangeShapeType="1"/>
              </p:cNvSpPr>
              <p:nvPr/>
            </p:nvSpPr>
            <p:spPr bwMode="auto">
              <a:xfrm flipV="1">
                <a:off x="2721"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79" name="Line 96"/>
              <p:cNvSpPr>
                <a:spLocks noChangeShapeType="1"/>
              </p:cNvSpPr>
              <p:nvPr/>
            </p:nvSpPr>
            <p:spPr bwMode="auto">
              <a:xfrm flipV="1">
                <a:off x="2947"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80" name="Line 97"/>
              <p:cNvSpPr>
                <a:spLocks noChangeShapeType="1"/>
              </p:cNvSpPr>
              <p:nvPr/>
            </p:nvSpPr>
            <p:spPr bwMode="auto">
              <a:xfrm flipV="1">
                <a:off x="3174"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81" name="Line 98"/>
              <p:cNvSpPr>
                <a:spLocks noChangeShapeType="1"/>
              </p:cNvSpPr>
              <p:nvPr/>
            </p:nvSpPr>
            <p:spPr bwMode="auto">
              <a:xfrm flipV="1">
                <a:off x="3401"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82" name="Line 99"/>
              <p:cNvSpPr>
                <a:spLocks noChangeShapeType="1"/>
              </p:cNvSpPr>
              <p:nvPr/>
            </p:nvSpPr>
            <p:spPr bwMode="auto">
              <a:xfrm flipV="1">
                <a:off x="3628"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83" name="Line 100"/>
              <p:cNvSpPr>
                <a:spLocks noChangeShapeType="1"/>
              </p:cNvSpPr>
              <p:nvPr/>
            </p:nvSpPr>
            <p:spPr bwMode="auto">
              <a:xfrm flipV="1">
                <a:off x="3855" y="23"/>
                <a:ext cx="0" cy="2427"/>
              </a:xfrm>
              <a:prstGeom prst="line">
                <a:avLst/>
              </a:prstGeom>
              <a:noFill/>
              <a:ln w="12700" cap="rnd">
                <a:solidFill>
                  <a:srgbClr val="333333"/>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21524" name="Group 101"/>
            <p:cNvGrpSpPr/>
            <p:nvPr/>
          </p:nvGrpSpPr>
          <p:grpSpPr bwMode="auto">
            <a:xfrm>
              <a:off x="1125540" y="3989388"/>
              <a:ext cx="6173789" cy="274637"/>
              <a:chOff x="0" y="0"/>
              <a:chExt cx="3889" cy="173"/>
            </a:xfrm>
          </p:grpSpPr>
          <p:sp>
            <p:nvSpPr>
              <p:cNvPr id="21539" name="Text Box 102"/>
              <p:cNvSpPr txBox="1">
                <a:spLocks noChangeArrowheads="1"/>
              </p:cNvSpPr>
              <p:nvPr/>
            </p:nvSpPr>
            <p:spPr bwMode="auto">
              <a:xfrm>
                <a:off x="0"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01</a:t>
                </a:r>
                <a:endParaRPr lang="zh-CN" altLang="en-US" sz="1800"/>
              </a:p>
            </p:txBody>
          </p:sp>
          <p:sp>
            <p:nvSpPr>
              <p:cNvPr id="21540" name="Text Box 103"/>
              <p:cNvSpPr txBox="1">
                <a:spLocks noChangeArrowheads="1"/>
              </p:cNvSpPr>
              <p:nvPr/>
            </p:nvSpPr>
            <p:spPr bwMode="auto">
              <a:xfrm>
                <a:off x="226"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02</a:t>
                </a:r>
                <a:endParaRPr lang="zh-CN" altLang="en-US" sz="1800"/>
              </a:p>
            </p:txBody>
          </p:sp>
          <p:sp>
            <p:nvSpPr>
              <p:cNvPr id="21541" name="Text Box 104"/>
              <p:cNvSpPr txBox="1">
                <a:spLocks noChangeArrowheads="1"/>
              </p:cNvSpPr>
              <p:nvPr/>
            </p:nvSpPr>
            <p:spPr bwMode="auto">
              <a:xfrm>
                <a:off x="448"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03</a:t>
                </a:r>
                <a:endParaRPr lang="zh-CN" altLang="en-US" sz="1800"/>
              </a:p>
            </p:txBody>
          </p:sp>
          <p:sp>
            <p:nvSpPr>
              <p:cNvPr id="21542" name="Text Box 105"/>
              <p:cNvSpPr txBox="1">
                <a:spLocks noChangeArrowheads="1"/>
              </p:cNvSpPr>
              <p:nvPr/>
            </p:nvSpPr>
            <p:spPr bwMode="auto">
              <a:xfrm>
                <a:off x="680"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04</a:t>
                </a:r>
                <a:endParaRPr lang="zh-CN" altLang="en-US" sz="1800"/>
              </a:p>
            </p:txBody>
          </p:sp>
          <p:sp>
            <p:nvSpPr>
              <p:cNvPr id="21543" name="Text Box 106"/>
              <p:cNvSpPr txBox="1">
                <a:spLocks noChangeArrowheads="1"/>
              </p:cNvSpPr>
              <p:nvPr/>
            </p:nvSpPr>
            <p:spPr bwMode="auto">
              <a:xfrm>
                <a:off x="907"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05</a:t>
                </a:r>
                <a:endParaRPr lang="zh-CN" altLang="en-US" sz="1800"/>
              </a:p>
            </p:txBody>
          </p:sp>
          <p:sp>
            <p:nvSpPr>
              <p:cNvPr id="21544" name="Text Box 107"/>
              <p:cNvSpPr txBox="1">
                <a:spLocks noChangeArrowheads="1"/>
              </p:cNvSpPr>
              <p:nvPr/>
            </p:nvSpPr>
            <p:spPr bwMode="auto">
              <a:xfrm>
                <a:off x="1133"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06</a:t>
                </a:r>
                <a:endParaRPr lang="zh-CN" altLang="en-US" sz="1800"/>
              </a:p>
            </p:txBody>
          </p:sp>
          <p:sp>
            <p:nvSpPr>
              <p:cNvPr id="21545" name="Text Box 108"/>
              <p:cNvSpPr txBox="1">
                <a:spLocks noChangeArrowheads="1"/>
              </p:cNvSpPr>
              <p:nvPr/>
            </p:nvSpPr>
            <p:spPr bwMode="auto">
              <a:xfrm>
                <a:off x="1355"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07</a:t>
                </a:r>
                <a:endParaRPr lang="zh-CN" altLang="en-US" sz="1800"/>
              </a:p>
            </p:txBody>
          </p:sp>
          <p:sp>
            <p:nvSpPr>
              <p:cNvPr id="21546" name="Text Box 109"/>
              <p:cNvSpPr txBox="1">
                <a:spLocks noChangeArrowheads="1"/>
              </p:cNvSpPr>
              <p:nvPr/>
            </p:nvSpPr>
            <p:spPr bwMode="auto">
              <a:xfrm>
                <a:off x="1587"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08</a:t>
                </a:r>
                <a:endParaRPr lang="zh-CN" altLang="en-US" sz="1800"/>
              </a:p>
            </p:txBody>
          </p:sp>
          <p:sp>
            <p:nvSpPr>
              <p:cNvPr id="21547" name="Text Box 110"/>
              <p:cNvSpPr txBox="1">
                <a:spLocks noChangeArrowheads="1"/>
              </p:cNvSpPr>
              <p:nvPr/>
            </p:nvSpPr>
            <p:spPr bwMode="auto">
              <a:xfrm>
                <a:off x="1814"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09</a:t>
                </a:r>
                <a:endParaRPr lang="zh-CN" altLang="en-US" sz="1800"/>
              </a:p>
            </p:txBody>
          </p:sp>
          <p:sp>
            <p:nvSpPr>
              <p:cNvPr id="21548" name="Text Box 111"/>
              <p:cNvSpPr txBox="1">
                <a:spLocks noChangeArrowheads="1"/>
              </p:cNvSpPr>
              <p:nvPr/>
            </p:nvSpPr>
            <p:spPr bwMode="auto">
              <a:xfrm>
                <a:off x="2040"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10</a:t>
                </a:r>
                <a:endParaRPr lang="zh-CN" altLang="en-US" sz="1800"/>
              </a:p>
            </p:txBody>
          </p:sp>
          <p:sp>
            <p:nvSpPr>
              <p:cNvPr id="21549" name="Text Box 112"/>
              <p:cNvSpPr txBox="1">
                <a:spLocks noChangeArrowheads="1"/>
              </p:cNvSpPr>
              <p:nvPr/>
            </p:nvSpPr>
            <p:spPr bwMode="auto">
              <a:xfrm>
                <a:off x="2262"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11</a:t>
                </a:r>
                <a:endParaRPr lang="zh-CN" altLang="en-US" sz="1800"/>
              </a:p>
            </p:txBody>
          </p:sp>
          <p:sp>
            <p:nvSpPr>
              <p:cNvPr id="21550" name="Text Box 113"/>
              <p:cNvSpPr txBox="1">
                <a:spLocks noChangeArrowheads="1"/>
              </p:cNvSpPr>
              <p:nvPr/>
            </p:nvSpPr>
            <p:spPr bwMode="auto">
              <a:xfrm>
                <a:off x="2494"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12</a:t>
                </a:r>
                <a:endParaRPr lang="zh-CN" altLang="en-US" sz="1800"/>
              </a:p>
            </p:txBody>
          </p:sp>
          <p:sp>
            <p:nvSpPr>
              <p:cNvPr id="21551" name="Text Box 114"/>
              <p:cNvSpPr txBox="1">
                <a:spLocks noChangeArrowheads="1"/>
              </p:cNvSpPr>
              <p:nvPr/>
            </p:nvSpPr>
            <p:spPr bwMode="auto">
              <a:xfrm>
                <a:off x="2721"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13</a:t>
                </a:r>
                <a:endParaRPr lang="zh-CN" altLang="en-US" sz="1800"/>
              </a:p>
            </p:txBody>
          </p:sp>
          <p:sp>
            <p:nvSpPr>
              <p:cNvPr id="21552" name="Text Box 115"/>
              <p:cNvSpPr txBox="1">
                <a:spLocks noChangeArrowheads="1"/>
              </p:cNvSpPr>
              <p:nvPr/>
            </p:nvSpPr>
            <p:spPr bwMode="auto">
              <a:xfrm>
                <a:off x="2947"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14</a:t>
                </a:r>
                <a:endParaRPr lang="zh-CN" altLang="en-US" sz="1800"/>
              </a:p>
            </p:txBody>
          </p:sp>
          <p:sp>
            <p:nvSpPr>
              <p:cNvPr id="21553" name="Text Box 116"/>
              <p:cNvSpPr txBox="1">
                <a:spLocks noChangeArrowheads="1"/>
              </p:cNvSpPr>
              <p:nvPr/>
            </p:nvSpPr>
            <p:spPr bwMode="auto">
              <a:xfrm>
                <a:off x="3169"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15</a:t>
                </a:r>
                <a:endParaRPr lang="zh-CN" altLang="en-US" sz="1800"/>
              </a:p>
            </p:txBody>
          </p:sp>
          <p:sp>
            <p:nvSpPr>
              <p:cNvPr id="21554" name="Text Box 117"/>
              <p:cNvSpPr txBox="1">
                <a:spLocks noChangeArrowheads="1"/>
              </p:cNvSpPr>
              <p:nvPr/>
            </p:nvSpPr>
            <p:spPr bwMode="auto">
              <a:xfrm>
                <a:off x="3401"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16</a:t>
                </a:r>
                <a:endParaRPr lang="zh-CN" altLang="en-US" sz="1800"/>
              </a:p>
            </p:txBody>
          </p:sp>
          <p:sp>
            <p:nvSpPr>
              <p:cNvPr id="21555" name="Text Box 118"/>
              <p:cNvSpPr txBox="1">
                <a:spLocks noChangeArrowheads="1"/>
              </p:cNvSpPr>
              <p:nvPr/>
            </p:nvSpPr>
            <p:spPr bwMode="auto">
              <a:xfrm>
                <a:off x="3645" y="0"/>
                <a:ext cx="2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a:latin typeface="Arial Black" panose="020B0A04020102020204" pitchFamily="34" charset="0"/>
                  </a:rPr>
                  <a:t>17</a:t>
                </a:r>
                <a:endParaRPr lang="zh-CN" altLang="en-US" sz="1800"/>
              </a:p>
            </p:txBody>
          </p:sp>
        </p:grpSp>
        <p:grpSp>
          <p:nvGrpSpPr>
            <p:cNvPr id="21525" name="Group 119"/>
            <p:cNvGrpSpPr/>
            <p:nvPr/>
          </p:nvGrpSpPr>
          <p:grpSpPr bwMode="auto">
            <a:xfrm>
              <a:off x="0" y="15878"/>
              <a:ext cx="912813" cy="3852871"/>
              <a:chOff x="0" y="0"/>
              <a:chExt cx="575" cy="2427"/>
            </a:xfrm>
          </p:grpSpPr>
          <p:sp>
            <p:nvSpPr>
              <p:cNvPr id="21528" name="Text Box 120"/>
              <p:cNvSpPr txBox="1">
                <a:spLocks noChangeArrowheads="1"/>
              </p:cNvSpPr>
              <p:nvPr/>
            </p:nvSpPr>
            <p:spPr bwMode="auto">
              <a:xfrm>
                <a:off x="0" y="2254"/>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01</a:t>
                </a:r>
                <a:endParaRPr lang="zh-CN" altLang="en-US" sz="1800"/>
              </a:p>
            </p:txBody>
          </p:sp>
          <p:sp>
            <p:nvSpPr>
              <p:cNvPr id="21529" name="Text Box 121"/>
              <p:cNvSpPr txBox="1">
                <a:spLocks noChangeArrowheads="1"/>
              </p:cNvSpPr>
              <p:nvPr/>
            </p:nvSpPr>
            <p:spPr bwMode="auto">
              <a:xfrm>
                <a:off x="0" y="2028"/>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02</a:t>
                </a:r>
                <a:endParaRPr lang="zh-CN" altLang="en-US" sz="1800"/>
              </a:p>
            </p:txBody>
          </p:sp>
          <p:sp>
            <p:nvSpPr>
              <p:cNvPr id="21530" name="Text Box 122"/>
              <p:cNvSpPr txBox="1">
                <a:spLocks noChangeArrowheads="1"/>
              </p:cNvSpPr>
              <p:nvPr/>
            </p:nvSpPr>
            <p:spPr bwMode="auto">
              <a:xfrm>
                <a:off x="0" y="1801"/>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03</a:t>
                </a:r>
                <a:endParaRPr lang="zh-CN" altLang="en-US" sz="1800"/>
              </a:p>
            </p:txBody>
          </p:sp>
          <p:sp>
            <p:nvSpPr>
              <p:cNvPr id="21531" name="Text Box 123"/>
              <p:cNvSpPr txBox="1">
                <a:spLocks noChangeArrowheads="1"/>
              </p:cNvSpPr>
              <p:nvPr/>
            </p:nvSpPr>
            <p:spPr bwMode="auto">
              <a:xfrm>
                <a:off x="0" y="1573"/>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04</a:t>
                </a:r>
                <a:endParaRPr lang="zh-CN" altLang="en-US" sz="1800"/>
              </a:p>
            </p:txBody>
          </p:sp>
          <p:sp>
            <p:nvSpPr>
              <p:cNvPr id="21532" name="Text Box 124"/>
              <p:cNvSpPr txBox="1">
                <a:spLocks noChangeArrowheads="1"/>
              </p:cNvSpPr>
              <p:nvPr/>
            </p:nvSpPr>
            <p:spPr bwMode="auto">
              <a:xfrm>
                <a:off x="0" y="1347"/>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05</a:t>
                </a:r>
                <a:endParaRPr lang="zh-CN" altLang="en-US" sz="1800"/>
              </a:p>
            </p:txBody>
          </p:sp>
          <p:sp>
            <p:nvSpPr>
              <p:cNvPr id="21533" name="Text Box 125"/>
              <p:cNvSpPr txBox="1">
                <a:spLocks noChangeArrowheads="1"/>
              </p:cNvSpPr>
              <p:nvPr/>
            </p:nvSpPr>
            <p:spPr bwMode="auto">
              <a:xfrm>
                <a:off x="0" y="1120"/>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06</a:t>
                </a:r>
                <a:endParaRPr lang="zh-CN" altLang="en-US" sz="1800"/>
              </a:p>
            </p:txBody>
          </p:sp>
          <p:sp>
            <p:nvSpPr>
              <p:cNvPr id="21534" name="Text Box 126"/>
              <p:cNvSpPr txBox="1">
                <a:spLocks noChangeArrowheads="1"/>
              </p:cNvSpPr>
              <p:nvPr/>
            </p:nvSpPr>
            <p:spPr bwMode="auto">
              <a:xfrm>
                <a:off x="0" y="894"/>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07</a:t>
                </a:r>
                <a:endParaRPr lang="zh-CN" altLang="en-US" sz="1800"/>
              </a:p>
            </p:txBody>
          </p:sp>
          <p:sp>
            <p:nvSpPr>
              <p:cNvPr id="21535" name="Text Box 127"/>
              <p:cNvSpPr txBox="1">
                <a:spLocks noChangeArrowheads="1"/>
              </p:cNvSpPr>
              <p:nvPr/>
            </p:nvSpPr>
            <p:spPr bwMode="auto">
              <a:xfrm>
                <a:off x="0" y="668"/>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08</a:t>
                </a:r>
                <a:endParaRPr lang="zh-CN" altLang="en-US" sz="1800"/>
              </a:p>
            </p:txBody>
          </p:sp>
          <p:sp>
            <p:nvSpPr>
              <p:cNvPr id="21536" name="Text Box 128"/>
              <p:cNvSpPr txBox="1">
                <a:spLocks noChangeArrowheads="1"/>
              </p:cNvSpPr>
              <p:nvPr/>
            </p:nvSpPr>
            <p:spPr bwMode="auto">
              <a:xfrm>
                <a:off x="0" y="441"/>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09</a:t>
                </a:r>
                <a:endParaRPr lang="zh-CN" altLang="en-US" sz="1800"/>
              </a:p>
            </p:txBody>
          </p:sp>
          <p:sp>
            <p:nvSpPr>
              <p:cNvPr id="21537" name="Text Box 129"/>
              <p:cNvSpPr txBox="1">
                <a:spLocks noChangeArrowheads="1"/>
              </p:cNvSpPr>
              <p:nvPr/>
            </p:nvSpPr>
            <p:spPr bwMode="auto">
              <a:xfrm>
                <a:off x="0" y="213"/>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10</a:t>
                </a:r>
                <a:endParaRPr lang="zh-CN" altLang="en-US" sz="1800"/>
              </a:p>
            </p:txBody>
          </p:sp>
          <p:sp>
            <p:nvSpPr>
              <p:cNvPr id="21538" name="Text Box 130"/>
              <p:cNvSpPr txBox="1">
                <a:spLocks noChangeArrowheads="1"/>
              </p:cNvSpPr>
              <p:nvPr/>
            </p:nvSpPr>
            <p:spPr bwMode="auto">
              <a:xfrm>
                <a:off x="0" y="0"/>
                <a:ext cx="5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latin typeface="Arial Black" panose="020B0A04020102020204" pitchFamily="34" charset="0"/>
                  </a:rPr>
                  <a:t>Value 11</a:t>
                </a:r>
                <a:endParaRPr lang="zh-CN" altLang="en-US" sz="1800"/>
              </a:p>
            </p:txBody>
          </p:sp>
        </p:grpSp>
        <p:sp>
          <p:nvSpPr>
            <p:cNvPr id="21526" name="Rectangle 131"/>
            <p:cNvSpPr>
              <a:spLocks noChangeArrowheads="1"/>
            </p:cNvSpPr>
            <p:nvPr/>
          </p:nvSpPr>
          <p:spPr bwMode="auto">
            <a:xfrm>
              <a:off x="1331913" y="303213"/>
              <a:ext cx="2881312" cy="1441450"/>
            </a:xfrm>
            <a:prstGeom prst="rect">
              <a:avLst/>
            </a:prstGeom>
            <a:solidFill>
              <a:srgbClr val="FF7171">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1527" name="Text Box 132"/>
            <p:cNvSpPr txBox="1">
              <a:spLocks noChangeArrowheads="1"/>
            </p:cNvSpPr>
            <p:nvPr/>
          </p:nvSpPr>
          <p:spPr bwMode="auto">
            <a:xfrm>
              <a:off x="1439863" y="412750"/>
              <a:ext cx="2520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chemeClr val="bg1"/>
                  </a:solidFill>
                  <a:latin typeface="Arial Black" panose="020B0A04020102020204" pitchFamily="34" charset="0"/>
                </a:rPr>
                <a:t>Visual Appealing</a:t>
              </a:r>
            </a:p>
            <a:p>
              <a:pPr eaLnBrk="1" hangingPunct="1">
                <a:spcBef>
                  <a:spcPct val="0"/>
                </a:spcBef>
                <a:buFontTx/>
                <a:buNone/>
              </a:pPr>
              <a:r>
                <a:rPr lang="en-US" altLang="zh-CN" sz="1200">
                  <a:solidFill>
                    <a:schemeClr val="bg1"/>
                  </a:solidFill>
                  <a:latin typeface="Arial" panose="020B0604020202020204" pitchFamily="34" charset="0"/>
                </a:rPr>
                <a:t>Captivate your viewing audience - PowerPoint Templates &amp; Backgrounds, Sleek Diagram &amp; Charts For Your Presentation</a:t>
              </a:r>
              <a:endParaRPr lang="zh-CN" altLang="en-US" sz="1800">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직사각형 58"/>
          <p:cNvSpPr>
            <a:spLocks noChangeArrowheads="1"/>
          </p:cNvSpPr>
          <p:nvPr/>
        </p:nvSpPr>
        <p:spPr bwMode="auto">
          <a:xfrm>
            <a:off x="0" y="0"/>
            <a:ext cx="9144000" cy="6858000"/>
          </a:xfrm>
          <a:prstGeom prst="rect">
            <a:avLst/>
          </a:prstGeom>
          <a:gradFill rotWithShape="0">
            <a:gsLst>
              <a:gs pos="0">
                <a:srgbClr val="40404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ko-KR" altLang="en-US" sz="1800">
              <a:solidFill>
                <a:srgbClr val="FFFFFF"/>
              </a:solidFill>
            </a:endParaRPr>
          </a:p>
        </p:txBody>
      </p:sp>
      <p:sp>
        <p:nvSpPr>
          <p:cNvPr id="22531" name="제목 1"/>
          <p:cNvSpPr>
            <a:spLocks noGrp="1" noChangeArrowheads="1"/>
          </p:cNvSpPr>
          <p:nvPr>
            <p:ph type="title" idx="4294967295"/>
          </p:nvPr>
        </p:nvSpPr>
        <p:spPr/>
        <p:txBody>
          <a:bodyPr/>
          <a:lstStyle/>
          <a:p>
            <a:r>
              <a:rPr lang="zh-CN" altLang="ko-KR">
                <a:solidFill>
                  <a:schemeClr val="bg1"/>
                </a:solidFill>
              </a:rPr>
              <a:t>Click To Edit Title Style</a:t>
            </a:r>
          </a:p>
        </p:txBody>
      </p:sp>
      <p:grpSp>
        <p:nvGrpSpPr>
          <p:cNvPr id="22532" name="그룹 3"/>
          <p:cNvGrpSpPr/>
          <p:nvPr/>
        </p:nvGrpSpPr>
        <p:grpSpPr bwMode="auto">
          <a:xfrm>
            <a:off x="1331913" y="1196975"/>
            <a:ext cx="6480175" cy="4751388"/>
            <a:chOff x="0" y="0"/>
            <a:chExt cx="6480175" cy="4751388"/>
          </a:xfrm>
        </p:grpSpPr>
        <p:grpSp>
          <p:nvGrpSpPr>
            <p:cNvPr id="22533" name="그룹 55"/>
            <p:cNvGrpSpPr/>
            <p:nvPr/>
          </p:nvGrpSpPr>
          <p:grpSpPr bwMode="auto">
            <a:xfrm>
              <a:off x="0" y="0"/>
              <a:ext cx="1079500" cy="4751388"/>
              <a:chOff x="0" y="0"/>
              <a:chExt cx="1079500" cy="4751387"/>
            </a:xfrm>
          </p:grpSpPr>
          <p:grpSp>
            <p:nvGrpSpPr>
              <p:cNvPr id="22588" name="Group 515"/>
              <p:cNvGrpSpPr/>
              <p:nvPr/>
            </p:nvGrpSpPr>
            <p:grpSpPr bwMode="auto">
              <a:xfrm>
                <a:off x="71439" y="0"/>
                <a:ext cx="936625" cy="4319588"/>
                <a:chOff x="0" y="0"/>
                <a:chExt cx="590" cy="2721"/>
              </a:xfrm>
            </p:grpSpPr>
            <p:sp>
              <p:nvSpPr>
                <p:cNvPr id="22594" name="Oval 517"/>
                <p:cNvSpPr>
                  <a:spLocks noChangeArrowheads="1"/>
                </p:cNvSpPr>
                <p:nvPr/>
              </p:nvSpPr>
              <p:spPr bwMode="auto">
                <a:xfrm>
                  <a:off x="91" y="226"/>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95" name="Oval 518"/>
                <p:cNvSpPr>
                  <a:spLocks noChangeArrowheads="1"/>
                </p:cNvSpPr>
                <p:nvPr/>
              </p:nvSpPr>
              <p:spPr bwMode="auto">
                <a:xfrm>
                  <a:off x="92" y="90"/>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22596" name="Freeform 516"/>
                <p:cNvGrpSpPr/>
                <p:nvPr/>
              </p:nvGrpSpPr>
              <p:grpSpPr bwMode="auto">
                <a:xfrm>
                  <a:off x="-1" y="-1"/>
                  <a:ext cx="591" cy="2723"/>
                  <a:chOff x="0" y="0"/>
                  <a:chExt cx="938784" cy="4322064"/>
                </a:xfrm>
              </p:grpSpPr>
              <p:pic>
                <p:nvPicPr>
                  <p:cNvPr id="22597" name="Freeform 5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784" cy="43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98" name="Text Box 11"/>
                  <p:cNvSpPr txBox="1">
                    <a:spLocks noChangeArrowheads="1"/>
                  </p:cNvSpPr>
                  <p:nvPr/>
                </p:nvSpPr>
                <p:spPr bwMode="auto">
                  <a:xfrm>
                    <a:off x="1272" y="2159"/>
                    <a:ext cx="936625" cy="43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grpSp>
          <p:sp>
            <p:nvSpPr>
              <p:cNvPr id="22589" name="Oval 474"/>
              <p:cNvSpPr>
                <a:spLocks noChangeArrowheads="1"/>
              </p:cNvSpPr>
              <p:nvPr/>
            </p:nvSpPr>
            <p:spPr bwMode="auto">
              <a:xfrm>
                <a:off x="0" y="4319587"/>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90" name="WordArt 519"/>
              <p:cNvSpPr>
                <a:spLocks noChangeArrowheads="1" noChangeShapeType="1" noTextEdit="1"/>
              </p:cNvSpPr>
              <p:nvPr/>
            </p:nvSpPr>
            <p:spPr bwMode="auto">
              <a:xfrm>
                <a:off x="360362" y="3743325"/>
                <a:ext cx="358775" cy="2159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0%</a:t>
                </a:r>
                <a:endParaRPr lang="zh-CN" altLang="en-US" sz="1400" kern="10" spc="-70">
                  <a:solidFill>
                    <a:schemeClr val="bg1"/>
                  </a:solidFill>
                  <a:latin typeface="Arial Black" panose="020B0A04020102020204" pitchFamily="34" charset="0"/>
                </a:endParaRPr>
              </a:p>
            </p:txBody>
          </p:sp>
          <p:grpSp>
            <p:nvGrpSpPr>
              <p:cNvPr id="22591" name="Group 531"/>
              <p:cNvGrpSpPr/>
              <p:nvPr/>
            </p:nvGrpSpPr>
            <p:grpSpPr bwMode="auto">
              <a:xfrm>
                <a:off x="144462" y="431800"/>
                <a:ext cx="792163" cy="1943100"/>
                <a:chOff x="0" y="0"/>
                <a:chExt cx="499" cy="1224"/>
              </a:xfrm>
            </p:grpSpPr>
            <p:sp>
              <p:nvSpPr>
                <p:cNvPr id="22592" name="AutoShape 526"/>
                <p:cNvSpPr>
                  <a:spLocks noChangeArrowheads="1"/>
                </p:cNvSpPr>
                <p:nvPr/>
              </p:nvSpPr>
              <p:spPr bwMode="auto">
                <a:xfrm rot="5400000">
                  <a:off x="-362" y="360"/>
                  <a:ext cx="1224" cy="499"/>
                </a:xfrm>
                <a:prstGeom prst="rightArrow">
                  <a:avLst>
                    <a:gd name="adj1" fmla="val 55917"/>
                    <a:gd name="adj2" fmla="val 74757"/>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93" name="WordArt 529"/>
                <p:cNvSpPr>
                  <a:spLocks noChangeArrowheads="1" noChangeShapeType="1" noTextEdit="1"/>
                </p:cNvSpPr>
                <p:nvPr/>
              </p:nvSpPr>
              <p:spPr bwMode="auto">
                <a:xfrm rot="-5400000">
                  <a:off x="-182" y="453"/>
                  <a:ext cx="862" cy="13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CONTENTS</a:t>
                  </a:r>
                  <a:endParaRPr lang="zh-CN" altLang="en-US" sz="1400" kern="10" spc="-70">
                    <a:solidFill>
                      <a:schemeClr val="bg1"/>
                    </a:solidFill>
                    <a:latin typeface="Arial Black" panose="020B0A04020102020204" pitchFamily="34" charset="0"/>
                  </a:endParaRPr>
                </a:p>
              </p:txBody>
            </p:sp>
          </p:grpSp>
        </p:grpSp>
        <p:grpSp>
          <p:nvGrpSpPr>
            <p:cNvPr id="22534" name="그룹 51"/>
            <p:cNvGrpSpPr/>
            <p:nvPr/>
          </p:nvGrpSpPr>
          <p:grpSpPr bwMode="auto">
            <a:xfrm>
              <a:off x="4321175" y="0"/>
              <a:ext cx="1079500" cy="4751387"/>
              <a:chOff x="0" y="0"/>
              <a:chExt cx="1079500" cy="4751387"/>
            </a:xfrm>
          </p:grpSpPr>
          <p:sp>
            <p:nvSpPr>
              <p:cNvPr id="22578" name="Oval 478"/>
              <p:cNvSpPr>
                <a:spLocks noChangeArrowheads="1"/>
              </p:cNvSpPr>
              <p:nvPr/>
            </p:nvSpPr>
            <p:spPr bwMode="auto">
              <a:xfrm>
                <a:off x="0" y="4319587"/>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79" name="Freeform 455"/>
              <p:cNvSpPr/>
              <p:nvPr/>
            </p:nvSpPr>
            <p:spPr bwMode="auto">
              <a:xfrm>
                <a:off x="187325" y="863600"/>
                <a:ext cx="701675" cy="3348037"/>
              </a:xfrm>
              <a:custGeom>
                <a:avLst/>
                <a:gdLst>
                  <a:gd name="T0" fmla="*/ 0 w 394"/>
                  <a:gd name="T1" fmla="*/ 0 h 2037"/>
                  <a:gd name="T2" fmla="*/ 0 w 394"/>
                  <a:gd name="T3" fmla="*/ 2147483646 h 2037"/>
                  <a:gd name="T4" fmla="*/ 2147483646 w 394"/>
                  <a:gd name="T5" fmla="*/ 2147483646 h 2037"/>
                  <a:gd name="T6" fmla="*/ 2147483646 w 394"/>
                  <a:gd name="T7" fmla="*/ 2147483646 h 2037"/>
                  <a:gd name="T8" fmla="*/ 2147483646 w 394"/>
                  <a:gd name="T9" fmla="*/ 2147483646 h 2037"/>
                  <a:gd name="T10" fmla="*/ 2147483646 w 394"/>
                  <a:gd name="T11" fmla="*/ 2147483646 h 2037"/>
                  <a:gd name="T12" fmla="*/ 2147483646 w 394"/>
                  <a:gd name="T13" fmla="*/ 2147483646 h 2037"/>
                  <a:gd name="T14" fmla="*/ 2147483646 w 394"/>
                  <a:gd name="T15" fmla="*/ 2147483646 h 2037"/>
                  <a:gd name="T16" fmla="*/ 2147483646 w 394"/>
                  <a:gd name="T17" fmla="*/ 2147483646 h 2037"/>
                  <a:gd name="T18" fmla="*/ 2147483646 w 394"/>
                  <a:gd name="T19" fmla="*/ 2147483646 h 2037"/>
                  <a:gd name="T20" fmla="*/ 2147483646 w 394"/>
                  <a:gd name="T21" fmla="*/ 2147483646 h 2037"/>
                  <a:gd name="T22" fmla="*/ 2147483646 w 394"/>
                  <a:gd name="T23" fmla="*/ 2147483646 h 2037"/>
                  <a:gd name="T24" fmla="*/ 2147483646 w 394"/>
                  <a:gd name="T25" fmla="*/ 2147483646 h 2037"/>
                  <a:gd name="T26" fmla="*/ 2147483646 w 394"/>
                  <a:gd name="T27" fmla="*/ 2147483646 h 2037"/>
                  <a:gd name="T28" fmla="*/ 2147483646 w 394"/>
                  <a:gd name="T29" fmla="*/ 2147483646 h 2037"/>
                  <a:gd name="T30" fmla="*/ 2147483646 w 394"/>
                  <a:gd name="T31" fmla="*/ 2147483646 h 2037"/>
                  <a:gd name="T32" fmla="*/ 2147483646 w 394"/>
                  <a:gd name="T33" fmla="*/ 2147483646 h 2037"/>
                  <a:gd name="T34" fmla="*/ 2147483646 w 394"/>
                  <a:gd name="T35" fmla="*/ 2147483646 h 2037"/>
                  <a:gd name="T36" fmla="*/ 2147483646 w 394"/>
                  <a:gd name="T37" fmla="*/ 2147483646 h 2037"/>
                  <a:gd name="T38" fmla="*/ 2147483646 w 394"/>
                  <a:gd name="T39" fmla="*/ 2147483646 h 2037"/>
                  <a:gd name="T40" fmla="*/ 2147483646 w 394"/>
                  <a:gd name="T41" fmla="*/ 2147483646 h 2037"/>
                  <a:gd name="T42" fmla="*/ 2147483646 w 394"/>
                  <a:gd name="T43" fmla="*/ 2147483646 h 2037"/>
                  <a:gd name="T44" fmla="*/ 2147483646 w 394"/>
                  <a:gd name="T45" fmla="*/ 2147483646 h 2037"/>
                  <a:gd name="T46" fmla="*/ 2147483646 w 394"/>
                  <a:gd name="T47" fmla="*/ 2147483646 h 2037"/>
                  <a:gd name="T48" fmla="*/ 2147483646 w 394"/>
                  <a:gd name="T49" fmla="*/ 2147483646 h 2037"/>
                  <a:gd name="T50" fmla="*/ 2147483646 w 394"/>
                  <a:gd name="T51" fmla="*/ 2147483646 h 2037"/>
                  <a:gd name="T52" fmla="*/ 2147483646 w 394"/>
                  <a:gd name="T53" fmla="*/ 2147483646 h 2037"/>
                  <a:gd name="T54" fmla="*/ 2147483646 w 394"/>
                  <a:gd name="T55" fmla="*/ 2147483646 h 2037"/>
                  <a:gd name="T56" fmla="*/ 2147483646 w 394"/>
                  <a:gd name="T57" fmla="*/ 2147483646 h 2037"/>
                  <a:gd name="T58" fmla="*/ 2147483646 w 394"/>
                  <a:gd name="T59" fmla="*/ 2147483646 h 2037"/>
                  <a:gd name="T60" fmla="*/ 2147483646 w 394"/>
                  <a:gd name="T61" fmla="*/ 2147483646 h 2037"/>
                  <a:gd name="T62" fmla="*/ 2147483646 w 394"/>
                  <a:gd name="T63" fmla="*/ 2147483646 h 2037"/>
                  <a:gd name="T64" fmla="*/ 2147483646 w 394"/>
                  <a:gd name="T65" fmla="*/ 2147483646 h 2037"/>
                  <a:gd name="T66" fmla="*/ 2147483646 w 394"/>
                  <a:gd name="T67" fmla="*/ 2147483646 h 2037"/>
                  <a:gd name="T68" fmla="*/ 2147483646 w 394"/>
                  <a:gd name="T69" fmla="*/ 0 h 2037"/>
                  <a:gd name="T70" fmla="*/ 0 w 394"/>
                  <a:gd name="T71" fmla="*/ 0 h 20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4"/>
                  <a:gd name="T109" fmla="*/ 0 h 2037"/>
                  <a:gd name="T110" fmla="*/ 394 w 394"/>
                  <a:gd name="T111" fmla="*/ 2037 h 20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4" h="2037">
                    <a:moveTo>
                      <a:pt x="0" y="0"/>
                    </a:moveTo>
                    <a:lnTo>
                      <a:pt x="0" y="1840"/>
                    </a:lnTo>
                    <a:lnTo>
                      <a:pt x="1" y="1861"/>
                    </a:lnTo>
                    <a:lnTo>
                      <a:pt x="4" y="1880"/>
                    </a:lnTo>
                    <a:lnTo>
                      <a:pt x="10" y="1899"/>
                    </a:lnTo>
                    <a:lnTo>
                      <a:pt x="16" y="1917"/>
                    </a:lnTo>
                    <a:lnTo>
                      <a:pt x="25" y="1935"/>
                    </a:lnTo>
                    <a:lnTo>
                      <a:pt x="34" y="1950"/>
                    </a:lnTo>
                    <a:lnTo>
                      <a:pt x="45" y="1966"/>
                    </a:lnTo>
                    <a:lnTo>
                      <a:pt x="57" y="1980"/>
                    </a:lnTo>
                    <a:lnTo>
                      <a:pt x="73" y="1992"/>
                    </a:lnTo>
                    <a:lnTo>
                      <a:pt x="88" y="2003"/>
                    </a:lnTo>
                    <a:lnTo>
                      <a:pt x="104" y="2014"/>
                    </a:lnTo>
                    <a:lnTo>
                      <a:pt x="120" y="2022"/>
                    </a:lnTo>
                    <a:lnTo>
                      <a:pt x="138" y="2028"/>
                    </a:lnTo>
                    <a:lnTo>
                      <a:pt x="157" y="2033"/>
                    </a:lnTo>
                    <a:lnTo>
                      <a:pt x="178" y="2036"/>
                    </a:lnTo>
                    <a:lnTo>
                      <a:pt x="197" y="2037"/>
                    </a:lnTo>
                    <a:lnTo>
                      <a:pt x="218" y="2036"/>
                    </a:lnTo>
                    <a:lnTo>
                      <a:pt x="237" y="2033"/>
                    </a:lnTo>
                    <a:lnTo>
                      <a:pt x="256" y="2028"/>
                    </a:lnTo>
                    <a:lnTo>
                      <a:pt x="274" y="2022"/>
                    </a:lnTo>
                    <a:lnTo>
                      <a:pt x="292" y="2014"/>
                    </a:lnTo>
                    <a:lnTo>
                      <a:pt x="308" y="2003"/>
                    </a:lnTo>
                    <a:lnTo>
                      <a:pt x="323" y="1992"/>
                    </a:lnTo>
                    <a:lnTo>
                      <a:pt x="337" y="1980"/>
                    </a:lnTo>
                    <a:lnTo>
                      <a:pt x="349" y="1966"/>
                    </a:lnTo>
                    <a:lnTo>
                      <a:pt x="361" y="1950"/>
                    </a:lnTo>
                    <a:lnTo>
                      <a:pt x="371" y="1935"/>
                    </a:lnTo>
                    <a:lnTo>
                      <a:pt x="379" y="1917"/>
                    </a:lnTo>
                    <a:lnTo>
                      <a:pt x="386" y="1899"/>
                    </a:lnTo>
                    <a:lnTo>
                      <a:pt x="390" y="1880"/>
                    </a:lnTo>
                    <a:lnTo>
                      <a:pt x="394" y="1861"/>
                    </a:lnTo>
                    <a:lnTo>
                      <a:pt x="394" y="1840"/>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2580" name="Freeform 456"/>
              <p:cNvSpPr/>
              <p:nvPr/>
            </p:nvSpPr>
            <p:spPr bwMode="auto">
              <a:xfrm>
                <a:off x="187325" y="647700"/>
                <a:ext cx="701675" cy="431800"/>
              </a:xfrm>
              <a:custGeom>
                <a:avLst/>
                <a:gdLst>
                  <a:gd name="T0" fmla="*/ 2147483646 w 394"/>
                  <a:gd name="T1" fmla="*/ 2147483646 h 263"/>
                  <a:gd name="T2" fmla="*/ 2147483646 w 394"/>
                  <a:gd name="T3" fmla="*/ 2147483646 h 263"/>
                  <a:gd name="T4" fmla="*/ 2147483646 w 394"/>
                  <a:gd name="T5" fmla="*/ 2147483646 h 263"/>
                  <a:gd name="T6" fmla="*/ 2147483646 w 394"/>
                  <a:gd name="T7" fmla="*/ 2147483646 h 263"/>
                  <a:gd name="T8" fmla="*/ 2147483646 w 394"/>
                  <a:gd name="T9" fmla="*/ 2147483646 h 263"/>
                  <a:gd name="T10" fmla="*/ 2147483646 w 394"/>
                  <a:gd name="T11" fmla="*/ 2147483646 h 263"/>
                  <a:gd name="T12" fmla="*/ 2147483646 w 394"/>
                  <a:gd name="T13" fmla="*/ 2147483646 h 263"/>
                  <a:gd name="T14" fmla="*/ 2147483646 w 394"/>
                  <a:gd name="T15" fmla="*/ 2147483646 h 263"/>
                  <a:gd name="T16" fmla="*/ 2147483646 w 394"/>
                  <a:gd name="T17" fmla="*/ 2147483646 h 263"/>
                  <a:gd name="T18" fmla="*/ 2147483646 w 394"/>
                  <a:gd name="T19" fmla="*/ 2147483646 h 263"/>
                  <a:gd name="T20" fmla="*/ 2147483646 w 394"/>
                  <a:gd name="T21" fmla="*/ 2147483646 h 263"/>
                  <a:gd name="T22" fmla="*/ 2147483646 w 394"/>
                  <a:gd name="T23" fmla="*/ 2147483646 h 263"/>
                  <a:gd name="T24" fmla="*/ 2147483646 w 394"/>
                  <a:gd name="T25" fmla="*/ 2147483646 h 263"/>
                  <a:gd name="T26" fmla="*/ 2147483646 w 394"/>
                  <a:gd name="T27" fmla="*/ 2147483646 h 263"/>
                  <a:gd name="T28" fmla="*/ 2147483646 w 394"/>
                  <a:gd name="T29" fmla="*/ 2147483646 h 263"/>
                  <a:gd name="T30" fmla="*/ 2147483646 w 394"/>
                  <a:gd name="T31" fmla="*/ 2147483646 h 263"/>
                  <a:gd name="T32" fmla="*/ 0 w 394"/>
                  <a:gd name="T33" fmla="*/ 2147483646 h 263"/>
                  <a:gd name="T34" fmla="*/ 2147483646 w 394"/>
                  <a:gd name="T35" fmla="*/ 2147483646 h 263"/>
                  <a:gd name="T36" fmla="*/ 2147483646 w 394"/>
                  <a:gd name="T37" fmla="*/ 2147483646 h 263"/>
                  <a:gd name="T38" fmla="*/ 2147483646 w 394"/>
                  <a:gd name="T39" fmla="*/ 2147483646 h 263"/>
                  <a:gd name="T40" fmla="*/ 2147483646 w 394"/>
                  <a:gd name="T41" fmla="*/ 2147483646 h 263"/>
                  <a:gd name="T42" fmla="*/ 2147483646 w 394"/>
                  <a:gd name="T43" fmla="*/ 2147483646 h 263"/>
                  <a:gd name="T44" fmla="*/ 2147483646 w 394"/>
                  <a:gd name="T45" fmla="*/ 2147483646 h 263"/>
                  <a:gd name="T46" fmla="*/ 2147483646 w 394"/>
                  <a:gd name="T47" fmla="*/ 2147483646 h 263"/>
                  <a:gd name="T48" fmla="*/ 2147483646 w 394"/>
                  <a:gd name="T49" fmla="*/ 0 h 263"/>
                  <a:gd name="T50" fmla="*/ 2147483646 w 394"/>
                  <a:gd name="T51" fmla="*/ 2147483646 h 263"/>
                  <a:gd name="T52" fmla="*/ 2147483646 w 394"/>
                  <a:gd name="T53" fmla="*/ 2147483646 h 263"/>
                  <a:gd name="T54" fmla="*/ 2147483646 w 394"/>
                  <a:gd name="T55" fmla="*/ 2147483646 h 263"/>
                  <a:gd name="T56" fmla="*/ 2147483646 w 394"/>
                  <a:gd name="T57" fmla="*/ 2147483646 h 263"/>
                  <a:gd name="T58" fmla="*/ 2147483646 w 394"/>
                  <a:gd name="T59" fmla="*/ 2147483646 h 263"/>
                  <a:gd name="T60" fmla="*/ 2147483646 w 394"/>
                  <a:gd name="T61" fmla="*/ 2147483646 h 263"/>
                  <a:gd name="T62" fmla="*/ 2147483646 w 394"/>
                  <a:gd name="T63" fmla="*/ 2147483646 h 263"/>
                  <a:gd name="T64" fmla="*/ 2147483646 w 394"/>
                  <a:gd name="T65" fmla="*/ 2147483646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63"/>
                  <a:gd name="T101" fmla="*/ 394 w 39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63">
                    <a:moveTo>
                      <a:pt x="394" y="132"/>
                    </a:moveTo>
                    <a:lnTo>
                      <a:pt x="394" y="132"/>
                    </a:lnTo>
                    <a:lnTo>
                      <a:pt x="394" y="145"/>
                    </a:lnTo>
                    <a:lnTo>
                      <a:pt x="390" y="158"/>
                    </a:lnTo>
                    <a:lnTo>
                      <a:pt x="386" y="170"/>
                    </a:lnTo>
                    <a:lnTo>
                      <a:pt x="379" y="182"/>
                    </a:lnTo>
                    <a:lnTo>
                      <a:pt x="371" y="195"/>
                    </a:lnTo>
                    <a:lnTo>
                      <a:pt x="361" y="204"/>
                    </a:lnTo>
                    <a:lnTo>
                      <a:pt x="349" y="215"/>
                    </a:lnTo>
                    <a:lnTo>
                      <a:pt x="337" y="225"/>
                    </a:lnTo>
                    <a:lnTo>
                      <a:pt x="323" y="233"/>
                    </a:lnTo>
                    <a:lnTo>
                      <a:pt x="308" y="240"/>
                    </a:lnTo>
                    <a:lnTo>
                      <a:pt x="292" y="247"/>
                    </a:lnTo>
                    <a:lnTo>
                      <a:pt x="274" y="252"/>
                    </a:lnTo>
                    <a:lnTo>
                      <a:pt x="256" y="256"/>
                    </a:lnTo>
                    <a:lnTo>
                      <a:pt x="237" y="261"/>
                    </a:lnTo>
                    <a:lnTo>
                      <a:pt x="218" y="262"/>
                    </a:lnTo>
                    <a:lnTo>
                      <a:pt x="197" y="263"/>
                    </a:lnTo>
                    <a:lnTo>
                      <a:pt x="178" y="262"/>
                    </a:lnTo>
                    <a:lnTo>
                      <a:pt x="157" y="261"/>
                    </a:lnTo>
                    <a:lnTo>
                      <a:pt x="138" y="256"/>
                    </a:lnTo>
                    <a:lnTo>
                      <a:pt x="120" y="252"/>
                    </a:lnTo>
                    <a:lnTo>
                      <a:pt x="104" y="247"/>
                    </a:lnTo>
                    <a:lnTo>
                      <a:pt x="88" y="240"/>
                    </a:lnTo>
                    <a:lnTo>
                      <a:pt x="73" y="233"/>
                    </a:lnTo>
                    <a:lnTo>
                      <a:pt x="57" y="225"/>
                    </a:lnTo>
                    <a:lnTo>
                      <a:pt x="45" y="215"/>
                    </a:lnTo>
                    <a:lnTo>
                      <a:pt x="34" y="204"/>
                    </a:lnTo>
                    <a:lnTo>
                      <a:pt x="25" y="195"/>
                    </a:lnTo>
                    <a:lnTo>
                      <a:pt x="16" y="182"/>
                    </a:lnTo>
                    <a:lnTo>
                      <a:pt x="10" y="170"/>
                    </a:lnTo>
                    <a:lnTo>
                      <a:pt x="4" y="158"/>
                    </a:lnTo>
                    <a:lnTo>
                      <a:pt x="1" y="145"/>
                    </a:lnTo>
                    <a:lnTo>
                      <a:pt x="0" y="132"/>
                    </a:lnTo>
                    <a:lnTo>
                      <a:pt x="1" y="118"/>
                    </a:lnTo>
                    <a:lnTo>
                      <a:pt x="4" y="104"/>
                    </a:lnTo>
                    <a:lnTo>
                      <a:pt x="10" y="92"/>
                    </a:lnTo>
                    <a:lnTo>
                      <a:pt x="16" y="80"/>
                    </a:lnTo>
                    <a:lnTo>
                      <a:pt x="25" y="69"/>
                    </a:lnTo>
                    <a:lnTo>
                      <a:pt x="34" y="58"/>
                    </a:lnTo>
                    <a:lnTo>
                      <a:pt x="45" y="48"/>
                    </a:lnTo>
                    <a:lnTo>
                      <a:pt x="57" y="39"/>
                    </a:lnTo>
                    <a:lnTo>
                      <a:pt x="73" y="30"/>
                    </a:lnTo>
                    <a:lnTo>
                      <a:pt x="88" y="22"/>
                    </a:lnTo>
                    <a:lnTo>
                      <a:pt x="104" y="15"/>
                    </a:lnTo>
                    <a:lnTo>
                      <a:pt x="120" y="10"/>
                    </a:lnTo>
                    <a:lnTo>
                      <a:pt x="138" y="6"/>
                    </a:lnTo>
                    <a:lnTo>
                      <a:pt x="157" y="3"/>
                    </a:lnTo>
                    <a:lnTo>
                      <a:pt x="178" y="0"/>
                    </a:lnTo>
                    <a:lnTo>
                      <a:pt x="197" y="0"/>
                    </a:lnTo>
                    <a:lnTo>
                      <a:pt x="218" y="0"/>
                    </a:lnTo>
                    <a:lnTo>
                      <a:pt x="237" y="3"/>
                    </a:lnTo>
                    <a:lnTo>
                      <a:pt x="256" y="6"/>
                    </a:lnTo>
                    <a:lnTo>
                      <a:pt x="274" y="10"/>
                    </a:lnTo>
                    <a:lnTo>
                      <a:pt x="292" y="15"/>
                    </a:lnTo>
                    <a:lnTo>
                      <a:pt x="308" y="22"/>
                    </a:lnTo>
                    <a:lnTo>
                      <a:pt x="323" y="30"/>
                    </a:lnTo>
                    <a:lnTo>
                      <a:pt x="337" y="39"/>
                    </a:lnTo>
                    <a:lnTo>
                      <a:pt x="349" y="48"/>
                    </a:lnTo>
                    <a:lnTo>
                      <a:pt x="361" y="58"/>
                    </a:lnTo>
                    <a:lnTo>
                      <a:pt x="371" y="69"/>
                    </a:lnTo>
                    <a:lnTo>
                      <a:pt x="379" y="80"/>
                    </a:lnTo>
                    <a:lnTo>
                      <a:pt x="386" y="92"/>
                    </a:lnTo>
                    <a:lnTo>
                      <a:pt x="390" y="104"/>
                    </a:lnTo>
                    <a:lnTo>
                      <a:pt x="394" y="118"/>
                    </a:lnTo>
                    <a:lnTo>
                      <a:pt x="394" y="132"/>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1" name="WordArt 523"/>
              <p:cNvSpPr>
                <a:spLocks noChangeArrowheads="1" noChangeShapeType="1" noTextEdit="1"/>
              </p:cNvSpPr>
              <p:nvPr/>
            </p:nvSpPr>
            <p:spPr bwMode="auto">
              <a:xfrm>
                <a:off x="287337" y="3743325"/>
                <a:ext cx="503238" cy="2159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80%</a:t>
                </a:r>
                <a:endParaRPr lang="zh-CN" altLang="en-US" sz="1400" kern="10" spc="-70">
                  <a:solidFill>
                    <a:schemeClr val="bg1"/>
                  </a:solidFill>
                  <a:latin typeface="Arial Black" panose="020B0A04020102020204" pitchFamily="34" charset="0"/>
                </a:endParaRPr>
              </a:p>
            </p:txBody>
          </p:sp>
          <p:grpSp>
            <p:nvGrpSpPr>
              <p:cNvPr id="22582" name="Group 494"/>
              <p:cNvGrpSpPr/>
              <p:nvPr/>
            </p:nvGrpSpPr>
            <p:grpSpPr bwMode="auto">
              <a:xfrm>
                <a:off x="71437" y="0"/>
                <a:ext cx="936625" cy="4319587"/>
                <a:chOff x="0" y="0"/>
                <a:chExt cx="590" cy="2721"/>
              </a:xfrm>
            </p:grpSpPr>
            <p:grpSp>
              <p:nvGrpSpPr>
                <p:cNvPr id="22583" name="Freeform 489"/>
                <p:cNvGrpSpPr/>
                <p:nvPr/>
              </p:nvGrpSpPr>
              <p:grpSpPr bwMode="auto">
                <a:xfrm>
                  <a:off x="0" y="-1"/>
                  <a:ext cx="591" cy="2723"/>
                  <a:chOff x="0" y="0"/>
                  <a:chExt cx="938784" cy="4322064"/>
                </a:xfrm>
              </p:grpSpPr>
              <p:pic>
                <p:nvPicPr>
                  <p:cNvPr id="22586" name="Freeform 48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784" cy="43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7" name="Text Box 25"/>
                  <p:cNvSpPr txBox="1">
                    <a:spLocks noChangeArrowheads="1"/>
                  </p:cNvSpPr>
                  <p:nvPr/>
                </p:nvSpPr>
                <p:spPr bwMode="auto">
                  <a:xfrm>
                    <a:off x="381" y="2159"/>
                    <a:ext cx="9366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sp>
              <p:nvSpPr>
                <p:cNvPr id="22584" name="Oval 490"/>
                <p:cNvSpPr>
                  <a:spLocks noChangeArrowheads="1"/>
                </p:cNvSpPr>
                <p:nvPr/>
              </p:nvSpPr>
              <p:spPr bwMode="auto">
                <a:xfrm>
                  <a:off x="91" y="226"/>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85" name="Oval 491"/>
                <p:cNvSpPr>
                  <a:spLocks noChangeArrowheads="1"/>
                </p:cNvSpPr>
                <p:nvPr/>
              </p:nvSpPr>
              <p:spPr bwMode="auto">
                <a:xfrm>
                  <a:off x="92" y="90"/>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grpSp>
          <p:nvGrpSpPr>
            <p:cNvPr id="22535" name="그룹 50"/>
            <p:cNvGrpSpPr/>
            <p:nvPr/>
          </p:nvGrpSpPr>
          <p:grpSpPr bwMode="auto">
            <a:xfrm>
              <a:off x="5400675" y="0"/>
              <a:ext cx="1079500" cy="4751387"/>
              <a:chOff x="0" y="0"/>
              <a:chExt cx="1079500" cy="4751387"/>
            </a:xfrm>
          </p:grpSpPr>
          <p:sp>
            <p:nvSpPr>
              <p:cNvPr id="22569" name="Oval 479"/>
              <p:cNvSpPr>
                <a:spLocks noChangeArrowheads="1"/>
              </p:cNvSpPr>
              <p:nvPr/>
            </p:nvSpPr>
            <p:spPr bwMode="auto">
              <a:xfrm>
                <a:off x="0" y="4319587"/>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70" name="Freeform 467"/>
              <p:cNvSpPr/>
              <p:nvPr/>
            </p:nvSpPr>
            <p:spPr bwMode="auto">
              <a:xfrm>
                <a:off x="188912" y="107950"/>
                <a:ext cx="701675" cy="4103688"/>
              </a:xfrm>
              <a:custGeom>
                <a:avLst/>
                <a:gdLst>
                  <a:gd name="T0" fmla="*/ 2147483646 w 394"/>
                  <a:gd name="T1" fmla="*/ 2147483646 h 2497"/>
                  <a:gd name="T2" fmla="*/ 2147483646 w 394"/>
                  <a:gd name="T3" fmla="*/ 2147483646 h 2497"/>
                  <a:gd name="T4" fmla="*/ 2147483646 w 394"/>
                  <a:gd name="T5" fmla="*/ 2147483646 h 2497"/>
                  <a:gd name="T6" fmla="*/ 2147483646 w 394"/>
                  <a:gd name="T7" fmla="*/ 2147483646 h 2497"/>
                  <a:gd name="T8" fmla="*/ 2147483646 w 394"/>
                  <a:gd name="T9" fmla="*/ 2147483646 h 2497"/>
                  <a:gd name="T10" fmla="*/ 2147483646 w 394"/>
                  <a:gd name="T11" fmla="*/ 2147483646 h 2497"/>
                  <a:gd name="T12" fmla="*/ 2147483646 w 394"/>
                  <a:gd name="T13" fmla="*/ 2147483646 h 2497"/>
                  <a:gd name="T14" fmla="*/ 2147483646 w 394"/>
                  <a:gd name="T15" fmla="*/ 2147483646 h 2497"/>
                  <a:gd name="T16" fmla="*/ 2147483646 w 394"/>
                  <a:gd name="T17" fmla="*/ 0 h 2497"/>
                  <a:gd name="T18" fmla="*/ 2147483646 w 394"/>
                  <a:gd name="T19" fmla="*/ 2147483646 h 2497"/>
                  <a:gd name="T20" fmla="*/ 2147483646 w 394"/>
                  <a:gd name="T21" fmla="*/ 2147483646 h 2497"/>
                  <a:gd name="T22" fmla="*/ 2147483646 w 394"/>
                  <a:gd name="T23" fmla="*/ 2147483646 h 2497"/>
                  <a:gd name="T24" fmla="*/ 2147483646 w 394"/>
                  <a:gd name="T25" fmla="*/ 2147483646 h 2497"/>
                  <a:gd name="T26" fmla="*/ 2147483646 w 394"/>
                  <a:gd name="T27" fmla="*/ 2147483646 h 2497"/>
                  <a:gd name="T28" fmla="*/ 2147483646 w 394"/>
                  <a:gd name="T29" fmla="*/ 2147483646 h 2497"/>
                  <a:gd name="T30" fmla="*/ 2147483646 w 394"/>
                  <a:gd name="T31" fmla="*/ 2147483646 h 2497"/>
                  <a:gd name="T32" fmla="*/ 0 w 394"/>
                  <a:gd name="T33" fmla="*/ 2147483646 h 2497"/>
                  <a:gd name="T34" fmla="*/ 2147483646 w 394"/>
                  <a:gd name="T35" fmla="*/ 2147483646 h 2497"/>
                  <a:gd name="T36" fmla="*/ 2147483646 w 394"/>
                  <a:gd name="T37" fmla="*/ 2147483646 h 2497"/>
                  <a:gd name="T38" fmla="*/ 2147483646 w 394"/>
                  <a:gd name="T39" fmla="*/ 2147483646 h 2497"/>
                  <a:gd name="T40" fmla="*/ 2147483646 w 394"/>
                  <a:gd name="T41" fmla="*/ 2147483646 h 2497"/>
                  <a:gd name="T42" fmla="*/ 2147483646 w 394"/>
                  <a:gd name="T43" fmla="*/ 2147483646 h 2497"/>
                  <a:gd name="T44" fmla="*/ 2147483646 w 394"/>
                  <a:gd name="T45" fmla="*/ 2147483646 h 2497"/>
                  <a:gd name="T46" fmla="*/ 2147483646 w 394"/>
                  <a:gd name="T47" fmla="*/ 2147483646 h 2497"/>
                  <a:gd name="T48" fmla="*/ 2147483646 w 394"/>
                  <a:gd name="T49" fmla="*/ 2147483646 h 2497"/>
                  <a:gd name="T50" fmla="*/ 2147483646 w 394"/>
                  <a:gd name="T51" fmla="*/ 2147483646 h 2497"/>
                  <a:gd name="T52" fmla="*/ 2147483646 w 394"/>
                  <a:gd name="T53" fmla="*/ 2147483646 h 2497"/>
                  <a:gd name="T54" fmla="*/ 2147483646 w 394"/>
                  <a:gd name="T55" fmla="*/ 2147483646 h 2497"/>
                  <a:gd name="T56" fmla="*/ 2147483646 w 394"/>
                  <a:gd name="T57" fmla="*/ 2147483646 h 2497"/>
                  <a:gd name="T58" fmla="*/ 2147483646 w 394"/>
                  <a:gd name="T59" fmla="*/ 2147483646 h 2497"/>
                  <a:gd name="T60" fmla="*/ 2147483646 w 394"/>
                  <a:gd name="T61" fmla="*/ 2147483646 h 2497"/>
                  <a:gd name="T62" fmla="*/ 2147483646 w 394"/>
                  <a:gd name="T63" fmla="*/ 2147483646 h 2497"/>
                  <a:gd name="T64" fmla="*/ 2147483646 w 394"/>
                  <a:gd name="T65" fmla="*/ 2147483646 h 2497"/>
                  <a:gd name="T66" fmla="*/ 2147483646 w 394"/>
                  <a:gd name="T67" fmla="*/ 2147483646 h 2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
                  <a:gd name="T103" fmla="*/ 0 h 2497"/>
                  <a:gd name="T104" fmla="*/ 394 w 394"/>
                  <a:gd name="T105" fmla="*/ 2497 h 2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 h="2497">
                    <a:moveTo>
                      <a:pt x="394" y="197"/>
                    </a:moveTo>
                    <a:lnTo>
                      <a:pt x="394" y="197"/>
                    </a:lnTo>
                    <a:lnTo>
                      <a:pt x="394" y="176"/>
                    </a:lnTo>
                    <a:lnTo>
                      <a:pt x="390" y="157"/>
                    </a:lnTo>
                    <a:lnTo>
                      <a:pt x="386" y="138"/>
                    </a:lnTo>
                    <a:lnTo>
                      <a:pt x="379" y="120"/>
                    </a:lnTo>
                    <a:lnTo>
                      <a:pt x="371" y="102"/>
                    </a:lnTo>
                    <a:lnTo>
                      <a:pt x="361" y="86"/>
                    </a:lnTo>
                    <a:lnTo>
                      <a:pt x="349" y="71"/>
                    </a:lnTo>
                    <a:lnTo>
                      <a:pt x="337" y="57"/>
                    </a:lnTo>
                    <a:lnTo>
                      <a:pt x="323" y="45"/>
                    </a:lnTo>
                    <a:lnTo>
                      <a:pt x="308" y="33"/>
                    </a:lnTo>
                    <a:lnTo>
                      <a:pt x="292" y="23"/>
                    </a:lnTo>
                    <a:lnTo>
                      <a:pt x="274" y="15"/>
                    </a:lnTo>
                    <a:lnTo>
                      <a:pt x="256" y="8"/>
                    </a:lnTo>
                    <a:lnTo>
                      <a:pt x="237" y="4"/>
                    </a:lnTo>
                    <a:lnTo>
                      <a:pt x="218" y="0"/>
                    </a:lnTo>
                    <a:lnTo>
                      <a:pt x="197" y="0"/>
                    </a:lnTo>
                    <a:lnTo>
                      <a:pt x="178" y="0"/>
                    </a:lnTo>
                    <a:lnTo>
                      <a:pt x="157" y="4"/>
                    </a:lnTo>
                    <a:lnTo>
                      <a:pt x="138" y="8"/>
                    </a:lnTo>
                    <a:lnTo>
                      <a:pt x="121" y="15"/>
                    </a:lnTo>
                    <a:lnTo>
                      <a:pt x="104" y="23"/>
                    </a:lnTo>
                    <a:lnTo>
                      <a:pt x="88" y="33"/>
                    </a:lnTo>
                    <a:lnTo>
                      <a:pt x="73" y="45"/>
                    </a:lnTo>
                    <a:lnTo>
                      <a:pt x="58" y="57"/>
                    </a:lnTo>
                    <a:lnTo>
                      <a:pt x="45" y="71"/>
                    </a:lnTo>
                    <a:lnTo>
                      <a:pt x="34" y="86"/>
                    </a:lnTo>
                    <a:lnTo>
                      <a:pt x="25" y="102"/>
                    </a:lnTo>
                    <a:lnTo>
                      <a:pt x="16" y="120"/>
                    </a:lnTo>
                    <a:lnTo>
                      <a:pt x="10" y="138"/>
                    </a:lnTo>
                    <a:lnTo>
                      <a:pt x="4" y="157"/>
                    </a:lnTo>
                    <a:lnTo>
                      <a:pt x="1" y="176"/>
                    </a:lnTo>
                    <a:lnTo>
                      <a:pt x="0" y="197"/>
                    </a:lnTo>
                    <a:lnTo>
                      <a:pt x="0" y="2300"/>
                    </a:lnTo>
                    <a:lnTo>
                      <a:pt x="1" y="2321"/>
                    </a:lnTo>
                    <a:lnTo>
                      <a:pt x="4" y="2340"/>
                    </a:lnTo>
                    <a:lnTo>
                      <a:pt x="10" y="2359"/>
                    </a:lnTo>
                    <a:lnTo>
                      <a:pt x="16" y="2377"/>
                    </a:lnTo>
                    <a:lnTo>
                      <a:pt x="25" y="2395"/>
                    </a:lnTo>
                    <a:lnTo>
                      <a:pt x="34" y="2410"/>
                    </a:lnTo>
                    <a:lnTo>
                      <a:pt x="45" y="2426"/>
                    </a:lnTo>
                    <a:lnTo>
                      <a:pt x="58" y="2440"/>
                    </a:lnTo>
                    <a:lnTo>
                      <a:pt x="73" y="2452"/>
                    </a:lnTo>
                    <a:lnTo>
                      <a:pt x="88" y="2463"/>
                    </a:lnTo>
                    <a:lnTo>
                      <a:pt x="104" y="2474"/>
                    </a:lnTo>
                    <a:lnTo>
                      <a:pt x="121" y="2482"/>
                    </a:lnTo>
                    <a:lnTo>
                      <a:pt x="138" y="2489"/>
                    </a:lnTo>
                    <a:lnTo>
                      <a:pt x="157" y="2493"/>
                    </a:lnTo>
                    <a:lnTo>
                      <a:pt x="178" y="2496"/>
                    </a:lnTo>
                    <a:lnTo>
                      <a:pt x="197" y="2497"/>
                    </a:lnTo>
                    <a:lnTo>
                      <a:pt x="218" y="2496"/>
                    </a:lnTo>
                    <a:lnTo>
                      <a:pt x="237" y="2493"/>
                    </a:lnTo>
                    <a:lnTo>
                      <a:pt x="256" y="2489"/>
                    </a:lnTo>
                    <a:lnTo>
                      <a:pt x="274" y="2482"/>
                    </a:lnTo>
                    <a:lnTo>
                      <a:pt x="292" y="2474"/>
                    </a:lnTo>
                    <a:lnTo>
                      <a:pt x="308" y="2463"/>
                    </a:lnTo>
                    <a:lnTo>
                      <a:pt x="323" y="2452"/>
                    </a:lnTo>
                    <a:lnTo>
                      <a:pt x="337" y="2440"/>
                    </a:lnTo>
                    <a:lnTo>
                      <a:pt x="349" y="2426"/>
                    </a:lnTo>
                    <a:lnTo>
                      <a:pt x="361" y="2410"/>
                    </a:lnTo>
                    <a:lnTo>
                      <a:pt x="371" y="2395"/>
                    </a:lnTo>
                    <a:lnTo>
                      <a:pt x="379" y="2377"/>
                    </a:lnTo>
                    <a:lnTo>
                      <a:pt x="386" y="2359"/>
                    </a:lnTo>
                    <a:lnTo>
                      <a:pt x="390" y="2340"/>
                    </a:lnTo>
                    <a:lnTo>
                      <a:pt x="394" y="2321"/>
                    </a:lnTo>
                    <a:lnTo>
                      <a:pt x="394" y="2300"/>
                    </a:lnTo>
                    <a:lnTo>
                      <a:pt x="394" y="197"/>
                    </a:lnTo>
                    <a:close/>
                  </a:path>
                </a:pathLst>
              </a:custGeom>
              <a:gradFill rotWithShape="1">
                <a:gsLst>
                  <a:gs pos="0">
                    <a:srgbClr val="9E0000"/>
                  </a:gs>
                  <a:gs pos="100000">
                    <a:srgbClr val="FF7171"/>
                  </a:gs>
                </a:gsLst>
                <a:lin ang="0" scaled="1"/>
              </a:gradFill>
              <a:ln>
                <a:noFill/>
              </a:ln>
              <a:effectLst>
                <a:outerShdw sx="86000" sy="86000" algn="ctr" rotWithShape="0">
                  <a:srgbClr val="000000">
                    <a:alpha val="17000"/>
                  </a:srgbClr>
                </a:outerShdw>
              </a:effectLst>
              <a:extLst>
                <a:ext uri="{91240B29-F687-4F45-9708-019B960494DF}">
                  <a14:hiddenLine xmlns:a14="http://schemas.microsoft.com/office/drawing/2010/main" w="9525">
                    <a:solidFill>
                      <a:srgbClr val="000000"/>
                    </a:solidFill>
                    <a:round/>
                  </a14:hiddenLine>
                </a:ext>
              </a:extLst>
            </p:spPr>
            <p:txBody>
              <a:bodyPr wrap="none" lIns="72000" tIns="0" rIns="72000" bIns="0" anchor="ctr"/>
              <a:lstStyle/>
              <a:p>
                <a:endParaRPr lang="zh-CN" altLang="en-US"/>
              </a:p>
            </p:txBody>
          </p:sp>
          <p:sp>
            <p:nvSpPr>
              <p:cNvPr id="22571" name="WordArt 524"/>
              <p:cNvSpPr>
                <a:spLocks noChangeArrowheads="1" noChangeShapeType="1" noTextEdit="1"/>
              </p:cNvSpPr>
              <p:nvPr/>
            </p:nvSpPr>
            <p:spPr bwMode="auto">
              <a:xfrm>
                <a:off x="215900" y="3743325"/>
                <a:ext cx="647700" cy="2159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100%</a:t>
                </a:r>
                <a:endParaRPr lang="zh-CN" altLang="en-US" sz="1400" kern="10" spc="-70">
                  <a:solidFill>
                    <a:schemeClr val="bg1"/>
                  </a:solidFill>
                  <a:latin typeface="Arial Black" panose="020B0A04020102020204" pitchFamily="34" charset="0"/>
                </a:endParaRPr>
              </a:p>
            </p:txBody>
          </p:sp>
          <p:grpSp>
            <p:nvGrpSpPr>
              <p:cNvPr id="22572" name="Group 499"/>
              <p:cNvGrpSpPr/>
              <p:nvPr/>
            </p:nvGrpSpPr>
            <p:grpSpPr bwMode="auto">
              <a:xfrm>
                <a:off x="79398" y="0"/>
                <a:ext cx="936629" cy="4319588"/>
                <a:chOff x="0" y="0"/>
                <a:chExt cx="590" cy="2721"/>
              </a:xfrm>
            </p:grpSpPr>
            <p:grpSp>
              <p:nvGrpSpPr>
                <p:cNvPr id="22573" name="Freeform 500"/>
                <p:cNvGrpSpPr/>
                <p:nvPr/>
              </p:nvGrpSpPr>
              <p:grpSpPr bwMode="auto">
                <a:xfrm>
                  <a:off x="-2" y="-1"/>
                  <a:ext cx="591" cy="2723"/>
                  <a:chOff x="0" y="0"/>
                  <a:chExt cx="938784" cy="4322064"/>
                </a:xfrm>
              </p:grpSpPr>
              <p:pic>
                <p:nvPicPr>
                  <p:cNvPr id="22576" name="Freeform 50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784" cy="43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7" name="Text Box 35"/>
                  <p:cNvSpPr txBox="1">
                    <a:spLocks noChangeArrowheads="1"/>
                  </p:cNvSpPr>
                  <p:nvPr/>
                </p:nvSpPr>
                <p:spPr bwMode="auto">
                  <a:xfrm>
                    <a:off x="2754" y="2159"/>
                    <a:ext cx="936629"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sp>
              <p:nvSpPr>
                <p:cNvPr id="22574" name="Oval 501"/>
                <p:cNvSpPr>
                  <a:spLocks noChangeArrowheads="1"/>
                </p:cNvSpPr>
                <p:nvPr/>
              </p:nvSpPr>
              <p:spPr bwMode="auto">
                <a:xfrm>
                  <a:off x="86" y="226"/>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75" name="Oval 502"/>
                <p:cNvSpPr>
                  <a:spLocks noChangeArrowheads="1"/>
                </p:cNvSpPr>
                <p:nvPr/>
              </p:nvSpPr>
              <p:spPr bwMode="auto">
                <a:xfrm>
                  <a:off x="87" y="90"/>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grpSp>
          <p:nvGrpSpPr>
            <p:cNvPr id="22536" name="그룹 52"/>
            <p:cNvGrpSpPr/>
            <p:nvPr/>
          </p:nvGrpSpPr>
          <p:grpSpPr bwMode="auto">
            <a:xfrm>
              <a:off x="3240087" y="0"/>
              <a:ext cx="1079500" cy="4751387"/>
              <a:chOff x="0" y="0"/>
              <a:chExt cx="1079500" cy="4751387"/>
            </a:xfrm>
          </p:grpSpPr>
          <p:sp>
            <p:nvSpPr>
              <p:cNvPr id="22559" name="Oval 477"/>
              <p:cNvSpPr>
                <a:spLocks noChangeArrowheads="1"/>
              </p:cNvSpPr>
              <p:nvPr/>
            </p:nvSpPr>
            <p:spPr bwMode="auto">
              <a:xfrm>
                <a:off x="0" y="4319587"/>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60" name="Freeform 458"/>
              <p:cNvSpPr/>
              <p:nvPr/>
            </p:nvSpPr>
            <p:spPr bwMode="auto">
              <a:xfrm>
                <a:off x="188913" y="1728787"/>
                <a:ext cx="701675" cy="2482850"/>
              </a:xfrm>
              <a:custGeom>
                <a:avLst/>
                <a:gdLst>
                  <a:gd name="T0" fmla="*/ 0 w 394"/>
                  <a:gd name="T1" fmla="*/ 0 h 1511"/>
                  <a:gd name="T2" fmla="*/ 0 w 394"/>
                  <a:gd name="T3" fmla="*/ 2147483646 h 1511"/>
                  <a:gd name="T4" fmla="*/ 2147483646 w 394"/>
                  <a:gd name="T5" fmla="*/ 2147483646 h 1511"/>
                  <a:gd name="T6" fmla="*/ 2147483646 w 394"/>
                  <a:gd name="T7" fmla="*/ 2147483646 h 1511"/>
                  <a:gd name="T8" fmla="*/ 2147483646 w 394"/>
                  <a:gd name="T9" fmla="*/ 2147483646 h 1511"/>
                  <a:gd name="T10" fmla="*/ 2147483646 w 394"/>
                  <a:gd name="T11" fmla="*/ 2147483646 h 1511"/>
                  <a:gd name="T12" fmla="*/ 2147483646 w 394"/>
                  <a:gd name="T13" fmla="*/ 2147483646 h 1511"/>
                  <a:gd name="T14" fmla="*/ 2147483646 w 394"/>
                  <a:gd name="T15" fmla="*/ 2147483646 h 1511"/>
                  <a:gd name="T16" fmla="*/ 2147483646 w 394"/>
                  <a:gd name="T17" fmla="*/ 2147483646 h 1511"/>
                  <a:gd name="T18" fmla="*/ 2147483646 w 394"/>
                  <a:gd name="T19" fmla="*/ 2147483646 h 1511"/>
                  <a:gd name="T20" fmla="*/ 2147483646 w 394"/>
                  <a:gd name="T21" fmla="*/ 2147483646 h 1511"/>
                  <a:gd name="T22" fmla="*/ 2147483646 w 394"/>
                  <a:gd name="T23" fmla="*/ 2147483646 h 1511"/>
                  <a:gd name="T24" fmla="*/ 2147483646 w 394"/>
                  <a:gd name="T25" fmla="*/ 2147483646 h 1511"/>
                  <a:gd name="T26" fmla="*/ 2147483646 w 394"/>
                  <a:gd name="T27" fmla="*/ 2147483646 h 1511"/>
                  <a:gd name="T28" fmla="*/ 2147483646 w 394"/>
                  <a:gd name="T29" fmla="*/ 2147483646 h 1511"/>
                  <a:gd name="T30" fmla="*/ 2147483646 w 394"/>
                  <a:gd name="T31" fmla="*/ 2147483646 h 1511"/>
                  <a:gd name="T32" fmla="*/ 2147483646 w 394"/>
                  <a:gd name="T33" fmla="*/ 2147483646 h 1511"/>
                  <a:gd name="T34" fmla="*/ 2147483646 w 394"/>
                  <a:gd name="T35" fmla="*/ 2147483646 h 1511"/>
                  <a:gd name="T36" fmla="*/ 2147483646 w 394"/>
                  <a:gd name="T37" fmla="*/ 2147483646 h 1511"/>
                  <a:gd name="T38" fmla="*/ 2147483646 w 394"/>
                  <a:gd name="T39" fmla="*/ 2147483646 h 1511"/>
                  <a:gd name="T40" fmla="*/ 2147483646 w 394"/>
                  <a:gd name="T41" fmla="*/ 2147483646 h 1511"/>
                  <a:gd name="T42" fmla="*/ 2147483646 w 394"/>
                  <a:gd name="T43" fmla="*/ 2147483646 h 1511"/>
                  <a:gd name="T44" fmla="*/ 2147483646 w 394"/>
                  <a:gd name="T45" fmla="*/ 2147483646 h 1511"/>
                  <a:gd name="T46" fmla="*/ 2147483646 w 394"/>
                  <a:gd name="T47" fmla="*/ 2147483646 h 1511"/>
                  <a:gd name="T48" fmla="*/ 2147483646 w 394"/>
                  <a:gd name="T49" fmla="*/ 2147483646 h 1511"/>
                  <a:gd name="T50" fmla="*/ 2147483646 w 394"/>
                  <a:gd name="T51" fmla="*/ 2147483646 h 1511"/>
                  <a:gd name="T52" fmla="*/ 2147483646 w 394"/>
                  <a:gd name="T53" fmla="*/ 2147483646 h 1511"/>
                  <a:gd name="T54" fmla="*/ 2147483646 w 394"/>
                  <a:gd name="T55" fmla="*/ 2147483646 h 1511"/>
                  <a:gd name="T56" fmla="*/ 2147483646 w 394"/>
                  <a:gd name="T57" fmla="*/ 2147483646 h 1511"/>
                  <a:gd name="T58" fmla="*/ 2147483646 w 394"/>
                  <a:gd name="T59" fmla="*/ 2147483646 h 1511"/>
                  <a:gd name="T60" fmla="*/ 2147483646 w 394"/>
                  <a:gd name="T61" fmla="*/ 2147483646 h 1511"/>
                  <a:gd name="T62" fmla="*/ 2147483646 w 394"/>
                  <a:gd name="T63" fmla="*/ 2147483646 h 1511"/>
                  <a:gd name="T64" fmla="*/ 2147483646 w 394"/>
                  <a:gd name="T65" fmla="*/ 2147483646 h 1511"/>
                  <a:gd name="T66" fmla="*/ 2147483646 w 394"/>
                  <a:gd name="T67" fmla="*/ 2147483646 h 1511"/>
                  <a:gd name="T68" fmla="*/ 2147483646 w 394"/>
                  <a:gd name="T69" fmla="*/ 0 h 1511"/>
                  <a:gd name="T70" fmla="*/ 0 w 394"/>
                  <a:gd name="T71" fmla="*/ 0 h 15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4"/>
                  <a:gd name="T109" fmla="*/ 0 h 1511"/>
                  <a:gd name="T110" fmla="*/ 394 w 394"/>
                  <a:gd name="T111" fmla="*/ 1511 h 15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4" h="1511">
                    <a:moveTo>
                      <a:pt x="0" y="0"/>
                    </a:moveTo>
                    <a:lnTo>
                      <a:pt x="0" y="1314"/>
                    </a:lnTo>
                    <a:lnTo>
                      <a:pt x="1" y="1335"/>
                    </a:lnTo>
                    <a:lnTo>
                      <a:pt x="4" y="1354"/>
                    </a:lnTo>
                    <a:lnTo>
                      <a:pt x="9" y="1373"/>
                    </a:lnTo>
                    <a:lnTo>
                      <a:pt x="15" y="1391"/>
                    </a:lnTo>
                    <a:lnTo>
                      <a:pt x="25" y="1409"/>
                    </a:lnTo>
                    <a:lnTo>
                      <a:pt x="34" y="1424"/>
                    </a:lnTo>
                    <a:lnTo>
                      <a:pt x="45" y="1440"/>
                    </a:lnTo>
                    <a:lnTo>
                      <a:pt x="57" y="1454"/>
                    </a:lnTo>
                    <a:lnTo>
                      <a:pt x="72" y="1466"/>
                    </a:lnTo>
                    <a:lnTo>
                      <a:pt x="88" y="1477"/>
                    </a:lnTo>
                    <a:lnTo>
                      <a:pt x="104" y="1488"/>
                    </a:lnTo>
                    <a:lnTo>
                      <a:pt x="120" y="1496"/>
                    </a:lnTo>
                    <a:lnTo>
                      <a:pt x="138" y="1503"/>
                    </a:lnTo>
                    <a:lnTo>
                      <a:pt x="157" y="1507"/>
                    </a:lnTo>
                    <a:lnTo>
                      <a:pt x="177" y="1510"/>
                    </a:lnTo>
                    <a:lnTo>
                      <a:pt x="197" y="1511"/>
                    </a:lnTo>
                    <a:lnTo>
                      <a:pt x="218" y="1510"/>
                    </a:lnTo>
                    <a:lnTo>
                      <a:pt x="237" y="1507"/>
                    </a:lnTo>
                    <a:lnTo>
                      <a:pt x="256" y="1503"/>
                    </a:lnTo>
                    <a:lnTo>
                      <a:pt x="274" y="1496"/>
                    </a:lnTo>
                    <a:lnTo>
                      <a:pt x="291" y="1488"/>
                    </a:lnTo>
                    <a:lnTo>
                      <a:pt x="308" y="1477"/>
                    </a:lnTo>
                    <a:lnTo>
                      <a:pt x="323" y="1466"/>
                    </a:lnTo>
                    <a:lnTo>
                      <a:pt x="337" y="1454"/>
                    </a:lnTo>
                    <a:lnTo>
                      <a:pt x="349" y="1440"/>
                    </a:lnTo>
                    <a:lnTo>
                      <a:pt x="361" y="1424"/>
                    </a:lnTo>
                    <a:lnTo>
                      <a:pt x="371" y="1409"/>
                    </a:lnTo>
                    <a:lnTo>
                      <a:pt x="379" y="1391"/>
                    </a:lnTo>
                    <a:lnTo>
                      <a:pt x="386" y="1373"/>
                    </a:lnTo>
                    <a:lnTo>
                      <a:pt x="390" y="1354"/>
                    </a:lnTo>
                    <a:lnTo>
                      <a:pt x="393" y="1335"/>
                    </a:lnTo>
                    <a:lnTo>
                      <a:pt x="394" y="1314"/>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2561" name="Freeform 459"/>
              <p:cNvSpPr/>
              <p:nvPr/>
            </p:nvSpPr>
            <p:spPr bwMode="auto">
              <a:xfrm>
                <a:off x="188913" y="1511300"/>
                <a:ext cx="701675" cy="431800"/>
              </a:xfrm>
              <a:custGeom>
                <a:avLst/>
                <a:gdLst>
                  <a:gd name="T0" fmla="*/ 2147483646 w 394"/>
                  <a:gd name="T1" fmla="*/ 2147483646 h 263"/>
                  <a:gd name="T2" fmla="*/ 2147483646 w 394"/>
                  <a:gd name="T3" fmla="*/ 2147483646 h 263"/>
                  <a:gd name="T4" fmla="*/ 2147483646 w 394"/>
                  <a:gd name="T5" fmla="*/ 2147483646 h 263"/>
                  <a:gd name="T6" fmla="*/ 2147483646 w 394"/>
                  <a:gd name="T7" fmla="*/ 2147483646 h 263"/>
                  <a:gd name="T8" fmla="*/ 2147483646 w 394"/>
                  <a:gd name="T9" fmla="*/ 2147483646 h 263"/>
                  <a:gd name="T10" fmla="*/ 2147483646 w 394"/>
                  <a:gd name="T11" fmla="*/ 2147483646 h 263"/>
                  <a:gd name="T12" fmla="*/ 2147483646 w 394"/>
                  <a:gd name="T13" fmla="*/ 2147483646 h 263"/>
                  <a:gd name="T14" fmla="*/ 2147483646 w 394"/>
                  <a:gd name="T15" fmla="*/ 2147483646 h 263"/>
                  <a:gd name="T16" fmla="*/ 2147483646 w 394"/>
                  <a:gd name="T17" fmla="*/ 2147483646 h 263"/>
                  <a:gd name="T18" fmla="*/ 2147483646 w 394"/>
                  <a:gd name="T19" fmla="*/ 2147483646 h 263"/>
                  <a:gd name="T20" fmla="*/ 2147483646 w 394"/>
                  <a:gd name="T21" fmla="*/ 2147483646 h 263"/>
                  <a:gd name="T22" fmla="*/ 2147483646 w 394"/>
                  <a:gd name="T23" fmla="*/ 2147483646 h 263"/>
                  <a:gd name="T24" fmla="*/ 2147483646 w 394"/>
                  <a:gd name="T25" fmla="*/ 2147483646 h 263"/>
                  <a:gd name="T26" fmla="*/ 2147483646 w 394"/>
                  <a:gd name="T27" fmla="*/ 2147483646 h 263"/>
                  <a:gd name="T28" fmla="*/ 2147483646 w 394"/>
                  <a:gd name="T29" fmla="*/ 2147483646 h 263"/>
                  <a:gd name="T30" fmla="*/ 2147483646 w 394"/>
                  <a:gd name="T31" fmla="*/ 2147483646 h 263"/>
                  <a:gd name="T32" fmla="*/ 0 w 394"/>
                  <a:gd name="T33" fmla="*/ 2147483646 h 263"/>
                  <a:gd name="T34" fmla="*/ 2147483646 w 394"/>
                  <a:gd name="T35" fmla="*/ 2147483646 h 263"/>
                  <a:gd name="T36" fmla="*/ 2147483646 w 394"/>
                  <a:gd name="T37" fmla="*/ 2147483646 h 263"/>
                  <a:gd name="T38" fmla="*/ 2147483646 w 394"/>
                  <a:gd name="T39" fmla="*/ 2147483646 h 263"/>
                  <a:gd name="T40" fmla="*/ 2147483646 w 394"/>
                  <a:gd name="T41" fmla="*/ 2147483646 h 263"/>
                  <a:gd name="T42" fmla="*/ 2147483646 w 394"/>
                  <a:gd name="T43" fmla="*/ 2147483646 h 263"/>
                  <a:gd name="T44" fmla="*/ 2147483646 w 394"/>
                  <a:gd name="T45" fmla="*/ 2147483646 h 263"/>
                  <a:gd name="T46" fmla="*/ 2147483646 w 394"/>
                  <a:gd name="T47" fmla="*/ 2147483646 h 263"/>
                  <a:gd name="T48" fmla="*/ 2147483646 w 394"/>
                  <a:gd name="T49" fmla="*/ 0 h 263"/>
                  <a:gd name="T50" fmla="*/ 2147483646 w 394"/>
                  <a:gd name="T51" fmla="*/ 2147483646 h 263"/>
                  <a:gd name="T52" fmla="*/ 2147483646 w 394"/>
                  <a:gd name="T53" fmla="*/ 2147483646 h 263"/>
                  <a:gd name="T54" fmla="*/ 2147483646 w 394"/>
                  <a:gd name="T55" fmla="*/ 2147483646 h 263"/>
                  <a:gd name="T56" fmla="*/ 2147483646 w 394"/>
                  <a:gd name="T57" fmla="*/ 2147483646 h 263"/>
                  <a:gd name="T58" fmla="*/ 2147483646 w 394"/>
                  <a:gd name="T59" fmla="*/ 2147483646 h 263"/>
                  <a:gd name="T60" fmla="*/ 2147483646 w 394"/>
                  <a:gd name="T61" fmla="*/ 2147483646 h 263"/>
                  <a:gd name="T62" fmla="*/ 2147483646 w 394"/>
                  <a:gd name="T63" fmla="*/ 2147483646 h 263"/>
                  <a:gd name="T64" fmla="*/ 2147483646 w 394"/>
                  <a:gd name="T65" fmla="*/ 2147483646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63"/>
                  <a:gd name="T101" fmla="*/ 394 w 39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63">
                    <a:moveTo>
                      <a:pt x="394" y="132"/>
                    </a:moveTo>
                    <a:lnTo>
                      <a:pt x="394" y="132"/>
                    </a:lnTo>
                    <a:lnTo>
                      <a:pt x="393" y="145"/>
                    </a:lnTo>
                    <a:lnTo>
                      <a:pt x="390" y="158"/>
                    </a:lnTo>
                    <a:lnTo>
                      <a:pt x="386" y="170"/>
                    </a:lnTo>
                    <a:lnTo>
                      <a:pt x="379" y="182"/>
                    </a:lnTo>
                    <a:lnTo>
                      <a:pt x="371" y="195"/>
                    </a:lnTo>
                    <a:lnTo>
                      <a:pt x="361" y="204"/>
                    </a:lnTo>
                    <a:lnTo>
                      <a:pt x="349" y="215"/>
                    </a:lnTo>
                    <a:lnTo>
                      <a:pt x="337" y="225"/>
                    </a:lnTo>
                    <a:lnTo>
                      <a:pt x="323" y="233"/>
                    </a:lnTo>
                    <a:lnTo>
                      <a:pt x="308" y="240"/>
                    </a:lnTo>
                    <a:lnTo>
                      <a:pt x="291" y="247"/>
                    </a:lnTo>
                    <a:lnTo>
                      <a:pt x="274" y="252"/>
                    </a:lnTo>
                    <a:lnTo>
                      <a:pt x="256" y="256"/>
                    </a:lnTo>
                    <a:lnTo>
                      <a:pt x="237" y="260"/>
                    </a:lnTo>
                    <a:lnTo>
                      <a:pt x="218" y="262"/>
                    </a:lnTo>
                    <a:lnTo>
                      <a:pt x="197" y="263"/>
                    </a:lnTo>
                    <a:lnTo>
                      <a:pt x="177" y="262"/>
                    </a:lnTo>
                    <a:lnTo>
                      <a:pt x="157" y="260"/>
                    </a:lnTo>
                    <a:lnTo>
                      <a:pt x="138" y="256"/>
                    </a:lnTo>
                    <a:lnTo>
                      <a:pt x="120" y="252"/>
                    </a:lnTo>
                    <a:lnTo>
                      <a:pt x="104" y="247"/>
                    </a:lnTo>
                    <a:lnTo>
                      <a:pt x="88" y="240"/>
                    </a:lnTo>
                    <a:lnTo>
                      <a:pt x="72" y="233"/>
                    </a:lnTo>
                    <a:lnTo>
                      <a:pt x="57" y="225"/>
                    </a:lnTo>
                    <a:lnTo>
                      <a:pt x="45" y="215"/>
                    </a:lnTo>
                    <a:lnTo>
                      <a:pt x="34" y="204"/>
                    </a:lnTo>
                    <a:lnTo>
                      <a:pt x="25" y="195"/>
                    </a:lnTo>
                    <a:lnTo>
                      <a:pt x="15" y="182"/>
                    </a:lnTo>
                    <a:lnTo>
                      <a:pt x="9" y="170"/>
                    </a:lnTo>
                    <a:lnTo>
                      <a:pt x="4" y="158"/>
                    </a:lnTo>
                    <a:lnTo>
                      <a:pt x="1" y="145"/>
                    </a:lnTo>
                    <a:lnTo>
                      <a:pt x="0" y="132"/>
                    </a:lnTo>
                    <a:lnTo>
                      <a:pt x="1" y="118"/>
                    </a:lnTo>
                    <a:lnTo>
                      <a:pt x="4" y="104"/>
                    </a:lnTo>
                    <a:lnTo>
                      <a:pt x="9" y="92"/>
                    </a:lnTo>
                    <a:lnTo>
                      <a:pt x="15" y="80"/>
                    </a:lnTo>
                    <a:lnTo>
                      <a:pt x="25" y="69"/>
                    </a:lnTo>
                    <a:lnTo>
                      <a:pt x="34" y="58"/>
                    </a:lnTo>
                    <a:lnTo>
                      <a:pt x="45" y="48"/>
                    </a:lnTo>
                    <a:lnTo>
                      <a:pt x="57" y="38"/>
                    </a:lnTo>
                    <a:lnTo>
                      <a:pt x="72" y="30"/>
                    </a:lnTo>
                    <a:lnTo>
                      <a:pt x="88" y="22"/>
                    </a:lnTo>
                    <a:lnTo>
                      <a:pt x="104" y="15"/>
                    </a:lnTo>
                    <a:lnTo>
                      <a:pt x="120" y="10"/>
                    </a:lnTo>
                    <a:lnTo>
                      <a:pt x="138" y="6"/>
                    </a:lnTo>
                    <a:lnTo>
                      <a:pt x="157" y="3"/>
                    </a:lnTo>
                    <a:lnTo>
                      <a:pt x="177" y="0"/>
                    </a:lnTo>
                    <a:lnTo>
                      <a:pt x="197" y="0"/>
                    </a:lnTo>
                    <a:lnTo>
                      <a:pt x="218" y="0"/>
                    </a:lnTo>
                    <a:lnTo>
                      <a:pt x="237" y="3"/>
                    </a:lnTo>
                    <a:lnTo>
                      <a:pt x="256" y="6"/>
                    </a:lnTo>
                    <a:lnTo>
                      <a:pt x="274" y="10"/>
                    </a:lnTo>
                    <a:lnTo>
                      <a:pt x="291" y="15"/>
                    </a:lnTo>
                    <a:lnTo>
                      <a:pt x="308" y="22"/>
                    </a:lnTo>
                    <a:lnTo>
                      <a:pt x="323" y="30"/>
                    </a:lnTo>
                    <a:lnTo>
                      <a:pt x="337" y="38"/>
                    </a:lnTo>
                    <a:lnTo>
                      <a:pt x="349" y="48"/>
                    </a:lnTo>
                    <a:lnTo>
                      <a:pt x="361" y="58"/>
                    </a:lnTo>
                    <a:lnTo>
                      <a:pt x="371" y="69"/>
                    </a:lnTo>
                    <a:lnTo>
                      <a:pt x="379" y="80"/>
                    </a:lnTo>
                    <a:lnTo>
                      <a:pt x="386" y="92"/>
                    </a:lnTo>
                    <a:lnTo>
                      <a:pt x="390" y="104"/>
                    </a:lnTo>
                    <a:lnTo>
                      <a:pt x="393" y="118"/>
                    </a:lnTo>
                    <a:lnTo>
                      <a:pt x="394" y="132"/>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2" name="WordArt 522"/>
              <p:cNvSpPr>
                <a:spLocks noChangeArrowheads="1" noChangeShapeType="1" noTextEdit="1"/>
              </p:cNvSpPr>
              <p:nvPr/>
            </p:nvSpPr>
            <p:spPr bwMode="auto">
              <a:xfrm>
                <a:off x="288925" y="3743325"/>
                <a:ext cx="503238" cy="2159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60%</a:t>
                </a:r>
                <a:endParaRPr lang="zh-CN" altLang="en-US" sz="1400" kern="10" spc="-70">
                  <a:solidFill>
                    <a:schemeClr val="bg1"/>
                  </a:solidFill>
                  <a:latin typeface="Arial Black" panose="020B0A04020102020204" pitchFamily="34" charset="0"/>
                </a:endParaRPr>
              </a:p>
            </p:txBody>
          </p:sp>
          <p:grpSp>
            <p:nvGrpSpPr>
              <p:cNvPr id="22563" name="Group 503"/>
              <p:cNvGrpSpPr/>
              <p:nvPr/>
            </p:nvGrpSpPr>
            <p:grpSpPr bwMode="auto">
              <a:xfrm>
                <a:off x="71438" y="0"/>
                <a:ext cx="936625" cy="4319587"/>
                <a:chOff x="0" y="0"/>
                <a:chExt cx="590" cy="2721"/>
              </a:xfrm>
            </p:grpSpPr>
            <p:grpSp>
              <p:nvGrpSpPr>
                <p:cNvPr id="22564" name="Freeform 504"/>
                <p:cNvGrpSpPr/>
                <p:nvPr/>
              </p:nvGrpSpPr>
              <p:grpSpPr bwMode="auto">
                <a:xfrm>
                  <a:off x="1" y="-1"/>
                  <a:ext cx="588" cy="2723"/>
                  <a:chOff x="0" y="0"/>
                  <a:chExt cx="932688" cy="4322064"/>
                </a:xfrm>
              </p:grpSpPr>
              <p:pic>
                <p:nvPicPr>
                  <p:cNvPr id="22567" name="Freeform 50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688" cy="43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8" name="Text Box 46"/>
                  <p:cNvSpPr txBox="1">
                    <a:spLocks noChangeArrowheads="1"/>
                  </p:cNvSpPr>
                  <p:nvPr/>
                </p:nvSpPr>
                <p:spPr bwMode="auto">
                  <a:xfrm>
                    <a:off x="-1714" y="2159"/>
                    <a:ext cx="9366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sp>
              <p:nvSpPr>
                <p:cNvPr id="22565" name="Oval 505"/>
                <p:cNvSpPr>
                  <a:spLocks noChangeArrowheads="1"/>
                </p:cNvSpPr>
                <p:nvPr/>
              </p:nvSpPr>
              <p:spPr bwMode="auto">
                <a:xfrm>
                  <a:off x="91" y="226"/>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66" name="Oval 506"/>
                <p:cNvSpPr>
                  <a:spLocks noChangeArrowheads="1"/>
                </p:cNvSpPr>
                <p:nvPr/>
              </p:nvSpPr>
              <p:spPr bwMode="auto">
                <a:xfrm>
                  <a:off x="92" y="90"/>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grpSp>
          <p:nvGrpSpPr>
            <p:cNvPr id="22537" name="그룹 53"/>
            <p:cNvGrpSpPr/>
            <p:nvPr/>
          </p:nvGrpSpPr>
          <p:grpSpPr bwMode="auto">
            <a:xfrm>
              <a:off x="2160587" y="0"/>
              <a:ext cx="1079500" cy="4751387"/>
              <a:chOff x="0" y="0"/>
              <a:chExt cx="1079500" cy="4751387"/>
            </a:xfrm>
          </p:grpSpPr>
          <p:sp>
            <p:nvSpPr>
              <p:cNvPr id="22549" name="Oval 476"/>
              <p:cNvSpPr>
                <a:spLocks noChangeArrowheads="1"/>
              </p:cNvSpPr>
              <p:nvPr/>
            </p:nvSpPr>
            <p:spPr bwMode="auto">
              <a:xfrm>
                <a:off x="0" y="4319587"/>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50" name="Freeform 461"/>
              <p:cNvSpPr/>
              <p:nvPr/>
            </p:nvSpPr>
            <p:spPr bwMode="auto">
              <a:xfrm>
                <a:off x="188913" y="2590800"/>
                <a:ext cx="701675" cy="1620837"/>
              </a:xfrm>
              <a:custGeom>
                <a:avLst/>
                <a:gdLst>
                  <a:gd name="T0" fmla="*/ 0 w 394"/>
                  <a:gd name="T1" fmla="*/ 0 h 986"/>
                  <a:gd name="T2" fmla="*/ 0 w 394"/>
                  <a:gd name="T3" fmla="*/ 2147483646 h 986"/>
                  <a:gd name="T4" fmla="*/ 2147483646 w 394"/>
                  <a:gd name="T5" fmla="*/ 2147483646 h 986"/>
                  <a:gd name="T6" fmla="*/ 2147483646 w 394"/>
                  <a:gd name="T7" fmla="*/ 2147483646 h 986"/>
                  <a:gd name="T8" fmla="*/ 2147483646 w 394"/>
                  <a:gd name="T9" fmla="*/ 2147483646 h 986"/>
                  <a:gd name="T10" fmla="*/ 2147483646 w 394"/>
                  <a:gd name="T11" fmla="*/ 2147483646 h 986"/>
                  <a:gd name="T12" fmla="*/ 2147483646 w 394"/>
                  <a:gd name="T13" fmla="*/ 2147483646 h 986"/>
                  <a:gd name="T14" fmla="*/ 2147483646 w 394"/>
                  <a:gd name="T15" fmla="*/ 2147483646 h 986"/>
                  <a:gd name="T16" fmla="*/ 2147483646 w 394"/>
                  <a:gd name="T17" fmla="*/ 2147483646 h 986"/>
                  <a:gd name="T18" fmla="*/ 2147483646 w 394"/>
                  <a:gd name="T19" fmla="*/ 2147483646 h 986"/>
                  <a:gd name="T20" fmla="*/ 2147483646 w 394"/>
                  <a:gd name="T21" fmla="*/ 2147483646 h 986"/>
                  <a:gd name="T22" fmla="*/ 2147483646 w 394"/>
                  <a:gd name="T23" fmla="*/ 2147483646 h 986"/>
                  <a:gd name="T24" fmla="*/ 2147483646 w 394"/>
                  <a:gd name="T25" fmla="*/ 2147483646 h 986"/>
                  <a:gd name="T26" fmla="*/ 2147483646 w 394"/>
                  <a:gd name="T27" fmla="*/ 2147483646 h 986"/>
                  <a:gd name="T28" fmla="*/ 2147483646 w 394"/>
                  <a:gd name="T29" fmla="*/ 2147483646 h 986"/>
                  <a:gd name="T30" fmla="*/ 2147483646 w 394"/>
                  <a:gd name="T31" fmla="*/ 2147483646 h 986"/>
                  <a:gd name="T32" fmla="*/ 2147483646 w 394"/>
                  <a:gd name="T33" fmla="*/ 2147483646 h 986"/>
                  <a:gd name="T34" fmla="*/ 2147483646 w 394"/>
                  <a:gd name="T35" fmla="*/ 2147483646 h 986"/>
                  <a:gd name="T36" fmla="*/ 2147483646 w 394"/>
                  <a:gd name="T37" fmla="*/ 2147483646 h 986"/>
                  <a:gd name="T38" fmla="*/ 2147483646 w 394"/>
                  <a:gd name="T39" fmla="*/ 2147483646 h 986"/>
                  <a:gd name="T40" fmla="*/ 2147483646 w 394"/>
                  <a:gd name="T41" fmla="*/ 2147483646 h 986"/>
                  <a:gd name="T42" fmla="*/ 2147483646 w 394"/>
                  <a:gd name="T43" fmla="*/ 2147483646 h 986"/>
                  <a:gd name="T44" fmla="*/ 2147483646 w 394"/>
                  <a:gd name="T45" fmla="*/ 2147483646 h 986"/>
                  <a:gd name="T46" fmla="*/ 2147483646 w 394"/>
                  <a:gd name="T47" fmla="*/ 2147483646 h 986"/>
                  <a:gd name="T48" fmla="*/ 2147483646 w 394"/>
                  <a:gd name="T49" fmla="*/ 2147483646 h 986"/>
                  <a:gd name="T50" fmla="*/ 2147483646 w 394"/>
                  <a:gd name="T51" fmla="*/ 2147483646 h 986"/>
                  <a:gd name="T52" fmla="*/ 2147483646 w 394"/>
                  <a:gd name="T53" fmla="*/ 2147483646 h 986"/>
                  <a:gd name="T54" fmla="*/ 2147483646 w 394"/>
                  <a:gd name="T55" fmla="*/ 2147483646 h 986"/>
                  <a:gd name="T56" fmla="*/ 2147483646 w 394"/>
                  <a:gd name="T57" fmla="*/ 2147483646 h 986"/>
                  <a:gd name="T58" fmla="*/ 2147483646 w 394"/>
                  <a:gd name="T59" fmla="*/ 2147483646 h 986"/>
                  <a:gd name="T60" fmla="*/ 2147483646 w 394"/>
                  <a:gd name="T61" fmla="*/ 2147483646 h 986"/>
                  <a:gd name="T62" fmla="*/ 2147483646 w 394"/>
                  <a:gd name="T63" fmla="*/ 2147483646 h 986"/>
                  <a:gd name="T64" fmla="*/ 2147483646 w 394"/>
                  <a:gd name="T65" fmla="*/ 2147483646 h 986"/>
                  <a:gd name="T66" fmla="*/ 2147483646 w 394"/>
                  <a:gd name="T67" fmla="*/ 2147483646 h 986"/>
                  <a:gd name="T68" fmla="*/ 2147483646 w 394"/>
                  <a:gd name="T69" fmla="*/ 0 h 986"/>
                  <a:gd name="T70" fmla="*/ 0 w 394"/>
                  <a:gd name="T71" fmla="*/ 0 h 9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4"/>
                  <a:gd name="T109" fmla="*/ 0 h 986"/>
                  <a:gd name="T110" fmla="*/ 394 w 394"/>
                  <a:gd name="T111" fmla="*/ 986 h 9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4" h="986">
                    <a:moveTo>
                      <a:pt x="0" y="0"/>
                    </a:moveTo>
                    <a:lnTo>
                      <a:pt x="0" y="789"/>
                    </a:lnTo>
                    <a:lnTo>
                      <a:pt x="1" y="810"/>
                    </a:lnTo>
                    <a:lnTo>
                      <a:pt x="4" y="829"/>
                    </a:lnTo>
                    <a:lnTo>
                      <a:pt x="9" y="848"/>
                    </a:lnTo>
                    <a:lnTo>
                      <a:pt x="15" y="866"/>
                    </a:lnTo>
                    <a:lnTo>
                      <a:pt x="23" y="884"/>
                    </a:lnTo>
                    <a:lnTo>
                      <a:pt x="34" y="899"/>
                    </a:lnTo>
                    <a:lnTo>
                      <a:pt x="45" y="915"/>
                    </a:lnTo>
                    <a:lnTo>
                      <a:pt x="57" y="929"/>
                    </a:lnTo>
                    <a:lnTo>
                      <a:pt x="71" y="941"/>
                    </a:lnTo>
                    <a:lnTo>
                      <a:pt x="87" y="952"/>
                    </a:lnTo>
                    <a:lnTo>
                      <a:pt x="103" y="963"/>
                    </a:lnTo>
                    <a:lnTo>
                      <a:pt x="120" y="971"/>
                    </a:lnTo>
                    <a:lnTo>
                      <a:pt x="138" y="977"/>
                    </a:lnTo>
                    <a:lnTo>
                      <a:pt x="157" y="982"/>
                    </a:lnTo>
                    <a:lnTo>
                      <a:pt x="176" y="985"/>
                    </a:lnTo>
                    <a:lnTo>
                      <a:pt x="197" y="986"/>
                    </a:lnTo>
                    <a:lnTo>
                      <a:pt x="217" y="985"/>
                    </a:lnTo>
                    <a:lnTo>
                      <a:pt x="237" y="982"/>
                    </a:lnTo>
                    <a:lnTo>
                      <a:pt x="256" y="977"/>
                    </a:lnTo>
                    <a:lnTo>
                      <a:pt x="274" y="971"/>
                    </a:lnTo>
                    <a:lnTo>
                      <a:pt x="291" y="963"/>
                    </a:lnTo>
                    <a:lnTo>
                      <a:pt x="308" y="952"/>
                    </a:lnTo>
                    <a:lnTo>
                      <a:pt x="323" y="941"/>
                    </a:lnTo>
                    <a:lnTo>
                      <a:pt x="337" y="929"/>
                    </a:lnTo>
                    <a:lnTo>
                      <a:pt x="349" y="915"/>
                    </a:lnTo>
                    <a:lnTo>
                      <a:pt x="361" y="899"/>
                    </a:lnTo>
                    <a:lnTo>
                      <a:pt x="371" y="884"/>
                    </a:lnTo>
                    <a:lnTo>
                      <a:pt x="379" y="866"/>
                    </a:lnTo>
                    <a:lnTo>
                      <a:pt x="386" y="848"/>
                    </a:lnTo>
                    <a:lnTo>
                      <a:pt x="390" y="829"/>
                    </a:lnTo>
                    <a:lnTo>
                      <a:pt x="393" y="810"/>
                    </a:lnTo>
                    <a:lnTo>
                      <a:pt x="394" y="789"/>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2551" name="Freeform 462"/>
              <p:cNvSpPr/>
              <p:nvPr/>
            </p:nvSpPr>
            <p:spPr bwMode="auto">
              <a:xfrm>
                <a:off x="188913" y="2376488"/>
                <a:ext cx="701675" cy="431800"/>
              </a:xfrm>
              <a:custGeom>
                <a:avLst/>
                <a:gdLst>
                  <a:gd name="T0" fmla="*/ 2147483646 w 394"/>
                  <a:gd name="T1" fmla="*/ 2147483646 h 263"/>
                  <a:gd name="T2" fmla="*/ 2147483646 w 394"/>
                  <a:gd name="T3" fmla="*/ 2147483646 h 263"/>
                  <a:gd name="T4" fmla="*/ 2147483646 w 394"/>
                  <a:gd name="T5" fmla="*/ 2147483646 h 263"/>
                  <a:gd name="T6" fmla="*/ 2147483646 w 394"/>
                  <a:gd name="T7" fmla="*/ 2147483646 h 263"/>
                  <a:gd name="T8" fmla="*/ 2147483646 w 394"/>
                  <a:gd name="T9" fmla="*/ 2147483646 h 263"/>
                  <a:gd name="T10" fmla="*/ 2147483646 w 394"/>
                  <a:gd name="T11" fmla="*/ 2147483646 h 263"/>
                  <a:gd name="T12" fmla="*/ 2147483646 w 394"/>
                  <a:gd name="T13" fmla="*/ 2147483646 h 263"/>
                  <a:gd name="T14" fmla="*/ 2147483646 w 394"/>
                  <a:gd name="T15" fmla="*/ 2147483646 h 263"/>
                  <a:gd name="T16" fmla="*/ 2147483646 w 394"/>
                  <a:gd name="T17" fmla="*/ 2147483646 h 263"/>
                  <a:gd name="T18" fmla="*/ 2147483646 w 394"/>
                  <a:gd name="T19" fmla="*/ 2147483646 h 263"/>
                  <a:gd name="T20" fmla="*/ 2147483646 w 394"/>
                  <a:gd name="T21" fmla="*/ 2147483646 h 263"/>
                  <a:gd name="T22" fmla="*/ 2147483646 w 394"/>
                  <a:gd name="T23" fmla="*/ 2147483646 h 263"/>
                  <a:gd name="T24" fmla="*/ 2147483646 w 394"/>
                  <a:gd name="T25" fmla="*/ 2147483646 h 263"/>
                  <a:gd name="T26" fmla="*/ 2147483646 w 394"/>
                  <a:gd name="T27" fmla="*/ 2147483646 h 263"/>
                  <a:gd name="T28" fmla="*/ 2147483646 w 394"/>
                  <a:gd name="T29" fmla="*/ 2147483646 h 263"/>
                  <a:gd name="T30" fmla="*/ 2147483646 w 394"/>
                  <a:gd name="T31" fmla="*/ 2147483646 h 263"/>
                  <a:gd name="T32" fmla="*/ 0 w 394"/>
                  <a:gd name="T33" fmla="*/ 2147483646 h 263"/>
                  <a:gd name="T34" fmla="*/ 2147483646 w 394"/>
                  <a:gd name="T35" fmla="*/ 2147483646 h 263"/>
                  <a:gd name="T36" fmla="*/ 2147483646 w 394"/>
                  <a:gd name="T37" fmla="*/ 2147483646 h 263"/>
                  <a:gd name="T38" fmla="*/ 2147483646 w 394"/>
                  <a:gd name="T39" fmla="*/ 2147483646 h 263"/>
                  <a:gd name="T40" fmla="*/ 2147483646 w 394"/>
                  <a:gd name="T41" fmla="*/ 2147483646 h 263"/>
                  <a:gd name="T42" fmla="*/ 2147483646 w 394"/>
                  <a:gd name="T43" fmla="*/ 2147483646 h 263"/>
                  <a:gd name="T44" fmla="*/ 2147483646 w 394"/>
                  <a:gd name="T45" fmla="*/ 2147483646 h 263"/>
                  <a:gd name="T46" fmla="*/ 2147483646 w 394"/>
                  <a:gd name="T47" fmla="*/ 2147483646 h 263"/>
                  <a:gd name="T48" fmla="*/ 2147483646 w 394"/>
                  <a:gd name="T49" fmla="*/ 0 h 263"/>
                  <a:gd name="T50" fmla="*/ 2147483646 w 394"/>
                  <a:gd name="T51" fmla="*/ 2147483646 h 263"/>
                  <a:gd name="T52" fmla="*/ 2147483646 w 394"/>
                  <a:gd name="T53" fmla="*/ 2147483646 h 263"/>
                  <a:gd name="T54" fmla="*/ 2147483646 w 394"/>
                  <a:gd name="T55" fmla="*/ 2147483646 h 263"/>
                  <a:gd name="T56" fmla="*/ 2147483646 w 394"/>
                  <a:gd name="T57" fmla="*/ 2147483646 h 263"/>
                  <a:gd name="T58" fmla="*/ 2147483646 w 394"/>
                  <a:gd name="T59" fmla="*/ 2147483646 h 263"/>
                  <a:gd name="T60" fmla="*/ 2147483646 w 394"/>
                  <a:gd name="T61" fmla="*/ 2147483646 h 263"/>
                  <a:gd name="T62" fmla="*/ 2147483646 w 394"/>
                  <a:gd name="T63" fmla="*/ 2147483646 h 263"/>
                  <a:gd name="T64" fmla="*/ 2147483646 w 394"/>
                  <a:gd name="T65" fmla="*/ 2147483646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63"/>
                  <a:gd name="T101" fmla="*/ 394 w 39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63">
                    <a:moveTo>
                      <a:pt x="394" y="131"/>
                    </a:moveTo>
                    <a:lnTo>
                      <a:pt x="394" y="131"/>
                    </a:lnTo>
                    <a:lnTo>
                      <a:pt x="393" y="145"/>
                    </a:lnTo>
                    <a:lnTo>
                      <a:pt x="390" y="157"/>
                    </a:lnTo>
                    <a:lnTo>
                      <a:pt x="386" y="170"/>
                    </a:lnTo>
                    <a:lnTo>
                      <a:pt x="379" y="182"/>
                    </a:lnTo>
                    <a:lnTo>
                      <a:pt x="371" y="194"/>
                    </a:lnTo>
                    <a:lnTo>
                      <a:pt x="361" y="205"/>
                    </a:lnTo>
                    <a:lnTo>
                      <a:pt x="349" y="215"/>
                    </a:lnTo>
                    <a:lnTo>
                      <a:pt x="337" y="225"/>
                    </a:lnTo>
                    <a:lnTo>
                      <a:pt x="323" y="233"/>
                    </a:lnTo>
                    <a:lnTo>
                      <a:pt x="308" y="240"/>
                    </a:lnTo>
                    <a:lnTo>
                      <a:pt x="291" y="246"/>
                    </a:lnTo>
                    <a:lnTo>
                      <a:pt x="274" y="252"/>
                    </a:lnTo>
                    <a:lnTo>
                      <a:pt x="256" y="257"/>
                    </a:lnTo>
                    <a:lnTo>
                      <a:pt x="237" y="260"/>
                    </a:lnTo>
                    <a:lnTo>
                      <a:pt x="217" y="261"/>
                    </a:lnTo>
                    <a:lnTo>
                      <a:pt x="197" y="263"/>
                    </a:lnTo>
                    <a:lnTo>
                      <a:pt x="176" y="261"/>
                    </a:lnTo>
                    <a:lnTo>
                      <a:pt x="157" y="260"/>
                    </a:lnTo>
                    <a:lnTo>
                      <a:pt x="138" y="257"/>
                    </a:lnTo>
                    <a:lnTo>
                      <a:pt x="120" y="252"/>
                    </a:lnTo>
                    <a:lnTo>
                      <a:pt x="103" y="246"/>
                    </a:lnTo>
                    <a:lnTo>
                      <a:pt x="87" y="240"/>
                    </a:lnTo>
                    <a:lnTo>
                      <a:pt x="71" y="233"/>
                    </a:lnTo>
                    <a:lnTo>
                      <a:pt x="57" y="225"/>
                    </a:lnTo>
                    <a:lnTo>
                      <a:pt x="45" y="215"/>
                    </a:lnTo>
                    <a:lnTo>
                      <a:pt x="34" y="205"/>
                    </a:lnTo>
                    <a:lnTo>
                      <a:pt x="23" y="194"/>
                    </a:lnTo>
                    <a:lnTo>
                      <a:pt x="15" y="182"/>
                    </a:lnTo>
                    <a:lnTo>
                      <a:pt x="9" y="170"/>
                    </a:lnTo>
                    <a:lnTo>
                      <a:pt x="4" y="157"/>
                    </a:lnTo>
                    <a:lnTo>
                      <a:pt x="1" y="145"/>
                    </a:lnTo>
                    <a:lnTo>
                      <a:pt x="0" y="131"/>
                    </a:lnTo>
                    <a:lnTo>
                      <a:pt x="1" y="118"/>
                    </a:lnTo>
                    <a:lnTo>
                      <a:pt x="4" y="105"/>
                    </a:lnTo>
                    <a:lnTo>
                      <a:pt x="9" y="92"/>
                    </a:lnTo>
                    <a:lnTo>
                      <a:pt x="15" y="79"/>
                    </a:lnTo>
                    <a:lnTo>
                      <a:pt x="23" y="68"/>
                    </a:lnTo>
                    <a:lnTo>
                      <a:pt x="34" y="57"/>
                    </a:lnTo>
                    <a:lnTo>
                      <a:pt x="45" y="48"/>
                    </a:lnTo>
                    <a:lnTo>
                      <a:pt x="57" y="38"/>
                    </a:lnTo>
                    <a:lnTo>
                      <a:pt x="71" y="30"/>
                    </a:lnTo>
                    <a:lnTo>
                      <a:pt x="87" y="22"/>
                    </a:lnTo>
                    <a:lnTo>
                      <a:pt x="103" y="15"/>
                    </a:lnTo>
                    <a:lnTo>
                      <a:pt x="120" y="10"/>
                    </a:lnTo>
                    <a:lnTo>
                      <a:pt x="138" y="5"/>
                    </a:lnTo>
                    <a:lnTo>
                      <a:pt x="157" y="3"/>
                    </a:lnTo>
                    <a:lnTo>
                      <a:pt x="176" y="0"/>
                    </a:lnTo>
                    <a:lnTo>
                      <a:pt x="197" y="0"/>
                    </a:lnTo>
                    <a:lnTo>
                      <a:pt x="217" y="0"/>
                    </a:lnTo>
                    <a:lnTo>
                      <a:pt x="237" y="3"/>
                    </a:lnTo>
                    <a:lnTo>
                      <a:pt x="256" y="5"/>
                    </a:lnTo>
                    <a:lnTo>
                      <a:pt x="274" y="10"/>
                    </a:lnTo>
                    <a:lnTo>
                      <a:pt x="291" y="15"/>
                    </a:lnTo>
                    <a:lnTo>
                      <a:pt x="308" y="22"/>
                    </a:lnTo>
                    <a:lnTo>
                      <a:pt x="323" y="30"/>
                    </a:lnTo>
                    <a:lnTo>
                      <a:pt x="337" y="38"/>
                    </a:lnTo>
                    <a:lnTo>
                      <a:pt x="349" y="48"/>
                    </a:lnTo>
                    <a:lnTo>
                      <a:pt x="361" y="57"/>
                    </a:lnTo>
                    <a:lnTo>
                      <a:pt x="371" y="68"/>
                    </a:lnTo>
                    <a:lnTo>
                      <a:pt x="379" y="79"/>
                    </a:lnTo>
                    <a:lnTo>
                      <a:pt x="386" y="92"/>
                    </a:lnTo>
                    <a:lnTo>
                      <a:pt x="390" y="105"/>
                    </a:lnTo>
                    <a:lnTo>
                      <a:pt x="393" y="118"/>
                    </a:lnTo>
                    <a:lnTo>
                      <a:pt x="394" y="131"/>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WordArt 521"/>
              <p:cNvSpPr>
                <a:spLocks noChangeArrowheads="1" noChangeShapeType="1" noTextEdit="1"/>
              </p:cNvSpPr>
              <p:nvPr/>
            </p:nvSpPr>
            <p:spPr bwMode="auto">
              <a:xfrm>
                <a:off x="288925" y="3743325"/>
                <a:ext cx="503238" cy="2159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40%</a:t>
                </a:r>
                <a:endParaRPr lang="zh-CN" altLang="en-US" sz="1400" kern="10" spc="-70">
                  <a:solidFill>
                    <a:schemeClr val="bg1"/>
                  </a:solidFill>
                  <a:latin typeface="Arial Black" panose="020B0A04020102020204" pitchFamily="34" charset="0"/>
                </a:endParaRPr>
              </a:p>
            </p:txBody>
          </p:sp>
          <p:grpSp>
            <p:nvGrpSpPr>
              <p:cNvPr id="22553" name="Group 507"/>
              <p:cNvGrpSpPr/>
              <p:nvPr/>
            </p:nvGrpSpPr>
            <p:grpSpPr bwMode="auto">
              <a:xfrm>
                <a:off x="71438" y="0"/>
                <a:ext cx="936625" cy="4319587"/>
                <a:chOff x="0" y="0"/>
                <a:chExt cx="590" cy="2721"/>
              </a:xfrm>
            </p:grpSpPr>
            <p:grpSp>
              <p:nvGrpSpPr>
                <p:cNvPr id="22554" name="Freeform 508"/>
                <p:cNvGrpSpPr/>
                <p:nvPr/>
              </p:nvGrpSpPr>
              <p:grpSpPr bwMode="auto">
                <a:xfrm>
                  <a:off x="1" y="-1"/>
                  <a:ext cx="588" cy="2723"/>
                  <a:chOff x="0" y="0"/>
                  <a:chExt cx="932688" cy="4322064"/>
                </a:xfrm>
              </p:grpSpPr>
              <p:pic>
                <p:nvPicPr>
                  <p:cNvPr id="22557" name="Freeform 50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688" cy="43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8" name="Text Box 57"/>
                  <p:cNvSpPr txBox="1">
                    <a:spLocks noChangeArrowheads="1"/>
                  </p:cNvSpPr>
                  <p:nvPr/>
                </p:nvSpPr>
                <p:spPr bwMode="auto">
                  <a:xfrm>
                    <a:off x="-2222" y="2159"/>
                    <a:ext cx="9366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sp>
              <p:nvSpPr>
                <p:cNvPr id="22555" name="Oval 509"/>
                <p:cNvSpPr>
                  <a:spLocks noChangeArrowheads="1"/>
                </p:cNvSpPr>
                <p:nvPr/>
              </p:nvSpPr>
              <p:spPr bwMode="auto">
                <a:xfrm>
                  <a:off x="91" y="226"/>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56" name="Oval 510"/>
                <p:cNvSpPr>
                  <a:spLocks noChangeArrowheads="1"/>
                </p:cNvSpPr>
                <p:nvPr/>
              </p:nvSpPr>
              <p:spPr bwMode="auto">
                <a:xfrm>
                  <a:off x="92" y="90"/>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grpSp>
          <p:nvGrpSpPr>
            <p:cNvPr id="22538" name="그룹 54"/>
            <p:cNvGrpSpPr/>
            <p:nvPr/>
          </p:nvGrpSpPr>
          <p:grpSpPr bwMode="auto">
            <a:xfrm>
              <a:off x="1081087" y="0"/>
              <a:ext cx="1079500" cy="4751387"/>
              <a:chOff x="0" y="0"/>
              <a:chExt cx="1079500" cy="4751387"/>
            </a:xfrm>
          </p:grpSpPr>
          <p:sp>
            <p:nvSpPr>
              <p:cNvPr id="22539" name="Oval 475"/>
              <p:cNvSpPr>
                <a:spLocks noChangeArrowheads="1"/>
              </p:cNvSpPr>
              <p:nvPr/>
            </p:nvSpPr>
            <p:spPr bwMode="auto">
              <a:xfrm>
                <a:off x="0" y="4319587"/>
                <a:ext cx="1079500" cy="431800"/>
              </a:xfrm>
              <a:prstGeom prst="ellipse">
                <a:avLst/>
              </a:prstGeom>
              <a:gradFill rotWithShape="1">
                <a:gsLst>
                  <a:gs pos="0">
                    <a:schemeClr val="tx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40" name="Freeform 464"/>
              <p:cNvSpPr/>
              <p:nvPr/>
            </p:nvSpPr>
            <p:spPr bwMode="auto">
              <a:xfrm>
                <a:off x="188913" y="3455987"/>
                <a:ext cx="700087" cy="755650"/>
              </a:xfrm>
              <a:custGeom>
                <a:avLst/>
                <a:gdLst>
                  <a:gd name="T0" fmla="*/ 0 w 394"/>
                  <a:gd name="T1" fmla="*/ 0 h 460"/>
                  <a:gd name="T2" fmla="*/ 0 w 394"/>
                  <a:gd name="T3" fmla="*/ 2147483646 h 460"/>
                  <a:gd name="T4" fmla="*/ 2147483646 w 394"/>
                  <a:gd name="T5" fmla="*/ 2147483646 h 460"/>
                  <a:gd name="T6" fmla="*/ 2147483646 w 394"/>
                  <a:gd name="T7" fmla="*/ 2147483646 h 460"/>
                  <a:gd name="T8" fmla="*/ 2147483646 w 394"/>
                  <a:gd name="T9" fmla="*/ 2147483646 h 460"/>
                  <a:gd name="T10" fmla="*/ 2147483646 w 394"/>
                  <a:gd name="T11" fmla="*/ 2147483646 h 460"/>
                  <a:gd name="T12" fmla="*/ 2147483646 w 394"/>
                  <a:gd name="T13" fmla="*/ 2147483646 h 460"/>
                  <a:gd name="T14" fmla="*/ 2147483646 w 394"/>
                  <a:gd name="T15" fmla="*/ 2147483646 h 460"/>
                  <a:gd name="T16" fmla="*/ 2147483646 w 394"/>
                  <a:gd name="T17" fmla="*/ 2147483646 h 460"/>
                  <a:gd name="T18" fmla="*/ 2147483646 w 394"/>
                  <a:gd name="T19" fmla="*/ 2147483646 h 460"/>
                  <a:gd name="T20" fmla="*/ 2147483646 w 394"/>
                  <a:gd name="T21" fmla="*/ 2147483646 h 460"/>
                  <a:gd name="T22" fmla="*/ 2147483646 w 394"/>
                  <a:gd name="T23" fmla="*/ 2147483646 h 460"/>
                  <a:gd name="T24" fmla="*/ 2147483646 w 394"/>
                  <a:gd name="T25" fmla="*/ 2147483646 h 460"/>
                  <a:gd name="T26" fmla="*/ 2147483646 w 394"/>
                  <a:gd name="T27" fmla="*/ 2147483646 h 460"/>
                  <a:gd name="T28" fmla="*/ 2147483646 w 394"/>
                  <a:gd name="T29" fmla="*/ 2147483646 h 460"/>
                  <a:gd name="T30" fmla="*/ 2147483646 w 394"/>
                  <a:gd name="T31" fmla="*/ 2147483646 h 460"/>
                  <a:gd name="T32" fmla="*/ 2147483646 w 394"/>
                  <a:gd name="T33" fmla="*/ 2147483646 h 460"/>
                  <a:gd name="T34" fmla="*/ 2147483646 w 394"/>
                  <a:gd name="T35" fmla="*/ 2147483646 h 460"/>
                  <a:gd name="T36" fmla="*/ 2147483646 w 394"/>
                  <a:gd name="T37" fmla="*/ 2147483646 h 460"/>
                  <a:gd name="T38" fmla="*/ 2147483646 w 394"/>
                  <a:gd name="T39" fmla="*/ 2147483646 h 460"/>
                  <a:gd name="T40" fmla="*/ 2147483646 w 394"/>
                  <a:gd name="T41" fmla="*/ 2147483646 h 460"/>
                  <a:gd name="T42" fmla="*/ 2147483646 w 394"/>
                  <a:gd name="T43" fmla="*/ 2147483646 h 460"/>
                  <a:gd name="T44" fmla="*/ 2147483646 w 394"/>
                  <a:gd name="T45" fmla="*/ 2147483646 h 460"/>
                  <a:gd name="T46" fmla="*/ 2147483646 w 394"/>
                  <a:gd name="T47" fmla="*/ 2147483646 h 460"/>
                  <a:gd name="T48" fmla="*/ 2147483646 w 394"/>
                  <a:gd name="T49" fmla="*/ 2147483646 h 460"/>
                  <a:gd name="T50" fmla="*/ 2147483646 w 394"/>
                  <a:gd name="T51" fmla="*/ 2147483646 h 460"/>
                  <a:gd name="T52" fmla="*/ 2147483646 w 394"/>
                  <a:gd name="T53" fmla="*/ 2147483646 h 460"/>
                  <a:gd name="T54" fmla="*/ 2147483646 w 394"/>
                  <a:gd name="T55" fmla="*/ 2147483646 h 460"/>
                  <a:gd name="T56" fmla="*/ 2147483646 w 394"/>
                  <a:gd name="T57" fmla="*/ 2147483646 h 460"/>
                  <a:gd name="T58" fmla="*/ 2147483646 w 394"/>
                  <a:gd name="T59" fmla="*/ 2147483646 h 460"/>
                  <a:gd name="T60" fmla="*/ 2147483646 w 394"/>
                  <a:gd name="T61" fmla="*/ 2147483646 h 460"/>
                  <a:gd name="T62" fmla="*/ 2147483646 w 394"/>
                  <a:gd name="T63" fmla="*/ 2147483646 h 460"/>
                  <a:gd name="T64" fmla="*/ 2147483646 w 394"/>
                  <a:gd name="T65" fmla="*/ 2147483646 h 460"/>
                  <a:gd name="T66" fmla="*/ 2147483646 w 394"/>
                  <a:gd name="T67" fmla="*/ 2147483646 h 460"/>
                  <a:gd name="T68" fmla="*/ 2147483646 w 394"/>
                  <a:gd name="T69" fmla="*/ 0 h 460"/>
                  <a:gd name="T70" fmla="*/ 0 w 394"/>
                  <a:gd name="T71" fmla="*/ 0 h 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4"/>
                  <a:gd name="T109" fmla="*/ 0 h 460"/>
                  <a:gd name="T110" fmla="*/ 394 w 394"/>
                  <a:gd name="T111" fmla="*/ 460 h 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4" h="460">
                    <a:moveTo>
                      <a:pt x="0" y="0"/>
                    </a:moveTo>
                    <a:lnTo>
                      <a:pt x="0" y="263"/>
                    </a:lnTo>
                    <a:lnTo>
                      <a:pt x="1" y="284"/>
                    </a:lnTo>
                    <a:lnTo>
                      <a:pt x="4" y="303"/>
                    </a:lnTo>
                    <a:lnTo>
                      <a:pt x="8" y="322"/>
                    </a:lnTo>
                    <a:lnTo>
                      <a:pt x="15" y="340"/>
                    </a:lnTo>
                    <a:lnTo>
                      <a:pt x="23" y="358"/>
                    </a:lnTo>
                    <a:lnTo>
                      <a:pt x="34" y="373"/>
                    </a:lnTo>
                    <a:lnTo>
                      <a:pt x="45" y="389"/>
                    </a:lnTo>
                    <a:lnTo>
                      <a:pt x="57" y="403"/>
                    </a:lnTo>
                    <a:lnTo>
                      <a:pt x="71" y="415"/>
                    </a:lnTo>
                    <a:lnTo>
                      <a:pt x="86" y="426"/>
                    </a:lnTo>
                    <a:lnTo>
                      <a:pt x="102" y="437"/>
                    </a:lnTo>
                    <a:lnTo>
                      <a:pt x="120" y="445"/>
                    </a:lnTo>
                    <a:lnTo>
                      <a:pt x="138" y="451"/>
                    </a:lnTo>
                    <a:lnTo>
                      <a:pt x="157" y="456"/>
                    </a:lnTo>
                    <a:lnTo>
                      <a:pt x="176" y="459"/>
                    </a:lnTo>
                    <a:lnTo>
                      <a:pt x="197" y="460"/>
                    </a:lnTo>
                    <a:lnTo>
                      <a:pt x="217" y="459"/>
                    </a:lnTo>
                    <a:lnTo>
                      <a:pt x="237" y="456"/>
                    </a:lnTo>
                    <a:lnTo>
                      <a:pt x="256" y="451"/>
                    </a:lnTo>
                    <a:lnTo>
                      <a:pt x="274" y="445"/>
                    </a:lnTo>
                    <a:lnTo>
                      <a:pt x="291" y="437"/>
                    </a:lnTo>
                    <a:lnTo>
                      <a:pt x="308" y="426"/>
                    </a:lnTo>
                    <a:lnTo>
                      <a:pt x="323" y="415"/>
                    </a:lnTo>
                    <a:lnTo>
                      <a:pt x="337" y="403"/>
                    </a:lnTo>
                    <a:lnTo>
                      <a:pt x="349" y="389"/>
                    </a:lnTo>
                    <a:lnTo>
                      <a:pt x="360" y="373"/>
                    </a:lnTo>
                    <a:lnTo>
                      <a:pt x="371" y="358"/>
                    </a:lnTo>
                    <a:lnTo>
                      <a:pt x="379" y="340"/>
                    </a:lnTo>
                    <a:lnTo>
                      <a:pt x="386" y="322"/>
                    </a:lnTo>
                    <a:lnTo>
                      <a:pt x="390" y="303"/>
                    </a:lnTo>
                    <a:lnTo>
                      <a:pt x="393" y="284"/>
                    </a:lnTo>
                    <a:lnTo>
                      <a:pt x="394" y="263"/>
                    </a:lnTo>
                    <a:lnTo>
                      <a:pt x="394" y="0"/>
                    </a:lnTo>
                    <a:lnTo>
                      <a:pt x="0" y="0"/>
                    </a:lnTo>
                    <a:close/>
                  </a:path>
                </a:pathLst>
              </a:custGeom>
              <a:gradFill rotWithShape="1">
                <a:gsLst>
                  <a:gs pos="0">
                    <a:srgbClr val="DDDDDD"/>
                  </a:gs>
                  <a:gs pos="100000">
                    <a:srgbClr val="66666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2541" name="Freeform 465"/>
              <p:cNvSpPr/>
              <p:nvPr/>
            </p:nvSpPr>
            <p:spPr bwMode="auto">
              <a:xfrm>
                <a:off x="188913" y="3240088"/>
                <a:ext cx="700087" cy="431800"/>
              </a:xfrm>
              <a:custGeom>
                <a:avLst/>
                <a:gdLst>
                  <a:gd name="T0" fmla="*/ 2147483646 w 394"/>
                  <a:gd name="T1" fmla="*/ 2147483646 h 263"/>
                  <a:gd name="T2" fmla="*/ 2147483646 w 394"/>
                  <a:gd name="T3" fmla="*/ 2147483646 h 263"/>
                  <a:gd name="T4" fmla="*/ 2147483646 w 394"/>
                  <a:gd name="T5" fmla="*/ 2147483646 h 263"/>
                  <a:gd name="T6" fmla="*/ 2147483646 w 394"/>
                  <a:gd name="T7" fmla="*/ 2147483646 h 263"/>
                  <a:gd name="T8" fmla="*/ 2147483646 w 394"/>
                  <a:gd name="T9" fmla="*/ 2147483646 h 263"/>
                  <a:gd name="T10" fmla="*/ 2147483646 w 394"/>
                  <a:gd name="T11" fmla="*/ 2147483646 h 263"/>
                  <a:gd name="T12" fmla="*/ 2147483646 w 394"/>
                  <a:gd name="T13" fmla="*/ 2147483646 h 263"/>
                  <a:gd name="T14" fmla="*/ 2147483646 w 394"/>
                  <a:gd name="T15" fmla="*/ 2147483646 h 263"/>
                  <a:gd name="T16" fmla="*/ 2147483646 w 394"/>
                  <a:gd name="T17" fmla="*/ 2147483646 h 263"/>
                  <a:gd name="T18" fmla="*/ 2147483646 w 394"/>
                  <a:gd name="T19" fmla="*/ 2147483646 h 263"/>
                  <a:gd name="T20" fmla="*/ 2147483646 w 394"/>
                  <a:gd name="T21" fmla="*/ 2147483646 h 263"/>
                  <a:gd name="T22" fmla="*/ 2147483646 w 394"/>
                  <a:gd name="T23" fmla="*/ 2147483646 h 263"/>
                  <a:gd name="T24" fmla="*/ 2147483646 w 394"/>
                  <a:gd name="T25" fmla="*/ 2147483646 h 263"/>
                  <a:gd name="T26" fmla="*/ 2147483646 w 394"/>
                  <a:gd name="T27" fmla="*/ 2147483646 h 263"/>
                  <a:gd name="T28" fmla="*/ 2147483646 w 394"/>
                  <a:gd name="T29" fmla="*/ 2147483646 h 263"/>
                  <a:gd name="T30" fmla="*/ 2147483646 w 394"/>
                  <a:gd name="T31" fmla="*/ 2147483646 h 263"/>
                  <a:gd name="T32" fmla="*/ 0 w 394"/>
                  <a:gd name="T33" fmla="*/ 2147483646 h 263"/>
                  <a:gd name="T34" fmla="*/ 2147483646 w 394"/>
                  <a:gd name="T35" fmla="*/ 2147483646 h 263"/>
                  <a:gd name="T36" fmla="*/ 2147483646 w 394"/>
                  <a:gd name="T37" fmla="*/ 2147483646 h 263"/>
                  <a:gd name="T38" fmla="*/ 2147483646 w 394"/>
                  <a:gd name="T39" fmla="*/ 2147483646 h 263"/>
                  <a:gd name="T40" fmla="*/ 2147483646 w 394"/>
                  <a:gd name="T41" fmla="*/ 2147483646 h 263"/>
                  <a:gd name="T42" fmla="*/ 2147483646 w 394"/>
                  <a:gd name="T43" fmla="*/ 2147483646 h 263"/>
                  <a:gd name="T44" fmla="*/ 2147483646 w 394"/>
                  <a:gd name="T45" fmla="*/ 2147483646 h 263"/>
                  <a:gd name="T46" fmla="*/ 2147483646 w 394"/>
                  <a:gd name="T47" fmla="*/ 2147483646 h 263"/>
                  <a:gd name="T48" fmla="*/ 2147483646 w 394"/>
                  <a:gd name="T49" fmla="*/ 0 h 263"/>
                  <a:gd name="T50" fmla="*/ 2147483646 w 394"/>
                  <a:gd name="T51" fmla="*/ 2147483646 h 263"/>
                  <a:gd name="T52" fmla="*/ 2147483646 w 394"/>
                  <a:gd name="T53" fmla="*/ 2147483646 h 263"/>
                  <a:gd name="T54" fmla="*/ 2147483646 w 394"/>
                  <a:gd name="T55" fmla="*/ 2147483646 h 263"/>
                  <a:gd name="T56" fmla="*/ 2147483646 w 394"/>
                  <a:gd name="T57" fmla="*/ 2147483646 h 263"/>
                  <a:gd name="T58" fmla="*/ 2147483646 w 394"/>
                  <a:gd name="T59" fmla="*/ 2147483646 h 263"/>
                  <a:gd name="T60" fmla="*/ 2147483646 w 394"/>
                  <a:gd name="T61" fmla="*/ 2147483646 h 263"/>
                  <a:gd name="T62" fmla="*/ 2147483646 w 394"/>
                  <a:gd name="T63" fmla="*/ 2147483646 h 263"/>
                  <a:gd name="T64" fmla="*/ 2147483646 w 394"/>
                  <a:gd name="T65" fmla="*/ 2147483646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263"/>
                  <a:gd name="T101" fmla="*/ 394 w 394"/>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263">
                    <a:moveTo>
                      <a:pt x="394" y="131"/>
                    </a:moveTo>
                    <a:lnTo>
                      <a:pt x="394" y="131"/>
                    </a:lnTo>
                    <a:lnTo>
                      <a:pt x="393" y="145"/>
                    </a:lnTo>
                    <a:lnTo>
                      <a:pt x="390" y="157"/>
                    </a:lnTo>
                    <a:lnTo>
                      <a:pt x="386" y="170"/>
                    </a:lnTo>
                    <a:lnTo>
                      <a:pt x="379" y="182"/>
                    </a:lnTo>
                    <a:lnTo>
                      <a:pt x="371" y="194"/>
                    </a:lnTo>
                    <a:lnTo>
                      <a:pt x="360" y="205"/>
                    </a:lnTo>
                    <a:lnTo>
                      <a:pt x="349" y="215"/>
                    </a:lnTo>
                    <a:lnTo>
                      <a:pt x="337" y="224"/>
                    </a:lnTo>
                    <a:lnTo>
                      <a:pt x="323" y="233"/>
                    </a:lnTo>
                    <a:lnTo>
                      <a:pt x="308" y="241"/>
                    </a:lnTo>
                    <a:lnTo>
                      <a:pt x="291" y="246"/>
                    </a:lnTo>
                    <a:lnTo>
                      <a:pt x="274" y="252"/>
                    </a:lnTo>
                    <a:lnTo>
                      <a:pt x="256" y="257"/>
                    </a:lnTo>
                    <a:lnTo>
                      <a:pt x="237" y="260"/>
                    </a:lnTo>
                    <a:lnTo>
                      <a:pt x="217" y="261"/>
                    </a:lnTo>
                    <a:lnTo>
                      <a:pt x="197" y="263"/>
                    </a:lnTo>
                    <a:lnTo>
                      <a:pt x="176" y="261"/>
                    </a:lnTo>
                    <a:lnTo>
                      <a:pt x="157" y="260"/>
                    </a:lnTo>
                    <a:lnTo>
                      <a:pt x="138" y="257"/>
                    </a:lnTo>
                    <a:lnTo>
                      <a:pt x="120" y="252"/>
                    </a:lnTo>
                    <a:lnTo>
                      <a:pt x="102" y="246"/>
                    </a:lnTo>
                    <a:lnTo>
                      <a:pt x="86" y="241"/>
                    </a:lnTo>
                    <a:lnTo>
                      <a:pt x="71" y="233"/>
                    </a:lnTo>
                    <a:lnTo>
                      <a:pt x="57" y="224"/>
                    </a:lnTo>
                    <a:lnTo>
                      <a:pt x="45" y="215"/>
                    </a:lnTo>
                    <a:lnTo>
                      <a:pt x="34" y="205"/>
                    </a:lnTo>
                    <a:lnTo>
                      <a:pt x="23" y="194"/>
                    </a:lnTo>
                    <a:lnTo>
                      <a:pt x="15" y="182"/>
                    </a:lnTo>
                    <a:lnTo>
                      <a:pt x="8" y="170"/>
                    </a:lnTo>
                    <a:lnTo>
                      <a:pt x="4" y="157"/>
                    </a:lnTo>
                    <a:lnTo>
                      <a:pt x="1" y="145"/>
                    </a:lnTo>
                    <a:lnTo>
                      <a:pt x="0" y="131"/>
                    </a:lnTo>
                    <a:lnTo>
                      <a:pt x="1" y="118"/>
                    </a:lnTo>
                    <a:lnTo>
                      <a:pt x="4" y="105"/>
                    </a:lnTo>
                    <a:lnTo>
                      <a:pt x="8" y="91"/>
                    </a:lnTo>
                    <a:lnTo>
                      <a:pt x="15" y="81"/>
                    </a:lnTo>
                    <a:lnTo>
                      <a:pt x="23" y="68"/>
                    </a:lnTo>
                    <a:lnTo>
                      <a:pt x="34" y="57"/>
                    </a:lnTo>
                    <a:lnTo>
                      <a:pt x="45" y="48"/>
                    </a:lnTo>
                    <a:lnTo>
                      <a:pt x="57" y="38"/>
                    </a:lnTo>
                    <a:lnTo>
                      <a:pt x="71" y="30"/>
                    </a:lnTo>
                    <a:lnTo>
                      <a:pt x="86" y="22"/>
                    </a:lnTo>
                    <a:lnTo>
                      <a:pt x="102" y="16"/>
                    </a:lnTo>
                    <a:lnTo>
                      <a:pt x="120" y="9"/>
                    </a:lnTo>
                    <a:lnTo>
                      <a:pt x="138" y="5"/>
                    </a:lnTo>
                    <a:lnTo>
                      <a:pt x="157" y="2"/>
                    </a:lnTo>
                    <a:lnTo>
                      <a:pt x="176" y="0"/>
                    </a:lnTo>
                    <a:lnTo>
                      <a:pt x="197" y="0"/>
                    </a:lnTo>
                    <a:lnTo>
                      <a:pt x="217" y="0"/>
                    </a:lnTo>
                    <a:lnTo>
                      <a:pt x="237" y="2"/>
                    </a:lnTo>
                    <a:lnTo>
                      <a:pt x="256" y="5"/>
                    </a:lnTo>
                    <a:lnTo>
                      <a:pt x="274" y="9"/>
                    </a:lnTo>
                    <a:lnTo>
                      <a:pt x="291" y="16"/>
                    </a:lnTo>
                    <a:lnTo>
                      <a:pt x="308" y="22"/>
                    </a:lnTo>
                    <a:lnTo>
                      <a:pt x="323" y="30"/>
                    </a:lnTo>
                    <a:lnTo>
                      <a:pt x="337" y="38"/>
                    </a:lnTo>
                    <a:lnTo>
                      <a:pt x="349" y="48"/>
                    </a:lnTo>
                    <a:lnTo>
                      <a:pt x="360" y="57"/>
                    </a:lnTo>
                    <a:lnTo>
                      <a:pt x="371" y="68"/>
                    </a:lnTo>
                    <a:lnTo>
                      <a:pt x="379" y="81"/>
                    </a:lnTo>
                    <a:lnTo>
                      <a:pt x="386" y="91"/>
                    </a:lnTo>
                    <a:lnTo>
                      <a:pt x="390" y="105"/>
                    </a:lnTo>
                    <a:lnTo>
                      <a:pt x="393" y="118"/>
                    </a:lnTo>
                    <a:lnTo>
                      <a:pt x="394" y="131"/>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2" name="WordArt 520"/>
              <p:cNvSpPr>
                <a:spLocks noChangeArrowheads="1" noChangeShapeType="1" noTextEdit="1"/>
              </p:cNvSpPr>
              <p:nvPr/>
            </p:nvSpPr>
            <p:spPr bwMode="auto">
              <a:xfrm>
                <a:off x="287338" y="3743325"/>
                <a:ext cx="503237" cy="2159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chemeClr val="bg1"/>
                    </a:solidFill>
                    <a:latin typeface="Arial Black" panose="020B0A04020102020204" pitchFamily="34" charset="0"/>
                  </a:rPr>
                  <a:t>20%</a:t>
                </a:r>
                <a:endParaRPr lang="zh-CN" altLang="en-US" sz="1400" kern="10" spc="-70">
                  <a:solidFill>
                    <a:schemeClr val="bg1"/>
                  </a:solidFill>
                  <a:latin typeface="Arial Black" panose="020B0A04020102020204" pitchFamily="34" charset="0"/>
                </a:endParaRPr>
              </a:p>
            </p:txBody>
          </p:sp>
          <p:grpSp>
            <p:nvGrpSpPr>
              <p:cNvPr id="22543" name="Group 511"/>
              <p:cNvGrpSpPr/>
              <p:nvPr/>
            </p:nvGrpSpPr>
            <p:grpSpPr bwMode="auto">
              <a:xfrm>
                <a:off x="71438" y="0"/>
                <a:ext cx="936625" cy="4319587"/>
                <a:chOff x="0" y="0"/>
                <a:chExt cx="590" cy="2721"/>
              </a:xfrm>
            </p:grpSpPr>
            <p:grpSp>
              <p:nvGrpSpPr>
                <p:cNvPr id="22544" name="Freeform 512"/>
                <p:cNvGrpSpPr/>
                <p:nvPr/>
              </p:nvGrpSpPr>
              <p:grpSpPr bwMode="auto">
                <a:xfrm>
                  <a:off x="2" y="-1"/>
                  <a:ext cx="588" cy="2723"/>
                  <a:chOff x="0" y="0"/>
                  <a:chExt cx="932688" cy="4322064"/>
                </a:xfrm>
              </p:grpSpPr>
              <p:pic>
                <p:nvPicPr>
                  <p:cNvPr id="22547" name="Freeform 5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688" cy="43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8" name="Text Box 68"/>
                  <p:cNvSpPr txBox="1">
                    <a:spLocks noChangeArrowheads="1"/>
                  </p:cNvSpPr>
                  <p:nvPr/>
                </p:nvSpPr>
                <p:spPr bwMode="auto">
                  <a:xfrm>
                    <a:off x="-2730" y="2159"/>
                    <a:ext cx="9366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sp>
              <p:nvSpPr>
                <p:cNvPr id="22545" name="Oval 513"/>
                <p:cNvSpPr>
                  <a:spLocks noChangeArrowheads="1"/>
                </p:cNvSpPr>
                <p:nvPr/>
              </p:nvSpPr>
              <p:spPr bwMode="auto">
                <a:xfrm>
                  <a:off x="91" y="226"/>
                  <a:ext cx="90" cy="2268"/>
                </a:xfrm>
                <a:prstGeom prst="ellipse">
                  <a:avLst/>
                </a:prstGeom>
                <a:gradFill rotWithShape="1">
                  <a:gsLst>
                    <a:gs pos="0">
                      <a:schemeClr val="bg1">
                        <a:alpha val="64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2546" name="Oval 514"/>
                <p:cNvSpPr>
                  <a:spLocks noChangeArrowheads="1"/>
                </p:cNvSpPr>
                <p:nvPr/>
              </p:nvSpPr>
              <p:spPr bwMode="auto">
                <a:xfrm>
                  <a:off x="92" y="90"/>
                  <a:ext cx="135" cy="136"/>
                </a:xfrm>
                <a:prstGeom prst="ellipse">
                  <a:avLst/>
                </a:prstGeom>
                <a:gradFill rotWithShape="1">
                  <a:gsLst>
                    <a:gs pos="0">
                      <a:schemeClr val="bg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제목 1"/>
          <p:cNvSpPr>
            <a:spLocks noGrp="1" noChangeArrowheads="1"/>
          </p:cNvSpPr>
          <p:nvPr>
            <p:ph type="title" idx="4294967295"/>
          </p:nvPr>
        </p:nvSpPr>
        <p:spPr/>
        <p:txBody>
          <a:bodyPr/>
          <a:lstStyle/>
          <a:p>
            <a:r>
              <a:rPr lang="zh-CN" altLang="en-US"/>
              <a:t>Click To Edit Title Style</a:t>
            </a:r>
            <a:endParaRPr lang="ko-KR" altLang="en-US"/>
          </a:p>
        </p:txBody>
      </p:sp>
      <p:grpSp>
        <p:nvGrpSpPr>
          <p:cNvPr id="23555" name="그룹 2"/>
          <p:cNvGrpSpPr/>
          <p:nvPr/>
        </p:nvGrpSpPr>
        <p:grpSpPr bwMode="auto">
          <a:xfrm>
            <a:off x="-538163" y="1557338"/>
            <a:ext cx="9185276" cy="5653087"/>
            <a:chOff x="0" y="0"/>
            <a:chExt cx="9188451" cy="5653087"/>
          </a:xfrm>
        </p:grpSpPr>
        <p:sp>
          <p:nvSpPr>
            <p:cNvPr id="23556" name="Freeform 187"/>
            <p:cNvSpPr>
              <a:spLocks noEditPoints="1"/>
            </p:cNvSpPr>
            <p:nvPr/>
          </p:nvSpPr>
          <p:spPr bwMode="auto">
            <a:xfrm>
              <a:off x="4933951" y="323850"/>
              <a:ext cx="2590800" cy="1852612"/>
            </a:xfrm>
            <a:custGeom>
              <a:avLst/>
              <a:gdLst>
                <a:gd name="T0" fmla="*/ 2147483646 w 1816"/>
                <a:gd name="T1" fmla="*/ 2147483646 h 1816"/>
                <a:gd name="T2" fmla="*/ 2147483646 w 1816"/>
                <a:gd name="T3" fmla="*/ 2147483646 h 1816"/>
                <a:gd name="T4" fmla="*/ 2147483646 w 1816"/>
                <a:gd name="T5" fmla="*/ 2147483646 h 1816"/>
                <a:gd name="T6" fmla="*/ 2147483646 w 1816"/>
                <a:gd name="T7" fmla="*/ 2147483646 h 1816"/>
                <a:gd name="T8" fmla="*/ 2147483646 w 1816"/>
                <a:gd name="T9" fmla="*/ 2147483646 h 1816"/>
                <a:gd name="T10" fmla="*/ 2147483646 w 1816"/>
                <a:gd name="T11" fmla="*/ 2147483646 h 1816"/>
                <a:gd name="T12" fmla="*/ 2147483646 w 1816"/>
                <a:gd name="T13" fmla="*/ 2147483646 h 1816"/>
                <a:gd name="T14" fmla="*/ 2147483646 w 1816"/>
                <a:gd name="T15" fmla="*/ 2147483646 h 1816"/>
                <a:gd name="T16" fmla="*/ 2147483646 w 1816"/>
                <a:gd name="T17" fmla="*/ 2147483646 h 1816"/>
                <a:gd name="T18" fmla="*/ 2147483646 w 1816"/>
                <a:gd name="T19" fmla="*/ 2147483646 h 1816"/>
                <a:gd name="T20" fmla="*/ 2147483646 w 1816"/>
                <a:gd name="T21" fmla="*/ 2147483646 h 1816"/>
                <a:gd name="T22" fmla="*/ 2147483646 w 1816"/>
                <a:gd name="T23" fmla="*/ 2147483646 h 1816"/>
                <a:gd name="T24" fmla="*/ 2147483646 w 1816"/>
                <a:gd name="T25" fmla="*/ 2147483646 h 1816"/>
                <a:gd name="T26" fmla="*/ 2147483646 w 1816"/>
                <a:gd name="T27" fmla="*/ 2147483646 h 1816"/>
                <a:gd name="T28" fmla="*/ 2147483646 w 1816"/>
                <a:gd name="T29" fmla="*/ 2147483646 h 1816"/>
                <a:gd name="T30" fmla="*/ 2147483646 w 1816"/>
                <a:gd name="T31" fmla="*/ 2147483646 h 1816"/>
                <a:gd name="T32" fmla="*/ 2147483646 w 1816"/>
                <a:gd name="T33" fmla="*/ 2147483646 h 1816"/>
                <a:gd name="T34" fmla="*/ 2147483646 w 1816"/>
                <a:gd name="T35" fmla="*/ 2147483646 h 1816"/>
                <a:gd name="T36" fmla="*/ 2147483646 w 1816"/>
                <a:gd name="T37" fmla="*/ 2147483646 h 1816"/>
                <a:gd name="T38" fmla="*/ 2147483646 w 1816"/>
                <a:gd name="T39" fmla="*/ 2147483646 h 1816"/>
                <a:gd name="T40" fmla="*/ 2147483646 w 1816"/>
                <a:gd name="T41" fmla="*/ 2147483646 h 1816"/>
                <a:gd name="T42" fmla="*/ 2147483646 w 1816"/>
                <a:gd name="T43" fmla="*/ 2147483646 h 1816"/>
                <a:gd name="T44" fmla="*/ 2147483646 w 1816"/>
                <a:gd name="T45" fmla="*/ 2147483646 h 1816"/>
                <a:gd name="T46" fmla="*/ 2147483646 w 1816"/>
                <a:gd name="T47" fmla="*/ 2147483646 h 1816"/>
                <a:gd name="T48" fmla="*/ 2147483646 w 1816"/>
                <a:gd name="T49" fmla="*/ 2147483646 h 1816"/>
                <a:gd name="T50" fmla="*/ 2147483646 w 1816"/>
                <a:gd name="T51" fmla="*/ 2147483646 h 1816"/>
                <a:gd name="T52" fmla="*/ 2147483646 w 1816"/>
                <a:gd name="T53" fmla="*/ 2147483646 h 1816"/>
                <a:gd name="T54" fmla="*/ 2147483646 w 1816"/>
                <a:gd name="T55" fmla="*/ 2147483646 h 1816"/>
                <a:gd name="T56" fmla="*/ 2147483646 w 1816"/>
                <a:gd name="T57" fmla="*/ 2147483646 h 1816"/>
                <a:gd name="T58" fmla="*/ 2147483646 w 1816"/>
                <a:gd name="T59" fmla="*/ 2147483646 h 1816"/>
                <a:gd name="T60" fmla="*/ 2147483646 w 1816"/>
                <a:gd name="T61" fmla="*/ 2147483646 h 1816"/>
                <a:gd name="T62" fmla="*/ 2147483646 w 1816"/>
                <a:gd name="T63" fmla="*/ 2147483646 h 1816"/>
                <a:gd name="T64" fmla="*/ 2147483646 w 1816"/>
                <a:gd name="T65" fmla="*/ 2147483646 h 1816"/>
                <a:gd name="T66" fmla="*/ 2147483646 w 1816"/>
                <a:gd name="T67" fmla="*/ 2147483646 h 1816"/>
                <a:gd name="T68" fmla="*/ 2147483646 w 1816"/>
                <a:gd name="T69" fmla="*/ 2147483646 h 1816"/>
                <a:gd name="T70" fmla="*/ 2147483646 w 1816"/>
                <a:gd name="T71" fmla="*/ 2147483646 h 1816"/>
                <a:gd name="T72" fmla="*/ 2147483646 w 1816"/>
                <a:gd name="T73" fmla="*/ 2147483646 h 1816"/>
                <a:gd name="T74" fmla="*/ 2147483646 w 1816"/>
                <a:gd name="T75" fmla="*/ 2147483646 h 1816"/>
                <a:gd name="T76" fmla="*/ 2147483646 w 1816"/>
                <a:gd name="T77" fmla="*/ 2147483646 h 1816"/>
                <a:gd name="T78" fmla="*/ 2147483646 w 1816"/>
                <a:gd name="T79" fmla="*/ 2147483646 h 1816"/>
                <a:gd name="T80" fmla="*/ 2147483646 w 1816"/>
                <a:gd name="T81" fmla="*/ 2147483646 h 1816"/>
                <a:gd name="T82" fmla="*/ 2147483646 w 1816"/>
                <a:gd name="T83" fmla="*/ 2147483646 h 1816"/>
                <a:gd name="T84" fmla="*/ 2147483646 w 1816"/>
                <a:gd name="T85" fmla="*/ 2147483646 h 1816"/>
                <a:gd name="T86" fmla="*/ 2147483646 w 1816"/>
                <a:gd name="T87" fmla="*/ 2147483646 h 1816"/>
                <a:gd name="T88" fmla="*/ 2147483646 w 1816"/>
                <a:gd name="T89" fmla="*/ 2147483646 h 1816"/>
                <a:gd name="T90" fmla="*/ 2147483646 w 1816"/>
                <a:gd name="T91" fmla="*/ 2147483646 h 1816"/>
                <a:gd name="T92" fmla="*/ 2147483646 w 1816"/>
                <a:gd name="T93" fmla="*/ 2147483646 h 1816"/>
                <a:gd name="T94" fmla="*/ 2147483646 w 1816"/>
                <a:gd name="T95" fmla="*/ 2147483646 h 1816"/>
                <a:gd name="T96" fmla="*/ 2147483646 w 1816"/>
                <a:gd name="T97" fmla="*/ 2147483646 h 1816"/>
                <a:gd name="T98" fmla="*/ 2147483646 w 1816"/>
                <a:gd name="T99" fmla="*/ 2147483646 h 1816"/>
                <a:gd name="T100" fmla="*/ 2147483646 w 1816"/>
                <a:gd name="T101" fmla="*/ 2147483646 h 1816"/>
                <a:gd name="T102" fmla="*/ 2147483646 w 1816"/>
                <a:gd name="T103" fmla="*/ 2147483646 h 1816"/>
                <a:gd name="T104" fmla="*/ 2147483646 w 1816"/>
                <a:gd name="T105" fmla="*/ 2147483646 h 1816"/>
                <a:gd name="T106" fmla="*/ 2147483646 w 1816"/>
                <a:gd name="T107" fmla="*/ 2147483646 h 1816"/>
                <a:gd name="T108" fmla="*/ 2147483646 w 1816"/>
                <a:gd name="T109" fmla="*/ 2147483646 h 1816"/>
                <a:gd name="T110" fmla="*/ 2147483646 w 1816"/>
                <a:gd name="T111" fmla="*/ 2147483646 h 1816"/>
                <a:gd name="T112" fmla="*/ 2147483646 w 1816"/>
                <a:gd name="T113" fmla="*/ 2147483646 h 1816"/>
                <a:gd name="T114" fmla="*/ 2147483646 w 1816"/>
                <a:gd name="T115" fmla="*/ 2147483646 h 1816"/>
                <a:gd name="T116" fmla="*/ 2147483646 w 1816"/>
                <a:gd name="T117" fmla="*/ 2147483646 h 1816"/>
                <a:gd name="T118" fmla="*/ 2147483646 w 1816"/>
                <a:gd name="T119" fmla="*/ 214748364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6"/>
                <a:gd name="T181" fmla="*/ 0 h 1816"/>
                <a:gd name="T182" fmla="*/ 1816 w 1816"/>
                <a:gd name="T183" fmla="*/ 1816 h 18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7" name="Freeform 188"/>
            <p:cNvSpPr>
              <a:spLocks noEditPoints="1"/>
            </p:cNvSpPr>
            <p:nvPr/>
          </p:nvSpPr>
          <p:spPr bwMode="auto">
            <a:xfrm>
              <a:off x="1476376" y="468312"/>
              <a:ext cx="3598862" cy="2571750"/>
            </a:xfrm>
            <a:custGeom>
              <a:avLst/>
              <a:gdLst>
                <a:gd name="T0" fmla="*/ 2147483646 w 2622"/>
                <a:gd name="T1" fmla="*/ 2147483646 h 2622"/>
                <a:gd name="T2" fmla="*/ 2147483646 w 2622"/>
                <a:gd name="T3" fmla="*/ 2147483646 h 2622"/>
                <a:gd name="T4" fmla="*/ 2147483646 w 2622"/>
                <a:gd name="T5" fmla="*/ 2147483646 h 2622"/>
                <a:gd name="T6" fmla="*/ 2147483646 w 2622"/>
                <a:gd name="T7" fmla="*/ 2147483646 h 2622"/>
                <a:gd name="T8" fmla="*/ 2147483646 w 2622"/>
                <a:gd name="T9" fmla="*/ 2147483646 h 2622"/>
                <a:gd name="T10" fmla="*/ 2147483646 w 2622"/>
                <a:gd name="T11" fmla="*/ 2147483646 h 2622"/>
                <a:gd name="T12" fmla="*/ 2147483646 w 2622"/>
                <a:gd name="T13" fmla="*/ 2147483646 h 2622"/>
                <a:gd name="T14" fmla="*/ 2147483646 w 2622"/>
                <a:gd name="T15" fmla="*/ 2147483646 h 2622"/>
                <a:gd name="T16" fmla="*/ 2147483646 w 2622"/>
                <a:gd name="T17" fmla="*/ 2147483646 h 2622"/>
                <a:gd name="T18" fmla="*/ 2147483646 w 2622"/>
                <a:gd name="T19" fmla="*/ 2147483646 h 2622"/>
                <a:gd name="T20" fmla="*/ 2147483646 w 2622"/>
                <a:gd name="T21" fmla="*/ 2147483646 h 2622"/>
                <a:gd name="T22" fmla="*/ 2147483646 w 2622"/>
                <a:gd name="T23" fmla="*/ 2147483646 h 2622"/>
                <a:gd name="T24" fmla="*/ 2147483646 w 2622"/>
                <a:gd name="T25" fmla="*/ 2147483646 h 2622"/>
                <a:gd name="T26" fmla="*/ 2147483646 w 2622"/>
                <a:gd name="T27" fmla="*/ 2147483646 h 2622"/>
                <a:gd name="T28" fmla="*/ 2147483646 w 2622"/>
                <a:gd name="T29" fmla="*/ 2147483646 h 2622"/>
                <a:gd name="T30" fmla="*/ 2147483646 w 2622"/>
                <a:gd name="T31" fmla="*/ 2147483646 h 2622"/>
                <a:gd name="T32" fmla="*/ 0 w 2622"/>
                <a:gd name="T33" fmla="*/ 2147483646 h 2622"/>
                <a:gd name="T34" fmla="*/ 2147483646 w 2622"/>
                <a:gd name="T35" fmla="*/ 2147483646 h 2622"/>
                <a:gd name="T36" fmla="*/ 2147483646 w 2622"/>
                <a:gd name="T37" fmla="*/ 2147483646 h 2622"/>
                <a:gd name="T38" fmla="*/ 2147483646 w 2622"/>
                <a:gd name="T39" fmla="*/ 2147483646 h 2622"/>
                <a:gd name="T40" fmla="*/ 2147483646 w 2622"/>
                <a:gd name="T41" fmla="*/ 2147483646 h 2622"/>
                <a:gd name="T42" fmla="*/ 2147483646 w 2622"/>
                <a:gd name="T43" fmla="*/ 2147483646 h 2622"/>
                <a:gd name="T44" fmla="*/ 2147483646 w 2622"/>
                <a:gd name="T45" fmla="*/ 2147483646 h 2622"/>
                <a:gd name="T46" fmla="*/ 2147483646 w 2622"/>
                <a:gd name="T47" fmla="*/ 2147483646 h 2622"/>
                <a:gd name="T48" fmla="*/ 2147483646 w 2622"/>
                <a:gd name="T49" fmla="*/ 2147483646 h 2622"/>
                <a:gd name="T50" fmla="*/ 2147483646 w 2622"/>
                <a:gd name="T51" fmla="*/ 2147483646 h 2622"/>
                <a:gd name="T52" fmla="*/ 2147483646 w 2622"/>
                <a:gd name="T53" fmla="*/ 2147483646 h 2622"/>
                <a:gd name="T54" fmla="*/ 2147483646 w 2622"/>
                <a:gd name="T55" fmla="*/ 2147483646 h 2622"/>
                <a:gd name="T56" fmla="*/ 2147483646 w 2622"/>
                <a:gd name="T57" fmla="*/ 2147483646 h 2622"/>
                <a:gd name="T58" fmla="*/ 2147483646 w 2622"/>
                <a:gd name="T59" fmla="*/ 2147483646 h 2622"/>
                <a:gd name="T60" fmla="*/ 2147483646 w 2622"/>
                <a:gd name="T61" fmla="*/ 2147483646 h 2622"/>
                <a:gd name="T62" fmla="*/ 2147483646 w 2622"/>
                <a:gd name="T63" fmla="*/ 2147483646 h 2622"/>
                <a:gd name="T64" fmla="*/ 2147483646 w 2622"/>
                <a:gd name="T65" fmla="*/ 2147483646 h 2622"/>
                <a:gd name="T66" fmla="*/ 2147483646 w 2622"/>
                <a:gd name="T67" fmla="*/ 2147483646 h 2622"/>
                <a:gd name="T68" fmla="*/ 2147483646 w 2622"/>
                <a:gd name="T69" fmla="*/ 2147483646 h 2622"/>
                <a:gd name="T70" fmla="*/ 2147483646 w 2622"/>
                <a:gd name="T71" fmla="*/ 2147483646 h 2622"/>
                <a:gd name="T72" fmla="*/ 2147483646 w 2622"/>
                <a:gd name="T73" fmla="*/ 2147483646 h 2622"/>
                <a:gd name="T74" fmla="*/ 2147483646 w 2622"/>
                <a:gd name="T75" fmla="*/ 2147483646 h 2622"/>
                <a:gd name="T76" fmla="*/ 2147483646 w 2622"/>
                <a:gd name="T77" fmla="*/ 2147483646 h 2622"/>
                <a:gd name="T78" fmla="*/ 2147483646 w 2622"/>
                <a:gd name="T79" fmla="*/ 2147483646 h 2622"/>
                <a:gd name="T80" fmla="*/ 2147483646 w 2622"/>
                <a:gd name="T81" fmla="*/ 2147483646 h 2622"/>
                <a:gd name="T82" fmla="*/ 2147483646 w 2622"/>
                <a:gd name="T83" fmla="*/ 2147483646 h 2622"/>
                <a:gd name="T84" fmla="*/ 2147483646 w 2622"/>
                <a:gd name="T85" fmla="*/ 2147483646 h 2622"/>
                <a:gd name="T86" fmla="*/ 2147483646 w 2622"/>
                <a:gd name="T87" fmla="*/ 2147483646 h 2622"/>
                <a:gd name="T88" fmla="*/ 2147483646 w 2622"/>
                <a:gd name="T89" fmla="*/ 2147483646 h 2622"/>
                <a:gd name="T90" fmla="*/ 2147483646 w 2622"/>
                <a:gd name="T91" fmla="*/ 2147483646 h 2622"/>
                <a:gd name="T92" fmla="*/ 2147483646 w 2622"/>
                <a:gd name="T93" fmla="*/ 2147483646 h 2622"/>
                <a:gd name="T94" fmla="*/ 2147483646 w 2622"/>
                <a:gd name="T95" fmla="*/ 2147483646 h 2622"/>
                <a:gd name="T96" fmla="*/ 2147483646 w 2622"/>
                <a:gd name="T97" fmla="*/ 2147483646 h 2622"/>
                <a:gd name="T98" fmla="*/ 2147483646 w 2622"/>
                <a:gd name="T99" fmla="*/ 2147483646 h 2622"/>
                <a:gd name="T100" fmla="*/ 2147483646 w 2622"/>
                <a:gd name="T101" fmla="*/ 2147483646 h 2622"/>
                <a:gd name="T102" fmla="*/ 2147483646 w 2622"/>
                <a:gd name="T103" fmla="*/ 2147483646 h 2622"/>
                <a:gd name="T104" fmla="*/ 2147483646 w 2622"/>
                <a:gd name="T105" fmla="*/ 2147483646 h 2622"/>
                <a:gd name="T106" fmla="*/ 2147483646 w 2622"/>
                <a:gd name="T107" fmla="*/ 2147483646 h 2622"/>
                <a:gd name="T108" fmla="*/ 2147483646 w 2622"/>
                <a:gd name="T109" fmla="*/ 2147483646 h 2622"/>
                <a:gd name="T110" fmla="*/ 2147483646 w 2622"/>
                <a:gd name="T111" fmla="*/ 2147483646 h 2622"/>
                <a:gd name="T112" fmla="*/ 2147483646 w 2622"/>
                <a:gd name="T113" fmla="*/ 2147483646 h 2622"/>
                <a:gd name="T114" fmla="*/ 2147483646 w 2622"/>
                <a:gd name="T115" fmla="*/ 2147483646 h 2622"/>
                <a:gd name="T116" fmla="*/ 2147483646 w 2622"/>
                <a:gd name="T117" fmla="*/ 2147483646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22"/>
                <a:gd name="T178" fmla="*/ 0 h 2622"/>
                <a:gd name="T179" fmla="*/ 2622 w 2622"/>
                <a:gd name="T180" fmla="*/ 2622 h 26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8" name="Freeform 189"/>
            <p:cNvSpPr>
              <a:spLocks noEditPoints="1"/>
            </p:cNvSpPr>
            <p:nvPr/>
          </p:nvSpPr>
          <p:spPr bwMode="auto">
            <a:xfrm>
              <a:off x="7310438" y="1249362"/>
              <a:ext cx="1439863" cy="1028700"/>
            </a:xfrm>
            <a:custGeom>
              <a:avLst/>
              <a:gdLst>
                <a:gd name="T0" fmla="*/ 2147483646 w 1010"/>
                <a:gd name="T1" fmla="*/ 2147483646 h 1008"/>
                <a:gd name="T2" fmla="*/ 2147483646 w 1010"/>
                <a:gd name="T3" fmla="*/ 2147483646 h 1008"/>
                <a:gd name="T4" fmla="*/ 2147483646 w 1010"/>
                <a:gd name="T5" fmla="*/ 2147483646 h 1008"/>
                <a:gd name="T6" fmla="*/ 2147483646 w 1010"/>
                <a:gd name="T7" fmla="*/ 2147483646 h 1008"/>
                <a:gd name="T8" fmla="*/ 2147483646 w 1010"/>
                <a:gd name="T9" fmla="*/ 2147483646 h 1008"/>
                <a:gd name="T10" fmla="*/ 2147483646 w 1010"/>
                <a:gd name="T11" fmla="*/ 0 h 1008"/>
                <a:gd name="T12" fmla="*/ 2147483646 w 1010"/>
                <a:gd name="T13" fmla="*/ 2147483646 h 1008"/>
                <a:gd name="T14" fmla="*/ 2147483646 w 1010"/>
                <a:gd name="T15" fmla="*/ 2147483646 h 1008"/>
                <a:gd name="T16" fmla="*/ 2147483646 w 1010"/>
                <a:gd name="T17" fmla="*/ 2147483646 h 1008"/>
                <a:gd name="T18" fmla="*/ 2147483646 w 1010"/>
                <a:gd name="T19" fmla="*/ 2147483646 h 1008"/>
                <a:gd name="T20" fmla="*/ 0 w 1010"/>
                <a:gd name="T21" fmla="*/ 2147483646 h 1008"/>
                <a:gd name="T22" fmla="*/ 2147483646 w 1010"/>
                <a:gd name="T23" fmla="*/ 2147483646 h 1008"/>
                <a:gd name="T24" fmla="*/ 2147483646 w 1010"/>
                <a:gd name="T25" fmla="*/ 2147483646 h 1008"/>
                <a:gd name="T26" fmla="*/ 2147483646 w 1010"/>
                <a:gd name="T27" fmla="*/ 2147483646 h 1008"/>
                <a:gd name="T28" fmla="*/ 2147483646 w 1010"/>
                <a:gd name="T29" fmla="*/ 2147483646 h 1008"/>
                <a:gd name="T30" fmla="*/ 2147483646 w 1010"/>
                <a:gd name="T31" fmla="*/ 2147483646 h 1008"/>
                <a:gd name="T32" fmla="*/ 2147483646 w 1010"/>
                <a:gd name="T33" fmla="*/ 2147483646 h 1008"/>
                <a:gd name="T34" fmla="*/ 2147483646 w 1010"/>
                <a:gd name="T35" fmla="*/ 2147483646 h 1008"/>
                <a:gd name="T36" fmla="*/ 2147483646 w 1010"/>
                <a:gd name="T37" fmla="*/ 2147483646 h 1008"/>
                <a:gd name="T38" fmla="*/ 2147483646 w 1010"/>
                <a:gd name="T39" fmla="*/ 2147483646 h 1008"/>
                <a:gd name="T40" fmla="*/ 2147483646 w 1010"/>
                <a:gd name="T41" fmla="*/ 2147483646 h 1008"/>
                <a:gd name="T42" fmla="*/ 2147483646 w 1010"/>
                <a:gd name="T43" fmla="*/ 2147483646 h 1008"/>
                <a:gd name="T44" fmla="*/ 2147483646 w 1010"/>
                <a:gd name="T45" fmla="*/ 2147483646 h 1008"/>
                <a:gd name="T46" fmla="*/ 2147483646 w 1010"/>
                <a:gd name="T47" fmla="*/ 2147483646 h 1008"/>
                <a:gd name="T48" fmla="*/ 2147483646 w 1010"/>
                <a:gd name="T49" fmla="*/ 2147483646 h 1008"/>
                <a:gd name="T50" fmla="*/ 2147483646 w 1010"/>
                <a:gd name="T51" fmla="*/ 2147483646 h 1008"/>
                <a:gd name="T52" fmla="*/ 2147483646 w 1010"/>
                <a:gd name="T53" fmla="*/ 2147483646 h 1008"/>
                <a:gd name="T54" fmla="*/ 2147483646 w 1010"/>
                <a:gd name="T55" fmla="*/ 2147483646 h 1008"/>
                <a:gd name="T56" fmla="*/ 2147483646 w 1010"/>
                <a:gd name="T57" fmla="*/ 2147483646 h 1008"/>
                <a:gd name="T58" fmla="*/ 2147483646 w 1010"/>
                <a:gd name="T59" fmla="*/ 2147483646 h 1008"/>
                <a:gd name="T60" fmla="*/ 2147483646 w 1010"/>
                <a:gd name="T61" fmla="*/ 2147483646 h 1008"/>
                <a:gd name="T62" fmla="*/ 2147483646 w 1010"/>
                <a:gd name="T63" fmla="*/ 2147483646 h 1008"/>
                <a:gd name="T64" fmla="*/ 2147483646 w 1010"/>
                <a:gd name="T65" fmla="*/ 2147483646 h 1008"/>
                <a:gd name="T66" fmla="*/ 2147483646 w 1010"/>
                <a:gd name="T67" fmla="*/ 2147483646 h 1008"/>
                <a:gd name="T68" fmla="*/ 2147483646 w 1010"/>
                <a:gd name="T69" fmla="*/ 2147483646 h 1008"/>
                <a:gd name="T70" fmla="*/ 2147483646 w 1010"/>
                <a:gd name="T71" fmla="*/ 2147483646 h 1008"/>
                <a:gd name="T72" fmla="*/ 2147483646 w 1010"/>
                <a:gd name="T73" fmla="*/ 2147483646 h 1008"/>
                <a:gd name="T74" fmla="*/ 2147483646 w 1010"/>
                <a:gd name="T75" fmla="*/ 2147483646 h 1008"/>
                <a:gd name="T76" fmla="*/ 2147483646 w 1010"/>
                <a:gd name="T77" fmla="*/ 2147483646 h 1008"/>
                <a:gd name="T78" fmla="*/ 2147483646 w 1010"/>
                <a:gd name="T79" fmla="*/ 2147483646 h 1008"/>
                <a:gd name="T80" fmla="*/ 2147483646 w 1010"/>
                <a:gd name="T81" fmla="*/ 2147483646 h 1008"/>
                <a:gd name="T82" fmla="*/ 2147483646 w 1010"/>
                <a:gd name="T83" fmla="*/ 2147483646 h 1008"/>
                <a:gd name="T84" fmla="*/ 2147483646 w 1010"/>
                <a:gd name="T85" fmla="*/ 2147483646 h 10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0"/>
                <a:gd name="T130" fmla="*/ 0 h 1008"/>
                <a:gd name="T131" fmla="*/ 1010 w 1010"/>
                <a:gd name="T132" fmla="*/ 1008 h 10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0" h="1008">
                  <a:moveTo>
                    <a:pt x="1010" y="574"/>
                  </a:moveTo>
                  <a:lnTo>
                    <a:pt x="1010" y="432"/>
                  </a:lnTo>
                  <a:lnTo>
                    <a:pt x="902" y="432"/>
                  </a:lnTo>
                  <a:lnTo>
                    <a:pt x="898" y="410"/>
                  </a:lnTo>
                  <a:lnTo>
                    <a:pt x="892" y="390"/>
                  </a:lnTo>
                  <a:lnTo>
                    <a:pt x="878" y="348"/>
                  </a:lnTo>
                  <a:lnTo>
                    <a:pt x="858" y="310"/>
                  </a:lnTo>
                  <a:lnTo>
                    <a:pt x="836" y="274"/>
                  </a:lnTo>
                  <a:lnTo>
                    <a:pt x="912" y="198"/>
                  </a:lnTo>
                  <a:lnTo>
                    <a:pt x="812" y="96"/>
                  </a:lnTo>
                  <a:lnTo>
                    <a:pt x="736" y="172"/>
                  </a:lnTo>
                  <a:lnTo>
                    <a:pt x="698" y="150"/>
                  </a:lnTo>
                  <a:lnTo>
                    <a:pt x="660" y="132"/>
                  </a:lnTo>
                  <a:lnTo>
                    <a:pt x="620" y="116"/>
                  </a:lnTo>
                  <a:lnTo>
                    <a:pt x="598" y="112"/>
                  </a:lnTo>
                  <a:lnTo>
                    <a:pt x="576" y="106"/>
                  </a:lnTo>
                  <a:lnTo>
                    <a:pt x="576" y="0"/>
                  </a:lnTo>
                  <a:lnTo>
                    <a:pt x="434" y="0"/>
                  </a:lnTo>
                  <a:lnTo>
                    <a:pt x="434" y="106"/>
                  </a:lnTo>
                  <a:lnTo>
                    <a:pt x="412" y="112"/>
                  </a:lnTo>
                  <a:lnTo>
                    <a:pt x="390" y="116"/>
                  </a:lnTo>
                  <a:lnTo>
                    <a:pt x="350" y="132"/>
                  </a:lnTo>
                  <a:lnTo>
                    <a:pt x="310" y="150"/>
                  </a:lnTo>
                  <a:lnTo>
                    <a:pt x="274" y="172"/>
                  </a:lnTo>
                  <a:lnTo>
                    <a:pt x="198" y="96"/>
                  </a:lnTo>
                  <a:lnTo>
                    <a:pt x="98" y="198"/>
                  </a:lnTo>
                  <a:lnTo>
                    <a:pt x="174" y="274"/>
                  </a:lnTo>
                  <a:lnTo>
                    <a:pt x="152" y="310"/>
                  </a:lnTo>
                  <a:lnTo>
                    <a:pt x="132" y="348"/>
                  </a:lnTo>
                  <a:lnTo>
                    <a:pt x="118" y="390"/>
                  </a:lnTo>
                  <a:lnTo>
                    <a:pt x="112" y="410"/>
                  </a:lnTo>
                  <a:lnTo>
                    <a:pt x="108" y="432"/>
                  </a:lnTo>
                  <a:lnTo>
                    <a:pt x="0" y="432"/>
                  </a:lnTo>
                  <a:lnTo>
                    <a:pt x="0" y="574"/>
                  </a:lnTo>
                  <a:lnTo>
                    <a:pt x="108" y="574"/>
                  </a:lnTo>
                  <a:lnTo>
                    <a:pt x="112" y="596"/>
                  </a:lnTo>
                  <a:lnTo>
                    <a:pt x="118" y="618"/>
                  </a:lnTo>
                  <a:lnTo>
                    <a:pt x="132" y="658"/>
                  </a:lnTo>
                  <a:lnTo>
                    <a:pt x="152" y="698"/>
                  </a:lnTo>
                  <a:lnTo>
                    <a:pt x="174" y="734"/>
                  </a:lnTo>
                  <a:lnTo>
                    <a:pt x="98" y="810"/>
                  </a:lnTo>
                  <a:lnTo>
                    <a:pt x="198" y="910"/>
                  </a:lnTo>
                  <a:lnTo>
                    <a:pt x="274" y="834"/>
                  </a:lnTo>
                  <a:lnTo>
                    <a:pt x="310" y="858"/>
                  </a:lnTo>
                  <a:lnTo>
                    <a:pt x="350" y="876"/>
                  </a:lnTo>
                  <a:lnTo>
                    <a:pt x="390" y="890"/>
                  </a:lnTo>
                  <a:lnTo>
                    <a:pt x="412" y="896"/>
                  </a:lnTo>
                  <a:lnTo>
                    <a:pt x="434" y="900"/>
                  </a:lnTo>
                  <a:lnTo>
                    <a:pt x="434" y="1008"/>
                  </a:lnTo>
                  <a:lnTo>
                    <a:pt x="576" y="1008"/>
                  </a:lnTo>
                  <a:lnTo>
                    <a:pt x="576" y="900"/>
                  </a:lnTo>
                  <a:lnTo>
                    <a:pt x="598" y="896"/>
                  </a:lnTo>
                  <a:lnTo>
                    <a:pt x="620" y="890"/>
                  </a:lnTo>
                  <a:lnTo>
                    <a:pt x="660" y="876"/>
                  </a:lnTo>
                  <a:lnTo>
                    <a:pt x="698" y="858"/>
                  </a:lnTo>
                  <a:lnTo>
                    <a:pt x="736" y="834"/>
                  </a:lnTo>
                  <a:lnTo>
                    <a:pt x="812" y="910"/>
                  </a:lnTo>
                  <a:lnTo>
                    <a:pt x="912" y="810"/>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59" name="Freeform 191"/>
            <p:cNvSpPr>
              <a:spLocks noEditPoints="1"/>
            </p:cNvSpPr>
            <p:nvPr/>
          </p:nvSpPr>
          <p:spPr bwMode="auto">
            <a:xfrm>
              <a:off x="4934068" y="0"/>
              <a:ext cx="2590108" cy="1852612"/>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rotWithShape="1">
              <a:gsLst>
                <a:gs pos="0">
                  <a:srgbClr val="AAAAAA"/>
                </a:gs>
                <a:gs pos="50000">
                  <a:schemeClr val="bg1"/>
                </a:gs>
                <a:gs pos="100000">
                  <a:srgbClr val="AAAAAA"/>
                </a:gs>
              </a:gsLst>
              <a:lin ang="5400000" scaled="1"/>
            </a:gradFill>
            <a:ln w="9525" cmpd="sng">
              <a:round/>
            </a:ln>
            <a:scene3d>
              <a:camera prst="legacyObliqueBottom"/>
              <a:lightRig rig="legacyFlat3" dir="b"/>
            </a:scene3d>
            <a:sp3d extrusionH="430200" prstMaterial="legacyMatte">
              <a:bevelT w="13500" h="13500" prst="angle"/>
              <a:bevelB w="13500" h="13500" prst="angle"/>
              <a:extrusionClr>
                <a:srgbClr val="B2B2B2"/>
              </a:extrusionClr>
              <a:contourClr>
                <a:srgbClr val="AAAAAA"/>
              </a:contourClr>
            </a:sp3d>
          </p:spPr>
          <p:txBody>
            <a:bodyPr>
              <a:flatTx/>
            </a:bodyPr>
            <a:lstStyle/>
            <a:p>
              <a:pPr eaLnBrk="1" latinLnBrk="1" hangingPunct="1">
                <a:buFont typeface="Arial" panose="020B0604020202020204" pitchFamily="34" charset="0"/>
                <a:buNone/>
                <a:defRPr/>
              </a:pPr>
              <a:endParaRPr lang="zh-CN" altLang="en-US">
                <a:latin typeface="굴림" panose="020B0600000101010101" pitchFamily="34" charset="-127"/>
                <a:ea typeface="굴림" panose="020B0600000101010101" pitchFamily="34" charset="-127"/>
              </a:endParaRPr>
            </a:p>
          </p:txBody>
        </p:sp>
        <p:sp>
          <p:nvSpPr>
            <p:cNvPr id="23560" name="Freeform 192"/>
            <p:cNvSpPr>
              <a:spLocks noEditPoints="1"/>
            </p:cNvSpPr>
            <p:nvPr/>
          </p:nvSpPr>
          <p:spPr bwMode="auto">
            <a:xfrm>
              <a:off x="1514999" y="92075"/>
              <a:ext cx="3598518" cy="2571750"/>
            </a:xfrm>
            <a:custGeom>
              <a:avLst/>
              <a:gdLst>
                <a:gd name="T0" fmla="*/ 2512 w 2622"/>
                <a:gd name="T1" fmla="*/ 1152 h 2622"/>
                <a:gd name="T2" fmla="*/ 2460 w 2622"/>
                <a:gd name="T3" fmla="*/ 930 h 2622"/>
                <a:gd name="T4" fmla="*/ 2412 w 2622"/>
                <a:gd name="T5" fmla="*/ 594 h 2622"/>
                <a:gd name="T6" fmla="*/ 2216 w 2622"/>
                <a:gd name="T7" fmla="*/ 508 h 2622"/>
                <a:gd name="T8" fmla="*/ 2048 w 2622"/>
                <a:gd name="T9" fmla="*/ 352 h 2622"/>
                <a:gd name="T10" fmla="*/ 1854 w 2622"/>
                <a:gd name="T11" fmla="*/ 230 h 2622"/>
                <a:gd name="T12" fmla="*/ 1582 w 2622"/>
                <a:gd name="T13" fmla="*/ 26 h 2622"/>
                <a:gd name="T14" fmla="*/ 1382 w 2622"/>
                <a:gd name="T15" fmla="*/ 104 h 2622"/>
                <a:gd name="T16" fmla="*/ 1154 w 2622"/>
                <a:gd name="T17" fmla="*/ 112 h 2622"/>
                <a:gd name="T18" fmla="*/ 930 w 2622"/>
                <a:gd name="T19" fmla="*/ 162 h 2622"/>
                <a:gd name="T20" fmla="*/ 594 w 2622"/>
                <a:gd name="T21" fmla="*/ 212 h 2622"/>
                <a:gd name="T22" fmla="*/ 508 w 2622"/>
                <a:gd name="T23" fmla="*/ 406 h 2622"/>
                <a:gd name="T24" fmla="*/ 352 w 2622"/>
                <a:gd name="T25" fmla="*/ 574 h 2622"/>
                <a:gd name="T26" fmla="*/ 230 w 2622"/>
                <a:gd name="T27" fmla="*/ 768 h 2622"/>
                <a:gd name="T28" fmla="*/ 26 w 2622"/>
                <a:gd name="T29" fmla="*/ 1040 h 2622"/>
                <a:gd name="T30" fmla="*/ 104 w 2622"/>
                <a:gd name="T31" fmla="*/ 1240 h 2622"/>
                <a:gd name="T32" fmla="*/ 112 w 2622"/>
                <a:gd name="T33" fmla="*/ 1470 h 2622"/>
                <a:gd name="T34" fmla="*/ 164 w 2622"/>
                <a:gd name="T35" fmla="*/ 1692 h 2622"/>
                <a:gd name="T36" fmla="*/ 212 w 2622"/>
                <a:gd name="T37" fmla="*/ 2028 h 2622"/>
                <a:gd name="T38" fmla="*/ 408 w 2622"/>
                <a:gd name="T39" fmla="*/ 2116 h 2622"/>
                <a:gd name="T40" fmla="*/ 576 w 2622"/>
                <a:gd name="T41" fmla="*/ 2272 h 2622"/>
                <a:gd name="T42" fmla="*/ 770 w 2622"/>
                <a:gd name="T43" fmla="*/ 2394 h 2622"/>
                <a:gd name="T44" fmla="*/ 1042 w 2622"/>
                <a:gd name="T45" fmla="*/ 2596 h 2622"/>
                <a:gd name="T46" fmla="*/ 1240 w 2622"/>
                <a:gd name="T47" fmla="*/ 2520 h 2622"/>
                <a:gd name="T48" fmla="*/ 1470 w 2622"/>
                <a:gd name="T49" fmla="*/ 2512 h 2622"/>
                <a:gd name="T50" fmla="*/ 1694 w 2622"/>
                <a:gd name="T51" fmla="*/ 2460 h 2622"/>
                <a:gd name="T52" fmla="*/ 2028 w 2622"/>
                <a:gd name="T53" fmla="*/ 2412 h 2622"/>
                <a:gd name="T54" fmla="*/ 2116 w 2622"/>
                <a:gd name="T55" fmla="*/ 2216 h 2622"/>
                <a:gd name="T56" fmla="*/ 2272 w 2622"/>
                <a:gd name="T57" fmla="*/ 2048 h 2622"/>
                <a:gd name="T58" fmla="*/ 2394 w 2622"/>
                <a:gd name="T59" fmla="*/ 1854 h 2622"/>
                <a:gd name="T60" fmla="*/ 2596 w 2622"/>
                <a:gd name="T61" fmla="*/ 1582 h 2622"/>
                <a:gd name="T62" fmla="*/ 2520 w 2622"/>
                <a:gd name="T63" fmla="*/ 1382 h 2622"/>
                <a:gd name="T64" fmla="*/ 1142 w 2622"/>
                <a:gd name="T65" fmla="*/ 2408 h 2622"/>
                <a:gd name="T66" fmla="*/ 830 w 2622"/>
                <a:gd name="T67" fmla="*/ 2312 h 2622"/>
                <a:gd name="T68" fmla="*/ 566 w 2622"/>
                <a:gd name="T69" fmla="*/ 2132 h 2622"/>
                <a:gd name="T70" fmla="*/ 362 w 2622"/>
                <a:gd name="T71" fmla="*/ 1886 h 2622"/>
                <a:gd name="T72" fmla="*/ 238 w 2622"/>
                <a:gd name="T73" fmla="*/ 1588 h 2622"/>
                <a:gd name="T74" fmla="*/ 202 w 2622"/>
                <a:gd name="T75" fmla="*/ 1312 h 2622"/>
                <a:gd name="T76" fmla="*/ 252 w 2622"/>
                <a:gd name="T77" fmla="*/ 982 h 2622"/>
                <a:gd name="T78" fmla="*/ 392 w 2622"/>
                <a:gd name="T79" fmla="*/ 692 h 2622"/>
                <a:gd name="T80" fmla="*/ 606 w 2622"/>
                <a:gd name="T81" fmla="*/ 456 h 2622"/>
                <a:gd name="T82" fmla="*/ 880 w 2622"/>
                <a:gd name="T83" fmla="*/ 290 h 2622"/>
                <a:gd name="T84" fmla="*/ 1198 w 2622"/>
                <a:gd name="T85" fmla="*/ 208 h 2622"/>
                <a:gd name="T86" fmla="*/ 1480 w 2622"/>
                <a:gd name="T87" fmla="*/ 214 h 2622"/>
                <a:gd name="T88" fmla="*/ 1792 w 2622"/>
                <a:gd name="T89" fmla="*/ 312 h 2622"/>
                <a:gd name="T90" fmla="*/ 2058 w 2622"/>
                <a:gd name="T91" fmla="*/ 490 h 2622"/>
                <a:gd name="T92" fmla="*/ 2260 w 2622"/>
                <a:gd name="T93" fmla="*/ 736 h 2622"/>
                <a:gd name="T94" fmla="*/ 2386 w 2622"/>
                <a:gd name="T95" fmla="*/ 1034 h 2622"/>
                <a:gd name="T96" fmla="*/ 2422 w 2622"/>
                <a:gd name="T97" fmla="*/ 1312 h 2622"/>
                <a:gd name="T98" fmla="*/ 2372 w 2622"/>
                <a:gd name="T99" fmla="*/ 1642 h 2622"/>
                <a:gd name="T100" fmla="*/ 2232 w 2622"/>
                <a:gd name="T101" fmla="*/ 1932 h 2622"/>
                <a:gd name="T102" fmla="*/ 2018 w 2622"/>
                <a:gd name="T103" fmla="*/ 2168 h 2622"/>
                <a:gd name="T104" fmla="*/ 1744 w 2622"/>
                <a:gd name="T105" fmla="*/ 2334 h 2622"/>
                <a:gd name="T106" fmla="*/ 1426 w 2622"/>
                <a:gd name="T107" fmla="*/ 2416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rotWithShape="1">
              <a:gsLst>
                <a:gs pos="0">
                  <a:srgbClr val="AAAAAA"/>
                </a:gs>
                <a:gs pos="50000">
                  <a:schemeClr val="bg1"/>
                </a:gs>
                <a:gs pos="100000">
                  <a:srgbClr val="AAAAAA"/>
                </a:gs>
              </a:gsLst>
              <a:lin ang="5400000" scaled="1"/>
            </a:gradFill>
            <a:ln w="9525" cmpd="sng">
              <a:round/>
            </a:ln>
            <a:scene3d>
              <a:camera prst="legacyObliqueBottom"/>
              <a:lightRig rig="legacyFlat3" dir="b"/>
            </a:scene3d>
            <a:sp3d extrusionH="430200" prstMaterial="legacyMatte">
              <a:bevelT w="13500" h="13500" prst="angle"/>
              <a:bevelB w="13500" h="13500" prst="angle"/>
              <a:extrusionClr>
                <a:srgbClr val="B2B2B2"/>
              </a:extrusionClr>
              <a:contourClr>
                <a:srgbClr val="AAAAAA"/>
              </a:contourClr>
            </a:sp3d>
          </p:spPr>
          <p:txBody>
            <a:bodyPr>
              <a:flatTx/>
            </a:bodyPr>
            <a:lstStyle/>
            <a:p>
              <a:pPr eaLnBrk="1" latinLnBrk="1" hangingPunct="1">
                <a:buFont typeface="Arial" panose="020B0604020202020204" pitchFamily="34" charset="0"/>
                <a:buNone/>
                <a:defRPr/>
              </a:pPr>
              <a:endParaRPr lang="zh-CN" altLang="en-US">
                <a:latin typeface="굴림" panose="020B0600000101010101" pitchFamily="34" charset="-127"/>
                <a:ea typeface="굴림" panose="020B0600000101010101" pitchFamily="34" charset="-127"/>
              </a:endParaRPr>
            </a:p>
          </p:txBody>
        </p:sp>
        <p:sp>
          <p:nvSpPr>
            <p:cNvPr id="23561" name="Freeform 193"/>
            <p:cNvSpPr>
              <a:spLocks noEditPoints="1"/>
            </p:cNvSpPr>
            <p:nvPr/>
          </p:nvSpPr>
          <p:spPr bwMode="auto">
            <a:xfrm>
              <a:off x="7309789" y="925512"/>
              <a:ext cx="1440361" cy="1028700"/>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898" y="410"/>
                  </a:lnTo>
                  <a:lnTo>
                    <a:pt x="892" y="390"/>
                  </a:lnTo>
                  <a:lnTo>
                    <a:pt x="878" y="348"/>
                  </a:lnTo>
                  <a:lnTo>
                    <a:pt x="858" y="310"/>
                  </a:lnTo>
                  <a:lnTo>
                    <a:pt x="836" y="274"/>
                  </a:lnTo>
                  <a:lnTo>
                    <a:pt x="912" y="198"/>
                  </a:lnTo>
                  <a:lnTo>
                    <a:pt x="812" y="96"/>
                  </a:lnTo>
                  <a:lnTo>
                    <a:pt x="736" y="172"/>
                  </a:lnTo>
                  <a:lnTo>
                    <a:pt x="698" y="150"/>
                  </a:lnTo>
                  <a:lnTo>
                    <a:pt x="660" y="132"/>
                  </a:lnTo>
                  <a:lnTo>
                    <a:pt x="620" y="116"/>
                  </a:lnTo>
                  <a:lnTo>
                    <a:pt x="598" y="112"/>
                  </a:lnTo>
                  <a:lnTo>
                    <a:pt x="576" y="106"/>
                  </a:lnTo>
                  <a:lnTo>
                    <a:pt x="576" y="0"/>
                  </a:lnTo>
                  <a:lnTo>
                    <a:pt x="434" y="0"/>
                  </a:lnTo>
                  <a:lnTo>
                    <a:pt x="434" y="106"/>
                  </a:lnTo>
                  <a:lnTo>
                    <a:pt x="412" y="112"/>
                  </a:lnTo>
                  <a:lnTo>
                    <a:pt x="390" y="116"/>
                  </a:lnTo>
                  <a:lnTo>
                    <a:pt x="350" y="132"/>
                  </a:lnTo>
                  <a:lnTo>
                    <a:pt x="310" y="150"/>
                  </a:lnTo>
                  <a:lnTo>
                    <a:pt x="274" y="172"/>
                  </a:lnTo>
                  <a:lnTo>
                    <a:pt x="198" y="96"/>
                  </a:lnTo>
                  <a:lnTo>
                    <a:pt x="98" y="198"/>
                  </a:lnTo>
                  <a:lnTo>
                    <a:pt x="174" y="274"/>
                  </a:lnTo>
                  <a:lnTo>
                    <a:pt x="152" y="310"/>
                  </a:lnTo>
                  <a:lnTo>
                    <a:pt x="132" y="348"/>
                  </a:lnTo>
                  <a:lnTo>
                    <a:pt x="118" y="390"/>
                  </a:lnTo>
                  <a:lnTo>
                    <a:pt x="112" y="410"/>
                  </a:lnTo>
                  <a:lnTo>
                    <a:pt x="108" y="432"/>
                  </a:lnTo>
                  <a:lnTo>
                    <a:pt x="0" y="432"/>
                  </a:lnTo>
                  <a:lnTo>
                    <a:pt x="0" y="574"/>
                  </a:lnTo>
                  <a:lnTo>
                    <a:pt x="108" y="574"/>
                  </a:lnTo>
                  <a:lnTo>
                    <a:pt x="112" y="596"/>
                  </a:lnTo>
                  <a:lnTo>
                    <a:pt x="118" y="618"/>
                  </a:lnTo>
                  <a:lnTo>
                    <a:pt x="132" y="658"/>
                  </a:lnTo>
                  <a:lnTo>
                    <a:pt x="152" y="698"/>
                  </a:lnTo>
                  <a:lnTo>
                    <a:pt x="174" y="734"/>
                  </a:lnTo>
                  <a:lnTo>
                    <a:pt x="98" y="810"/>
                  </a:lnTo>
                  <a:lnTo>
                    <a:pt x="198" y="910"/>
                  </a:lnTo>
                  <a:lnTo>
                    <a:pt x="274" y="834"/>
                  </a:lnTo>
                  <a:lnTo>
                    <a:pt x="310" y="858"/>
                  </a:lnTo>
                  <a:lnTo>
                    <a:pt x="350" y="876"/>
                  </a:lnTo>
                  <a:lnTo>
                    <a:pt x="390" y="890"/>
                  </a:lnTo>
                  <a:lnTo>
                    <a:pt x="412" y="896"/>
                  </a:lnTo>
                  <a:lnTo>
                    <a:pt x="434" y="900"/>
                  </a:lnTo>
                  <a:lnTo>
                    <a:pt x="434" y="1008"/>
                  </a:lnTo>
                  <a:lnTo>
                    <a:pt x="576" y="1008"/>
                  </a:lnTo>
                  <a:lnTo>
                    <a:pt x="576" y="900"/>
                  </a:lnTo>
                  <a:lnTo>
                    <a:pt x="598" y="896"/>
                  </a:lnTo>
                  <a:lnTo>
                    <a:pt x="620" y="890"/>
                  </a:lnTo>
                  <a:lnTo>
                    <a:pt x="660" y="876"/>
                  </a:lnTo>
                  <a:lnTo>
                    <a:pt x="698" y="858"/>
                  </a:lnTo>
                  <a:lnTo>
                    <a:pt x="736" y="834"/>
                  </a:lnTo>
                  <a:lnTo>
                    <a:pt x="812" y="910"/>
                  </a:lnTo>
                  <a:lnTo>
                    <a:pt x="912" y="810"/>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close/>
                </a:path>
              </a:pathLst>
            </a:custGeom>
            <a:gradFill rotWithShape="1">
              <a:gsLst>
                <a:gs pos="0">
                  <a:srgbClr val="AAAAAA"/>
                </a:gs>
                <a:gs pos="50000">
                  <a:schemeClr val="bg1"/>
                </a:gs>
                <a:gs pos="100000">
                  <a:srgbClr val="AAAAAA"/>
                </a:gs>
              </a:gsLst>
              <a:lin ang="5400000" scaled="1"/>
            </a:gradFill>
            <a:ln w="9525" cmpd="sng">
              <a:round/>
            </a:ln>
            <a:scene3d>
              <a:camera prst="legacyObliqueBottom"/>
              <a:lightRig rig="legacyFlat3" dir="b"/>
            </a:scene3d>
            <a:sp3d extrusionH="430200" prstMaterial="legacyMatte">
              <a:bevelT w="13500" h="13500" prst="angle"/>
              <a:bevelB w="13500" h="13500" prst="angle"/>
              <a:extrusionClr>
                <a:srgbClr val="B2B2B2"/>
              </a:extrusionClr>
              <a:contourClr>
                <a:srgbClr val="AAAAAA"/>
              </a:contourClr>
            </a:sp3d>
          </p:spPr>
          <p:txBody>
            <a:bodyPr>
              <a:flatTx/>
            </a:bodyPr>
            <a:lstStyle/>
            <a:p>
              <a:pPr eaLnBrk="1" latinLnBrk="1" hangingPunct="1">
                <a:buFont typeface="Arial" panose="020B0604020202020204" pitchFamily="34" charset="0"/>
                <a:buNone/>
                <a:defRPr/>
              </a:pPr>
              <a:endParaRPr lang="zh-CN" altLang="en-US">
                <a:latin typeface="굴림" panose="020B0600000101010101" pitchFamily="34" charset="-127"/>
                <a:ea typeface="굴림" panose="020B0600000101010101" pitchFamily="34" charset="-127"/>
              </a:endParaRPr>
            </a:p>
          </p:txBody>
        </p:sp>
        <p:grpSp>
          <p:nvGrpSpPr>
            <p:cNvPr id="23562" name="Oval 196"/>
            <p:cNvGrpSpPr/>
            <p:nvPr/>
          </p:nvGrpSpPr>
          <p:grpSpPr bwMode="auto">
            <a:xfrm>
              <a:off x="1723962" y="289750"/>
              <a:ext cx="3279648" cy="2456688"/>
              <a:chOff x="0" y="0"/>
              <a:chExt cx="3279648" cy="2456688"/>
            </a:xfrm>
          </p:grpSpPr>
          <p:pic>
            <p:nvPicPr>
              <p:cNvPr id="23577" name="Oval 19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79648" cy="245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Text Box 12"/>
              <p:cNvSpPr txBox="1">
                <a:spLocks noChangeArrowheads="1"/>
              </p:cNvSpPr>
              <p:nvPr/>
            </p:nvSpPr>
            <p:spPr bwMode="auto">
              <a:xfrm>
                <a:off x="508684" y="381676"/>
                <a:ext cx="2087910" cy="150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grpSp>
          <p:nvGrpSpPr>
            <p:cNvPr id="23563" name="Group 198"/>
            <p:cNvGrpSpPr/>
            <p:nvPr/>
          </p:nvGrpSpPr>
          <p:grpSpPr bwMode="auto">
            <a:xfrm>
              <a:off x="0" y="2808287"/>
              <a:ext cx="3997326" cy="2844800"/>
              <a:chOff x="0" y="0"/>
              <a:chExt cx="1860" cy="1338"/>
            </a:xfrm>
          </p:grpSpPr>
          <p:sp>
            <p:nvSpPr>
              <p:cNvPr id="23575" name="Oval 199"/>
              <p:cNvSpPr>
                <a:spLocks noChangeArrowheads="1"/>
              </p:cNvSpPr>
              <p:nvPr/>
            </p:nvSpPr>
            <p:spPr bwMode="auto">
              <a:xfrm>
                <a:off x="0" y="0"/>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3576" name="Freeform 200"/>
              <p:cNvSpPr/>
              <p:nvPr/>
            </p:nvSpPr>
            <p:spPr bwMode="auto">
              <a:xfrm>
                <a:off x="46" y="23"/>
                <a:ext cx="1769" cy="624"/>
              </a:xfrm>
              <a:custGeom>
                <a:avLst/>
                <a:gdLst>
                  <a:gd name="T0" fmla="*/ 0 w 3456"/>
                  <a:gd name="T1" fmla="*/ 81 h 1728"/>
                  <a:gd name="T2" fmla="*/ 2 w 3456"/>
                  <a:gd name="T3" fmla="*/ 73 h 1728"/>
                  <a:gd name="T4" fmla="*/ 5 w 3456"/>
                  <a:gd name="T5" fmla="*/ 65 h 1728"/>
                  <a:gd name="T6" fmla="*/ 10 w 3456"/>
                  <a:gd name="T7" fmla="*/ 57 h 1728"/>
                  <a:gd name="T8" fmla="*/ 18 w 3456"/>
                  <a:gd name="T9" fmla="*/ 50 h 1728"/>
                  <a:gd name="T10" fmla="*/ 28 w 3456"/>
                  <a:gd name="T11" fmla="*/ 43 h 1728"/>
                  <a:gd name="T12" fmla="*/ 40 w 3456"/>
                  <a:gd name="T13" fmla="*/ 36 h 1728"/>
                  <a:gd name="T14" fmla="*/ 53 w 3456"/>
                  <a:gd name="T15" fmla="*/ 30 h 1728"/>
                  <a:gd name="T16" fmla="*/ 68 w 3456"/>
                  <a:gd name="T17" fmla="*/ 24 h 1728"/>
                  <a:gd name="T18" fmla="*/ 84 w 3456"/>
                  <a:gd name="T19" fmla="*/ 18 h 1728"/>
                  <a:gd name="T20" fmla="*/ 102 w 3456"/>
                  <a:gd name="T21" fmla="*/ 14 h 1728"/>
                  <a:gd name="T22" fmla="*/ 121 w 3456"/>
                  <a:gd name="T23" fmla="*/ 10 h 1728"/>
                  <a:gd name="T24" fmla="*/ 142 w 3456"/>
                  <a:gd name="T25" fmla="*/ 7 h 1728"/>
                  <a:gd name="T26" fmla="*/ 163 w 3456"/>
                  <a:gd name="T27" fmla="*/ 4 h 1728"/>
                  <a:gd name="T28" fmla="*/ 185 w 3456"/>
                  <a:gd name="T29" fmla="*/ 2 h 1728"/>
                  <a:gd name="T30" fmla="*/ 208 w 3456"/>
                  <a:gd name="T31" fmla="*/ 0 h 1728"/>
                  <a:gd name="T32" fmla="*/ 232 w 3456"/>
                  <a:gd name="T33" fmla="*/ 0 h 1728"/>
                  <a:gd name="T34" fmla="*/ 255 w 3456"/>
                  <a:gd name="T35" fmla="*/ 0 h 1728"/>
                  <a:gd name="T36" fmla="*/ 278 w 3456"/>
                  <a:gd name="T37" fmla="*/ 2 h 1728"/>
                  <a:gd name="T38" fmla="*/ 301 w 3456"/>
                  <a:gd name="T39" fmla="*/ 4 h 1728"/>
                  <a:gd name="T40" fmla="*/ 322 w 3456"/>
                  <a:gd name="T41" fmla="*/ 7 h 1728"/>
                  <a:gd name="T42" fmla="*/ 342 w 3456"/>
                  <a:gd name="T43" fmla="*/ 10 h 1728"/>
                  <a:gd name="T44" fmla="*/ 361 w 3456"/>
                  <a:gd name="T45" fmla="*/ 14 h 1728"/>
                  <a:gd name="T46" fmla="*/ 379 w 3456"/>
                  <a:gd name="T47" fmla="*/ 18 h 1728"/>
                  <a:gd name="T48" fmla="*/ 396 w 3456"/>
                  <a:gd name="T49" fmla="*/ 24 h 1728"/>
                  <a:gd name="T50" fmla="*/ 411 w 3456"/>
                  <a:gd name="T51" fmla="*/ 30 h 1728"/>
                  <a:gd name="T52" fmla="*/ 424 w 3456"/>
                  <a:gd name="T53" fmla="*/ 36 h 1728"/>
                  <a:gd name="T54" fmla="*/ 436 w 3456"/>
                  <a:gd name="T55" fmla="*/ 43 h 1728"/>
                  <a:gd name="T56" fmla="*/ 445 w 3456"/>
                  <a:gd name="T57" fmla="*/ 50 h 1728"/>
                  <a:gd name="T58" fmla="*/ 453 w 3456"/>
                  <a:gd name="T59" fmla="*/ 57 h 1728"/>
                  <a:gd name="T60" fmla="*/ 459 w 3456"/>
                  <a:gd name="T61" fmla="*/ 65 h 1728"/>
                  <a:gd name="T62" fmla="*/ 462 w 3456"/>
                  <a:gd name="T63" fmla="*/ 73 h 1728"/>
                  <a:gd name="T64" fmla="*/ 463 w 3456"/>
                  <a:gd name="T65" fmla="*/ 81 h 17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6"/>
                  <a:gd name="T100" fmla="*/ 0 h 1728"/>
                  <a:gd name="T101" fmla="*/ 3456 w 3456"/>
                  <a:gd name="T102" fmla="*/ 1728 h 17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564" name="Group 201"/>
            <p:cNvGrpSpPr/>
            <p:nvPr/>
          </p:nvGrpSpPr>
          <p:grpSpPr bwMode="auto">
            <a:xfrm>
              <a:off x="5257801" y="215900"/>
              <a:ext cx="1943100" cy="1404937"/>
              <a:chOff x="0" y="0"/>
              <a:chExt cx="1860" cy="1338"/>
            </a:xfrm>
          </p:grpSpPr>
          <p:sp>
            <p:nvSpPr>
              <p:cNvPr id="23573" name="Oval 202"/>
              <p:cNvSpPr>
                <a:spLocks noChangeArrowheads="1"/>
              </p:cNvSpPr>
              <p:nvPr/>
            </p:nvSpPr>
            <p:spPr bwMode="auto">
              <a:xfrm>
                <a:off x="0" y="0"/>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3574" name="Freeform 203"/>
              <p:cNvSpPr/>
              <p:nvPr/>
            </p:nvSpPr>
            <p:spPr bwMode="auto">
              <a:xfrm>
                <a:off x="46" y="23"/>
                <a:ext cx="1769" cy="624"/>
              </a:xfrm>
              <a:custGeom>
                <a:avLst/>
                <a:gdLst>
                  <a:gd name="T0" fmla="*/ 0 w 3456"/>
                  <a:gd name="T1" fmla="*/ 81 h 1728"/>
                  <a:gd name="T2" fmla="*/ 2 w 3456"/>
                  <a:gd name="T3" fmla="*/ 73 h 1728"/>
                  <a:gd name="T4" fmla="*/ 5 w 3456"/>
                  <a:gd name="T5" fmla="*/ 65 h 1728"/>
                  <a:gd name="T6" fmla="*/ 10 w 3456"/>
                  <a:gd name="T7" fmla="*/ 57 h 1728"/>
                  <a:gd name="T8" fmla="*/ 18 w 3456"/>
                  <a:gd name="T9" fmla="*/ 50 h 1728"/>
                  <a:gd name="T10" fmla="*/ 28 w 3456"/>
                  <a:gd name="T11" fmla="*/ 43 h 1728"/>
                  <a:gd name="T12" fmla="*/ 40 w 3456"/>
                  <a:gd name="T13" fmla="*/ 36 h 1728"/>
                  <a:gd name="T14" fmla="*/ 53 w 3456"/>
                  <a:gd name="T15" fmla="*/ 30 h 1728"/>
                  <a:gd name="T16" fmla="*/ 68 w 3456"/>
                  <a:gd name="T17" fmla="*/ 24 h 1728"/>
                  <a:gd name="T18" fmla="*/ 84 w 3456"/>
                  <a:gd name="T19" fmla="*/ 18 h 1728"/>
                  <a:gd name="T20" fmla="*/ 102 w 3456"/>
                  <a:gd name="T21" fmla="*/ 14 h 1728"/>
                  <a:gd name="T22" fmla="*/ 121 w 3456"/>
                  <a:gd name="T23" fmla="*/ 10 h 1728"/>
                  <a:gd name="T24" fmla="*/ 142 w 3456"/>
                  <a:gd name="T25" fmla="*/ 7 h 1728"/>
                  <a:gd name="T26" fmla="*/ 163 w 3456"/>
                  <a:gd name="T27" fmla="*/ 4 h 1728"/>
                  <a:gd name="T28" fmla="*/ 185 w 3456"/>
                  <a:gd name="T29" fmla="*/ 2 h 1728"/>
                  <a:gd name="T30" fmla="*/ 208 w 3456"/>
                  <a:gd name="T31" fmla="*/ 0 h 1728"/>
                  <a:gd name="T32" fmla="*/ 232 w 3456"/>
                  <a:gd name="T33" fmla="*/ 0 h 1728"/>
                  <a:gd name="T34" fmla="*/ 255 w 3456"/>
                  <a:gd name="T35" fmla="*/ 0 h 1728"/>
                  <a:gd name="T36" fmla="*/ 278 w 3456"/>
                  <a:gd name="T37" fmla="*/ 2 h 1728"/>
                  <a:gd name="T38" fmla="*/ 301 w 3456"/>
                  <a:gd name="T39" fmla="*/ 4 h 1728"/>
                  <a:gd name="T40" fmla="*/ 322 w 3456"/>
                  <a:gd name="T41" fmla="*/ 7 h 1728"/>
                  <a:gd name="T42" fmla="*/ 342 w 3456"/>
                  <a:gd name="T43" fmla="*/ 10 h 1728"/>
                  <a:gd name="T44" fmla="*/ 361 w 3456"/>
                  <a:gd name="T45" fmla="*/ 14 h 1728"/>
                  <a:gd name="T46" fmla="*/ 379 w 3456"/>
                  <a:gd name="T47" fmla="*/ 18 h 1728"/>
                  <a:gd name="T48" fmla="*/ 396 w 3456"/>
                  <a:gd name="T49" fmla="*/ 24 h 1728"/>
                  <a:gd name="T50" fmla="*/ 411 w 3456"/>
                  <a:gd name="T51" fmla="*/ 30 h 1728"/>
                  <a:gd name="T52" fmla="*/ 424 w 3456"/>
                  <a:gd name="T53" fmla="*/ 36 h 1728"/>
                  <a:gd name="T54" fmla="*/ 436 w 3456"/>
                  <a:gd name="T55" fmla="*/ 43 h 1728"/>
                  <a:gd name="T56" fmla="*/ 445 w 3456"/>
                  <a:gd name="T57" fmla="*/ 50 h 1728"/>
                  <a:gd name="T58" fmla="*/ 453 w 3456"/>
                  <a:gd name="T59" fmla="*/ 57 h 1728"/>
                  <a:gd name="T60" fmla="*/ 459 w 3456"/>
                  <a:gd name="T61" fmla="*/ 65 h 1728"/>
                  <a:gd name="T62" fmla="*/ 462 w 3456"/>
                  <a:gd name="T63" fmla="*/ 73 h 1728"/>
                  <a:gd name="T64" fmla="*/ 463 w 3456"/>
                  <a:gd name="T65" fmla="*/ 81 h 17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6"/>
                  <a:gd name="T100" fmla="*/ 0 h 1728"/>
                  <a:gd name="T101" fmla="*/ 3456 w 3456"/>
                  <a:gd name="T102" fmla="*/ 1728 h 17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565" name="Group 204"/>
            <p:cNvGrpSpPr/>
            <p:nvPr/>
          </p:nvGrpSpPr>
          <p:grpSpPr bwMode="auto">
            <a:xfrm>
              <a:off x="7634288" y="1152525"/>
              <a:ext cx="792163" cy="576262"/>
              <a:chOff x="0" y="0"/>
              <a:chExt cx="1860" cy="1338"/>
            </a:xfrm>
          </p:grpSpPr>
          <p:sp>
            <p:nvSpPr>
              <p:cNvPr id="23571" name="Oval 205"/>
              <p:cNvSpPr>
                <a:spLocks noChangeArrowheads="1"/>
              </p:cNvSpPr>
              <p:nvPr/>
            </p:nvSpPr>
            <p:spPr bwMode="auto">
              <a:xfrm>
                <a:off x="0" y="0"/>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3572" name="Freeform 206"/>
              <p:cNvSpPr/>
              <p:nvPr/>
            </p:nvSpPr>
            <p:spPr bwMode="auto">
              <a:xfrm>
                <a:off x="46" y="23"/>
                <a:ext cx="1769" cy="624"/>
              </a:xfrm>
              <a:custGeom>
                <a:avLst/>
                <a:gdLst>
                  <a:gd name="T0" fmla="*/ 0 w 3456"/>
                  <a:gd name="T1" fmla="*/ 81 h 1728"/>
                  <a:gd name="T2" fmla="*/ 2 w 3456"/>
                  <a:gd name="T3" fmla="*/ 73 h 1728"/>
                  <a:gd name="T4" fmla="*/ 5 w 3456"/>
                  <a:gd name="T5" fmla="*/ 65 h 1728"/>
                  <a:gd name="T6" fmla="*/ 10 w 3456"/>
                  <a:gd name="T7" fmla="*/ 57 h 1728"/>
                  <a:gd name="T8" fmla="*/ 18 w 3456"/>
                  <a:gd name="T9" fmla="*/ 50 h 1728"/>
                  <a:gd name="T10" fmla="*/ 28 w 3456"/>
                  <a:gd name="T11" fmla="*/ 43 h 1728"/>
                  <a:gd name="T12" fmla="*/ 40 w 3456"/>
                  <a:gd name="T13" fmla="*/ 36 h 1728"/>
                  <a:gd name="T14" fmla="*/ 53 w 3456"/>
                  <a:gd name="T15" fmla="*/ 30 h 1728"/>
                  <a:gd name="T16" fmla="*/ 68 w 3456"/>
                  <a:gd name="T17" fmla="*/ 24 h 1728"/>
                  <a:gd name="T18" fmla="*/ 84 w 3456"/>
                  <a:gd name="T19" fmla="*/ 18 h 1728"/>
                  <a:gd name="T20" fmla="*/ 102 w 3456"/>
                  <a:gd name="T21" fmla="*/ 14 h 1728"/>
                  <a:gd name="T22" fmla="*/ 121 w 3456"/>
                  <a:gd name="T23" fmla="*/ 10 h 1728"/>
                  <a:gd name="T24" fmla="*/ 142 w 3456"/>
                  <a:gd name="T25" fmla="*/ 7 h 1728"/>
                  <a:gd name="T26" fmla="*/ 163 w 3456"/>
                  <a:gd name="T27" fmla="*/ 4 h 1728"/>
                  <a:gd name="T28" fmla="*/ 185 w 3456"/>
                  <a:gd name="T29" fmla="*/ 2 h 1728"/>
                  <a:gd name="T30" fmla="*/ 208 w 3456"/>
                  <a:gd name="T31" fmla="*/ 0 h 1728"/>
                  <a:gd name="T32" fmla="*/ 232 w 3456"/>
                  <a:gd name="T33" fmla="*/ 0 h 1728"/>
                  <a:gd name="T34" fmla="*/ 255 w 3456"/>
                  <a:gd name="T35" fmla="*/ 0 h 1728"/>
                  <a:gd name="T36" fmla="*/ 278 w 3456"/>
                  <a:gd name="T37" fmla="*/ 2 h 1728"/>
                  <a:gd name="T38" fmla="*/ 301 w 3456"/>
                  <a:gd name="T39" fmla="*/ 4 h 1728"/>
                  <a:gd name="T40" fmla="*/ 322 w 3456"/>
                  <a:gd name="T41" fmla="*/ 7 h 1728"/>
                  <a:gd name="T42" fmla="*/ 342 w 3456"/>
                  <a:gd name="T43" fmla="*/ 10 h 1728"/>
                  <a:gd name="T44" fmla="*/ 361 w 3456"/>
                  <a:gd name="T45" fmla="*/ 14 h 1728"/>
                  <a:gd name="T46" fmla="*/ 379 w 3456"/>
                  <a:gd name="T47" fmla="*/ 18 h 1728"/>
                  <a:gd name="T48" fmla="*/ 396 w 3456"/>
                  <a:gd name="T49" fmla="*/ 24 h 1728"/>
                  <a:gd name="T50" fmla="*/ 411 w 3456"/>
                  <a:gd name="T51" fmla="*/ 30 h 1728"/>
                  <a:gd name="T52" fmla="*/ 424 w 3456"/>
                  <a:gd name="T53" fmla="*/ 36 h 1728"/>
                  <a:gd name="T54" fmla="*/ 436 w 3456"/>
                  <a:gd name="T55" fmla="*/ 43 h 1728"/>
                  <a:gd name="T56" fmla="*/ 445 w 3456"/>
                  <a:gd name="T57" fmla="*/ 50 h 1728"/>
                  <a:gd name="T58" fmla="*/ 453 w 3456"/>
                  <a:gd name="T59" fmla="*/ 57 h 1728"/>
                  <a:gd name="T60" fmla="*/ 459 w 3456"/>
                  <a:gd name="T61" fmla="*/ 65 h 1728"/>
                  <a:gd name="T62" fmla="*/ 462 w 3456"/>
                  <a:gd name="T63" fmla="*/ 73 h 1728"/>
                  <a:gd name="T64" fmla="*/ 463 w 3456"/>
                  <a:gd name="T65" fmla="*/ 81 h 17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6"/>
                  <a:gd name="T100" fmla="*/ 0 h 1728"/>
                  <a:gd name="T101" fmla="*/ 3456 w 3456"/>
                  <a:gd name="T102" fmla="*/ 1728 h 17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566" name="Text Box 207"/>
            <p:cNvSpPr txBox="1">
              <a:spLocks noChangeArrowheads="1"/>
            </p:cNvSpPr>
            <p:nvPr/>
          </p:nvSpPr>
          <p:spPr bwMode="auto">
            <a:xfrm>
              <a:off x="4897438" y="2592387"/>
              <a:ext cx="429101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latin typeface="Arial Black" panose="020B0A04020102020204" pitchFamily="34" charset="0"/>
                </a:rPr>
                <a:t>PowerPoint Presentation</a:t>
              </a:r>
            </a:p>
            <a:p>
              <a:pPr eaLnBrk="1" hangingPunct="1">
                <a:spcBef>
                  <a:spcPct val="0"/>
                </a:spcBef>
                <a:buFontTx/>
                <a:buNone/>
              </a:pPr>
              <a:r>
                <a:rPr lang="en-US" altLang="zh-CN" sz="1200">
                  <a:latin typeface="Arial" panose="020B0604020202020204" pitchFamily="34" charset="0"/>
                </a:rPr>
                <a:t>PowerPoint is a complete presentation graphics package.</a:t>
              </a:r>
            </a:p>
            <a:p>
              <a:pPr eaLnBrk="1" hangingPunct="1">
                <a:spcBef>
                  <a:spcPct val="0"/>
                </a:spcBef>
                <a:buFontTx/>
                <a:buNone/>
              </a:pPr>
              <a:r>
                <a:rPr lang="en-US" altLang="zh-CN" sz="1200">
                  <a:latin typeface="Arial" panose="020B0604020202020204" pitchFamily="34" charset="0"/>
                </a:rPr>
                <a:t>It gives you everything you need to produce a professional-looking presentation.</a:t>
              </a:r>
            </a:p>
            <a:p>
              <a:pPr eaLnBrk="1" hangingPunct="1">
                <a:spcBef>
                  <a:spcPct val="0"/>
                </a:spcBef>
                <a:buFontTx/>
                <a:buNone/>
              </a:pPr>
              <a:endParaRPr lang="en-US" altLang="zh-CN" sz="1200">
                <a:latin typeface="Arial" panose="020B0604020202020204" pitchFamily="34" charset="0"/>
              </a:endParaRPr>
            </a:p>
            <a:p>
              <a:pPr eaLnBrk="1" hangingPunct="1">
                <a:spcBef>
                  <a:spcPct val="0"/>
                </a:spcBef>
                <a:buFontTx/>
                <a:buNone/>
              </a:pPr>
              <a:r>
                <a:rPr lang="en-US" altLang="zh-CN" sz="1200">
                  <a:latin typeface="Arial" panose="020B0604020202020204" pitchFamily="34" charset="0"/>
                </a:rPr>
                <a:t>PowerPoint offers word processing, outlining, drawing, graphing, and presentation management tools- all designed to be easy to use and learn.</a:t>
              </a:r>
              <a:endParaRPr lang="zh-CN" altLang="en-US" sz="1800"/>
            </a:p>
          </p:txBody>
        </p:sp>
        <p:sp>
          <p:nvSpPr>
            <p:cNvPr id="23567" name="Text Box 208"/>
            <p:cNvSpPr txBox="1">
              <a:spLocks noChangeArrowheads="1"/>
            </p:cNvSpPr>
            <p:nvPr/>
          </p:nvSpPr>
          <p:spPr bwMode="auto">
            <a:xfrm>
              <a:off x="1873251" y="647700"/>
              <a:ext cx="28797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solidFill>
                    <a:srgbClr val="FFFFFF"/>
                  </a:solidFill>
                  <a:latin typeface="Arial Black" panose="020B0A04020102020204" pitchFamily="34" charset="0"/>
                </a:rPr>
                <a:t>Visual</a:t>
              </a:r>
            </a:p>
            <a:p>
              <a:pPr algn="ctr" eaLnBrk="1" hangingPunct="1">
                <a:spcBef>
                  <a:spcPct val="0"/>
                </a:spcBef>
                <a:buFontTx/>
                <a:buNone/>
              </a:pPr>
              <a:r>
                <a:rPr lang="en-US" altLang="zh-CN" sz="2000">
                  <a:solidFill>
                    <a:srgbClr val="FFFFFF"/>
                  </a:solidFill>
                  <a:latin typeface="Arial Black" panose="020B0A04020102020204" pitchFamily="34" charset="0"/>
                </a:rPr>
                <a:t>Appealing</a:t>
              </a:r>
            </a:p>
            <a:p>
              <a:pPr algn="ctr" eaLnBrk="1" hangingPunct="1">
                <a:spcBef>
                  <a:spcPct val="0"/>
                </a:spcBef>
                <a:buFontTx/>
                <a:buNone/>
              </a:pPr>
              <a:r>
                <a:rPr lang="en-US" altLang="zh-CN" sz="1200">
                  <a:solidFill>
                    <a:srgbClr val="FFFFFF"/>
                  </a:solidFill>
                  <a:latin typeface="Arial" panose="020B0604020202020204" pitchFamily="34" charset="0"/>
                </a:rPr>
                <a:t>Captivate your viewing audience - PowerPoint Templates &amp; Backgrounds, Sleek Diagram &amp; Charts For Your Presentation</a:t>
              </a:r>
              <a:endParaRPr lang="ko-KR" altLang="en-US" sz="1800">
                <a:solidFill>
                  <a:srgbClr val="FFFFFF"/>
                </a:solidFill>
              </a:endParaRPr>
            </a:p>
          </p:txBody>
        </p:sp>
        <p:sp>
          <p:nvSpPr>
            <p:cNvPr id="23568" name="Text Box 209"/>
            <p:cNvSpPr txBox="1">
              <a:spLocks noChangeArrowheads="1"/>
            </p:cNvSpPr>
            <p:nvPr/>
          </p:nvSpPr>
          <p:spPr bwMode="auto">
            <a:xfrm>
              <a:off x="828676" y="3341687"/>
              <a:ext cx="25558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a:solidFill>
                    <a:schemeClr val="bg1"/>
                  </a:solidFill>
                  <a:latin typeface="Arial Black" panose="020B0A04020102020204" pitchFamily="34" charset="0"/>
                </a:rPr>
                <a:t>Immense</a:t>
              </a:r>
            </a:p>
            <a:p>
              <a:pPr algn="ctr" eaLnBrk="1" hangingPunct="1">
                <a:spcBef>
                  <a:spcPct val="0"/>
                </a:spcBef>
                <a:buFontTx/>
                <a:buNone/>
              </a:pPr>
              <a:r>
                <a:rPr lang="en-US" altLang="zh-CN">
                  <a:solidFill>
                    <a:schemeClr val="bg1"/>
                  </a:solidFill>
                  <a:latin typeface="Arial Black" panose="020B0A04020102020204" pitchFamily="34" charset="0"/>
                </a:rPr>
                <a:t>Visual</a:t>
              </a:r>
            </a:p>
            <a:p>
              <a:pPr algn="ctr" eaLnBrk="1" hangingPunct="1">
                <a:spcBef>
                  <a:spcPct val="0"/>
                </a:spcBef>
                <a:buFontTx/>
                <a:buNone/>
              </a:pPr>
              <a:r>
                <a:rPr lang="en-US" altLang="zh-CN">
                  <a:solidFill>
                    <a:schemeClr val="bg1"/>
                  </a:solidFill>
                  <a:latin typeface="Arial Black" panose="020B0A04020102020204" pitchFamily="34" charset="0"/>
                </a:rPr>
                <a:t>Appeal</a:t>
              </a:r>
              <a:endParaRPr lang="zh-CN" altLang="en-US" sz="1800"/>
            </a:p>
          </p:txBody>
        </p:sp>
        <p:sp>
          <p:nvSpPr>
            <p:cNvPr id="23569" name="Text Box 210"/>
            <p:cNvSpPr txBox="1">
              <a:spLocks noChangeArrowheads="1"/>
            </p:cNvSpPr>
            <p:nvPr/>
          </p:nvSpPr>
          <p:spPr bwMode="auto">
            <a:xfrm>
              <a:off x="5473701" y="466725"/>
              <a:ext cx="1511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600">
                  <a:solidFill>
                    <a:schemeClr val="bg1"/>
                  </a:solidFill>
                  <a:latin typeface="Arial Black" panose="020B0A04020102020204" pitchFamily="34" charset="0"/>
                </a:rPr>
                <a:t>Eye-</a:t>
              </a:r>
            </a:p>
            <a:p>
              <a:pPr algn="ctr" eaLnBrk="1" hangingPunct="1">
                <a:spcBef>
                  <a:spcPct val="0"/>
                </a:spcBef>
                <a:buFontTx/>
                <a:buNone/>
              </a:pPr>
              <a:r>
                <a:rPr lang="en-US" altLang="zh-CN" sz="1600">
                  <a:solidFill>
                    <a:schemeClr val="bg1"/>
                  </a:solidFill>
                  <a:latin typeface="Arial Black" panose="020B0A04020102020204" pitchFamily="34" charset="0"/>
                </a:rPr>
                <a:t>Catching Visual</a:t>
              </a:r>
              <a:endParaRPr lang="zh-CN" altLang="en-US" sz="1800"/>
            </a:p>
          </p:txBody>
        </p:sp>
        <p:sp>
          <p:nvSpPr>
            <p:cNvPr id="23570" name="Text Box 211"/>
            <p:cNvSpPr txBox="1">
              <a:spLocks noChangeArrowheads="1"/>
            </p:cNvSpPr>
            <p:nvPr/>
          </p:nvSpPr>
          <p:spPr bwMode="auto">
            <a:xfrm>
              <a:off x="7597776" y="1187450"/>
              <a:ext cx="9001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800">
                  <a:solidFill>
                    <a:schemeClr val="bg1"/>
                  </a:solidFill>
                  <a:latin typeface="Arial Black" panose="020B0A04020102020204" pitchFamily="34" charset="0"/>
                </a:rPr>
                <a:t>Sleek</a:t>
              </a:r>
            </a:p>
            <a:p>
              <a:pPr algn="ctr" eaLnBrk="1" hangingPunct="1">
                <a:spcBef>
                  <a:spcPct val="0"/>
                </a:spcBef>
                <a:buFontTx/>
                <a:buNone/>
              </a:pPr>
              <a:r>
                <a:rPr lang="en-US" altLang="zh-CN" sz="800">
                  <a:solidFill>
                    <a:schemeClr val="bg1"/>
                  </a:solidFill>
                  <a:latin typeface="Arial Black" panose="020B0A04020102020204" pitchFamily="34" charset="0"/>
                </a:rPr>
                <a:t>Diagram</a:t>
              </a:r>
            </a:p>
            <a:p>
              <a:pPr algn="ctr" eaLnBrk="1" hangingPunct="1">
                <a:spcBef>
                  <a:spcPct val="0"/>
                </a:spcBef>
                <a:buFontTx/>
                <a:buNone/>
              </a:pPr>
              <a:r>
                <a:rPr lang="en-US" altLang="zh-CN" sz="800">
                  <a:solidFill>
                    <a:schemeClr val="bg1"/>
                  </a:solidFill>
                  <a:latin typeface="Arial Black" panose="020B0A04020102020204" pitchFamily="34" charset="0"/>
                </a:rPr>
                <a:t>&amp; Chart</a:t>
              </a:r>
              <a:endParaRPr lang="zh-CN" altLang="en-US" sz="18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제목 1"/>
          <p:cNvSpPr>
            <a:spLocks noGrp="1" noChangeArrowheads="1"/>
          </p:cNvSpPr>
          <p:nvPr>
            <p:ph type="title" idx="4294967295"/>
          </p:nvPr>
        </p:nvSpPr>
        <p:spPr/>
        <p:txBody>
          <a:bodyPr/>
          <a:lstStyle/>
          <a:p>
            <a:r>
              <a:rPr lang="zh-CN" altLang="ko-KR"/>
              <a:t>Click To Edit Title Style</a:t>
            </a:r>
          </a:p>
        </p:txBody>
      </p:sp>
      <p:grpSp>
        <p:nvGrpSpPr>
          <p:cNvPr id="24579" name="그룹 12"/>
          <p:cNvGrpSpPr/>
          <p:nvPr/>
        </p:nvGrpSpPr>
        <p:grpSpPr bwMode="auto">
          <a:xfrm>
            <a:off x="-1978025" y="946150"/>
            <a:ext cx="10548938" cy="8099425"/>
            <a:chOff x="0" y="0"/>
            <a:chExt cx="10552113" cy="8099425"/>
          </a:xfrm>
        </p:grpSpPr>
        <p:grpSp>
          <p:nvGrpSpPr>
            <p:cNvPr id="24580" name="그룹 29"/>
            <p:cNvGrpSpPr/>
            <p:nvPr/>
          </p:nvGrpSpPr>
          <p:grpSpPr bwMode="auto">
            <a:xfrm>
              <a:off x="4068763" y="0"/>
              <a:ext cx="6483350" cy="5099050"/>
              <a:chOff x="0" y="0"/>
              <a:chExt cx="6483350" cy="5099050"/>
            </a:xfrm>
          </p:grpSpPr>
          <p:grpSp>
            <p:nvGrpSpPr>
              <p:cNvPr id="24602" name="Group 75"/>
              <p:cNvGrpSpPr/>
              <p:nvPr/>
            </p:nvGrpSpPr>
            <p:grpSpPr bwMode="auto">
              <a:xfrm>
                <a:off x="2103437" y="0"/>
                <a:ext cx="1955800" cy="1955800"/>
                <a:chOff x="0" y="0"/>
                <a:chExt cx="1232" cy="1232"/>
              </a:xfrm>
            </p:grpSpPr>
            <p:sp>
              <p:nvSpPr>
                <p:cNvPr id="24608" name="Freeform 76"/>
                <p:cNvSpPr>
                  <a:spLocks noEditPoints="1"/>
                </p:cNvSpPr>
                <p:nvPr/>
              </p:nvSpPr>
              <p:spPr bwMode="auto">
                <a:xfrm>
                  <a:off x="432" y="432"/>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22 w 368"/>
                    <a:gd name="T19" fmla="*/ 364 h 368"/>
                    <a:gd name="T20" fmla="*/ 256 w 368"/>
                    <a:gd name="T21" fmla="*/ 354 h 368"/>
                    <a:gd name="T22" fmla="*/ 286 w 368"/>
                    <a:gd name="T23" fmla="*/ 336 h 368"/>
                    <a:gd name="T24" fmla="*/ 314 w 368"/>
                    <a:gd name="T25" fmla="*/ 314 h 368"/>
                    <a:gd name="T26" fmla="*/ 336 w 368"/>
                    <a:gd name="T27" fmla="*/ 286 h 368"/>
                    <a:gd name="T28" fmla="*/ 354 w 368"/>
                    <a:gd name="T29" fmla="*/ 256 h 368"/>
                    <a:gd name="T30" fmla="*/ 364 w 368"/>
                    <a:gd name="T31" fmla="*/ 222 h 368"/>
                    <a:gd name="T32" fmla="*/ 368 w 368"/>
                    <a:gd name="T33" fmla="*/ 184 h 368"/>
                    <a:gd name="T34" fmla="*/ 364 w 368"/>
                    <a:gd name="T35" fmla="*/ 146 h 368"/>
                    <a:gd name="T36" fmla="*/ 354 w 368"/>
                    <a:gd name="T37" fmla="*/ 112 h 368"/>
                    <a:gd name="T38" fmla="*/ 336 w 368"/>
                    <a:gd name="T39" fmla="*/ 82 h 368"/>
                    <a:gd name="T40" fmla="*/ 314 w 368"/>
                    <a:gd name="T41" fmla="*/ 54 h 368"/>
                    <a:gd name="T42" fmla="*/ 286 w 368"/>
                    <a:gd name="T43" fmla="*/ 32 h 368"/>
                    <a:gd name="T44" fmla="*/ 256 w 368"/>
                    <a:gd name="T45" fmla="*/ 14 h 368"/>
                    <a:gd name="T46" fmla="*/ 222 w 368"/>
                    <a:gd name="T47" fmla="*/ 4 h 368"/>
                    <a:gd name="T48" fmla="*/ 184 w 368"/>
                    <a:gd name="T49" fmla="*/ 0 h 368"/>
                    <a:gd name="T50" fmla="*/ 146 w 368"/>
                    <a:gd name="T51" fmla="*/ 4 h 368"/>
                    <a:gd name="T52" fmla="*/ 112 w 368"/>
                    <a:gd name="T53" fmla="*/ 14 h 368"/>
                    <a:gd name="T54" fmla="*/ 82 w 368"/>
                    <a:gd name="T55" fmla="*/ 32 h 368"/>
                    <a:gd name="T56" fmla="*/ 54 w 368"/>
                    <a:gd name="T57" fmla="*/ 54 h 368"/>
                    <a:gd name="T58" fmla="*/ 32 w 368"/>
                    <a:gd name="T59" fmla="*/ 82 h 368"/>
                    <a:gd name="T60" fmla="*/ 14 w 368"/>
                    <a:gd name="T61" fmla="*/ 112 h 368"/>
                    <a:gd name="T62" fmla="*/ 4 w 368"/>
                    <a:gd name="T63" fmla="*/ 146 h 368"/>
                    <a:gd name="T64" fmla="*/ 0 w 368"/>
                    <a:gd name="T65" fmla="*/ 184 h 368"/>
                    <a:gd name="T66" fmla="*/ 80 w 368"/>
                    <a:gd name="T67" fmla="*/ 184 h 368"/>
                    <a:gd name="T68" fmla="*/ 88 w 368"/>
                    <a:gd name="T69" fmla="*/ 144 h 368"/>
                    <a:gd name="T70" fmla="*/ 110 w 368"/>
                    <a:gd name="T71" fmla="*/ 110 h 368"/>
                    <a:gd name="T72" fmla="*/ 144 w 368"/>
                    <a:gd name="T73" fmla="*/ 88 h 368"/>
                    <a:gd name="T74" fmla="*/ 184 w 368"/>
                    <a:gd name="T75" fmla="*/ 80 h 368"/>
                    <a:gd name="T76" fmla="*/ 224 w 368"/>
                    <a:gd name="T77" fmla="*/ 88 h 368"/>
                    <a:gd name="T78" fmla="*/ 258 w 368"/>
                    <a:gd name="T79" fmla="*/ 110 h 368"/>
                    <a:gd name="T80" fmla="*/ 280 w 368"/>
                    <a:gd name="T81" fmla="*/ 144 h 368"/>
                    <a:gd name="T82" fmla="*/ 288 w 368"/>
                    <a:gd name="T83" fmla="*/ 184 h 368"/>
                    <a:gd name="T84" fmla="*/ 280 w 368"/>
                    <a:gd name="T85" fmla="*/ 224 h 368"/>
                    <a:gd name="T86" fmla="*/ 258 w 368"/>
                    <a:gd name="T87" fmla="*/ 258 h 368"/>
                    <a:gd name="T88" fmla="*/ 224 w 368"/>
                    <a:gd name="T89" fmla="*/ 280 h 368"/>
                    <a:gd name="T90" fmla="*/ 184 w 368"/>
                    <a:gd name="T91" fmla="*/ 288 h 368"/>
                    <a:gd name="T92" fmla="*/ 144 w 368"/>
                    <a:gd name="T93" fmla="*/ 280 h 368"/>
                    <a:gd name="T94" fmla="*/ 110 w 368"/>
                    <a:gd name="T95" fmla="*/ 258 h 368"/>
                    <a:gd name="T96" fmla="*/ 88 w 368"/>
                    <a:gd name="T97" fmla="*/ 224 h 368"/>
                    <a:gd name="T98" fmla="*/ 80 w 368"/>
                    <a:gd name="T99" fmla="*/ 184 h 3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
                    <a:gd name="T151" fmla="*/ 0 h 368"/>
                    <a:gd name="T152" fmla="*/ 368 w 368"/>
                    <a:gd name="T153" fmla="*/ 368 h 3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204" y="82"/>
                      </a:lnTo>
                      <a:lnTo>
                        <a:pt x="224" y="88"/>
                      </a:lnTo>
                      <a:lnTo>
                        <a:pt x="242" y="98"/>
                      </a:lnTo>
                      <a:lnTo>
                        <a:pt x="258" y="110"/>
                      </a:lnTo>
                      <a:lnTo>
                        <a:pt x="270" y="126"/>
                      </a:lnTo>
                      <a:lnTo>
                        <a:pt x="280" y="144"/>
                      </a:lnTo>
                      <a:lnTo>
                        <a:pt x="286" y="164"/>
                      </a:lnTo>
                      <a:lnTo>
                        <a:pt x="288" y="184"/>
                      </a:lnTo>
                      <a:lnTo>
                        <a:pt x="286" y="204"/>
                      </a:lnTo>
                      <a:lnTo>
                        <a:pt x="280" y="224"/>
                      </a:lnTo>
                      <a:lnTo>
                        <a:pt x="270" y="242"/>
                      </a:lnTo>
                      <a:lnTo>
                        <a:pt x="258" y="258"/>
                      </a:lnTo>
                      <a:lnTo>
                        <a:pt x="242" y="270"/>
                      </a:lnTo>
                      <a:lnTo>
                        <a:pt x="224" y="280"/>
                      </a:lnTo>
                      <a:lnTo>
                        <a:pt x="204" y="286"/>
                      </a:lnTo>
                      <a:lnTo>
                        <a:pt x="184" y="288"/>
                      </a:lnTo>
                      <a:lnTo>
                        <a:pt x="164" y="286"/>
                      </a:lnTo>
                      <a:lnTo>
                        <a:pt x="144" y="280"/>
                      </a:lnTo>
                      <a:lnTo>
                        <a:pt x="126" y="270"/>
                      </a:lnTo>
                      <a:lnTo>
                        <a:pt x="110" y="258"/>
                      </a:lnTo>
                      <a:lnTo>
                        <a:pt x="98" y="242"/>
                      </a:lnTo>
                      <a:lnTo>
                        <a:pt x="88" y="224"/>
                      </a:lnTo>
                      <a:lnTo>
                        <a:pt x="82" y="204"/>
                      </a:lnTo>
                      <a:lnTo>
                        <a:pt x="80" y="184"/>
                      </a:lnTo>
                      <a:close/>
                    </a:path>
                  </a:pathLst>
                </a:custGeom>
                <a:solidFill>
                  <a:schemeClr val="bg1">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9" name="Freeform 77"/>
                <p:cNvSpPr>
                  <a:spLocks noEditPoints="1"/>
                </p:cNvSpPr>
                <p:nvPr/>
              </p:nvSpPr>
              <p:spPr bwMode="auto">
                <a:xfrm>
                  <a:off x="288" y="288"/>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426 w 656"/>
                    <a:gd name="T13" fmla="*/ 642 h 656"/>
                    <a:gd name="T14" fmla="*/ 512 w 656"/>
                    <a:gd name="T15" fmla="*/ 600 h 656"/>
                    <a:gd name="T16" fmla="*/ 582 w 656"/>
                    <a:gd name="T17" fmla="*/ 536 h 656"/>
                    <a:gd name="T18" fmla="*/ 630 w 656"/>
                    <a:gd name="T19" fmla="*/ 456 h 656"/>
                    <a:gd name="T20" fmla="*/ 654 w 656"/>
                    <a:gd name="T21" fmla="*/ 362 h 656"/>
                    <a:gd name="T22" fmla="*/ 650 w 656"/>
                    <a:gd name="T23" fmla="*/ 262 h 656"/>
                    <a:gd name="T24" fmla="*/ 616 w 656"/>
                    <a:gd name="T25" fmla="*/ 172 h 656"/>
                    <a:gd name="T26" fmla="*/ 560 w 656"/>
                    <a:gd name="T27" fmla="*/ 96 h 656"/>
                    <a:gd name="T28" fmla="*/ 484 w 656"/>
                    <a:gd name="T29" fmla="*/ 40 h 656"/>
                    <a:gd name="T30" fmla="*/ 394 w 656"/>
                    <a:gd name="T31" fmla="*/ 6 h 656"/>
                    <a:gd name="T32" fmla="*/ 294 w 656"/>
                    <a:gd name="T33" fmla="*/ 2 h 656"/>
                    <a:gd name="T34" fmla="*/ 200 w 656"/>
                    <a:gd name="T35" fmla="*/ 26 h 656"/>
                    <a:gd name="T36" fmla="*/ 120 w 656"/>
                    <a:gd name="T37" fmla="*/ 74 h 656"/>
                    <a:gd name="T38" fmla="*/ 56 w 656"/>
                    <a:gd name="T39" fmla="*/ 144 h 656"/>
                    <a:gd name="T40" fmla="*/ 14 w 656"/>
                    <a:gd name="T41" fmla="*/ 230 h 656"/>
                    <a:gd name="T42" fmla="*/ 0 w 656"/>
                    <a:gd name="T43" fmla="*/ 328 h 656"/>
                    <a:gd name="T44" fmla="*/ 82 w 656"/>
                    <a:gd name="T45" fmla="*/ 302 h 656"/>
                    <a:gd name="T46" fmla="*/ 100 w 656"/>
                    <a:gd name="T47" fmla="*/ 232 h 656"/>
                    <a:gd name="T48" fmla="*/ 136 w 656"/>
                    <a:gd name="T49" fmla="*/ 170 h 656"/>
                    <a:gd name="T50" fmla="*/ 190 w 656"/>
                    <a:gd name="T51" fmla="*/ 122 h 656"/>
                    <a:gd name="T52" fmla="*/ 254 w 656"/>
                    <a:gd name="T53" fmla="*/ 92 h 656"/>
                    <a:gd name="T54" fmla="*/ 328 w 656"/>
                    <a:gd name="T55" fmla="*/ 80 h 656"/>
                    <a:gd name="T56" fmla="*/ 402 w 656"/>
                    <a:gd name="T57" fmla="*/ 92 h 656"/>
                    <a:gd name="T58" fmla="*/ 466 w 656"/>
                    <a:gd name="T59" fmla="*/ 122 h 656"/>
                    <a:gd name="T60" fmla="*/ 520 w 656"/>
                    <a:gd name="T61" fmla="*/ 170 h 656"/>
                    <a:gd name="T62" fmla="*/ 556 w 656"/>
                    <a:gd name="T63" fmla="*/ 232 h 656"/>
                    <a:gd name="T64" fmla="*/ 574 w 656"/>
                    <a:gd name="T65" fmla="*/ 302 h 656"/>
                    <a:gd name="T66" fmla="*/ 570 w 656"/>
                    <a:gd name="T67" fmla="*/ 378 h 656"/>
                    <a:gd name="T68" fmla="*/ 546 w 656"/>
                    <a:gd name="T69" fmla="*/ 446 h 656"/>
                    <a:gd name="T70" fmla="*/ 504 w 656"/>
                    <a:gd name="T71" fmla="*/ 504 h 656"/>
                    <a:gd name="T72" fmla="*/ 446 w 656"/>
                    <a:gd name="T73" fmla="*/ 546 h 656"/>
                    <a:gd name="T74" fmla="*/ 378 w 656"/>
                    <a:gd name="T75" fmla="*/ 570 h 656"/>
                    <a:gd name="T76" fmla="*/ 302 w 656"/>
                    <a:gd name="T77" fmla="*/ 574 h 656"/>
                    <a:gd name="T78" fmla="*/ 232 w 656"/>
                    <a:gd name="T79" fmla="*/ 556 h 656"/>
                    <a:gd name="T80" fmla="*/ 170 w 656"/>
                    <a:gd name="T81" fmla="*/ 520 h 656"/>
                    <a:gd name="T82" fmla="*/ 122 w 656"/>
                    <a:gd name="T83" fmla="*/ 466 h 656"/>
                    <a:gd name="T84" fmla="*/ 92 w 656"/>
                    <a:gd name="T85" fmla="*/ 402 h 656"/>
                    <a:gd name="T86" fmla="*/ 80 w 656"/>
                    <a:gd name="T87" fmla="*/ 328 h 6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6"/>
                    <a:gd name="T133" fmla="*/ 0 h 656"/>
                    <a:gd name="T134" fmla="*/ 656 w 656"/>
                    <a:gd name="T135" fmla="*/ 656 h 6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close/>
                    </a:path>
                  </a:pathLst>
                </a:custGeom>
                <a:solidFill>
                  <a:schemeClr val="bg1">
                    <a:alpha val="29803"/>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0" name="Freeform 78"/>
                <p:cNvSpPr>
                  <a:spLocks noEditPoints="1"/>
                </p:cNvSpPr>
                <p:nvPr/>
              </p:nvSpPr>
              <p:spPr bwMode="auto">
                <a:xfrm>
                  <a:off x="144" y="144"/>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520 w 944"/>
                    <a:gd name="T15" fmla="*/ 942 h 944"/>
                    <a:gd name="T16" fmla="*/ 612 w 944"/>
                    <a:gd name="T17" fmla="*/ 922 h 944"/>
                    <a:gd name="T18" fmla="*/ 736 w 944"/>
                    <a:gd name="T19" fmla="*/ 864 h 944"/>
                    <a:gd name="T20" fmla="*/ 836 w 944"/>
                    <a:gd name="T21" fmla="*/ 772 h 944"/>
                    <a:gd name="T22" fmla="*/ 906 w 944"/>
                    <a:gd name="T23" fmla="*/ 656 h 944"/>
                    <a:gd name="T24" fmla="*/ 938 w 944"/>
                    <a:gd name="T25" fmla="*/ 544 h 944"/>
                    <a:gd name="T26" fmla="*/ 944 w 944"/>
                    <a:gd name="T27" fmla="*/ 472 h 944"/>
                    <a:gd name="T28" fmla="*/ 938 w 944"/>
                    <a:gd name="T29" fmla="*/ 400 h 944"/>
                    <a:gd name="T30" fmla="*/ 906 w 944"/>
                    <a:gd name="T31" fmla="*/ 288 h 944"/>
                    <a:gd name="T32" fmla="*/ 836 w 944"/>
                    <a:gd name="T33" fmla="*/ 172 h 944"/>
                    <a:gd name="T34" fmla="*/ 736 w 944"/>
                    <a:gd name="T35" fmla="*/ 80 h 944"/>
                    <a:gd name="T36" fmla="*/ 612 w 944"/>
                    <a:gd name="T37" fmla="*/ 22 h 944"/>
                    <a:gd name="T38" fmla="*/ 520 w 944"/>
                    <a:gd name="T39" fmla="*/ 2 h 944"/>
                    <a:gd name="T40" fmla="*/ 448 w 944"/>
                    <a:gd name="T41" fmla="*/ 0 h 944"/>
                    <a:gd name="T42" fmla="*/ 376 w 944"/>
                    <a:gd name="T43" fmla="*/ 10 h 944"/>
                    <a:gd name="T44" fmla="*/ 248 w 944"/>
                    <a:gd name="T45" fmla="*/ 58 h 944"/>
                    <a:gd name="T46" fmla="*/ 138 w 944"/>
                    <a:gd name="T47" fmla="*/ 138 h 944"/>
                    <a:gd name="T48" fmla="*/ 58 w 944"/>
                    <a:gd name="T49" fmla="*/ 248 h 944"/>
                    <a:gd name="T50" fmla="*/ 10 w 944"/>
                    <a:gd name="T51" fmla="*/ 376 h 944"/>
                    <a:gd name="T52" fmla="*/ 0 w 944"/>
                    <a:gd name="T53" fmla="*/ 448 h 944"/>
                    <a:gd name="T54" fmla="*/ 80 w 944"/>
                    <a:gd name="T55" fmla="*/ 472 h 944"/>
                    <a:gd name="T56" fmla="*/ 98 w 944"/>
                    <a:gd name="T57" fmla="*/ 356 h 944"/>
                    <a:gd name="T58" fmla="*/ 148 w 944"/>
                    <a:gd name="T59" fmla="*/ 252 h 944"/>
                    <a:gd name="T60" fmla="*/ 222 w 944"/>
                    <a:gd name="T61" fmla="*/ 170 h 944"/>
                    <a:gd name="T62" fmla="*/ 320 w 944"/>
                    <a:gd name="T63" fmla="*/ 110 h 944"/>
                    <a:gd name="T64" fmla="*/ 432 w 944"/>
                    <a:gd name="T65" fmla="*/ 82 h 944"/>
                    <a:gd name="T66" fmla="*/ 550 w 944"/>
                    <a:gd name="T67" fmla="*/ 88 h 944"/>
                    <a:gd name="T68" fmla="*/ 658 w 944"/>
                    <a:gd name="T69" fmla="*/ 128 h 944"/>
                    <a:gd name="T70" fmla="*/ 750 w 944"/>
                    <a:gd name="T71" fmla="*/ 194 h 944"/>
                    <a:gd name="T72" fmla="*/ 816 w 944"/>
                    <a:gd name="T73" fmla="*/ 286 h 944"/>
                    <a:gd name="T74" fmla="*/ 856 w 944"/>
                    <a:gd name="T75" fmla="*/ 394 h 944"/>
                    <a:gd name="T76" fmla="*/ 862 w 944"/>
                    <a:gd name="T77" fmla="*/ 512 h 944"/>
                    <a:gd name="T78" fmla="*/ 834 w 944"/>
                    <a:gd name="T79" fmla="*/ 624 h 944"/>
                    <a:gd name="T80" fmla="*/ 774 w 944"/>
                    <a:gd name="T81" fmla="*/ 722 h 944"/>
                    <a:gd name="T82" fmla="*/ 692 w 944"/>
                    <a:gd name="T83" fmla="*/ 796 h 944"/>
                    <a:gd name="T84" fmla="*/ 588 w 944"/>
                    <a:gd name="T85" fmla="*/ 846 h 944"/>
                    <a:gd name="T86" fmla="*/ 472 w 944"/>
                    <a:gd name="T87" fmla="*/ 864 h 944"/>
                    <a:gd name="T88" fmla="*/ 356 w 944"/>
                    <a:gd name="T89" fmla="*/ 846 h 944"/>
                    <a:gd name="T90" fmla="*/ 252 w 944"/>
                    <a:gd name="T91" fmla="*/ 796 h 944"/>
                    <a:gd name="T92" fmla="*/ 170 w 944"/>
                    <a:gd name="T93" fmla="*/ 722 h 944"/>
                    <a:gd name="T94" fmla="*/ 110 w 944"/>
                    <a:gd name="T95" fmla="*/ 624 h 944"/>
                    <a:gd name="T96" fmla="*/ 82 w 944"/>
                    <a:gd name="T97" fmla="*/ 512 h 9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44"/>
                    <a:gd name="T148" fmla="*/ 0 h 944"/>
                    <a:gd name="T149" fmla="*/ 944 w 944"/>
                    <a:gd name="T150" fmla="*/ 944 h 9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1" name="Freeform 79"/>
                <p:cNvSpPr>
                  <a:spLocks noEditPoints="1"/>
                </p:cNvSpPr>
                <p:nvPr/>
              </p:nvSpPr>
              <p:spPr bwMode="auto">
                <a:xfrm>
                  <a:off x="0" y="0"/>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48 w 1232"/>
                    <a:gd name="T13" fmla="*/ 1232 h 1232"/>
                    <a:gd name="T14" fmla="*/ 798 w 1232"/>
                    <a:gd name="T15" fmla="*/ 1204 h 1232"/>
                    <a:gd name="T16" fmla="*/ 936 w 1232"/>
                    <a:gd name="T17" fmla="*/ 1142 h 1232"/>
                    <a:gd name="T18" fmla="*/ 1052 w 1232"/>
                    <a:gd name="T19" fmla="*/ 1052 h 1232"/>
                    <a:gd name="T20" fmla="*/ 1142 w 1232"/>
                    <a:gd name="T21" fmla="*/ 936 h 1232"/>
                    <a:gd name="T22" fmla="*/ 1204 w 1232"/>
                    <a:gd name="T23" fmla="*/ 798 h 1232"/>
                    <a:gd name="T24" fmla="*/ 1232 w 1232"/>
                    <a:gd name="T25" fmla="*/ 648 h 1232"/>
                    <a:gd name="T26" fmla="*/ 1220 w 1232"/>
                    <a:gd name="T27" fmla="*/ 492 h 1232"/>
                    <a:gd name="T28" fmla="*/ 1172 w 1232"/>
                    <a:gd name="T29" fmla="*/ 350 h 1232"/>
                    <a:gd name="T30" fmla="*/ 1092 w 1232"/>
                    <a:gd name="T31" fmla="*/ 224 h 1232"/>
                    <a:gd name="T32" fmla="*/ 984 w 1232"/>
                    <a:gd name="T33" fmla="*/ 122 h 1232"/>
                    <a:gd name="T34" fmla="*/ 856 w 1232"/>
                    <a:gd name="T35" fmla="*/ 48 h 1232"/>
                    <a:gd name="T36" fmla="*/ 710 w 1232"/>
                    <a:gd name="T37" fmla="*/ 8 h 1232"/>
                    <a:gd name="T38" fmla="*/ 554 w 1232"/>
                    <a:gd name="T39" fmla="*/ 4 h 1232"/>
                    <a:gd name="T40" fmla="*/ 404 w 1232"/>
                    <a:gd name="T41" fmla="*/ 38 h 1232"/>
                    <a:gd name="T42" fmla="*/ 272 w 1232"/>
                    <a:gd name="T43" fmla="*/ 106 h 1232"/>
                    <a:gd name="T44" fmla="*/ 160 w 1232"/>
                    <a:gd name="T45" fmla="*/ 202 h 1232"/>
                    <a:gd name="T46" fmla="*/ 74 w 1232"/>
                    <a:gd name="T47" fmla="*/ 322 h 1232"/>
                    <a:gd name="T48" fmla="*/ 20 w 1232"/>
                    <a:gd name="T49" fmla="*/ 462 h 1232"/>
                    <a:gd name="T50" fmla="*/ 0 w 1232"/>
                    <a:gd name="T51" fmla="*/ 616 h 1232"/>
                    <a:gd name="T52" fmla="*/ 86 w 1232"/>
                    <a:gd name="T53" fmla="*/ 534 h 1232"/>
                    <a:gd name="T54" fmla="*/ 122 w 1232"/>
                    <a:gd name="T55" fmla="*/ 408 h 1232"/>
                    <a:gd name="T56" fmla="*/ 186 w 1232"/>
                    <a:gd name="T57" fmla="*/ 296 h 1232"/>
                    <a:gd name="T58" fmla="*/ 276 w 1232"/>
                    <a:gd name="T59" fmla="*/ 202 h 1232"/>
                    <a:gd name="T60" fmla="*/ 384 w 1232"/>
                    <a:gd name="T61" fmla="*/ 132 h 1232"/>
                    <a:gd name="T62" fmla="*/ 508 w 1232"/>
                    <a:gd name="T63" fmla="*/ 90 h 1232"/>
                    <a:gd name="T64" fmla="*/ 644 w 1232"/>
                    <a:gd name="T65" fmla="*/ 80 h 1232"/>
                    <a:gd name="T66" fmla="*/ 776 w 1232"/>
                    <a:gd name="T67" fmla="*/ 104 h 1232"/>
                    <a:gd name="T68" fmla="*/ 894 w 1232"/>
                    <a:gd name="T69" fmla="*/ 158 h 1232"/>
                    <a:gd name="T70" fmla="*/ 994 w 1232"/>
                    <a:gd name="T71" fmla="*/ 238 h 1232"/>
                    <a:gd name="T72" fmla="*/ 1074 w 1232"/>
                    <a:gd name="T73" fmla="*/ 338 h 1232"/>
                    <a:gd name="T74" fmla="*/ 1128 w 1232"/>
                    <a:gd name="T75" fmla="*/ 456 h 1232"/>
                    <a:gd name="T76" fmla="*/ 1152 w 1232"/>
                    <a:gd name="T77" fmla="*/ 588 h 1232"/>
                    <a:gd name="T78" fmla="*/ 1142 w 1232"/>
                    <a:gd name="T79" fmla="*/ 724 h 1232"/>
                    <a:gd name="T80" fmla="*/ 1100 w 1232"/>
                    <a:gd name="T81" fmla="*/ 848 h 1232"/>
                    <a:gd name="T82" fmla="*/ 1030 w 1232"/>
                    <a:gd name="T83" fmla="*/ 956 h 1232"/>
                    <a:gd name="T84" fmla="*/ 936 w 1232"/>
                    <a:gd name="T85" fmla="*/ 1046 h 1232"/>
                    <a:gd name="T86" fmla="*/ 824 w 1232"/>
                    <a:gd name="T87" fmla="*/ 1110 h 1232"/>
                    <a:gd name="T88" fmla="*/ 698 w 1232"/>
                    <a:gd name="T89" fmla="*/ 1146 h 1232"/>
                    <a:gd name="T90" fmla="*/ 562 w 1232"/>
                    <a:gd name="T91" fmla="*/ 1150 h 1232"/>
                    <a:gd name="T92" fmla="*/ 432 w 1232"/>
                    <a:gd name="T93" fmla="*/ 1120 h 1232"/>
                    <a:gd name="T94" fmla="*/ 316 w 1232"/>
                    <a:gd name="T95" fmla="*/ 1060 h 1232"/>
                    <a:gd name="T96" fmla="*/ 220 w 1232"/>
                    <a:gd name="T97" fmla="*/ 976 h 1232"/>
                    <a:gd name="T98" fmla="*/ 144 w 1232"/>
                    <a:gd name="T99" fmla="*/ 872 h 1232"/>
                    <a:gd name="T100" fmla="*/ 96 w 1232"/>
                    <a:gd name="T101" fmla="*/ 750 h 1232"/>
                    <a:gd name="T102" fmla="*/ 80 w 1232"/>
                    <a:gd name="T103" fmla="*/ 616 h 1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32"/>
                    <a:gd name="T157" fmla="*/ 0 h 1232"/>
                    <a:gd name="T158" fmla="*/ 1232 w 1232"/>
                    <a:gd name="T159" fmla="*/ 1232 h 12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close/>
                    </a:path>
                  </a:pathLst>
                </a:custGeom>
                <a:solidFill>
                  <a:schemeClr val="bg1">
                    <a:alpha val="9804"/>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4603" name="AutoShape 53"/>
              <p:cNvGrpSpPr/>
              <p:nvPr/>
            </p:nvGrpSpPr>
            <p:grpSpPr bwMode="auto">
              <a:xfrm>
                <a:off x="180149" y="657098"/>
                <a:ext cx="3261360" cy="3273552"/>
                <a:chOff x="0" y="0"/>
                <a:chExt cx="3261360" cy="3273552"/>
              </a:xfrm>
            </p:grpSpPr>
            <p:pic>
              <p:nvPicPr>
                <p:cNvPr id="24606" name="AutoShape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61360" cy="327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7" name="Text Box 12"/>
                <p:cNvSpPr txBox="1">
                  <a:spLocks noChangeArrowheads="1"/>
                </p:cNvSpPr>
                <p:nvPr/>
              </p:nvSpPr>
              <p:spPr bwMode="auto">
                <a:xfrm rot="-2700000">
                  <a:off x="-115663" y="1435785"/>
                  <a:ext cx="3290756" cy="5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4604" name="Text Box 73"/>
              <p:cNvSpPr txBox="1">
                <a:spLocks noChangeArrowheads="1"/>
              </p:cNvSpPr>
              <p:nvPr/>
            </p:nvSpPr>
            <p:spPr bwMode="auto">
              <a:xfrm>
                <a:off x="3279775" y="1008063"/>
                <a:ext cx="32035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262626"/>
                    </a:solidFill>
                    <a:latin typeface="Arial Black" panose="020B0A04020102020204" pitchFamily="34" charset="0"/>
                  </a:rPr>
                  <a:t>Visual Appealing</a:t>
                </a:r>
              </a:p>
              <a:p>
                <a:pPr eaLnBrk="1" hangingPunct="1">
                  <a:spcBef>
                    <a:spcPct val="0"/>
                  </a:spcBef>
                  <a:buFontTx/>
                  <a:buNone/>
                </a:pPr>
                <a:r>
                  <a:rPr lang="en-US" altLang="zh-CN" sz="1200">
                    <a:solidFill>
                      <a:srgbClr val="262626"/>
                    </a:solidFill>
                    <a:latin typeface="Arial" panose="020B0604020202020204" pitchFamily="34" charset="0"/>
                  </a:rPr>
                  <a:t>Captivate your viewing audience - PowerPoint Templates &amp; Backgrounds, Sleek Diagram &amp; Charts For Your Presentation</a:t>
                </a:r>
              </a:p>
              <a:p>
                <a:pPr eaLnBrk="1" hangingPunct="1">
                  <a:spcBef>
                    <a:spcPct val="0"/>
                  </a:spcBef>
                  <a:buFontTx/>
                  <a:buNone/>
                </a:pPr>
                <a:endParaRPr lang="en-US" altLang="zh-CN" sz="1200">
                  <a:solidFill>
                    <a:srgbClr val="262626"/>
                  </a:solidFill>
                  <a:latin typeface="Arial" panose="020B0604020202020204" pitchFamily="34" charset="0"/>
                </a:endParaRPr>
              </a:p>
              <a:p>
                <a:pPr eaLnBrk="1" hangingPunct="1">
                  <a:spcBef>
                    <a:spcPct val="0"/>
                  </a:spcBef>
                  <a:buFontTx/>
                  <a:buNone/>
                </a:pPr>
                <a:r>
                  <a:rPr lang="en-US" altLang="zh-CN" sz="1800">
                    <a:solidFill>
                      <a:srgbClr val="262626"/>
                    </a:solidFill>
                    <a:latin typeface="Arial Black" panose="020B0A04020102020204" pitchFamily="34" charset="0"/>
                  </a:rPr>
                  <a:t>Animation</a:t>
                </a:r>
              </a:p>
              <a:p>
                <a:pPr eaLnBrk="1" hangingPunct="1">
                  <a:spcBef>
                    <a:spcPct val="0"/>
                  </a:spcBef>
                  <a:buFontTx/>
                  <a:buNone/>
                </a:pPr>
                <a:r>
                  <a:rPr lang="en-US" altLang="zh-CN" sz="1200">
                    <a:solidFill>
                      <a:srgbClr val="262626"/>
                    </a:solidFill>
                    <a:latin typeface="Arial" panose="020B0604020202020204" pitchFamily="34" charset="0"/>
                  </a:rPr>
                  <a:t>Dynamic look to your presentation Animation PowerPoint Templates &amp; Backgrounds for Your Impressive Presentation</a:t>
                </a:r>
              </a:p>
              <a:p>
                <a:pPr eaLnBrk="1" hangingPunct="1">
                  <a:spcBef>
                    <a:spcPct val="0"/>
                  </a:spcBef>
                  <a:buFontTx/>
                  <a:buNone/>
                </a:pPr>
                <a:endParaRPr lang="en-US" altLang="zh-CN" sz="1200">
                  <a:solidFill>
                    <a:srgbClr val="262626"/>
                  </a:solidFill>
                  <a:latin typeface="Arial" panose="020B0604020202020204" pitchFamily="34" charset="0"/>
                </a:endParaRPr>
              </a:p>
              <a:p>
                <a:pPr eaLnBrk="1" hangingPunct="1">
                  <a:spcBef>
                    <a:spcPct val="0"/>
                  </a:spcBef>
                  <a:buFontTx/>
                  <a:buNone/>
                </a:pPr>
                <a:r>
                  <a:rPr lang="en-US" altLang="zh-CN" sz="1800">
                    <a:solidFill>
                      <a:srgbClr val="262626"/>
                    </a:solidFill>
                    <a:latin typeface="Arial Black" panose="020B0A04020102020204" pitchFamily="34" charset="0"/>
                  </a:rPr>
                  <a:t>Easy Search</a:t>
                </a:r>
              </a:p>
              <a:p>
                <a:pPr eaLnBrk="1" hangingPunct="1">
                  <a:spcBef>
                    <a:spcPct val="0"/>
                  </a:spcBef>
                  <a:buFontTx/>
                  <a:buNone/>
                </a:pPr>
                <a:r>
                  <a:rPr lang="en-US" altLang="zh-CN" sz="1200">
                    <a:solidFill>
                      <a:srgbClr val="262626"/>
                    </a:solidFill>
                    <a:latin typeface="Arial" panose="020B0604020202020204" pitchFamily="34" charset="0"/>
                  </a:rPr>
                  <a:t>Our easy to use and functional search engine helps you locate the right templates quickly saving you time</a:t>
                </a:r>
                <a:endParaRPr lang="ko-KR" altLang="en-US" sz="1800">
                  <a:solidFill>
                    <a:srgbClr val="262626"/>
                  </a:solidFill>
                </a:endParaRPr>
              </a:p>
            </p:txBody>
          </p:sp>
          <p:sp>
            <p:nvSpPr>
              <p:cNvPr id="24605" name="Text Box 74"/>
              <p:cNvSpPr txBox="1">
                <a:spLocks noChangeArrowheads="1"/>
              </p:cNvSpPr>
              <p:nvPr/>
            </p:nvSpPr>
            <p:spPr bwMode="auto">
              <a:xfrm>
                <a:off x="0" y="4854575"/>
                <a:ext cx="3348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000">
                    <a:solidFill>
                      <a:srgbClr val="262626"/>
                    </a:solidFill>
                    <a:latin typeface="Arial Black" panose="020B0A04020102020204" pitchFamily="34" charset="0"/>
                  </a:rPr>
                  <a:t>To offer you what you want, when you want</a:t>
                </a:r>
                <a:endParaRPr lang="ko-KR" altLang="en-US" sz="1800">
                  <a:solidFill>
                    <a:srgbClr val="262626"/>
                  </a:solidFill>
                </a:endParaRPr>
              </a:p>
            </p:txBody>
          </p:sp>
        </p:grpSp>
        <p:grpSp>
          <p:nvGrpSpPr>
            <p:cNvPr id="24581" name="Group 54"/>
            <p:cNvGrpSpPr/>
            <p:nvPr/>
          </p:nvGrpSpPr>
          <p:grpSpPr bwMode="auto">
            <a:xfrm>
              <a:off x="-2" y="574677"/>
              <a:ext cx="7564445" cy="7524751"/>
              <a:chOff x="0" y="0"/>
              <a:chExt cx="4765" cy="4740"/>
            </a:xfrm>
          </p:grpSpPr>
          <p:sp>
            <p:nvSpPr>
              <p:cNvPr id="24582" name="Text Box 55"/>
              <p:cNvSpPr txBox="1">
                <a:spLocks noChangeArrowheads="1"/>
              </p:cNvSpPr>
              <p:nvPr/>
            </p:nvSpPr>
            <p:spPr bwMode="auto">
              <a:xfrm>
                <a:off x="1578" y="402"/>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solidFill>
                      <a:srgbClr val="262626"/>
                    </a:solidFill>
                    <a:latin typeface="Arial Black" panose="020B0A04020102020204" pitchFamily="34" charset="0"/>
                  </a:rPr>
                  <a:t>Clarity &amp;</a:t>
                </a:r>
              </a:p>
              <a:p>
                <a:pPr algn="r" eaLnBrk="1" hangingPunct="1">
                  <a:spcBef>
                    <a:spcPct val="0"/>
                  </a:spcBef>
                  <a:buFontTx/>
                  <a:buNone/>
                </a:pPr>
                <a:r>
                  <a:rPr lang="en-US" altLang="zh-CN" sz="1200">
                    <a:solidFill>
                      <a:srgbClr val="262626"/>
                    </a:solidFill>
                    <a:latin typeface="Arial Black" panose="020B0A04020102020204" pitchFamily="34" charset="0"/>
                  </a:rPr>
                  <a:t>Impact</a:t>
                </a:r>
                <a:endParaRPr lang="ko-KR" altLang="en-US" sz="1800">
                  <a:solidFill>
                    <a:srgbClr val="262626"/>
                  </a:solidFill>
                </a:endParaRPr>
              </a:p>
            </p:txBody>
          </p:sp>
          <p:sp>
            <p:nvSpPr>
              <p:cNvPr id="24583" name="Text Box 56"/>
              <p:cNvSpPr txBox="1">
                <a:spLocks noChangeArrowheads="1"/>
              </p:cNvSpPr>
              <p:nvPr/>
            </p:nvSpPr>
            <p:spPr bwMode="auto">
              <a:xfrm>
                <a:off x="1573" y="793"/>
                <a:ext cx="58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solidFill>
                      <a:srgbClr val="262626"/>
                    </a:solidFill>
                    <a:latin typeface="Arial Black" panose="020B0A04020102020204" pitchFamily="34" charset="0"/>
                  </a:rPr>
                  <a:t>Premium</a:t>
                </a:r>
              </a:p>
              <a:p>
                <a:pPr algn="r" eaLnBrk="1" hangingPunct="1">
                  <a:spcBef>
                    <a:spcPct val="0"/>
                  </a:spcBef>
                  <a:buFontTx/>
                  <a:buNone/>
                </a:pPr>
                <a:r>
                  <a:rPr lang="en-US" altLang="zh-CN" sz="1200">
                    <a:solidFill>
                      <a:srgbClr val="262626"/>
                    </a:solidFill>
                    <a:latin typeface="Arial Black" panose="020B0A04020102020204" pitchFamily="34" charset="0"/>
                  </a:rPr>
                  <a:t>Design</a:t>
                </a:r>
                <a:endParaRPr lang="ko-KR" altLang="en-US" sz="1800">
                  <a:solidFill>
                    <a:srgbClr val="262626"/>
                  </a:solidFill>
                </a:endParaRPr>
              </a:p>
            </p:txBody>
          </p:sp>
          <p:sp>
            <p:nvSpPr>
              <p:cNvPr id="24584" name="Text Box 57"/>
              <p:cNvSpPr txBox="1">
                <a:spLocks noChangeArrowheads="1"/>
              </p:cNvSpPr>
              <p:nvPr/>
            </p:nvSpPr>
            <p:spPr bwMode="auto">
              <a:xfrm>
                <a:off x="1707" y="1179"/>
                <a:ext cx="4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200">
                    <a:solidFill>
                      <a:srgbClr val="262626"/>
                    </a:solidFill>
                    <a:latin typeface="Arial Black" panose="020B0A04020102020204" pitchFamily="34" charset="0"/>
                  </a:rPr>
                  <a:t>Subtle</a:t>
                </a:r>
              </a:p>
              <a:p>
                <a:pPr algn="r" eaLnBrk="1" hangingPunct="1">
                  <a:spcBef>
                    <a:spcPct val="0"/>
                  </a:spcBef>
                  <a:buFontTx/>
                  <a:buNone/>
                </a:pPr>
                <a:r>
                  <a:rPr lang="en-US" altLang="zh-CN" sz="1200">
                    <a:solidFill>
                      <a:srgbClr val="262626"/>
                    </a:solidFill>
                    <a:latin typeface="Arial Black" panose="020B0A04020102020204" pitchFamily="34" charset="0"/>
                  </a:rPr>
                  <a:t>Touch</a:t>
                </a:r>
                <a:endParaRPr lang="ko-KR" altLang="en-US" sz="1800">
                  <a:solidFill>
                    <a:srgbClr val="262626"/>
                  </a:solidFill>
                </a:endParaRPr>
              </a:p>
            </p:txBody>
          </p:sp>
          <p:sp>
            <p:nvSpPr>
              <p:cNvPr id="24585" name="Text Box 58"/>
              <p:cNvSpPr txBox="1">
                <a:spLocks noChangeArrowheads="1"/>
              </p:cNvSpPr>
              <p:nvPr/>
            </p:nvSpPr>
            <p:spPr bwMode="auto">
              <a:xfrm>
                <a:off x="1563" y="1905"/>
                <a:ext cx="59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1100">
                    <a:solidFill>
                      <a:srgbClr val="262626"/>
                    </a:solidFill>
                    <a:latin typeface="Arial Black" panose="020B0A04020102020204" pitchFamily="34" charset="0"/>
                  </a:rPr>
                  <a:t>Visual</a:t>
                </a:r>
              </a:p>
              <a:p>
                <a:pPr algn="r" eaLnBrk="1" hangingPunct="1">
                  <a:spcBef>
                    <a:spcPct val="0"/>
                  </a:spcBef>
                  <a:buFontTx/>
                  <a:buNone/>
                </a:pPr>
                <a:r>
                  <a:rPr lang="en-US" altLang="zh-CN" sz="1100">
                    <a:solidFill>
                      <a:srgbClr val="262626"/>
                    </a:solidFill>
                    <a:latin typeface="Arial Black" panose="020B0A04020102020204" pitchFamily="34" charset="0"/>
                  </a:rPr>
                  <a:t>Appealing</a:t>
                </a:r>
                <a:endParaRPr lang="ko-KR" altLang="en-US" sz="1600">
                  <a:solidFill>
                    <a:srgbClr val="262626"/>
                  </a:solidFill>
                </a:endParaRPr>
              </a:p>
            </p:txBody>
          </p:sp>
          <p:grpSp>
            <p:nvGrpSpPr>
              <p:cNvPr id="24586" name="Freeform 59"/>
              <p:cNvGrpSpPr/>
              <p:nvPr/>
            </p:nvGrpSpPr>
            <p:grpSpPr bwMode="auto">
              <a:xfrm>
                <a:off x="2150" y="1457"/>
                <a:ext cx="1244" cy="1248"/>
                <a:chOff x="0" y="0"/>
                <a:chExt cx="1975104" cy="1981200"/>
              </a:xfrm>
            </p:grpSpPr>
            <p:pic>
              <p:nvPicPr>
                <p:cNvPr id="24600" name="Freeform 5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7510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Text Box 22"/>
                <p:cNvSpPr txBox="1">
                  <a:spLocks noChangeArrowheads="1"/>
                </p:cNvSpPr>
                <p:nvPr/>
              </p:nvSpPr>
              <p:spPr bwMode="auto">
                <a:xfrm>
                  <a:off x="80329" y="72456"/>
                  <a:ext cx="1646239"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4587" name="Oval 60"/>
              <p:cNvSpPr>
                <a:spLocks noChangeArrowheads="1"/>
              </p:cNvSpPr>
              <p:nvPr/>
            </p:nvSpPr>
            <p:spPr bwMode="auto">
              <a:xfrm>
                <a:off x="2268" y="1587"/>
                <a:ext cx="224" cy="222"/>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sp>
            <p:nvSpPr>
              <p:cNvPr id="24588" name="Freeform 61"/>
              <p:cNvSpPr/>
              <p:nvPr/>
            </p:nvSpPr>
            <p:spPr bwMode="auto">
              <a:xfrm>
                <a:off x="2201" y="1532"/>
                <a:ext cx="705" cy="304"/>
              </a:xfrm>
              <a:custGeom>
                <a:avLst/>
                <a:gdLst>
                  <a:gd name="T0" fmla="*/ 502 w 836"/>
                  <a:gd name="T1" fmla="*/ 217 h 360"/>
                  <a:gd name="T2" fmla="*/ 502 w 836"/>
                  <a:gd name="T3" fmla="*/ 217 h 360"/>
                  <a:gd name="T4" fmla="*/ 477 w 836"/>
                  <a:gd name="T5" fmla="*/ 193 h 360"/>
                  <a:gd name="T6" fmla="*/ 452 w 836"/>
                  <a:gd name="T7" fmla="*/ 168 h 360"/>
                  <a:gd name="T8" fmla="*/ 426 w 836"/>
                  <a:gd name="T9" fmla="*/ 147 h 360"/>
                  <a:gd name="T10" fmla="*/ 398 w 836"/>
                  <a:gd name="T11" fmla="*/ 126 h 360"/>
                  <a:gd name="T12" fmla="*/ 369 w 836"/>
                  <a:gd name="T13" fmla="*/ 107 h 360"/>
                  <a:gd name="T14" fmla="*/ 339 w 836"/>
                  <a:gd name="T15" fmla="*/ 90 h 360"/>
                  <a:gd name="T16" fmla="*/ 309 w 836"/>
                  <a:gd name="T17" fmla="*/ 73 h 360"/>
                  <a:gd name="T18" fmla="*/ 278 w 836"/>
                  <a:gd name="T19" fmla="*/ 57 h 360"/>
                  <a:gd name="T20" fmla="*/ 246 w 836"/>
                  <a:gd name="T21" fmla="*/ 44 h 360"/>
                  <a:gd name="T22" fmla="*/ 213 w 836"/>
                  <a:gd name="T23" fmla="*/ 34 h 360"/>
                  <a:gd name="T24" fmla="*/ 179 w 836"/>
                  <a:gd name="T25" fmla="*/ 23 h 360"/>
                  <a:gd name="T26" fmla="*/ 143 w 836"/>
                  <a:gd name="T27" fmla="*/ 16 h 360"/>
                  <a:gd name="T28" fmla="*/ 109 w 836"/>
                  <a:gd name="T29" fmla="*/ 8 h 360"/>
                  <a:gd name="T30" fmla="*/ 73 w 836"/>
                  <a:gd name="T31" fmla="*/ 3 h 360"/>
                  <a:gd name="T32" fmla="*/ 37 w 836"/>
                  <a:gd name="T33" fmla="*/ 2 h 360"/>
                  <a:gd name="T34" fmla="*/ 0 w 836"/>
                  <a:gd name="T35" fmla="*/ 0 h 360"/>
                  <a:gd name="T36" fmla="*/ 0 w 836"/>
                  <a:gd name="T37" fmla="*/ 217 h 360"/>
                  <a:gd name="T38" fmla="*/ 502 w 836"/>
                  <a:gd name="T39" fmla="*/ 217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9" name="AutoShape 62"/>
              <p:cNvSpPr/>
              <p:nvPr/>
            </p:nvSpPr>
            <p:spPr bwMode="auto">
              <a:xfrm rot="2700000">
                <a:off x="787" y="1127"/>
                <a:ext cx="2823" cy="2823"/>
              </a:xfrm>
              <a:custGeom>
                <a:avLst/>
                <a:gdLst>
                  <a:gd name="T0" fmla="*/ 11 w 21600"/>
                  <a:gd name="T1" fmla="*/ 11 h 21600"/>
                  <a:gd name="T2" fmla="*/ 24 w 21600"/>
                  <a:gd name="T3" fmla="*/ 6 h 21600"/>
                  <a:gd name="T4" fmla="*/ 37 w 21600"/>
                  <a:gd name="T5" fmla="*/ 11 h 21600"/>
                  <a:gd name="T6" fmla="*/ 41 w 21600"/>
                  <a:gd name="T7" fmla="*/ 7 h 21600"/>
                  <a:gd name="T8" fmla="*/ 24 w 21600"/>
                  <a:gd name="T9" fmla="*/ 0 h 21600"/>
                  <a:gd name="T10" fmla="*/ 7 w 21600"/>
                  <a:gd name="T11" fmla="*/ 7 h 21600"/>
                  <a:gd name="T12" fmla="*/ 11 w 21600"/>
                  <a:gd name="T13" fmla="*/ 11 h 21600"/>
                  <a:gd name="T14" fmla="*/ 0 60000 65536"/>
                  <a:gd name="T15" fmla="*/ 0 60000 65536"/>
                  <a:gd name="T16" fmla="*/ 0 60000 65536"/>
                  <a:gd name="T17" fmla="*/ 0 60000 65536"/>
                  <a:gd name="T18" fmla="*/ 0 60000 65536"/>
                  <a:gd name="T19" fmla="*/ 0 60000 65536"/>
                  <a:gd name="T20" fmla="*/ 0 60000 65536"/>
                  <a:gd name="T21" fmla="*/ 1668 w 21600"/>
                  <a:gd name="T22" fmla="*/ 0 h 21600"/>
                  <a:gd name="T23" fmla="*/ 19932 w 21600"/>
                  <a:gd name="T24" fmla="*/ 6458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024" y="5073"/>
                    </a:moveTo>
                    <a:cubicBezTo>
                      <a:pt x="6551" y="3533"/>
                      <a:pt x="8630" y="2666"/>
                      <a:pt x="10800" y="2667"/>
                    </a:cubicBezTo>
                    <a:cubicBezTo>
                      <a:pt x="12969" y="2667"/>
                      <a:pt x="15048" y="3533"/>
                      <a:pt x="16575" y="5073"/>
                    </a:cubicBezTo>
                    <a:lnTo>
                      <a:pt x="18469" y="3195"/>
                    </a:lnTo>
                    <a:cubicBezTo>
                      <a:pt x="16441" y="1150"/>
                      <a:pt x="13680" y="-1"/>
                      <a:pt x="10799" y="0"/>
                    </a:cubicBezTo>
                    <a:cubicBezTo>
                      <a:pt x="7919" y="0"/>
                      <a:pt x="5158" y="1150"/>
                      <a:pt x="3130" y="3195"/>
                    </a:cubicBezTo>
                    <a:lnTo>
                      <a:pt x="5024" y="5073"/>
                    </a:lnTo>
                    <a:close/>
                  </a:path>
                </a:pathLst>
              </a:custGeom>
              <a:solidFill>
                <a:srgbClr val="FF0505">
                  <a:alpha val="20000"/>
                </a:srgbClr>
              </a:solidFill>
              <a:ln>
                <a:noFill/>
              </a:ln>
              <a:extLst>
                <a:ext uri="{91240B29-F687-4F45-9708-019B960494DF}">
                  <a14:hiddenLine xmlns:a14="http://schemas.microsoft.com/office/drawing/2010/main" w="9525">
                    <a:solidFill>
                      <a:srgbClr val="000000"/>
                    </a:solidFill>
                    <a:round/>
                  </a14:hiddenLine>
                </a:ext>
              </a:extLst>
            </p:spPr>
            <p:txBody>
              <a:bodyPr rot="10800000" vert="eaVert"/>
              <a:lstStyle/>
              <a:p>
                <a:endParaRPr lang="zh-CN" altLang="en-US"/>
              </a:p>
            </p:txBody>
          </p:sp>
          <p:sp>
            <p:nvSpPr>
              <p:cNvPr id="24590" name="AutoShape 63"/>
              <p:cNvSpPr/>
              <p:nvPr/>
            </p:nvSpPr>
            <p:spPr bwMode="auto">
              <a:xfrm rot="2700000">
                <a:off x="398" y="738"/>
                <a:ext cx="3608" cy="3608"/>
              </a:xfrm>
              <a:custGeom>
                <a:avLst/>
                <a:gdLst>
                  <a:gd name="T0" fmla="*/ 22 w 21600"/>
                  <a:gd name="T1" fmla="*/ 22 h 21600"/>
                  <a:gd name="T2" fmla="*/ 50 w 21600"/>
                  <a:gd name="T3" fmla="*/ 10 h 21600"/>
                  <a:gd name="T4" fmla="*/ 79 w 21600"/>
                  <a:gd name="T5" fmla="*/ 22 h 21600"/>
                  <a:gd name="T6" fmla="*/ 86 w 21600"/>
                  <a:gd name="T7" fmla="*/ 15 h 21600"/>
                  <a:gd name="T8" fmla="*/ 50 w 21600"/>
                  <a:gd name="T9" fmla="*/ 0 h 21600"/>
                  <a:gd name="T10" fmla="*/ 15 w 21600"/>
                  <a:gd name="T11" fmla="*/ 15 h 21600"/>
                  <a:gd name="T12" fmla="*/ 22 w 21600"/>
                  <a:gd name="T13" fmla="*/ 22 h 21600"/>
                  <a:gd name="T14" fmla="*/ 0 60000 65536"/>
                  <a:gd name="T15" fmla="*/ 0 60000 65536"/>
                  <a:gd name="T16" fmla="*/ 0 60000 65536"/>
                  <a:gd name="T17" fmla="*/ 0 60000 65536"/>
                  <a:gd name="T18" fmla="*/ 0 60000 65536"/>
                  <a:gd name="T19" fmla="*/ 0 60000 65536"/>
                  <a:gd name="T20" fmla="*/ 0 60000 65536"/>
                  <a:gd name="T21" fmla="*/ 1670 w 21600"/>
                  <a:gd name="T22" fmla="*/ 0 h 21600"/>
                  <a:gd name="T23" fmla="*/ 19930 w 21600"/>
                  <a:gd name="T24" fmla="*/ 6208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4689" y="4743"/>
                    </a:moveTo>
                    <a:cubicBezTo>
                      <a:pt x="6304" y="3113"/>
                      <a:pt x="8504" y="2195"/>
                      <a:pt x="10800" y="2196"/>
                    </a:cubicBezTo>
                    <a:cubicBezTo>
                      <a:pt x="13095" y="2196"/>
                      <a:pt x="15295" y="3113"/>
                      <a:pt x="16910" y="4743"/>
                    </a:cubicBezTo>
                    <a:lnTo>
                      <a:pt x="18470" y="3197"/>
                    </a:lnTo>
                    <a:cubicBezTo>
                      <a:pt x="16442" y="1151"/>
                      <a:pt x="13680" y="-1"/>
                      <a:pt x="10799" y="0"/>
                    </a:cubicBezTo>
                    <a:cubicBezTo>
                      <a:pt x="7919" y="0"/>
                      <a:pt x="5157" y="1151"/>
                      <a:pt x="3129" y="3197"/>
                    </a:cubicBezTo>
                    <a:lnTo>
                      <a:pt x="4689" y="4743"/>
                    </a:lnTo>
                    <a:close/>
                  </a:path>
                </a:pathLst>
              </a:custGeom>
              <a:solidFill>
                <a:srgbClr val="FF0505">
                  <a:alpha val="39999"/>
                </a:srgbClr>
              </a:solidFill>
              <a:ln>
                <a:noFill/>
              </a:ln>
              <a:extLst>
                <a:ext uri="{91240B29-F687-4F45-9708-019B960494DF}">
                  <a14:hiddenLine xmlns:a14="http://schemas.microsoft.com/office/drawing/2010/main" w="9525">
                    <a:solidFill>
                      <a:srgbClr val="000000"/>
                    </a:solidFill>
                    <a:round/>
                  </a14:hiddenLine>
                </a:ext>
              </a:extLst>
            </p:spPr>
            <p:txBody>
              <a:bodyPr rot="10800000" vert="eaVert"/>
              <a:lstStyle/>
              <a:p>
                <a:endParaRPr lang="zh-CN" altLang="en-US"/>
              </a:p>
            </p:txBody>
          </p:sp>
          <p:sp>
            <p:nvSpPr>
              <p:cNvPr id="24591" name="AutoShape 64"/>
              <p:cNvSpPr/>
              <p:nvPr/>
            </p:nvSpPr>
            <p:spPr bwMode="auto">
              <a:xfrm rot="2700000">
                <a:off x="0" y="340"/>
                <a:ext cx="4400" cy="4400"/>
              </a:xfrm>
              <a:custGeom>
                <a:avLst/>
                <a:gdLst>
                  <a:gd name="T0" fmla="*/ 37 w 21600"/>
                  <a:gd name="T1" fmla="*/ 38 h 21600"/>
                  <a:gd name="T2" fmla="*/ 91 w 21600"/>
                  <a:gd name="T3" fmla="*/ 15 h 21600"/>
                  <a:gd name="T4" fmla="*/ 145 w 21600"/>
                  <a:gd name="T5" fmla="*/ 38 h 21600"/>
                  <a:gd name="T6" fmla="*/ 156 w 21600"/>
                  <a:gd name="T7" fmla="*/ 27 h 21600"/>
                  <a:gd name="T8" fmla="*/ 91 w 21600"/>
                  <a:gd name="T9" fmla="*/ 0 h 21600"/>
                  <a:gd name="T10" fmla="*/ 27 w 21600"/>
                  <a:gd name="T11" fmla="*/ 27 h 21600"/>
                  <a:gd name="T12" fmla="*/ 37 w 21600"/>
                  <a:gd name="T13" fmla="*/ 38 h 21600"/>
                  <a:gd name="T14" fmla="*/ 0 60000 65536"/>
                  <a:gd name="T15" fmla="*/ 0 60000 65536"/>
                  <a:gd name="T16" fmla="*/ 0 60000 65536"/>
                  <a:gd name="T17" fmla="*/ 0 60000 65536"/>
                  <a:gd name="T18" fmla="*/ 0 60000 65536"/>
                  <a:gd name="T19" fmla="*/ 0 60000 65536"/>
                  <a:gd name="T20" fmla="*/ 0 60000 65536"/>
                  <a:gd name="T21" fmla="*/ 1689 w 21600"/>
                  <a:gd name="T22" fmla="*/ 0 h 21600"/>
                  <a:gd name="T23" fmla="*/ 19911 w 21600"/>
                  <a:gd name="T24" fmla="*/ 5974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4430" y="4449"/>
                    </a:moveTo>
                    <a:cubicBezTo>
                      <a:pt x="6117" y="2756"/>
                      <a:pt x="8409" y="1804"/>
                      <a:pt x="10800" y="1805"/>
                    </a:cubicBezTo>
                    <a:cubicBezTo>
                      <a:pt x="13190" y="1805"/>
                      <a:pt x="15482" y="2756"/>
                      <a:pt x="17169" y="4449"/>
                    </a:cubicBezTo>
                    <a:lnTo>
                      <a:pt x="18448" y="3174"/>
                    </a:lnTo>
                    <a:cubicBezTo>
                      <a:pt x="16421" y="1142"/>
                      <a:pt x="13669" y="-1"/>
                      <a:pt x="10799" y="0"/>
                    </a:cubicBezTo>
                    <a:cubicBezTo>
                      <a:pt x="7930" y="0"/>
                      <a:pt x="5178" y="1142"/>
                      <a:pt x="3151" y="3174"/>
                    </a:cubicBezTo>
                    <a:lnTo>
                      <a:pt x="4430" y="4449"/>
                    </a:lnTo>
                    <a:close/>
                  </a:path>
                </a:pathLst>
              </a:custGeom>
              <a:solidFill>
                <a:srgbClr val="FF0505">
                  <a:alpha val="59999"/>
                </a:srgbClr>
              </a:solidFill>
              <a:ln>
                <a:noFill/>
              </a:ln>
              <a:extLst>
                <a:ext uri="{91240B29-F687-4F45-9708-019B960494DF}">
                  <a14:hiddenLine xmlns:a14="http://schemas.microsoft.com/office/drawing/2010/main" w="9525">
                    <a:solidFill>
                      <a:srgbClr val="000000"/>
                    </a:solidFill>
                    <a:round/>
                  </a14:hiddenLine>
                </a:ext>
              </a:extLst>
            </p:spPr>
            <p:txBody>
              <a:bodyPr rot="10800000" vert="eaVert"/>
              <a:lstStyle/>
              <a:p>
                <a:endParaRPr lang="zh-CN" altLang="en-US"/>
              </a:p>
            </p:txBody>
          </p:sp>
          <p:sp>
            <p:nvSpPr>
              <p:cNvPr id="24592" name="Freeform 65"/>
              <p:cNvSpPr/>
              <p:nvPr/>
            </p:nvSpPr>
            <p:spPr bwMode="auto">
              <a:xfrm>
                <a:off x="2201" y="363"/>
                <a:ext cx="1577" cy="679"/>
              </a:xfrm>
              <a:custGeom>
                <a:avLst/>
                <a:gdLst>
                  <a:gd name="T0" fmla="*/ 5612 w 836"/>
                  <a:gd name="T1" fmla="*/ 2416 h 360"/>
                  <a:gd name="T2" fmla="*/ 5612 w 836"/>
                  <a:gd name="T3" fmla="*/ 2416 h 360"/>
                  <a:gd name="T4" fmla="*/ 5344 w 836"/>
                  <a:gd name="T5" fmla="*/ 2148 h 360"/>
                  <a:gd name="T6" fmla="*/ 5059 w 836"/>
                  <a:gd name="T7" fmla="*/ 1879 h 360"/>
                  <a:gd name="T8" fmla="*/ 4765 w 836"/>
                  <a:gd name="T9" fmla="*/ 1637 h 360"/>
                  <a:gd name="T10" fmla="*/ 4459 w 836"/>
                  <a:gd name="T11" fmla="*/ 1409 h 360"/>
                  <a:gd name="T12" fmla="*/ 4135 w 836"/>
                  <a:gd name="T13" fmla="*/ 1196 h 360"/>
                  <a:gd name="T14" fmla="*/ 3801 w 836"/>
                  <a:gd name="T15" fmla="*/ 992 h 360"/>
                  <a:gd name="T16" fmla="*/ 3461 w 836"/>
                  <a:gd name="T17" fmla="*/ 819 h 360"/>
                  <a:gd name="T18" fmla="*/ 3114 w 836"/>
                  <a:gd name="T19" fmla="*/ 643 h 360"/>
                  <a:gd name="T20" fmla="*/ 2750 w 836"/>
                  <a:gd name="T21" fmla="*/ 498 h 360"/>
                  <a:gd name="T22" fmla="*/ 2377 w 836"/>
                  <a:gd name="T23" fmla="*/ 377 h 360"/>
                  <a:gd name="T24" fmla="*/ 2000 w 836"/>
                  <a:gd name="T25" fmla="*/ 257 h 360"/>
                  <a:gd name="T26" fmla="*/ 1613 w 836"/>
                  <a:gd name="T27" fmla="*/ 174 h 360"/>
                  <a:gd name="T28" fmla="*/ 1220 w 836"/>
                  <a:gd name="T29" fmla="*/ 92 h 360"/>
                  <a:gd name="T30" fmla="*/ 819 w 836"/>
                  <a:gd name="T31" fmla="*/ 40 h 360"/>
                  <a:gd name="T32" fmla="*/ 417 w 836"/>
                  <a:gd name="T33" fmla="*/ 15 h 360"/>
                  <a:gd name="T34" fmla="*/ 0 w 836"/>
                  <a:gd name="T35" fmla="*/ 0 h 360"/>
                  <a:gd name="T36" fmla="*/ 0 w 836"/>
                  <a:gd name="T37" fmla="*/ 2416 h 360"/>
                  <a:gd name="T38" fmla="*/ 5612 w 836"/>
                  <a:gd name="T39" fmla="*/ 2416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3" name="Freeform 66"/>
              <p:cNvSpPr/>
              <p:nvPr/>
            </p:nvSpPr>
            <p:spPr bwMode="auto">
              <a:xfrm>
                <a:off x="2201" y="756"/>
                <a:ext cx="1266" cy="545"/>
              </a:xfrm>
              <a:custGeom>
                <a:avLst/>
                <a:gdLst>
                  <a:gd name="T0" fmla="*/ 2903 w 836"/>
                  <a:gd name="T1" fmla="*/ 1249 h 360"/>
                  <a:gd name="T2" fmla="*/ 2903 w 836"/>
                  <a:gd name="T3" fmla="*/ 1249 h 360"/>
                  <a:gd name="T4" fmla="*/ 2764 w 836"/>
                  <a:gd name="T5" fmla="*/ 1110 h 360"/>
                  <a:gd name="T6" fmla="*/ 2618 w 836"/>
                  <a:gd name="T7" fmla="*/ 972 h 360"/>
                  <a:gd name="T8" fmla="*/ 2465 w 836"/>
                  <a:gd name="T9" fmla="*/ 846 h 360"/>
                  <a:gd name="T10" fmla="*/ 2306 w 836"/>
                  <a:gd name="T11" fmla="*/ 728 h 360"/>
                  <a:gd name="T12" fmla="*/ 2140 w 836"/>
                  <a:gd name="T13" fmla="*/ 616 h 360"/>
                  <a:gd name="T14" fmla="*/ 1966 w 836"/>
                  <a:gd name="T15" fmla="*/ 513 h 360"/>
                  <a:gd name="T16" fmla="*/ 1791 w 836"/>
                  <a:gd name="T17" fmla="*/ 424 h 360"/>
                  <a:gd name="T18" fmla="*/ 1613 w 836"/>
                  <a:gd name="T19" fmla="*/ 333 h 360"/>
                  <a:gd name="T20" fmla="*/ 1423 w 836"/>
                  <a:gd name="T21" fmla="*/ 257 h 360"/>
                  <a:gd name="T22" fmla="*/ 1230 w 836"/>
                  <a:gd name="T23" fmla="*/ 195 h 360"/>
                  <a:gd name="T24" fmla="*/ 1034 w 836"/>
                  <a:gd name="T25" fmla="*/ 133 h 360"/>
                  <a:gd name="T26" fmla="*/ 833 w 836"/>
                  <a:gd name="T27" fmla="*/ 89 h 360"/>
                  <a:gd name="T28" fmla="*/ 633 w 836"/>
                  <a:gd name="T29" fmla="*/ 48 h 360"/>
                  <a:gd name="T30" fmla="*/ 424 w 836"/>
                  <a:gd name="T31" fmla="*/ 21 h 360"/>
                  <a:gd name="T32" fmla="*/ 215 w 836"/>
                  <a:gd name="T33" fmla="*/ 8 h 360"/>
                  <a:gd name="T34" fmla="*/ 0 w 836"/>
                  <a:gd name="T35" fmla="*/ 0 h 360"/>
                  <a:gd name="T36" fmla="*/ 0 w 836"/>
                  <a:gd name="T37" fmla="*/ 1249 h 360"/>
                  <a:gd name="T38" fmla="*/ 2903 w 836"/>
                  <a:gd name="T39" fmla="*/ 1249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4" name="Freeform 67"/>
              <p:cNvSpPr/>
              <p:nvPr/>
            </p:nvSpPr>
            <p:spPr bwMode="auto">
              <a:xfrm>
                <a:off x="2201" y="1150"/>
                <a:ext cx="996" cy="429"/>
              </a:xfrm>
              <a:custGeom>
                <a:avLst/>
                <a:gdLst>
                  <a:gd name="T0" fmla="*/ 1414 w 836"/>
                  <a:gd name="T1" fmla="*/ 609 h 360"/>
                  <a:gd name="T2" fmla="*/ 1414 w 836"/>
                  <a:gd name="T3" fmla="*/ 609 h 360"/>
                  <a:gd name="T4" fmla="*/ 1345 w 836"/>
                  <a:gd name="T5" fmla="*/ 541 h 360"/>
                  <a:gd name="T6" fmla="*/ 1275 w 836"/>
                  <a:gd name="T7" fmla="*/ 474 h 360"/>
                  <a:gd name="T8" fmla="*/ 1201 w 836"/>
                  <a:gd name="T9" fmla="*/ 414 h 360"/>
                  <a:gd name="T10" fmla="*/ 1122 w 836"/>
                  <a:gd name="T11" fmla="*/ 355 h 360"/>
                  <a:gd name="T12" fmla="*/ 1041 w 836"/>
                  <a:gd name="T13" fmla="*/ 301 h 360"/>
                  <a:gd name="T14" fmla="*/ 957 w 836"/>
                  <a:gd name="T15" fmla="*/ 250 h 360"/>
                  <a:gd name="T16" fmla="*/ 873 w 836"/>
                  <a:gd name="T17" fmla="*/ 206 h 360"/>
                  <a:gd name="T18" fmla="*/ 785 w 836"/>
                  <a:gd name="T19" fmla="*/ 162 h 360"/>
                  <a:gd name="T20" fmla="*/ 692 w 836"/>
                  <a:gd name="T21" fmla="*/ 125 h 360"/>
                  <a:gd name="T22" fmla="*/ 599 w 836"/>
                  <a:gd name="T23" fmla="*/ 95 h 360"/>
                  <a:gd name="T24" fmla="*/ 504 w 836"/>
                  <a:gd name="T25" fmla="*/ 64 h 360"/>
                  <a:gd name="T26" fmla="*/ 406 w 836"/>
                  <a:gd name="T27" fmla="*/ 44 h 360"/>
                  <a:gd name="T28" fmla="*/ 309 w 836"/>
                  <a:gd name="T29" fmla="*/ 24 h 360"/>
                  <a:gd name="T30" fmla="*/ 206 w 836"/>
                  <a:gd name="T31" fmla="*/ 10 h 360"/>
                  <a:gd name="T32" fmla="*/ 105 w 836"/>
                  <a:gd name="T33" fmla="*/ 2 h 360"/>
                  <a:gd name="T34" fmla="*/ 0 w 836"/>
                  <a:gd name="T35" fmla="*/ 0 h 360"/>
                  <a:gd name="T36" fmla="*/ 0 w 836"/>
                  <a:gd name="T37" fmla="*/ 609 h 360"/>
                  <a:gd name="T38" fmla="*/ 1414 w 836"/>
                  <a:gd name="T39" fmla="*/ 609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360"/>
                  <a:gd name="T62" fmla="*/ 836 w 836"/>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360">
                    <a:moveTo>
                      <a:pt x="836" y="360"/>
                    </a:moveTo>
                    <a:lnTo>
                      <a:pt x="836" y="360"/>
                    </a:lnTo>
                    <a:lnTo>
                      <a:pt x="796" y="320"/>
                    </a:lnTo>
                    <a:lnTo>
                      <a:pt x="754" y="280"/>
                    </a:lnTo>
                    <a:lnTo>
                      <a:pt x="710" y="244"/>
                    </a:lnTo>
                    <a:lnTo>
                      <a:pt x="664" y="210"/>
                    </a:lnTo>
                    <a:lnTo>
                      <a:pt x="616" y="178"/>
                    </a:lnTo>
                    <a:lnTo>
                      <a:pt x="566" y="148"/>
                    </a:lnTo>
                    <a:lnTo>
                      <a:pt x="516" y="122"/>
                    </a:lnTo>
                    <a:lnTo>
                      <a:pt x="464" y="96"/>
                    </a:lnTo>
                    <a:lnTo>
                      <a:pt x="410" y="74"/>
                    </a:lnTo>
                    <a:lnTo>
                      <a:pt x="354" y="56"/>
                    </a:lnTo>
                    <a:lnTo>
                      <a:pt x="298" y="38"/>
                    </a:lnTo>
                    <a:lnTo>
                      <a:pt x="240" y="26"/>
                    </a:lnTo>
                    <a:lnTo>
                      <a:pt x="182" y="14"/>
                    </a:lnTo>
                    <a:lnTo>
                      <a:pt x="122" y="6"/>
                    </a:lnTo>
                    <a:lnTo>
                      <a:pt x="62" y="2"/>
                    </a:lnTo>
                    <a:lnTo>
                      <a:pt x="0" y="0"/>
                    </a:lnTo>
                    <a:lnTo>
                      <a:pt x="0" y="360"/>
                    </a:lnTo>
                    <a:lnTo>
                      <a:pt x="836" y="36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5" name="Freeform 68"/>
              <p:cNvSpPr/>
              <p:nvPr/>
            </p:nvSpPr>
            <p:spPr bwMode="auto">
              <a:xfrm>
                <a:off x="2201" y="0"/>
                <a:ext cx="2564" cy="2541"/>
              </a:xfrm>
              <a:custGeom>
                <a:avLst/>
                <a:gdLst>
                  <a:gd name="T0" fmla="*/ 0 w 3016"/>
                  <a:gd name="T1" fmla="*/ 0 h 2767"/>
                  <a:gd name="T2" fmla="*/ 0 w 3016"/>
                  <a:gd name="T3" fmla="*/ 2142 h 2767"/>
                  <a:gd name="T4" fmla="*/ 1853 w 3016"/>
                  <a:gd name="T5" fmla="*/ 2142 h 2767"/>
                  <a:gd name="T6" fmla="*/ 0 60000 65536"/>
                  <a:gd name="T7" fmla="*/ 0 60000 65536"/>
                  <a:gd name="T8" fmla="*/ 0 60000 65536"/>
                  <a:gd name="T9" fmla="*/ 0 w 3016"/>
                  <a:gd name="T10" fmla="*/ 0 h 2767"/>
                  <a:gd name="T11" fmla="*/ 3016 w 3016"/>
                  <a:gd name="T12" fmla="*/ 2767 h 2767"/>
                </a:gdLst>
                <a:ahLst/>
                <a:cxnLst>
                  <a:cxn ang="T6">
                    <a:pos x="T0" y="T1"/>
                  </a:cxn>
                  <a:cxn ang="T7">
                    <a:pos x="T2" y="T3"/>
                  </a:cxn>
                  <a:cxn ang="T8">
                    <a:pos x="T4" y="T5"/>
                  </a:cxn>
                </a:cxnLst>
                <a:rect l="T9" t="T10" r="T11" b="T12"/>
                <a:pathLst>
                  <a:path w="3016" h="2767">
                    <a:moveTo>
                      <a:pt x="0" y="0"/>
                    </a:moveTo>
                    <a:lnTo>
                      <a:pt x="0" y="2767"/>
                    </a:lnTo>
                    <a:lnTo>
                      <a:pt x="3016" y="2767"/>
                    </a:lnTo>
                  </a:path>
                </a:pathLst>
              </a:custGeom>
              <a:noFill/>
              <a:ln w="38100" cap="rnd" cmpd="sng">
                <a:solidFill>
                  <a:srgbClr val="404040"/>
                </a:solidFill>
                <a:prstDash val="sysDot"/>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4596" name="WordArt 69"/>
              <p:cNvSpPr>
                <a:spLocks noChangeArrowheads="1" noChangeShapeType="1" noTextEdit="1"/>
              </p:cNvSpPr>
              <p:nvPr/>
            </p:nvSpPr>
            <p:spPr bwMode="auto">
              <a:xfrm rot="2700000">
                <a:off x="930" y="708"/>
                <a:ext cx="3359" cy="2872"/>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4030077"/>
                  </a:avLst>
                </a:prstTxWarp>
              </a:bodyPr>
              <a:lstStyle/>
              <a:p>
                <a:pPr algn="ctr"/>
                <a:r>
                  <a:rPr lang="en-US" altLang="zh-CN" sz="800" kern="10">
                    <a:solidFill>
                      <a:schemeClr val="bg1"/>
                    </a:solidFill>
                    <a:latin typeface="Arial Black" panose="020B0A04020102020204" pitchFamily="34" charset="0"/>
                  </a:rPr>
                  <a:t>Immense Visual Appeal</a:t>
                </a:r>
                <a:endParaRPr lang="zh-CN" altLang="en-US" sz="800" kern="10">
                  <a:solidFill>
                    <a:schemeClr val="bg1"/>
                  </a:solidFill>
                  <a:latin typeface="Arial Black" panose="020B0A04020102020204" pitchFamily="34" charset="0"/>
                </a:endParaRPr>
              </a:p>
            </p:txBody>
          </p:sp>
          <p:sp>
            <p:nvSpPr>
              <p:cNvPr id="24597" name="WordArt 70"/>
              <p:cNvSpPr>
                <a:spLocks noChangeArrowheads="1" noChangeShapeType="1" noTextEdit="1"/>
              </p:cNvSpPr>
              <p:nvPr/>
            </p:nvSpPr>
            <p:spPr bwMode="auto">
              <a:xfrm rot="2700000">
                <a:off x="898" y="1002"/>
                <a:ext cx="2918" cy="276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4192684"/>
                  </a:avLst>
                </a:prstTxWarp>
              </a:bodyPr>
              <a:lstStyle/>
              <a:p>
                <a:pPr algn="ctr"/>
                <a:r>
                  <a:rPr lang="en-US" altLang="zh-CN" sz="800" kern="10">
                    <a:solidFill>
                      <a:schemeClr val="bg1"/>
                    </a:solidFill>
                    <a:latin typeface="Arial Black" panose="020B0A04020102020204" pitchFamily="34" charset="0"/>
                  </a:rPr>
                  <a:t>Eye-Catching Visual</a:t>
                </a:r>
                <a:endParaRPr lang="zh-CN" altLang="en-US" sz="800" kern="10">
                  <a:solidFill>
                    <a:schemeClr val="bg1"/>
                  </a:solidFill>
                  <a:latin typeface="Arial Black" panose="020B0A04020102020204" pitchFamily="34" charset="0"/>
                </a:endParaRPr>
              </a:p>
            </p:txBody>
          </p:sp>
          <p:sp>
            <p:nvSpPr>
              <p:cNvPr id="24598" name="WordArt 71"/>
              <p:cNvSpPr>
                <a:spLocks noChangeArrowheads="1" noChangeShapeType="1" noTextEdit="1"/>
              </p:cNvSpPr>
              <p:nvPr/>
            </p:nvSpPr>
            <p:spPr bwMode="auto">
              <a:xfrm rot="2700000">
                <a:off x="1412" y="1439"/>
                <a:ext cx="2094" cy="1681"/>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4508476"/>
                  </a:avLst>
                </a:prstTxWarp>
              </a:bodyPr>
              <a:lstStyle/>
              <a:p>
                <a:pPr algn="ctr"/>
                <a:r>
                  <a:rPr lang="en-US" altLang="zh-CN" sz="800" kern="10">
                    <a:solidFill>
                      <a:schemeClr val="bg1"/>
                    </a:solidFill>
                    <a:latin typeface="Arial Black" panose="020B0A04020102020204" pitchFamily="34" charset="0"/>
                  </a:rPr>
                  <a:t>Easy To Use</a:t>
                </a:r>
                <a:endParaRPr lang="zh-CN" altLang="en-US" sz="800" kern="10">
                  <a:solidFill>
                    <a:schemeClr val="bg1"/>
                  </a:solidFill>
                  <a:latin typeface="Arial Black" panose="020B0A04020102020204" pitchFamily="34" charset="0"/>
                </a:endParaRPr>
              </a:p>
            </p:txBody>
          </p:sp>
          <p:sp>
            <p:nvSpPr>
              <p:cNvPr id="24599" name="WordArt 72"/>
              <p:cNvSpPr>
                <a:spLocks noChangeArrowheads="1" noChangeShapeType="1" noTextEdit="1"/>
              </p:cNvSpPr>
              <p:nvPr/>
            </p:nvSpPr>
            <p:spPr bwMode="auto">
              <a:xfrm rot="2700000">
                <a:off x="1038" y="1584"/>
                <a:ext cx="1992" cy="2199"/>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4429012"/>
                  </a:avLst>
                </a:prstTxWarp>
              </a:bodyPr>
              <a:lstStyle/>
              <a:p>
                <a:pPr algn="ctr"/>
                <a:r>
                  <a:rPr lang="en-US" altLang="zh-CN" sz="800" kern="10">
                    <a:solidFill>
                      <a:schemeClr val="bg1"/>
                    </a:solidFill>
                    <a:latin typeface="Arial Black" panose="020B0A04020102020204" pitchFamily="34" charset="0"/>
                  </a:rPr>
                  <a:t>Universal Design</a:t>
                </a:r>
                <a:endParaRPr lang="zh-CN" altLang="en-US" sz="800" kern="10">
                  <a:solidFill>
                    <a:schemeClr val="bg1"/>
                  </a:solidFill>
                  <a:latin typeface="Arial Black" panose="020B0A04020102020204" pitchFamily="34" charset="0"/>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제목 1"/>
          <p:cNvSpPr>
            <a:spLocks noGrp="1" noChangeArrowheads="1"/>
          </p:cNvSpPr>
          <p:nvPr>
            <p:ph type="title" idx="4294967295"/>
          </p:nvPr>
        </p:nvSpPr>
        <p:spPr/>
        <p:txBody>
          <a:bodyPr/>
          <a:lstStyle/>
          <a:p>
            <a:r>
              <a:rPr lang="zh-CN" altLang="ko-KR"/>
              <a:t>Click To Edit Title Style</a:t>
            </a:r>
          </a:p>
        </p:txBody>
      </p:sp>
      <p:grpSp>
        <p:nvGrpSpPr>
          <p:cNvPr id="25603" name="Group 149"/>
          <p:cNvGrpSpPr/>
          <p:nvPr/>
        </p:nvGrpSpPr>
        <p:grpSpPr bwMode="auto">
          <a:xfrm>
            <a:off x="611188" y="1393825"/>
            <a:ext cx="7848600" cy="4987925"/>
            <a:chOff x="0" y="0"/>
            <a:chExt cx="4944" cy="3142"/>
          </a:xfrm>
        </p:grpSpPr>
        <p:sp>
          <p:nvSpPr>
            <p:cNvPr id="25604" name="Freeform 10"/>
            <p:cNvSpPr/>
            <p:nvPr/>
          </p:nvSpPr>
          <p:spPr bwMode="auto">
            <a:xfrm>
              <a:off x="0" y="226"/>
              <a:ext cx="2824" cy="2307"/>
            </a:xfrm>
            <a:custGeom>
              <a:avLst/>
              <a:gdLst>
                <a:gd name="T0" fmla="*/ 2687 w 2824"/>
                <a:gd name="T1" fmla="*/ 563 h 2307"/>
                <a:gd name="T2" fmla="*/ 2731 w 2824"/>
                <a:gd name="T3" fmla="*/ 500 h 2307"/>
                <a:gd name="T4" fmla="*/ 2817 w 2824"/>
                <a:gd name="T5" fmla="*/ 511 h 2307"/>
                <a:gd name="T6" fmla="*/ 2784 w 2824"/>
                <a:gd name="T7" fmla="*/ 462 h 2307"/>
                <a:gd name="T8" fmla="*/ 2671 w 2824"/>
                <a:gd name="T9" fmla="*/ 367 h 2307"/>
                <a:gd name="T10" fmla="*/ 2577 w 2824"/>
                <a:gd name="T11" fmla="*/ 397 h 2307"/>
                <a:gd name="T12" fmla="*/ 2430 w 2824"/>
                <a:gd name="T13" fmla="*/ 370 h 2307"/>
                <a:gd name="T14" fmla="*/ 2159 w 2824"/>
                <a:gd name="T15" fmla="*/ 248 h 2307"/>
                <a:gd name="T16" fmla="*/ 2032 w 2824"/>
                <a:gd name="T17" fmla="*/ 304 h 2307"/>
                <a:gd name="T18" fmla="*/ 1771 w 2824"/>
                <a:gd name="T19" fmla="*/ 195 h 2307"/>
                <a:gd name="T20" fmla="*/ 1747 w 2824"/>
                <a:gd name="T21" fmla="*/ 49 h 2307"/>
                <a:gd name="T22" fmla="*/ 1328 w 2824"/>
                <a:gd name="T23" fmla="*/ 246 h 2307"/>
                <a:gd name="T24" fmla="*/ 1316 w 2824"/>
                <a:gd name="T25" fmla="*/ 295 h 2307"/>
                <a:gd name="T26" fmla="*/ 1258 w 2824"/>
                <a:gd name="T27" fmla="*/ 449 h 2307"/>
                <a:gd name="T28" fmla="*/ 1208 w 2824"/>
                <a:gd name="T29" fmla="*/ 384 h 2307"/>
                <a:gd name="T30" fmla="*/ 1138 w 2824"/>
                <a:gd name="T31" fmla="*/ 325 h 2307"/>
                <a:gd name="T32" fmla="*/ 1110 w 2824"/>
                <a:gd name="T33" fmla="*/ 391 h 2307"/>
                <a:gd name="T34" fmla="*/ 915 w 2824"/>
                <a:gd name="T35" fmla="*/ 441 h 2307"/>
                <a:gd name="T36" fmla="*/ 696 w 2824"/>
                <a:gd name="T37" fmla="*/ 489 h 2307"/>
                <a:gd name="T38" fmla="*/ 780 w 2824"/>
                <a:gd name="T39" fmla="*/ 494 h 2307"/>
                <a:gd name="T40" fmla="*/ 658 w 2824"/>
                <a:gd name="T41" fmla="*/ 381 h 2307"/>
                <a:gd name="T42" fmla="*/ 516 w 2824"/>
                <a:gd name="T43" fmla="*/ 394 h 2307"/>
                <a:gd name="T44" fmla="*/ 306 w 2824"/>
                <a:gd name="T45" fmla="*/ 640 h 2307"/>
                <a:gd name="T46" fmla="*/ 557 w 2824"/>
                <a:gd name="T47" fmla="*/ 541 h 2307"/>
                <a:gd name="T48" fmla="*/ 545 w 2824"/>
                <a:gd name="T49" fmla="*/ 597 h 2307"/>
                <a:gd name="T50" fmla="*/ 633 w 2824"/>
                <a:gd name="T51" fmla="*/ 701 h 2307"/>
                <a:gd name="T52" fmla="*/ 355 w 2824"/>
                <a:gd name="T53" fmla="*/ 797 h 2307"/>
                <a:gd name="T54" fmla="*/ 205 w 2824"/>
                <a:gd name="T55" fmla="*/ 1033 h 2307"/>
                <a:gd name="T56" fmla="*/ 95 w 2824"/>
                <a:gd name="T57" fmla="*/ 1146 h 2307"/>
                <a:gd name="T58" fmla="*/ 344 w 2824"/>
                <a:gd name="T59" fmla="*/ 1072 h 2307"/>
                <a:gd name="T60" fmla="*/ 433 w 2824"/>
                <a:gd name="T61" fmla="*/ 1084 h 2307"/>
                <a:gd name="T62" fmla="*/ 563 w 2824"/>
                <a:gd name="T63" fmla="*/ 1163 h 2307"/>
                <a:gd name="T64" fmla="*/ 687 w 2824"/>
                <a:gd name="T65" fmla="*/ 1051 h 2307"/>
                <a:gd name="T66" fmla="*/ 762 w 2824"/>
                <a:gd name="T67" fmla="*/ 1105 h 2307"/>
                <a:gd name="T68" fmla="*/ 675 w 2824"/>
                <a:gd name="T69" fmla="*/ 1206 h 2307"/>
                <a:gd name="T70" fmla="*/ 640 w 2824"/>
                <a:gd name="T71" fmla="*/ 1291 h 2307"/>
                <a:gd name="T72" fmla="*/ 127 w 2824"/>
                <a:gd name="T73" fmla="*/ 1268 h 2307"/>
                <a:gd name="T74" fmla="*/ 18 w 2824"/>
                <a:gd name="T75" fmla="*/ 1554 h 2307"/>
                <a:gd name="T76" fmla="*/ 121 w 2824"/>
                <a:gd name="T77" fmla="*/ 1693 h 2307"/>
                <a:gd name="T78" fmla="*/ 350 w 2824"/>
                <a:gd name="T79" fmla="*/ 1800 h 2307"/>
                <a:gd name="T80" fmla="*/ 405 w 2824"/>
                <a:gd name="T81" fmla="*/ 1963 h 2307"/>
                <a:gd name="T82" fmla="*/ 620 w 2824"/>
                <a:gd name="T83" fmla="*/ 2245 h 2307"/>
                <a:gd name="T84" fmla="*/ 800 w 2824"/>
                <a:gd name="T85" fmla="*/ 1961 h 2307"/>
                <a:gd name="T86" fmla="*/ 936 w 2824"/>
                <a:gd name="T87" fmla="*/ 1629 h 2307"/>
                <a:gd name="T88" fmla="*/ 824 w 2824"/>
                <a:gd name="T89" fmla="*/ 1588 h 2307"/>
                <a:gd name="T90" fmla="*/ 820 w 2824"/>
                <a:gd name="T91" fmla="*/ 1510 h 2307"/>
                <a:gd name="T92" fmla="*/ 962 w 2824"/>
                <a:gd name="T93" fmla="*/ 1347 h 2307"/>
                <a:gd name="T94" fmla="*/ 1292 w 2824"/>
                <a:gd name="T95" fmla="*/ 1637 h 2307"/>
                <a:gd name="T96" fmla="*/ 1451 w 2824"/>
                <a:gd name="T97" fmla="*/ 1466 h 2307"/>
                <a:gd name="T98" fmla="*/ 1552 w 2824"/>
                <a:gd name="T99" fmla="*/ 1560 h 2307"/>
                <a:gd name="T100" fmla="*/ 1664 w 2824"/>
                <a:gd name="T101" fmla="*/ 1753 h 2307"/>
                <a:gd name="T102" fmla="*/ 1645 w 2824"/>
                <a:gd name="T103" fmla="*/ 1665 h 2307"/>
                <a:gd name="T104" fmla="*/ 1670 w 2824"/>
                <a:gd name="T105" fmla="*/ 1629 h 2307"/>
                <a:gd name="T106" fmla="*/ 1724 w 2824"/>
                <a:gd name="T107" fmla="*/ 1448 h 2307"/>
                <a:gd name="T108" fmla="*/ 1824 w 2824"/>
                <a:gd name="T109" fmla="*/ 1409 h 2307"/>
                <a:gd name="T110" fmla="*/ 1878 w 2824"/>
                <a:gd name="T111" fmla="*/ 1229 h 2307"/>
                <a:gd name="T112" fmla="*/ 2067 w 2824"/>
                <a:gd name="T113" fmla="*/ 1060 h 2307"/>
                <a:gd name="T114" fmla="*/ 2136 w 2824"/>
                <a:gd name="T115" fmla="*/ 837 h 2307"/>
                <a:gd name="T116" fmla="*/ 2369 w 2824"/>
                <a:gd name="T117" fmla="*/ 708 h 2307"/>
                <a:gd name="T118" fmla="*/ 2434 w 2824"/>
                <a:gd name="T119" fmla="*/ 835 h 2307"/>
                <a:gd name="T120" fmla="*/ 2486 w 2824"/>
                <a:gd name="T121" fmla="*/ 674 h 23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24" h="2307">
                  <a:moveTo>
                    <a:pt x="2486" y="674"/>
                  </a:moveTo>
                  <a:lnTo>
                    <a:pt x="2548" y="666"/>
                  </a:lnTo>
                  <a:lnTo>
                    <a:pt x="2559" y="663"/>
                  </a:lnTo>
                  <a:lnTo>
                    <a:pt x="2584" y="656"/>
                  </a:lnTo>
                  <a:lnTo>
                    <a:pt x="2618" y="643"/>
                  </a:lnTo>
                  <a:lnTo>
                    <a:pt x="2633" y="636"/>
                  </a:lnTo>
                  <a:lnTo>
                    <a:pt x="2648" y="628"/>
                  </a:lnTo>
                  <a:lnTo>
                    <a:pt x="2660" y="619"/>
                  </a:lnTo>
                  <a:lnTo>
                    <a:pt x="2671" y="609"/>
                  </a:lnTo>
                  <a:lnTo>
                    <a:pt x="2680" y="597"/>
                  </a:lnTo>
                  <a:lnTo>
                    <a:pt x="2686" y="585"/>
                  </a:lnTo>
                  <a:lnTo>
                    <a:pt x="2687" y="574"/>
                  </a:lnTo>
                  <a:lnTo>
                    <a:pt x="2687" y="568"/>
                  </a:lnTo>
                  <a:lnTo>
                    <a:pt x="2687" y="563"/>
                  </a:lnTo>
                  <a:lnTo>
                    <a:pt x="2684" y="559"/>
                  </a:lnTo>
                  <a:lnTo>
                    <a:pt x="2681" y="554"/>
                  </a:lnTo>
                  <a:lnTo>
                    <a:pt x="2677" y="551"/>
                  </a:lnTo>
                  <a:lnTo>
                    <a:pt x="2671" y="548"/>
                  </a:lnTo>
                  <a:lnTo>
                    <a:pt x="2680" y="545"/>
                  </a:lnTo>
                  <a:lnTo>
                    <a:pt x="2698" y="536"/>
                  </a:lnTo>
                  <a:lnTo>
                    <a:pt x="2708" y="530"/>
                  </a:lnTo>
                  <a:lnTo>
                    <a:pt x="2717" y="524"/>
                  </a:lnTo>
                  <a:lnTo>
                    <a:pt x="2725" y="515"/>
                  </a:lnTo>
                  <a:lnTo>
                    <a:pt x="2726" y="511"/>
                  </a:lnTo>
                  <a:lnTo>
                    <a:pt x="2728" y="506"/>
                  </a:lnTo>
                  <a:lnTo>
                    <a:pt x="2729" y="502"/>
                  </a:lnTo>
                  <a:lnTo>
                    <a:pt x="2729" y="500"/>
                  </a:lnTo>
                  <a:lnTo>
                    <a:pt x="2731" y="500"/>
                  </a:lnTo>
                  <a:lnTo>
                    <a:pt x="2734" y="500"/>
                  </a:lnTo>
                  <a:lnTo>
                    <a:pt x="2744" y="515"/>
                  </a:lnTo>
                  <a:lnTo>
                    <a:pt x="2754" y="524"/>
                  </a:lnTo>
                  <a:lnTo>
                    <a:pt x="2758" y="527"/>
                  </a:lnTo>
                  <a:lnTo>
                    <a:pt x="2764" y="530"/>
                  </a:lnTo>
                  <a:lnTo>
                    <a:pt x="2770" y="533"/>
                  </a:lnTo>
                  <a:lnTo>
                    <a:pt x="2778" y="535"/>
                  </a:lnTo>
                  <a:lnTo>
                    <a:pt x="2785" y="535"/>
                  </a:lnTo>
                  <a:lnTo>
                    <a:pt x="2793" y="532"/>
                  </a:lnTo>
                  <a:lnTo>
                    <a:pt x="2806" y="527"/>
                  </a:lnTo>
                  <a:lnTo>
                    <a:pt x="2814" y="521"/>
                  </a:lnTo>
                  <a:lnTo>
                    <a:pt x="2817" y="518"/>
                  </a:lnTo>
                  <a:lnTo>
                    <a:pt x="2817" y="517"/>
                  </a:lnTo>
                  <a:lnTo>
                    <a:pt x="2817" y="511"/>
                  </a:lnTo>
                  <a:lnTo>
                    <a:pt x="2814" y="508"/>
                  </a:lnTo>
                  <a:lnTo>
                    <a:pt x="2809" y="505"/>
                  </a:lnTo>
                  <a:lnTo>
                    <a:pt x="2805" y="502"/>
                  </a:lnTo>
                  <a:lnTo>
                    <a:pt x="2811" y="496"/>
                  </a:lnTo>
                  <a:lnTo>
                    <a:pt x="2815" y="489"/>
                  </a:lnTo>
                  <a:lnTo>
                    <a:pt x="2821" y="482"/>
                  </a:lnTo>
                  <a:lnTo>
                    <a:pt x="2824" y="476"/>
                  </a:lnTo>
                  <a:lnTo>
                    <a:pt x="2824" y="473"/>
                  </a:lnTo>
                  <a:lnTo>
                    <a:pt x="2824" y="470"/>
                  </a:lnTo>
                  <a:lnTo>
                    <a:pt x="2823" y="467"/>
                  </a:lnTo>
                  <a:lnTo>
                    <a:pt x="2820" y="465"/>
                  </a:lnTo>
                  <a:lnTo>
                    <a:pt x="2815" y="464"/>
                  </a:lnTo>
                  <a:lnTo>
                    <a:pt x="2808" y="464"/>
                  </a:lnTo>
                  <a:lnTo>
                    <a:pt x="2784" y="462"/>
                  </a:lnTo>
                  <a:lnTo>
                    <a:pt x="2775" y="461"/>
                  </a:lnTo>
                  <a:lnTo>
                    <a:pt x="2767" y="459"/>
                  </a:lnTo>
                  <a:lnTo>
                    <a:pt x="2763" y="456"/>
                  </a:lnTo>
                  <a:lnTo>
                    <a:pt x="2760" y="452"/>
                  </a:lnTo>
                  <a:lnTo>
                    <a:pt x="2758" y="447"/>
                  </a:lnTo>
                  <a:lnTo>
                    <a:pt x="2758" y="441"/>
                  </a:lnTo>
                  <a:lnTo>
                    <a:pt x="2760" y="437"/>
                  </a:lnTo>
                  <a:lnTo>
                    <a:pt x="2758" y="435"/>
                  </a:lnTo>
                  <a:lnTo>
                    <a:pt x="2755" y="431"/>
                  </a:lnTo>
                  <a:lnTo>
                    <a:pt x="2749" y="429"/>
                  </a:lnTo>
                  <a:lnTo>
                    <a:pt x="2741" y="429"/>
                  </a:lnTo>
                  <a:lnTo>
                    <a:pt x="2726" y="431"/>
                  </a:lnTo>
                  <a:lnTo>
                    <a:pt x="2720" y="432"/>
                  </a:lnTo>
                  <a:lnTo>
                    <a:pt x="2671" y="367"/>
                  </a:lnTo>
                  <a:lnTo>
                    <a:pt x="2654" y="364"/>
                  </a:lnTo>
                  <a:lnTo>
                    <a:pt x="2637" y="361"/>
                  </a:lnTo>
                  <a:lnTo>
                    <a:pt x="2619" y="358"/>
                  </a:lnTo>
                  <a:lnTo>
                    <a:pt x="2600" y="357"/>
                  </a:lnTo>
                  <a:lnTo>
                    <a:pt x="2583" y="358"/>
                  </a:lnTo>
                  <a:lnTo>
                    <a:pt x="2577" y="360"/>
                  </a:lnTo>
                  <a:lnTo>
                    <a:pt x="2571" y="363"/>
                  </a:lnTo>
                  <a:lnTo>
                    <a:pt x="2568" y="366"/>
                  </a:lnTo>
                  <a:lnTo>
                    <a:pt x="2568" y="372"/>
                  </a:lnTo>
                  <a:lnTo>
                    <a:pt x="2568" y="381"/>
                  </a:lnTo>
                  <a:lnTo>
                    <a:pt x="2571" y="388"/>
                  </a:lnTo>
                  <a:lnTo>
                    <a:pt x="2574" y="393"/>
                  </a:lnTo>
                  <a:lnTo>
                    <a:pt x="2575" y="396"/>
                  </a:lnTo>
                  <a:lnTo>
                    <a:pt x="2577" y="397"/>
                  </a:lnTo>
                  <a:lnTo>
                    <a:pt x="2577" y="399"/>
                  </a:lnTo>
                  <a:lnTo>
                    <a:pt x="2568" y="402"/>
                  </a:lnTo>
                  <a:lnTo>
                    <a:pt x="2559" y="403"/>
                  </a:lnTo>
                  <a:lnTo>
                    <a:pt x="2551" y="402"/>
                  </a:lnTo>
                  <a:lnTo>
                    <a:pt x="2545" y="399"/>
                  </a:lnTo>
                  <a:lnTo>
                    <a:pt x="2538" y="396"/>
                  </a:lnTo>
                  <a:lnTo>
                    <a:pt x="2530" y="391"/>
                  </a:lnTo>
                  <a:lnTo>
                    <a:pt x="2523" y="387"/>
                  </a:lnTo>
                  <a:lnTo>
                    <a:pt x="2512" y="384"/>
                  </a:lnTo>
                  <a:lnTo>
                    <a:pt x="2501" y="382"/>
                  </a:lnTo>
                  <a:lnTo>
                    <a:pt x="2477" y="382"/>
                  </a:lnTo>
                  <a:lnTo>
                    <a:pt x="2455" y="381"/>
                  </a:lnTo>
                  <a:lnTo>
                    <a:pt x="2429" y="379"/>
                  </a:lnTo>
                  <a:lnTo>
                    <a:pt x="2430" y="370"/>
                  </a:lnTo>
                  <a:lnTo>
                    <a:pt x="2430" y="352"/>
                  </a:lnTo>
                  <a:lnTo>
                    <a:pt x="2430" y="343"/>
                  </a:lnTo>
                  <a:lnTo>
                    <a:pt x="2427" y="334"/>
                  </a:lnTo>
                  <a:lnTo>
                    <a:pt x="2423" y="328"/>
                  </a:lnTo>
                  <a:lnTo>
                    <a:pt x="2421" y="326"/>
                  </a:lnTo>
                  <a:lnTo>
                    <a:pt x="2418" y="325"/>
                  </a:lnTo>
                  <a:lnTo>
                    <a:pt x="2337" y="325"/>
                  </a:lnTo>
                  <a:lnTo>
                    <a:pt x="2290" y="323"/>
                  </a:lnTo>
                  <a:lnTo>
                    <a:pt x="2264" y="322"/>
                  </a:lnTo>
                  <a:lnTo>
                    <a:pt x="2249" y="283"/>
                  </a:lnTo>
                  <a:lnTo>
                    <a:pt x="2219" y="265"/>
                  </a:lnTo>
                  <a:lnTo>
                    <a:pt x="2177" y="253"/>
                  </a:lnTo>
                  <a:lnTo>
                    <a:pt x="2171" y="251"/>
                  </a:lnTo>
                  <a:lnTo>
                    <a:pt x="2159" y="248"/>
                  </a:lnTo>
                  <a:lnTo>
                    <a:pt x="2151" y="246"/>
                  </a:lnTo>
                  <a:lnTo>
                    <a:pt x="2145" y="248"/>
                  </a:lnTo>
                  <a:lnTo>
                    <a:pt x="2141" y="251"/>
                  </a:lnTo>
                  <a:lnTo>
                    <a:pt x="2139" y="254"/>
                  </a:lnTo>
                  <a:lnTo>
                    <a:pt x="2138" y="257"/>
                  </a:lnTo>
                  <a:lnTo>
                    <a:pt x="2133" y="280"/>
                  </a:lnTo>
                  <a:lnTo>
                    <a:pt x="2130" y="287"/>
                  </a:lnTo>
                  <a:lnTo>
                    <a:pt x="2115" y="299"/>
                  </a:lnTo>
                  <a:lnTo>
                    <a:pt x="2085" y="299"/>
                  </a:lnTo>
                  <a:lnTo>
                    <a:pt x="2071" y="298"/>
                  </a:lnTo>
                  <a:lnTo>
                    <a:pt x="2064" y="296"/>
                  </a:lnTo>
                  <a:lnTo>
                    <a:pt x="2056" y="295"/>
                  </a:lnTo>
                  <a:lnTo>
                    <a:pt x="2046" y="299"/>
                  </a:lnTo>
                  <a:lnTo>
                    <a:pt x="2032" y="304"/>
                  </a:lnTo>
                  <a:lnTo>
                    <a:pt x="2020" y="305"/>
                  </a:lnTo>
                  <a:lnTo>
                    <a:pt x="2008" y="307"/>
                  </a:lnTo>
                  <a:lnTo>
                    <a:pt x="1996" y="265"/>
                  </a:lnTo>
                  <a:lnTo>
                    <a:pt x="1978" y="218"/>
                  </a:lnTo>
                  <a:lnTo>
                    <a:pt x="1985" y="188"/>
                  </a:lnTo>
                  <a:lnTo>
                    <a:pt x="1908" y="188"/>
                  </a:lnTo>
                  <a:lnTo>
                    <a:pt x="1901" y="210"/>
                  </a:lnTo>
                  <a:lnTo>
                    <a:pt x="1908" y="230"/>
                  </a:lnTo>
                  <a:lnTo>
                    <a:pt x="1908" y="249"/>
                  </a:lnTo>
                  <a:lnTo>
                    <a:pt x="1879" y="236"/>
                  </a:lnTo>
                  <a:lnTo>
                    <a:pt x="1839" y="218"/>
                  </a:lnTo>
                  <a:lnTo>
                    <a:pt x="1822" y="212"/>
                  </a:lnTo>
                  <a:lnTo>
                    <a:pt x="1799" y="204"/>
                  </a:lnTo>
                  <a:lnTo>
                    <a:pt x="1771" y="195"/>
                  </a:lnTo>
                  <a:lnTo>
                    <a:pt x="1771" y="176"/>
                  </a:lnTo>
                  <a:lnTo>
                    <a:pt x="1751" y="180"/>
                  </a:lnTo>
                  <a:lnTo>
                    <a:pt x="1709" y="210"/>
                  </a:lnTo>
                  <a:lnTo>
                    <a:pt x="1744" y="153"/>
                  </a:lnTo>
                  <a:lnTo>
                    <a:pt x="1771" y="115"/>
                  </a:lnTo>
                  <a:lnTo>
                    <a:pt x="1772" y="108"/>
                  </a:lnTo>
                  <a:lnTo>
                    <a:pt x="1774" y="89"/>
                  </a:lnTo>
                  <a:lnTo>
                    <a:pt x="1775" y="80"/>
                  </a:lnTo>
                  <a:lnTo>
                    <a:pt x="1775" y="71"/>
                  </a:lnTo>
                  <a:lnTo>
                    <a:pt x="1774" y="64"/>
                  </a:lnTo>
                  <a:lnTo>
                    <a:pt x="1772" y="62"/>
                  </a:lnTo>
                  <a:lnTo>
                    <a:pt x="1771" y="61"/>
                  </a:lnTo>
                  <a:lnTo>
                    <a:pt x="1759" y="56"/>
                  </a:lnTo>
                  <a:lnTo>
                    <a:pt x="1747" y="49"/>
                  </a:lnTo>
                  <a:lnTo>
                    <a:pt x="1732" y="38"/>
                  </a:lnTo>
                  <a:lnTo>
                    <a:pt x="1694" y="61"/>
                  </a:lnTo>
                  <a:lnTo>
                    <a:pt x="1674" y="23"/>
                  </a:lnTo>
                  <a:lnTo>
                    <a:pt x="1674" y="0"/>
                  </a:lnTo>
                  <a:lnTo>
                    <a:pt x="1632" y="0"/>
                  </a:lnTo>
                  <a:lnTo>
                    <a:pt x="1612" y="46"/>
                  </a:lnTo>
                  <a:lnTo>
                    <a:pt x="1582" y="92"/>
                  </a:lnTo>
                  <a:lnTo>
                    <a:pt x="1475" y="83"/>
                  </a:lnTo>
                  <a:lnTo>
                    <a:pt x="1387" y="172"/>
                  </a:lnTo>
                  <a:lnTo>
                    <a:pt x="1383" y="215"/>
                  </a:lnTo>
                  <a:lnTo>
                    <a:pt x="1333" y="218"/>
                  </a:lnTo>
                  <a:lnTo>
                    <a:pt x="1331" y="224"/>
                  </a:lnTo>
                  <a:lnTo>
                    <a:pt x="1330" y="237"/>
                  </a:lnTo>
                  <a:lnTo>
                    <a:pt x="1328" y="246"/>
                  </a:lnTo>
                  <a:lnTo>
                    <a:pt x="1330" y="256"/>
                  </a:lnTo>
                  <a:lnTo>
                    <a:pt x="1333" y="265"/>
                  </a:lnTo>
                  <a:lnTo>
                    <a:pt x="1338" y="272"/>
                  </a:lnTo>
                  <a:lnTo>
                    <a:pt x="1350" y="286"/>
                  </a:lnTo>
                  <a:lnTo>
                    <a:pt x="1360" y="296"/>
                  </a:lnTo>
                  <a:lnTo>
                    <a:pt x="1368" y="307"/>
                  </a:lnTo>
                  <a:lnTo>
                    <a:pt x="1371" y="313"/>
                  </a:lnTo>
                  <a:lnTo>
                    <a:pt x="1372" y="317"/>
                  </a:lnTo>
                  <a:lnTo>
                    <a:pt x="1371" y="320"/>
                  </a:lnTo>
                  <a:lnTo>
                    <a:pt x="1369" y="320"/>
                  </a:lnTo>
                  <a:lnTo>
                    <a:pt x="1362" y="319"/>
                  </a:lnTo>
                  <a:lnTo>
                    <a:pt x="1351" y="314"/>
                  </a:lnTo>
                  <a:lnTo>
                    <a:pt x="1339" y="308"/>
                  </a:lnTo>
                  <a:lnTo>
                    <a:pt x="1316" y="295"/>
                  </a:lnTo>
                  <a:lnTo>
                    <a:pt x="1306" y="287"/>
                  </a:lnTo>
                  <a:lnTo>
                    <a:pt x="1268" y="280"/>
                  </a:lnTo>
                  <a:lnTo>
                    <a:pt x="1268" y="364"/>
                  </a:lnTo>
                  <a:lnTo>
                    <a:pt x="1267" y="369"/>
                  </a:lnTo>
                  <a:lnTo>
                    <a:pt x="1265" y="373"/>
                  </a:lnTo>
                  <a:lnTo>
                    <a:pt x="1262" y="379"/>
                  </a:lnTo>
                  <a:lnTo>
                    <a:pt x="1261" y="385"/>
                  </a:lnTo>
                  <a:lnTo>
                    <a:pt x="1262" y="391"/>
                  </a:lnTo>
                  <a:lnTo>
                    <a:pt x="1267" y="397"/>
                  </a:lnTo>
                  <a:lnTo>
                    <a:pt x="1276" y="403"/>
                  </a:lnTo>
                  <a:lnTo>
                    <a:pt x="1291" y="409"/>
                  </a:lnTo>
                  <a:lnTo>
                    <a:pt x="1283" y="432"/>
                  </a:lnTo>
                  <a:lnTo>
                    <a:pt x="1264" y="444"/>
                  </a:lnTo>
                  <a:lnTo>
                    <a:pt x="1258" y="449"/>
                  </a:lnTo>
                  <a:lnTo>
                    <a:pt x="1242" y="462"/>
                  </a:lnTo>
                  <a:lnTo>
                    <a:pt x="1235" y="471"/>
                  </a:lnTo>
                  <a:lnTo>
                    <a:pt x="1227" y="480"/>
                  </a:lnTo>
                  <a:lnTo>
                    <a:pt x="1221" y="489"/>
                  </a:lnTo>
                  <a:lnTo>
                    <a:pt x="1218" y="499"/>
                  </a:lnTo>
                  <a:lnTo>
                    <a:pt x="1221" y="483"/>
                  </a:lnTo>
                  <a:lnTo>
                    <a:pt x="1224" y="452"/>
                  </a:lnTo>
                  <a:lnTo>
                    <a:pt x="1226" y="434"/>
                  </a:lnTo>
                  <a:lnTo>
                    <a:pt x="1224" y="416"/>
                  </a:lnTo>
                  <a:lnTo>
                    <a:pt x="1223" y="408"/>
                  </a:lnTo>
                  <a:lnTo>
                    <a:pt x="1221" y="400"/>
                  </a:lnTo>
                  <a:lnTo>
                    <a:pt x="1218" y="394"/>
                  </a:lnTo>
                  <a:lnTo>
                    <a:pt x="1214" y="391"/>
                  </a:lnTo>
                  <a:lnTo>
                    <a:pt x="1208" y="384"/>
                  </a:lnTo>
                  <a:lnTo>
                    <a:pt x="1208" y="381"/>
                  </a:lnTo>
                  <a:lnTo>
                    <a:pt x="1206" y="378"/>
                  </a:lnTo>
                  <a:lnTo>
                    <a:pt x="1208" y="372"/>
                  </a:lnTo>
                  <a:lnTo>
                    <a:pt x="1212" y="366"/>
                  </a:lnTo>
                  <a:lnTo>
                    <a:pt x="1217" y="363"/>
                  </a:lnTo>
                  <a:lnTo>
                    <a:pt x="1221" y="358"/>
                  </a:lnTo>
                  <a:lnTo>
                    <a:pt x="1226" y="357"/>
                  </a:lnTo>
                  <a:lnTo>
                    <a:pt x="1211" y="275"/>
                  </a:lnTo>
                  <a:lnTo>
                    <a:pt x="1197" y="281"/>
                  </a:lnTo>
                  <a:lnTo>
                    <a:pt x="1184" y="287"/>
                  </a:lnTo>
                  <a:lnTo>
                    <a:pt x="1167" y="296"/>
                  </a:lnTo>
                  <a:lnTo>
                    <a:pt x="1152" y="308"/>
                  </a:lnTo>
                  <a:lnTo>
                    <a:pt x="1144" y="316"/>
                  </a:lnTo>
                  <a:lnTo>
                    <a:pt x="1138" y="325"/>
                  </a:lnTo>
                  <a:lnTo>
                    <a:pt x="1132" y="333"/>
                  </a:lnTo>
                  <a:lnTo>
                    <a:pt x="1129" y="343"/>
                  </a:lnTo>
                  <a:lnTo>
                    <a:pt x="1126" y="352"/>
                  </a:lnTo>
                  <a:lnTo>
                    <a:pt x="1126" y="364"/>
                  </a:lnTo>
                  <a:lnTo>
                    <a:pt x="1129" y="370"/>
                  </a:lnTo>
                  <a:lnTo>
                    <a:pt x="1134" y="387"/>
                  </a:lnTo>
                  <a:lnTo>
                    <a:pt x="1135" y="397"/>
                  </a:lnTo>
                  <a:lnTo>
                    <a:pt x="1137" y="409"/>
                  </a:lnTo>
                  <a:lnTo>
                    <a:pt x="1135" y="422"/>
                  </a:lnTo>
                  <a:lnTo>
                    <a:pt x="1134" y="432"/>
                  </a:lnTo>
                  <a:lnTo>
                    <a:pt x="1131" y="425"/>
                  </a:lnTo>
                  <a:lnTo>
                    <a:pt x="1122" y="406"/>
                  </a:lnTo>
                  <a:lnTo>
                    <a:pt x="1116" y="397"/>
                  </a:lnTo>
                  <a:lnTo>
                    <a:pt x="1110" y="391"/>
                  </a:lnTo>
                  <a:lnTo>
                    <a:pt x="1104" y="387"/>
                  </a:lnTo>
                  <a:lnTo>
                    <a:pt x="1099" y="387"/>
                  </a:lnTo>
                  <a:lnTo>
                    <a:pt x="1096" y="387"/>
                  </a:lnTo>
                  <a:lnTo>
                    <a:pt x="1088" y="390"/>
                  </a:lnTo>
                  <a:lnTo>
                    <a:pt x="1082" y="396"/>
                  </a:lnTo>
                  <a:lnTo>
                    <a:pt x="1073" y="406"/>
                  </a:lnTo>
                  <a:lnTo>
                    <a:pt x="1067" y="417"/>
                  </a:lnTo>
                  <a:lnTo>
                    <a:pt x="1064" y="422"/>
                  </a:lnTo>
                  <a:lnTo>
                    <a:pt x="1024" y="414"/>
                  </a:lnTo>
                  <a:lnTo>
                    <a:pt x="996" y="406"/>
                  </a:lnTo>
                  <a:lnTo>
                    <a:pt x="996" y="437"/>
                  </a:lnTo>
                  <a:lnTo>
                    <a:pt x="974" y="441"/>
                  </a:lnTo>
                  <a:lnTo>
                    <a:pt x="954" y="441"/>
                  </a:lnTo>
                  <a:lnTo>
                    <a:pt x="915" y="441"/>
                  </a:lnTo>
                  <a:lnTo>
                    <a:pt x="915" y="479"/>
                  </a:lnTo>
                  <a:lnTo>
                    <a:pt x="874" y="464"/>
                  </a:lnTo>
                  <a:lnTo>
                    <a:pt x="862" y="437"/>
                  </a:lnTo>
                  <a:lnTo>
                    <a:pt x="850" y="452"/>
                  </a:lnTo>
                  <a:lnTo>
                    <a:pt x="847" y="491"/>
                  </a:lnTo>
                  <a:lnTo>
                    <a:pt x="847" y="517"/>
                  </a:lnTo>
                  <a:lnTo>
                    <a:pt x="827" y="521"/>
                  </a:lnTo>
                  <a:lnTo>
                    <a:pt x="800" y="529"/>
                  </a:lnTo>
                  <a:lnTo>
                    <a:pt x="790" y="544"/>
                  </a:lnTo>
                  <a:lnTo>
                    <a:pt x="743" y="574"/>
                  </a:lnTo>
                  <a:lnTo>
                    <a:pt x="720" y="551"/>
                  </a:lnTo>
                  <a:lnTo>
                    <a:pt x="720" y="509"/>
                  </a:lnTo>
                  <a:lnTo>
                    <a:pt x="693" y="491"/>
                  </a:lnTo>
                  <a:lnTo>
                    <a:pt x="696" y="489"/>
                  </a:lnTo>
                  <a:lnTo>
                    <a:pt x="702" y="486"/>
                  </a:lnTo>
                  <a:lnTo>
                    <a:pt x="707" y="486"/>
                  </a:lnTo>
                  <a:lnTo>
                    <a:pt x="711" y="486"/>
                  </a:lnTo>
                  <a:lnTo>
                    <a:pt x="717" y="489"/>
                  </a:lnTo>
                  <a:lnTo>
                    <a:pt x="725" y="494"/>
                  </a:lnTo>
                  <a:lnTo>
                    <a:pt x="732" y="500"/>
                  </a:lnTo>
                  <a:lnTo>
                    <a:pt x="744" y="508"/>
                  </a:lnTo>
                  <a:lnTo>
                    <a:pt x="755" y="512"/>
                  </a:lnTo>
                  <a:lnTo>
                    <a:pt x="761" y="514"/>
                  </a:lnTo>
                  <a:lnTo>
                    <a:pt x="765" y="512"/>
                  </a:lnTo>
                  <a:lnTo>
                    <a:pt x="771" y="511"/>
                  </a:lnTo>
                  <a:lnTo>
                    <a:pt x="774" y="508"/>
                  </a:lnTo>
                  <a:lnTo>
                    <a:pt x="777" y="503"/>
                  </a:lnTo>
                  <a:lnTo>
                    <a:pt x="780" y="494"/>
                  </a:lnTo>
                  <a:lnTo>
                    <a:pt x="780" y="485"/>
                  </a:lnTo>
                  <a:lnTo>
                    <a:pt x="780" y="471"/>
                  </a:lnTo>
                  <a:lnTo>
                    <a:pt x="777" y="456"/>
                  </a:lnTo>
                  <a:lnTo>
                    <a:pt x="774" y="437"/>
                  </a:lnTo>
                  <a:lnTo>
                    <a:pt x="768" y="429"/>
                  </a:lnTo>
                  <a:lnTo>
                    <a:pt x="759" y="422"/>
                  </a:lnTo>
                  <a:lnTo>
                    <a:pt x="749" y="414"/>
                  </a:lnTo>
                  <a:lnTo>
                    <a:pt x="734" y="405"/>
                  </a:lnTo>
                  <a:lnTo>
                    <a:pt x="714" y="397"/>
                  </a:lnTo>
                  <a:lnTo>
                    <a:pt x="703" y="394"/>
                  </a:lnTo>
                  <a:lnTo>
                    <a:pt x="690" y="393"/>
                  </a:lnTo>
                  <a:lnTo>
                    <a:pt x="678" y="391"/>
                  </a:lnTo>
                  <a:lnTo>
                    <a:pt x="663" y="391"/>
                  </a:lnTo>
                  <a:lnTo>
                    <a:pt x="658" y="381"/>
                  </a:lnTo>
                  <a:lnTo>
                    <a:pt x="652" y="373"/>
                  </a:lnTo>
                  <a:lnTo>
                    <a:pt x="645" y="363"/>
                  </a:lnTo>
                  <a:lnTo>
                    <a:pt x="636" y="355"/>
                  </a:lnTo>
                  <a:lnTo>
                    <a:pt x="631" y="351"/>
                  </a:lnTo>
                  <a:lnTo>
                    <a:pt x="625" y="349"/>
                  </a:lnTo>
                  <a:lnTo>
                    <a:pt x="620" y="348"/>
                  </a:lnTo>
                  <a:lnTo>
                    <a:pt x="614" y="348"/>
                  </a:lnTo>
                  <a:lnTo>
                    <a:pt x="608" y="349"/>
                  </a:lnTo>
                  <a:lnTo>
                    <a:pt x="601" y="352"/>
                  </a:lnTo>
                  <a:lnTo>
                    <a:pt x="587" y="361"/>
                  </a:lnTo>
                  <a:lnTo>
                    <a:pt x="572" y="369"/>
                  </a:lnTo>
                  <a:lnTo>
                    <a:pt x="540" y="382"/>
                  </a:lnTo>
                  <a:lnTo>
                    <a:pt x="527" y="388"/>
                  </a:lnTo>
                  <a:lnTo>
                    <a:pt x="516" y="394"/>
                  </a:lnTo>
                  <a:lnTo>
                    <a:pt x="509" y="400"/>
                  </a:lnTo>
                  <a:lnTo>
                    <a:pt x="506" y="403"/>
                  </a:lnTo>
                  <a:lnTo>
                    <a:pt x="506" y="406"/>
                  </a:lnTo>
                  <a:lnTo>
                    <a:pt x="504" y="411"/>
                  </a:lnTo>
                  <a:lnTo>
                    <a:pt x="500" y="417"/>
                  </a:lnTo>
                  <a:lnTo>
                    <a:pt x="494" y="422"/>
                  </a:lnTo>
                  <a:lnTo>
                    <a:pt x="486" y="425"/>
                  </a:lnTo>
                  <a:lnTo>
                    <a:pt x="473" y="431"/>
                  </a:lnTo>
                  <a:lnTo>
                    <a:pt x="466" y="432"/>
                  </a:lnTo>
                  <a:lnTo>
                    <a:pt x="456" y="471"/>
                  </a:lnTo>
                  <a:lnTo>
                    <a:pt x="421" y="499"/>
                  </a:lnTo>
                  <a:lnTo>
                    <a:pt x="367" y="559"/>
                  </a:lnTo>
                  <a:lnTo>
                    <a:pt x="334" y="624"/>
                  </a:lnTo>
                  <a:lnTo>
                    <a:pt x="306" y="640"/>
                  </a:lnTo>
                  <a:lnTo>
                    <a:pt x="299" y="693"/>
                  </a:lnTo>
                  <a:lnTo>
                    <a:pt x="306" y="728"/>
                  </a:lnTo>
                  <a:lnTo>
                    <a:pt x="352" y="743"/>
                  </a:lnTo>
                  <a:lnTo>
                    <a:pt x="386" y="740"/>
                  </a:lnTo>
                  <a:lnTo>
                    <a:pt x="394" y="770"/>
                  </a:lnTo>
                  <a:lnTo>
                    <a:pt x="394" y="800"/>
                  </a:lnTo>
                  <a:lnTo>
                    <a:pt x="441" y="797"/>
                  </a:lnTo>
                  <a:lnTo>
                    <a:pt x="451" y="758"/>
                  </a:lnTo>
                  <a:lnTo>
                    <a:pt x="476" y="708"/>
                  </a:lnTo>
                  <a:lnTo>
                    <a:pt x="471" y="659"/>
                  </a:lnTo>
                  <a:lnTo>
                    <a:pt x="494" y="616"/>
                  </a:lnTo>
                  <a:lnTo>
                    <a:pt x="525" y="574"/>
                  </a:lnTo>
                  <a:lnTo>
                    <a:pt x="551" y="544"/>
                  </a:lnTo>
                  <a:lnTo>
                    <a:pt x="557" y="541"/>
                  </a:lnTo>
                  <a:lnTo>
                    <a:pt x="563" y="538"/>
                  </a:lnTo>
                  <a:lnTo>
                    <a:pt x="569" y="535"/>
                  </a:lnTo>
                  <a:lnTo>
                    <a:pt x="575" y="535"/>
                  </a:lnTo>
                  <a:lnTo>
                    <a:pt x="577" y="536"/>
                  </a:lnTo>
                  <a:lnTo>
                    <a:pt x="580" y="538"/>
                  </a:lnTo>
                  <a:lnTo>
                    <a:pt x="580" y="541"/>
                  </a:lnTo>
                  <a:lnTo>
                    <a:pt x="581" y="544"/>
                  </a:lnTo>
                  <a:lnTo>
                    <a:pt x="578" y="556"/>
                  </a:lnTo>
                  <a:lnTo>
                    <a:pt x="574" y="568"/>
                  </a:lnTo>
                  <a:lnTo>
                    <a:pt x="568" y="579"/>
                  </a:lnTo>
                  <a:lnTo>
                    <a:pt x="562" y="586"/>
                  </a:lnTo>
                  <a:lnTo>
                    <a:pt x="556" y="591"/>
                  </a:lnTo>
                  <a:lnTo>
                    <a:pt x="550" y="594"/>
                  </a:lnTo>
                  <a:lnTo>
                    <a:pt x="545" y="597"/>
                  </a:lnTo>
                  <a:lnTo>
                    <a:pt x="540" y="598"/>
                  </a:lnTo>
                  <a:lnTo>
                    <a:pt x="525" y="643"/>
                  </a:lnTo>
                  <a:lnTo>
                    <a:pt x="525" y="649"/>
                  </a:lnTo>
                  <a:lnTo>
                    <a:pt x="527" y="656"/>
                  </a:lnTo>
                  <a:lnTo>
                    <a:pt x="530" y="663"/>
                  </a:lnTo>
                  <a:lnTo>
                    <a:pt x="536" y="671"/>
                  </a:lnTo>
                  <a:lnTo>
                    <a:pt x="543" y="678"/>
                  </a:lnTo>
                  <a:lnTo>
                    <a:pt x="557" y="683"/>
                  </a:lnTo>
                  <a:lnTo>
                    <a:pt x="565" y="684"/>
                  </a:lnTo>
                  <a:lnTo>
                    <a:pt x="575" y="686"/>
                  </a:lnTo>
                  <a:lnTo>
                    <a:pt x="593" y="687"/>
                  </a:lnTo>
                  <a:lnTo>
                    <a:pt x="608" y="692"/>
                  </a:lnTo>
                  <a:lnTo>
                    <a:pt x="622" y="696"/>
                  </a:lnTo>
                  <a:lnTo>
                    <a:pt x="633" y="701"/>
                  </a:lnTo>
                  <a:lnTo>
                    <a:pt x="646" y="708"/>
                  </a:lnTo>
                  <a:lnTo>
                    <a:pt x="651" y="713"/>
                  </a:lnTo>
                  <a:lnTo>
                    <a:pt x="613" y="723"/>
                  </a:lnTo>
                  <a:lnTo>
                    <a:pt x="571" y="720"/>
                  </a:lnTo>
                  <a:lnTo>
                    <a:pt x="540" y="770"/>
                  </a:lnTo>
                  <a:lnTo>
                    <a:pt x="509" y="785"/>
                  </a:lnTo>
                  <a:lnTo>
                    <a:pt x="506" y="835"/>
                  </a:lnTo>
                  <a:lnTo>
                    <a:pt x="483" y="855"/>
                  </a:lnTo>
                  <a:lnTo>
                    <a:pt x="371" y="850"/>
                  </a:lnTo>
                  <a:lnTo>
                    <a:pt x="371" y="797"/>
                  </a:lnTo>
                  <a:lnTo>
                    <a:pt x="368" y="796"/>
                  </a:lnTo>
                  <a:lnTo>
                    <a:pt x="364" y="796"/>
                  </a:lnTo>
                  <a:lnTo>
                    <a:pt x="359" y="796"/>
                  </a:lnTo>
                  <a:lnTo>
                    <a:pt x="355" y="797"/>
                  </a:lnTo>
                  <a:lnTo>
                    <a:pt x="350" y="802"/>
                  </a:lnTo>
                  <a:lnTo>
                    <a:pt x="347" y="808"/>
                  </a:lnTo>
                  <a:lnTo>
                    <a:pt x="344" y="816"/>
                  </a:lnTo>
                  <a:lnTo>
                    <a:pt x="341" y="835"/>
                  </a:lnTo>
                  <a:lnTo>
                    <a:pt x="338" y="853"/>
                  </a:lnTo>
                  <a:lnTo>
                    <a:pt x="334" y="870"/>
                  </a:lnTo>
                  <a:lnTo>
                    <a:pt x="299" y="885"/>
                  </a:lnTo>
                  <a:lnTo>
                    <a:pt x="267" y="935"/>
                  </a:lnTo>
                  <a:lnTo>
                    <a:pt x="237" y="957"/>
                  </a:lnTo>
                  <a:lnTo>
                    <a:pt x="199" y="962"/>
                  </a:lnTo>
                  <a:lnTo>
                    <a:pt x="187" y="985"/>
                  </a:lnTo>
                  <a:lnTo>
                    <a:pt x="199" y="1022"/>
                  </a:lnTo>
                  <a:lnTo>
                    <a:pt x="202" y="1028"/>
                  </a:lnTo>
                  <a:lnTo>
                    <a:pt x="205" y="1033"/>
                  </a:lnTo>
                  <a:lnTo>
                    <a:pt x="207" y="1040"/>
                  </a:lnTo>
                  <a:lnTo>
                    <a:pt x="208" y="1048"/>
                  </a:lnTo>
                  <a:lnTo>
                    <a:pt x="207" y="1057"/>
                  </a:lnTo>
                  <a:lnTo>
                    <a:pt x="202" y="1065"/>
                  </a:lnTo>
                  <a:lnTo>
                    <a:pt x="199" y="1069"/>
                  </a:lnTo>
                  <a:lnTo>
                    <a:pt x="195" y="1072"/>
                  </a:lnTo>
                  <a:lnTo>
                    <a:pt x="190" y="1075"/>
                  </a:lnTo>
                  <a:lnTo>
                    <a:pt x="184" y="1078"/>
                  </a:lnTo>
                  <a:lnTo>
                    <a:pt x="169" y="1081"/>
                  </a:lnTo>
                  <a:lnTo>
                    <a:pt x="154" y="1083"/>
                  </a:lnTo>
                  <a:lnTo>
                    <a:pt x="139" y="1081"/>
                  </a:lnTo>
                  <a:lnTo>
                    <a:pt x="113" y="1078"/>
                  </a:lnTo>
                  <a:lnTo>
                    <a:pt x="103" y="1077"/>
                  </a:lnTo>
                  <a:lnTo>
                    <a:pt x="95" y="1146"/>
                  </a:lnTo>
                  <a:lnTo>
                    <a:pt x="119" y="1206"/>
                  </a:lnTo>
                  <a:lnTo>
                    <a:pt x="169" y="1196"/>
                  </a:lnTo>
                  <a:lnTo>
                    <a:pt x="222" y="1176"/>
                  </a:lnTo>
                  <a:lnTo>
                    <a:pt x="252" y="1169"/>
                  </a:lnTo>
                  <a:lnTo>
                    <a:pt x="257" y="1134"/>
                  </a:lnTo>
                  <a:lnTo>
                    <a:pt x="279" y="1111"/>
                  </a:lnTo>
                  <a:lnTo>
                    <a:pt x="279" y="1062"/>
                  </a:lnTo>
                  <a:lnTo>
                    <a:pt x="284" y="1065"/>
                  </a:lnTo>
                  <a:lnTo>
                    <a:pt x="290" y="1069"/>
                  </a:lnTo>
                  <a:lnTo>
                    <a:pt x="297" y="1072"/>
                  </a:lnTo>
                  <a:lnTo>
                    <a:pt x="306" y="1075"/>
                  </a:lnTo>
                  <a:lnTo>
                    <a:pt x="319" y="1077"/>
                  </a:lnTo>
                  <a:lnTo>
                    <a:pt x="331" y="1077"/>
                  </a:lnTo>
                  <a:lnTo>
                    <a:pt x="344" y="1072"/>
                  </a:lnTo>
                  <a:lnTo>
                    <a:pt x="352" y="1071"/>
                  </a:lnTo>
                  <a:lnTo>
                    <a:pt x="358" y="1071"/>
                  </a:lnTo>
                  <a:lnTo>
                    <a:pt x="365" y="1071"/>
                  </a:lnTo>
                  <a:lnTo>
                    <a:pt x="371" y="1072"/>
                  </a:lnTo>
                  <a:lnTo>
                    <a:pt x="382" y="1078"/>
                  </a:lnTo>
                  <a:lnTo>
                    <a:pt x="391" y="1086"/>
                  </a:lnTo>
                  <a:lnTo>
                    <a:pt x="399" y="1095"/>
                  </a:lnTo>
                  <a:lnTo>
                    <a:pt x="405" y="1102"/>
                  </a:lnTo>
                  <a:lnTo>
                    <a:pt x="409" y="1111"/>
                  </a:lnTo>
                  <a:lnTo>
                    <a:pt x="441" y="1161"/>
                  </a:lnTo>
                  <a:lnTo>
                    <a:pt x="463" y="1161"/>
                  </a:lnTo>
                  <a:lnTo>
                    <a:pt x="471" y="1139"/>
                  </a:lnTo>
                  <a:lnTo>
                    <a:pt x="448" y="1104"/>
                  </a:lnTo>
                  <a:lnTo>
                    <a:pt x="433" y="1084"/>
                  </a:lnTo>
                  <a:lnTo>
                    <a:pt x="433" y="1065"/>
                  </a:lnTo>
                  <a:lnTo>
                    <a:pt x="444" y="1057"/>
                  </a:lnTo>
                  <a:lnTo>
                    <a:pt x="471" y="1096"/>
                  </a:lnTo>
                  <a:lnTo>
                    <a:pt x="501" y="1119"/>
                  </a:lnTo>
                  <a:lnTo>
                    <a:pt x="513" y="1154"/>
                  </a:lnTo>
                  <a:lnTo>
                    <a:pt x="521" y="1158"/>
                  </a:lnTo>
                  <a:lnTo>
                    <a:pt x="528" y="1163"/>
                  </a:lnTo>
                  <a:lnTo>
                    <a:pt x="537" y="1169"/>
                  </a:lnTo>
                  <a:lnTo>
                    <a:pt x="548" y="1170"/>
                  </a:lnTo>
                  <a:lnTo>
                    <a:pt x="551" y="1172"/>
                  </a:lnTo>
                  <a:lnTo>
                    <a:pt x="556" y="1170"/>
                  </a:lnTo>
                  <a:lnTo>
                    <a:pt x="559" y="1169"/>
                  </a:lnTo>
                  <a:lnTo>
                    <a:pt x="562" y="1167"/>
                  </a:lnTo>
                  <a:lnTo>
                    <a:pt x="563" y="1163"/>
                  </a:lnTo>
                  <a:lnTo>
                    <a:pt x="563" y="1157"/>
                  </a:lnTo>
                  <a:lnTo>
                    <a:pt x="563" y="1134"/>
                  </a:lnTo>
                  <a:lnTo>
                    <a:pt x="565" y="1119"/>
                  </a:lnTo>
                  <a:lnTo>
                    <a:pt x="566" y="1107"/>
                  </a:lnTo>
                  <a:lnTo>
                    <a:pt x="598" y="1119"/>
                  </a:lnTo>
                  <a:lnTo>
                    <a:pt x="620" y="1119"/>
                  </a:lnTo>
                  <a:lnTo>
                    <a:pt x="620" y="1084"/>
                  </a:lnTo>
                  <a:lnTo>
                    <a:pt x="620" y="1057"/>
                  </a:lnTo>
                  <a:lnTo>
                    <a:pt x="628" y="1027"/>
                  </a:lnTo>
                  <a:lnTo>
                    <a:pt x="682" y="1019"/>
                  </a:lnTo>
                  <a:lnTo>
                    <a:pt x="682" y="1025"/>
                  </a:lnTo>
                  <a:lnTo>
                    <a:pt x="684" y="1039"/>
                  </a:lnTo>
                  <a:lnTo>
                    <a:pt x="685" y="1045"/>
                  </a:lnTo>
                  <a:lnTo>
                    <a:pt x="687" y="1051"/>
                  </a:lnTo>
                  <a:lnTo>
                    <a:pt x="690" y="1056"/>
                  </a:lnTo>
                  <a:lnTo>
                    <a:pt x="693" y="1057"/>
                  </a:lnTo>
                  <a:lnTo>
                    <a:pt x="747" y="1057"/>
                  </a:lnTo>
                  <a:lnTo>
                    <a:pt x="725" y="1007"/>
                  </a:lnTo>
                  <a:lnTo>
                    <a:pt x="750" y="1007"/>
                  </a:lnTo>
                  <a:lnTo>
                    <a:pt x="782" y="1057"/>
                  </a:lnTo>
                  <a:lnTo>
                    <a:pt x="783" y="1065"/>
                  </a:lnTo>
                  <a:lnTo>
                    <a:pt x="783" y="1074"/>
                  </a:lnTo>
                  <a:lnTo>
                    <a:pt x="783" y="1083"/>
                  </a:lnTo>
                  <a:lnTo>
                    <a:pt x="780" y="1092"/>
                  </a:lnTo>
                  <a:lnTo>
                    <a:pt x="777" y="1096"/>
                  </a:lnTo>
                  <a:lnTo>
                    <a:pt x="773" y="1099"/>
                  </a:lnTo>
                  <a:lnTo>
                    <a:pt x="768" y="1102"/>
                  </a:lnTo>
                  <a:lnTo>
                    <a:pt x="762" y="1105"/>
                  </a:lnTo>
                  <a:lnTo>
                    <a:pt x="755" y="1107"/>
                  </a:lnTo>
                  <a:lnTo>
                    <a:pt x="747" y="1107"/>
                  </a:lnTo>
                  <a:lnTo>
                    <a:pt x="713" y="1108"/>
                  </a:lnTo>
                  <a:lnTo>
                    <a:pt x="687" y="1111"/>
                  </a:lnTo>
                  <a:lnTo>
                    <a:pt x="663" y="1114"/>
                  </a:lnTo>
                  <a:lnTo>
                    <a:pt x="628" y="1149"/>
                  </a:lnTo>
                  <a:lnTo>
                    <a:pt x="630" y="1158"/>
                  </a:lnTo>
                  <a:lnTo>
                    <a:pt x="633" y="1167"/>
                  </a:lnTo>
                  <a:lnTo>
                    <a:pt x="637" y="1178"/>
                  </a:lnTo>
                  <a:lnTo>
                    <a:pt x="645" y="1188"/>
                  </a:lnTo>
                  <a:lnTo>
                    <a:pt x="651" y="1193"/>
                  </a:lnTo>
                  <a:lnTo>
                    <a:pt x="657" y="1197"/>
                  </a:lnTo>
                  <a:lnTo>
                    <a:pt x="666" y="1202"/>
                  </a:lnTo>
                  <a:lnTo>
                    <a:pt x="675" y="1206"/>
                  </a:lnTo>
                  <a:lnTo>
                    <a:pt x="685" y="1208"/>
                  </a:lnTo>
                  <a:lnTo>
                    <a:pt x="697" y="1211"/>
                  </a:lnTo>
                  <a:lnTo>
                    <a:pt x="703" y="1211"/>
                  </a:lnTo>
                  <a:lnTo>
                    <a:pt x="710" y="1213"/>
                  </a:lnTo>
                  <a:lnTo>
                    <a:pt x="716" y="1217"/>
                  </a:lnTo>
                  <a:lnTo>
                    <a:pt x="717" y="1219"/>
                  </a:lnTo>
                  <a:lnTo>
                    <a:pt x="719" y="1223"/>
                  </a:lnTo>
                  <a:lnTo>
                    <a:pt x="719" y="1228"/>
                  </a:lnTo>
                  <a:lnTo>
                    <a:pt x="719" y="1234"/>
                  </a:lnTo>
                  <a:lnTo>
                    <a:pt x="716" y="1240"/>
                  </a:lnTo>
                  <a:lnTo>
                    <a:pt x="713" y="1249"/>
                  </a:lnTo>
                  <a:lnTo>
                    <a:pt x="708" y="1258"/>
                  </a:lnTo>
                  <a:lnTo>
                    <a:pt x="700" y="1268"/>
                  </a:lnTo>
                  <a:lnTo>
                    <a:pt x="640" y="1291"/>
                  </a:lnTo>
                  <a:lnTo>
                    <a:pt x="598" y="1303"/>
                  </a:lnTo>
                  <a:lnTo>
                    <a:pt x="556" y="1288"/>
                  </a:lnTo>
                  <a:lnTo>
                    <a:pt x="509" y="1276"/>
                  </a:lnTo>
                  <a:lnTo>
                    <a:pt x="506" y="1311"/>
                  </a:lnTo>
                  <a:lnTo>
                    <a:pt x="466" y="1296"/>
                  </a:lnTo>
                  <a:lnTo>
                    <a:pt x="433" y="1283"/>
                  </a:lnTo>
                  <a:lnTo>
                    <a:pt x="383" y="1276"/>
                  </a:lnTo>
                  <a:lnTo>
                    <a:pt x="376" y="1222"/>
                  </a:lnTo>
                  <a:lnTo>
                    <a:pt x="367" y="1203"/>
                  </a:lnTo>
                  <a:lnTo>
                    <a:pt x="302" y="1203"/>
                  </a:lnTo>
                  <a:lnTo>
                    <a:pt x="257" y="1206"/>
                  </a:lnTo>
                  <a:lnTo>
                    <a:pt x="237" y="1214"/>
                  </a:lnTo>
                  <a:lnTo>
                    <a:pt x="165" y="1219"/>
                  </a:lnTo>
                  <a:lnTo>
                    <a:pt x="127" y="1268"/>
                  </a:lnTo>
                  <a:lnTo>
                    <a:pt x="88" y="1333"/>
                  </a:lnTo>
                  <a:lnTo>
                    <a:pt x="11" y="1395"/>
                  </a:lnTo>
                  <a:lnTo>
                    <a:pt x="8" y="1406"/>
                  </a:lnTo>
                  <a:lnTo>
                    <a:pt x="3" y="1419"/>
                  </a:lnTo>
                  <a:lnTo>
                    <a:pt x="2" y="1437"/>
                  </a:lnTo>
                  <a:lnTo>
                    <a:pt x="0" y="1460"/>
                  </a:lnTo>
                  <a:lnTo>
                    <a:pt x="2" y="1472"/>
                  </a:lnTo>
                  <a:lnTo>
                    <a:pt x="3" y="1486"/>
                  </a:lnTo>
                  <a:lnTo>
                    <a:pt x="6" y="1499"/>
                  </a:lnTo>
                  <a:lnTo>
                    <a:pt x="11" y="1513"/>
                  </a:lnTo>
                  <a:lnTo>
                    <a:pt x="15" y="1528"/>
                  </a:lnTo>
                  <a:lnTo>
                    <a:pt x="23" y="1545"/>
                  </a:lnTo>
                  <a:lnTo>
                    <a:pt x="20" y="1548"/>
                  </a:lnTo>
                  <a:lnTo>
                    <a:pt x="18" y="1554"/>
                  </a:lnTo>
                  <a:lnTo>
                    <a:pt x="18" y="1561"/>
                  </a:lnTo>
                  <a:lnTo>
                    <a:pt x="20" y="1573"/>
                  </a:lnTo>
                  <a:lnTo>
                    <a:pt x="23" y="1587"/>
                  </a:lnTo>
                  <a:lnTo>
                    <a:pt x="30" y="1606"/>
                  </a:lnTo>
                  <a:lnTo>
                    <a:pt x="42" y="1628"/>
                  </a:lnTo>
                  <a:lnTo>
                    <a:pt x="44" y="1632"/>
                  </a:lnTo>
                  <a:lnTo>
                    <a:pt x="48" y="1643"/>
                  </a:lnTo>
                  <a:lnTo>
                    <a:pt x="57" y="1658"/>
                  </a:lnTo>
                  <a:lnTo>
                    <a:pt x="63" y="1665"/>
                  </a:lnTo>
                  <a:lnTo>
                    <a:pt x="71" y="1673"/>
                  </a:lnTo>
                  <a:lnTo>
                    <a:pt x="80" y="1679"/>
                  </a:lnTo>
                  <a:lnTo>
                    <a:pt x="92" y="1685"/>
                  </a:lnTo>
                  <a:lnTo>
                    <a:pt x="106" y="1690"/>
                  </a:lnTo>
                  <a:lnTo>
                    <a:pt x="121" y="1693"/>
                  </a:lnTo>
                  <a:lnTo>
                    <a:pt x="139" y="1694"/>
                  </a:lnTo>
                  <a:lnTo>
                    <a:pt x="159" y="1693"/>
                  </a:lnTo>
                  <a:lnTo>
                    <a:pt x="181" y="1690"/>
                  </a:lnTo>
                  <a:lnTo>
                    <a:pt x="207" y="1682"/>
                  </a:lnTo>
                  <a:lnTo>
                    <a:pt x="242" y="1677"/>
                  </a:lnTo>
                  <a:lnTo>
                    <a:pt x="272" y="1682"/>
                  </a:lnTo>
                  <a:lnTo>
                    <a:pt x="322" y="1677"/>
                  </a:lnTo>
                  <a:lnTo>
                    <a:pt x="309" y="1697"/>
                  </a:lnTo>
                  <a:lnTo>
                    <a:pt x="349" y="1697"/>
                  </a:lnTo>
                  <a:lnTo>
                    <a:pt x="352" y="1747"/>
                  </a:lnTo>
                  <a:lnTo>
                    <a:pt x="352" y="1757"/>
                  </a:lnTo>
                  <a:lnTo>
                    <a:pt x="350" y="1779"/>
                  </a:lnTo>
                  <a:lnTo>
                    <a:pt x="350" y="1791"/>
                  </a:lnTo>
                  <a:lnTo>
                    <a:pt x="350" y="1800"/>
                  </a:lnTo>
                  <a:lnTo>
                    <a:pt x="353" y="1809"/>
                  </a:lnTo>
                  <a:lnTo>
                    <a:pt x="355" y="1810"/>
                  </a:lnTo>
                  <a:lnTo>
                    <a:pt x="356" y="1812"/>
                  </a:lnTo>
                  <a:lnTo>
                    <a:pt x="367" y="1818"/>
                  </a:lnTo>
                  <a:lnTo>
                    <a:pt x="379" y="1828"/>
                  </a:lnTo>
                  <a:lnTo>
                    <a:pt x="385" y="1834"/>
                  </a:lnTo>
                  <a:lnTo>
                    <a:pt x="389" y="1842"/>
                  </a:lnTo>
                  <a:lnTo>
                    <a:pt x="393" y="1850"/>
                  </a:lnTo>
                  <a:lnTo>
                    <a:pt x="394" y="1859"/>
                  </a:lnTo>
                  <a:lnTo>
                    <a:pt x="396" y="1868"/>
                  </a:lnTo>
                  <a:lnTo>
                    <a:pt x="397" y="1880"/>
                  </a:lnTo>
                  <a:lnTo>
                    <a:pt x="402" y="1905"/>
                  </a:lnTo>
                  <a:lnTo>
                    <a:pt x="409" y="1934"/>
                  </a:lnTo>
                  <a:lnTo>
                    <a:pt x="405" y="1963"/>
                  </a:lnTo>
                  <a:lnTo>
                    <a:pt x="400" y="1988"/>
                  </a:lnTo>
                  <a:lnTo>
                    <a:pt x="399" y="2016"/>
                  </a:lnTo>
                  <a:lnTo>
                    <a:pt x="400" y="2047"/>
                  </a:lnTo>
                  <a:lnTo>
                    <a:pt x="405" y="2083"/>
                  </a:lnTo>
                  <a:lnTo>
                    <a:pt x="409" y="2126"/>
                  </a:lnTo>
                  <a:lnTo>
                    <a:pt x="444" y="2163"/>
                  </a:lnTo>
                  <a:lnTo>
                    <a:pt x="468" y="2192"/>
                  </a:lnTo>
                  <a:lnTo>
                    <a:pt x="476" y="2204"/>
                  </a:lnTo>
                  <a:lnTo>
                    <a:pt x="479" y="2210"/>
                  </a:lnTo>
                  <a:lnTo>
                    <a:pt x="476" y="2253"/>
                  </a:lnTo>
                  <a:lnTo>
                    <a:pt x="471" y="2287"/>
                  </a:lnTo>
                  <a:lnTo>
                    <a:pt x="533" y="2307"/>
                  </a:lnTo>
                  <a:lnTo>
                    <a:pt x="590" y="2295"/>
                  </a:lnTo>
                  <a:lnTo>
                    <a:pt x="620" y="2245"/>
                  </a:lnTo>
                  <a:lnTo>
                    <a:pt x="690" y="2192"/>
                  </a:lnTo>
                  <a:lnTo>
                    <a:pt x="690" y="2130"/>
                  </a:lnTo>
                  <a:lnTo>
                    <a:pt x="735" y="2118"/>
                  </a:lnTo>
                  <a:lnTo>
                    <a:pt x="735" y="2068"/>
                  </a:lnTo>
                  <a:lnTo>
                    <a:pt x="735" y="2023"/>
                  </a:lnTo>
                  <a:lnTo>
                    <a:pt x="740" y="2022"/>
                  </a:lnTo>
                  <a:lnTo>
                    <a:pt x="750" y="2019"/>
                  </a:lnTo>
                  <a:lnTo>
                    <a:pt x="764" y="2013"/>
                  </a:lnTo>
                  <a:lnTo>
                    <a:pt x="771" y="2008"/>
                  </a:lnTo>
                  <a:lnTo>
                    <a:pt x="779" y="2002"/>
                  </a:lnTo>
                  <a:lnTo>
                    <a:pt x="785" y="1994"/>
                  </a:lnTo>
                  <a:lnTo>
                    <a:pt x="791" y="1985"/>
                  </a:lnTo>
                  <a:lnTo>
                    <a:pt x="797" y="1975"/>
                  </a:lnTo>
                  <a:lnTo>
                    <a:pt x="800" y="1961"/>
                  </a:lnTo>
                  <a:lnTo>
                    <a:pt x="802" y="1946"/>
                  </a:lnTo>
                  <a:lnTo>
                    <a:pt x="802" y="1930"/>
                  </a:lnTo>
                  <a:lnTo>
                    <a:pt x="799" y="1910"/>
                  </a:lnTo>
                  <a:lnTo>
                    <a:pt x="793" y="1889"/>
                  </a:lnTo>
                  <a:lnTo>
                    <a:pt x="790" y="1819"/>
                  </a:lnTo>
                  <a:lnTo>
                    <a:pt x="824" y="1782"/>
                  </a:lnTo>
                  <a:lnTo>
                    <a:pt x="845" y="1759"/>
                  </a:lnTo>
                  <a:lnTo>
                    <a:pt x="868" y="1736"/>
                  </a:lnTo>
                  <a:lnTo>
                    <a:pt x="892" y="1708"/>
                  </a:lnTo>
                  <a:lnTo>
                    <a:pt x="903" y="1691"/>
                  </a:lnTo>
                  <a:lnTo>
                    <a:pt x="913" y="1676"/>
                  </a:lnTo>
                  <a:lnTo>
                    <a:pt x="922" y="1659"/>
                  </a:lnTo>
                  <a:lnTo>
                    <a:pt x="930" y="1644"/>
                  </a:lnTo>
                  <a:lnTo>
                    <a:pt x="936" y="1629"/>
                  </a:lnTo>
                  <a:lnTo>
                    <a:pt x="937" y="1614"/>
                  </a:lnTo>
                  <a:lnTo>
                    <a:pt x="937" y="1608"/>
                  </a:lnTo>
                  <a:lnTo>
                    <a:pt x="936" y="1602"/>
                  </a:lnTo>
                  <a:lnTo>
                    <a:pt x="934" y="1596"/>
                  </a:lnTo>
                  <a:lnTo>
                    <a:pt x="931" y="1590"/>
                  </a:lnTo>
                  <a:lnTo>
                    <a:pt x="916" y="1597"/>
                  </a:lnTo>
                  <a:lnTo>
                    <a:pt x="883" y="1611"/>
                  </a:lnTo>
                  <a:lnTo>
                    <a:pt x="865" y="1617"/>
                  </a:lnTo>
                  <a:lnTo>
                    <a:pt x="848" y="1620"/>
                  </a:lnTo>
                  <a:lnTo>
                    <a:pt x="842" y="1622"/>
                  </a:lnTo>
                  <a:lnTo>
                    <a:pt x="836" y="1622"/>
                  </a:lnTo>
                  <a:lnTo>
                    <a:pt x="833" y="1620"/>
                  </a:lnTo>
                  <a:lnTo>
                    <a:pt x="832" y="1617"/>
                  </a:lnTo>
                  <a:lnTo>
                    <a:pt x="824" y="1588"/>
                  </a:lnTo>
                  <a:lnTo>
                    <a:pt x="820" y="1575"/>
                  </a:lnTo>
                  <a:lnTo>
                    <a:pt x="770" y="1513"/>
                  </a:lnTo>
                  <a:lnTo>
                    <a:pt x="765" y="1499"/>
                  </a:lnTo>
                  <a:lnTo>
                    <a:pt x="764" y="1487"/>
                  </a:lnTo>
                  <a:lnTo>
                    <a:pt x="762" y="1475"/>
                  </a:lnTo>
                  <a:lnTo>
                    <a:pt x="761" y="1468"/>
                  </a:lnTo>
                  <a:lnTo>
                    <a:pt x="758" y="1459"/>
                  </a:lnTo>
                  <a:lnTo>
                    <a:pt x="747" y="1437"/>
                  </a:lnTo>
                  <a:lnTo>
                    <a:pt x="732" y="1410"/>
                  </a:lnTo>
                  <a:lnTo>
                    <a:pt x="685" y="1353"/>
                  </a:lnTo>
                  <a:lnTo>
                    <a:pt x="720" y="1326"/>
                  </a:lnTo>
                  <a:lnTo>
                    <a:pt x="728" y="1371"/>
                  </a:lnTo>
                  <a:lnTo>
                    <a:pt x="777" y="1440"/>
                  </a:lnTo>
                  <a:lnTo>
                    <a:pt x="820" y="1510"/>
                  </a:lnTo>
                  <a:lnTo>
                    <a:pt x="847" y="1575"/>
                  </a:lnTo>
                  <a:lnTo>
                    <a:pt x="877" y="1560"/>
                  </a:lnTo>
                  <a:lnTo>
                    <a:pt x="931" y="1528"/>
                  </a:lnTo>
                  <a:lnTo>
                    <a:pt x="981" y="1505"/>
                  </a:lnTo>
                  <a:lnTo>
                    <a:pt x="1031" y="1483"/>
                  </a:lnTo>
                  <a:lnTo>
                    <a:pt x="1024" y="1445"/>
                  </a:lnTo>
                  <a:lnTo>
                    <a:pt x="1004" y="1418"/>
                  </a:lnTo>
                  <a:lnTo>
                    <a:pt x="999" y="1383"/>
                  </a:lnTo>
                  <a:lnTo>
                    <a:pt x="957" y="1388"/>
                  </a:lnTo>
                  <a:lnTo>
                    <a:pt x="915" y="1341"/>
                  </a:lnTo>
                  <a:lnTo>
                    <a:pt x="915" y="1314"/>
                  </a:lnTo>
                  <a:lnTo>
                    <a:pt x="928" y="1324"/>
                  </a:lnTo>
                  <a:lnTo>
                    <a:pt x="942" y="1335"/>
                  </a:lnTo>
                  <a:lnTo>
                    <a:pt x="962" y="1347"/>
                  </a:lnTo>
                  <a:lnTo>
                    <a:pt x="984" y="1359"/>
                  </a:lnTo>
                  <a:lnTo>
                    <a:pt x="1010" y="1371"/>
                  </a:lnTo>
                  <a:lnTo>
                    <a:pt x="1037" y="1380"/>
                  </a:lnTo>
                  <a:lnTo>
                    <a:pt x="1051" y="1385"/>
                  </a:lnTo>
                  <a:lnTo>
                    <a:pt x="1064" y="1388"/>
                  </a:lnTo>
                  <a:lnTo>
                    <a:pt x="1153" y="1410"/>
                  </a:lnTo>
                  <a:lnTo>
                    <a:pt x="1156" y="1456"/>
                  </a:lnTo>
                  <a:lnTo>
                    <a:pt x="1218" y="1453"/>
                  </a:lnTo>
                  <a:lnTo>
                    <a:pt x="1203" y="1510"/>
                  </a:lnTo>
                  <a:lnTo>
                    <a:pt x="1276" y="1632"/>
                  </a:lnTo>
                  <a:lnTo>
                    <a:pt x="1279" y="1635"/>
                  </a:lnTo>
                  <a:lnTo>
                    <a:pt x="1283" y="1637"/>
                  </a:lnTo>
                  <a:lnTo>
                    <a:pt x="1288" y="1637"/>
                  </a:lnTo>
                  <a:lnTo>
                    <a:pt x="1292" y="1637"/>
                  </a:lnTo>
                  <a:lnTo>
                    <a:pt x="1298" y="1634"/>
                  </a:lnTo>
                  <a:lnTo>
                    <a:pt x="1304" y="1628"/>
                  </a:lnTo>
                  <a:lnTo>
                    <a:pt x="1310" y="1617"/>
                  </a:lnTo>
                  <a:lnTo>
                    <a:pt x="1318" y="1600"/>
                  </a:lnTo>
                  <a:lnTo>
                    <a:pt x="1330" y="1578"/>
                  </a:lnTo>
                  <a:lnTo>
                    <a:pt x="1345" y="1554"/>
                  </a:lnTo>
                  <a:lnTo>
                    <a:pt x="1354" y="1540"/>
                  </a:lnTo>
                  <a:lnTo>
                    <a:pt x="1365" y="1526"/>
                  </a:lnTo>
                  <a:lnTo>
                    <a:pt x="1375" y="1514"/>
                  </a:lnTo>
                  <a:lnTo>
                    <a:pt x="1389" y="1502"/>
                  </a:lnTo>
                  <a:lnTo>
                    <a:pt x="1402" y="1490"/>
                  </a:lnTo>
                  <a:lnTo>
                    <a:pt x="1418" y="1481"/>
                  </a:lnTo>
                  <a:lnTo>
                    <a:pt x="1434" y="1472"/>
                  </a:lnTo>
                  <a:lnTo>
                    <a:pt x="1451" y="1466"/>
                  </a:lnTo>
                  <a:lnTo>
                    <a:pt x="1470" y="1462"/>
                  </a:lnTo>
                  <a:lnTo>
                    <a:pt x="1490" y="1460"/>
                  </a:lnTo>
                  <a:lnTo>
                    <a:pt x="1502" y="1496"/>
                  </a:lnTo>
                  <a:lnTo>
                    <a:pt x="1510" y="1526"/>
                  </a:lnTo>
                  <a:lnTo>
                    <a:pt x="1513" y="1540"/>
                  </a:lnTo>
                  <a:lnTo>
                    <a:pt x="1513" y="1552"/>
                  </a:lnTo>
                  <a:lnTo>
                    <a:pt x="1517" y="1554"/>
                  </a:lnTo>
                  <a:lnTo>
                    <a:pt x="1522" y="1555"/>
                  </a:lnTo>
                  <a:lnTo>
                    <a:pt x="1526" y="1557"/>
                  </a:lnTo>
                  <a:lnTo>
                    <a:pt x="1532" y="1555"/>
                  </a:lnTo>
                  <a:lnTo>
                    <a:pt x="1540" y="1554"/>
                  </a:lnTo>
                  <a:lnTo>
                    <a:pt x="1546" y="1548"/>
                  </a:lnTo>
                  <a:lnTo>
                    <a:pt x="1552" y="1540"/>
                  </a:lnTo>
                  <a:lnTo>
                    <a:pt x="1552" y="1560"/>
                  </a:lnTo>
                  <a:lnTo>
                    <a:pt x="1553" y="1581"/>
                  </a:lnTo>
                  <a:lnTo>
                    <a:pt x="1555" y="1605"/>
                  </a:lnTo>
                  <a:lnTo>
                    <a:pt x="1559" y="1629"/>
                  </a:lnTo>
                  <a:lnTo>
                    <a:pt x="1564" y="1653"/>
                  </a:lnTo>
                  <a:lnTo>
                    <a:pt x="1568" y="1664"/>
                  </a:lnTo>
                  <a:lnTo>
                    <a:pt x="1572" y="1673"/>
                  </a:lnTo>
                  <a:lnTo>
                    <a:pt x="1578" y="1680"/>
                  </a:lnTo>
                  <a:lnTo>
                    <a:pt x="1582" y="1685"/>
                  </a:lnTo>
                  <a:lnTo>
                    <a:pt x="1594" y="1696"/>
                  </a:lnTo>
                  <a:lnTo>
                    <a:pt x="1608" y="1708"/>
                  </a:lnTo>
                  <a:lnTo>
                    <a:pt x="1635" y="1733"/>
                  </a:lnTo>
                  <a:lnTo>
                    <a:pt x="1649" y="1742"/>
                  </a:lnTo>
                  <a:lnTo>
                    <a:pt x="1659" y="1750"/>
                  </a:lnTo>
                  <a:lnTo>
                    <a:pt x="1664" y="1753"/>
                  </a:lnTo>
                  <a:lnTo>
                    <a:pt x="1668" y="1753"/>
                  </a:lnTo>
                  <a:lnTo>
                    <a:pt x="1671" y="1753"/>
                  </a:lnTo>
                  <a:lnTo>
                    <a:pt x="1674" y="1751"/>
                  </a:lnTo>
                  <a:lnTo>
                    <a:pt x="1679" y="1745"/>
                  </a:lnTo>
                  <a:lnTo>
                    <a:pt x="1680" y="1739"/>
                  </a:lnTo>
                  <a:lnTo>
                    <a:pt x="1682" y="1732"/>
                  </a:lnTo>
                  <a:lnTo>
                    <a:pt x="1682" y="1726"/>
                  </a:lnTo>
                  <a:lnTo>
                    <a:pt x="1682" y="1720"/>
                  </a:lnTo>
                  <a:lnTo>
                    <a:pt x="1679" y="1714"/>
                  </a:lnTo>
                  <a:lnTo>
                    <a:pt x="1676" y="1708"/>
                  </a:lnTo>
                  <a:lnTo>
                    <a:pt x="1671" y="1702"/>
                  </a:lnTo>
                  <a:lnTo>
                    <a:pt x="1665" y="1694"/>
                  </a:lnTo>
                  <a:lnTo>
                    <a:pt x="1659" y="1686"/>
                  </a:lnTo>
                  <a:lnTo>
                    <a:pt x="1645" y="1665"/>
                  </a:lnTo>
                  <a:lnTo>
                    <a:pt x="1624" y="1628"/>
                  </a:lnTo>
                  <a:lnTo>
                    <a:pt x="1621" y="1620"/>
                  </a:lnTo>
                  <a:lnTo>
                    <a:pt x="1618" y="1611"/>
                  </a:lnTo>
                  <a:lnTo>
                    <a:pt x="1614" y="1593"/>
                  </a:lnTo>
                  <a:lnTo>
                    <a:pt x="1614" y="1578"/>
                  </a:lnTo>
                  <a:lnTo>
                    <a:pt x="1612" y="1570"/>
                  </a:lnTo>
                  <a:lnTo>
                    <a:pt x="1644" y="1610"/>
                  </a:lnTo>
                  <a:lnTo>
                    <a:pt x="1645" y="1614"/>
                  </a:lnTo>
                  <a:lnTo>
                    <a:pt x="1647" y="1620"/>
                  </a:lnTo>
                  <a:lnTo>
                    <a:pt x="1652" y="1625"/>
                  </a:lnTo>
                  <a:lnTo>
                    <a:pt x="1656" y="1629"/>
                  </a:lnTo>
                  <a:lnTo>
                    <a:pt x="1661" y="1629"/>
                  </a:lnTo>
                  <a:lnTo>
                    <a:pt x="1665" y="1631"/>
                  </a:lnTo>
                  <a:lnTo>
                    <a:pt x="1670" y="1629"/>
                  </a:lnTo>
                  <a:lnTo>
                    <a:pt x="1676" y="1628"/>
                  </a:lnTo>
                  <a:lnTo>
                    <a:pt x="1689" y="1620"/>
                  </a:lnTo>
                  <a:lnTo>
                    <a:pt x="1697" y="1616"/>
                  </a:lnTo>
                  <a:lnTo>
                    <a:pt x="1703" y="1610"/>
                  </a:lnTo>
                  <a:lnTo>
                    <a:pt x="1707" y="1603"/>
                  </a:lnTo>
                  <a:lnTo>
                    <a:pt x="1712" y="1596"/>
                  </a:lnTo>
                  <a:lnTo>
                    <a:pt x="1718" y="1582"/>
                  </a:lnTo>
                  <a:lnTo>
                    <a:pt x="1721" y="1569"/>
                  </a:lnTo>
                  <a:lnTo>
                    <a:pt x="1721" y="1555"/>
                  </a:lnTo>
                  <a:lnTo>
                    <a:pt x="1721" y="1546"/>
                  </a:lnTo>
                  <a:lnTo>
                    <a:pt x="1721" y="1537"/>
                  </a:lnTo>
                  <a:lnTo>
                    <a:pt x="1679" y="1510"/>
                  </a:lnTo>
                  <a:lnTo>
                    <a:pt x="1679" y="1463"/>
                  </a:lnTo>
                  <a:lnTo>
                    <a:pt x="1724" y="1448"/>
                  </a:lnTo>
                  <a:lnTo>
                    <a:pt x="1721" y="1487"/>
                  </a:lnTo>
                  <a:lnTo>
                    <a:pt x="1722" y="1490"/>
                  </a:lnTo>
                  <a:lnTo>
                    <a:pt x="1727" y="1499"/>
                  </a:lnTo>
                  <a:lnTo>
                    <a:pt x="1732" y="1502"/>
                  </a:lnTo>
                  <a:lnTo>
                    <a:pt x="1735" y="1505"/>
                  </a:lnTo>
                  <a:lnTo>
                    <a:pt x="1739" y="1507"/>
                  </a:lnTo>
                  <a:lnTo>
                    <a:pt x="1744" y="1505"/>
                  </a:lnTo>
                  <a:lnTo>
                    <a:pt x="1751" y="1499"/>
                  </a:lnTo>
                  <a:lnTo>
                    <a:pt x="1756" y="1492"/>
                  </a:lnTo>
                  <a:lnTo>
                    <a:pt x="1759" y="1483"/>
                  </a:lnTo>
                  <a:lnTo>
                    <a:pt x="1759" y="1456"/>
                  </a:lnTo>
                  <a:lnTo>
                    <a:pt x="1778" y="1442"/>
                  </a:lnTo>
                  <a:lnTo>
                    <a:pt x="1799" y="1427"/>
                  </a:lnTo>
                  <a:lnTo>
                    <a:pt x="1824" y="1409"/>
                  </a:lnTo>
                  <a:lnTo>
                    <a:pt x="1849" y="1389"/>
                  </a:lnTo>
                  <a:lnTo>
                    <a:pt x="1870" y="1368"/>
                  </a:lnTo>
                  <a:lnTo>
                    <a:pt x="1879" y="1359"/>
                  </a:lnTo>
                  <a:lnTo>
                    <a:pt x="1886" y="1350"/>
                  </a:lnTo>
                  <a:lnTo>
                    <a:pt x="1890" y="1341"/>
                  </a:lnTo>
                  <a:lnTo>
                    <a:pt x="1893" y="1333"/>
                  </a:lnTo>
                  <a:lnTo>
                    <a:pt x="1896" y="1311"/>
                  </a:lnTo>
                  <a:lnTo>
                    <a:pt x="1899" y="1297"/>
                  </a:lnTo>
                  <a:lnTo>
                    <a:pt x="1899" y="1288"/>
                  </a:lnTo>
                  <a:lnTo>
                    <a:pt x="1899" y="1283"/>
                  </a:lnTo>
                  <a:lnTo>
                    <a:pt x="1896" y="1279"/>
                  </a:lnTo>
                  <a:lnTo>
                    <a:pt x="1890" y="1267"/>
                  </a:lnTo>
                  <a:lnTo>
                    <a:pt x="1884" y="1250"/>
                  </a:lnTo>
                  <a:lnTo>
                    <a:pt x="1878" y="1229"/>
                  </a:lnTo>
                  <a:lnTo>
                    <a:pt x="1893" y="1184"/>
                  </a:lnTo>
                  <a:lnTo>
                    <a:pt x="1854" y="1179"/>
                  </a:lnTo>
                  <a:lnTo>
                    <a:pt x="1854" y="1157"/>
                  </a:lnTo>
                  <a:lnTo>
                    <a:pt x="1893" y="1142"/>
                  </a:lnTo>
                  <a:lnTo>
                    <a:pt x="1931" y="1142"/>
                  </a:lnTo>
                  <a:lnTo>
                    <a:pt x="1950" y="1176"/>
                  </a:lnTo>
                  <a:lnTo>
                    <a:pt x="1947" y="1234"/>
                  </a:lnTo>
                  <a:lnTo>
                    <a:pt x="1996" y="1211"/>
                  </a:lnTo>
                  <a:lnTo>
                    <a:pt x="1996" y="1161"/>
                  </a:lnTo>
                  <a:lnTo>
                    <a:pt x="1973" y="1129"/>
                  </a:lnTo>
                  <a:lnTo>
                    <a:pt x="1996" y="1104"/>
                  </a:lnTo>
                  <a:lnTo>
                    <a:pt x="2003" y="1077"/>
                  </a:lnTo>
                  <a:lnTo>
                    <a:pt x="2058" y="1069"/>
                  </a:lnTo>
                  <a:lnTo>
                    <a:pt x="2067" y="1060"/>
                  </a:lnTo>
                  <a:lnTo>
                    <a:pt x="2089" y="1039"/>
                  </a:lnTo>
                  <a:lnTo>
                    <a:pt x="2101" y="1025"/>
                  </a:lnTo>
                  <a:lnTo>
                    <a:pt x="2112" y="1012"/>
                  </a:lnTo>
                  <a:lnTo>
                    <a:pt x="2121" y="1000"/>
                  </a:lnTo>
                  <a:lnTo>
                    <a:pt x="2127" y="989"/>
                  </a:lnTo>
                  <a:lnTo>
                    <a:pt x="2135" y="953"/>
                  </a:lnTo>
                  <a:lnTo>
                    <a:pt x="2141" y="929"/>
                  </a:lnTo>
                  <a:lnTo>
                    <a:pt x="2144" y="902"/>
                  </a:lnTo>
                  <a:lnTo>
                    <a:pt x="2147" y="876"/>
                  </a:lnTo>
                  <a:lnTo>
                    <a:pt x="2147" y="865"/>
                  </a:lnTo>
                  <a:lnTo>
                    <a:pt x="2145" y="855"/>
                  </a:lnTo>
                  <a:lnTo>
                    <a:pt x="2144" y="847"/>
                  </a:lnTo>
                  <a:lnTo>
                    <a:pt x="2141" y="841"/>
                  </a:lnTo>
                  <a:lnTo>
                    <a:pt x="2136" y="837"/>
                  </a:lnTo>
                  <a:lnTo>
                    <a:pt x="2130" y="835"/>
                  </a:lnTo>
                  <a:lnTo>
                    <a:pt x="2120" y="835"/>
                  </a:lnTo>
                  <a:lnTo>
                    <a:pt x="2113" y="834"/>
                  </a:lnTo>
                  <a:lnTo>
                    <a:pt x="2112" y="832"/>
                  </a:lnTo>
                  <a:lnTo>
                    <a:pt x="2112" y="831"/>
                  </a:lnTo>
                  <a:lnTo>
                    <a:pt x="2116" y="829"/>
                  </a:lnTo>
                  <a:lnTo>
                    <a:pt x="2120" y="828"/>
                  </a:lnTo>
                  <a:lnTo>
                    <a:pt x="2095" y="835"/>
                  </a:lnTo>
                  <a:lnTo>
                    <a:pt x="2107" y="800"/>
                  </a:lnTo>
                  <a:lnTo>
                    <a:pt x="2142" y="763"/>
                  </a:lnTo>
                  <a:lnTo>
                    <a:pt x="2172" y="701"/>
                  </a:lnTo>
                  <a:lnTo>
                    <a:pt x="2264" y="705"/>
                  </a:lnTo>
                  <a:lnTo>
                    <a:pt x="2322" y="723"/>
                  </a:lnTo>
                  <a:lnTo>
                    <a:pt x="2369" y="708"/>
                  </a:lnTo>
                  <a:lnTo>
                    <a:pt x="2394" y="663"/>
                  </a:lnTo>
                  <a:lnTo>
                    <a:pt x="2441" y="656"/>
                  </a:lnTo>
                  <a:lnTo>
                    <a:pt x="2430" y="669"/>
                  </a:lnTo>
                  <a:lnTo>
                    <a:pt x="2418" y="686"/>
                  </a:lnTo>
                  <a:lnTo>
                    <a:pt x="2406" y="708"/>
                  </a:lnTo>
                  <a:lnTo>
                    <a:pt x="2394" y="739"/>
                  </a:lnTo>
                  <a:lnTo>
                    <a:pt x="2388" y="755"/>
                  </a:lnTo>
                  <a:lnTo>
                    <a:pt x="2382" y="775"/>
                  </a:lnTo>
                  <a:lnTo>
                    <a:pt x="2378" y="794"/>
                  </a:lnTo>
                  <a:lnTo>
                    <a:pt x="2375" y="817"/>
                  </a:lnTo>
                  <a:lnTo>
                    <a:pt x="2373" y="841"/>
                  </a:lnTo>
                  <a:lnTo>
                    <a:pt x="2372" y="865"/>
                  </a:lnTo>
                  <a:lnTo>
                    <a:pt x="2384" y="912"/>
                  </a:lnTo>
                  <a:lnTo>
                    <a:pt x="2434" y="835"/>
                  </a:lnTo>
                  <a:lnTo>
                    <a:pt x="2440" y="828"/>
                  </a:lnTo>
                  <a:lnTo>
                    <a:pt x="2452" y="813"/>
                  </a:lnTo>
                  <a:lnTo>
                    <a:pt x="2458" y="802"/>
                  </a:lnTo>
                  <a:lnTo>
                    <a:pt x="2462" y="793"/>
                  </a:lnTo>
                  <a:lnTo>
                    <a:pt x="2465" y="784"/>
                  </a:lnTo>
                  <a:lnTo>
                    <a:pt x="2465" y="781"/>
                  </a:lnTo>
                  <a:lnTo>
                    <a:pt x="2464" y="778"/>
                  </a:lnTo>
                  <a:lnTo>
                    <a:pt x="2449" y="745"/>
                  </a:lnTo>
                  <a:lnTo>
                    <a:pt x="2441" y="723"/>
                  </a:lnTo>
                  <a:lnTo>
                    <a:pt x="2446" y="717"/>
                  </a:lnTo>
                  <a:lnTo>
                    <a:pt x="2456" y="702"/>
                  </a:lnTo>
                  <a:lnTo>
                    <a:pt x="2471" y="686"/>
                  </a:lnTo>
                  <a:lnTo>
                    <a:pt x="2479" y="678"/>
                  </a:lnTo>
                  <a:lnTo>
                    <a:pt x="2486" y="674"/>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05" name="Freeform 11"/>
            <p:cNvSpPr/>
            <p:nvPr/>
          </p:nvSpPr>
          <p:spPr bwMode="auto">
            <a:xfrm>
              <a:off x="2172" y="1073"/>
              <a:ext cx="43" cy="160"/>
            </a:xfrm>
            <a:custGeom>
              <a:avLst/>
              <a:gdLst>
                <a:gd name="T0" fmla="*/ 5 w 43"/>
                <a:gd name="T1" fmla="*/ 160 h 160"/>
                <a:gd name="T2" fmla="*/ 35 w 43"/>
                <a:gd name="T3" fmla="*/ 145 h 160"/>
                <a:gd name="T4" fmla="*/ 35 w 43"/>
                <a:gd name="T5" fmla="*/ 107 h 160"/>
                <a:gd name="T6" fmla="*/ 43 w 43"/>
                <a:gd name="T7" fmla="*/ 65 h 160"/>
                <a:gd name="T8" fmla="*/ 35 w 43"/>
                <a:gd name="T9" fmla="*/ 11 h 160"/>
                <a:gd name="T10" fmla="*/ 23 w 43"/>
                <a:gd name="T11" fmla="*/ 0 h 160"/>
                <a:gd name="T12" fmla="*/ 8 w 43"/>
                <a:gd name="T13" fmla="*/ 26 h 160"/>
                <a:gd name="T14" fmla="*/ 8 w 43"/>
                <a:gd name="T15" fmla="*/ 88 h 160"/>
                <a:gd name="T16" fmla="*/ 0 w 43"/>
                <a:gd name="T17" fmla="*/ 138 h 160"/>
                <a:gd name="T18" fmla="*/ 5 w 43"/>
                <a:gd name="T19" fmla="*/ 16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60">
                  <a:moveTo>
                    <a:pt x="5" y="160"/>
                  </a:moveTo>
                  <a:lnTo>
                    <a:pt x="35" y="145"/>
                  </a:lnTo>
                  <a:lnTo>
                    <a:pt x="35" y="107"/>
                  </a:lnTo>
                  <a:lnTo>
                    <a:pt x="43" y="65"/>
                  </a:lnTo>
                  <a:lnTo>
                    <a:pt x="35" y="11"/>
                  </a:lnTo>
                  <a:lnTo>
                    <a:pt x="23" y="0"/>
                  </a:lnTo>
                  <a:lnTo>
                    <a:pt x="8" y="26"/>
                  </a:lnTo>
                  <a:lnTo>
                    <a:pt x="8" y="88"/>
                  </a:lnTo>
                  <a:lnTo>
                    <a:pt x="0" y="138"/>
                  </a:lnTo>
                  <a:lnTo>
                    <a:pt x="5" y="160"/>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06" name="Freeform 12"/>
            <p:cNvSpPr/>
            <p:nvPr/>
          </p:nvSpPr>
          <p:spPr bwMode="auto">
            <a:xfrm>
              <a:off x="2142" y="1268"/>
              <a:ext cx="80" cy="50"/>
            </a:xfrm>
            <a:custGeom>
              <a:avLst/>
              <a:gdLst>
                <a:gd name="T0" fmla="*/ 27 w 80"/>
                <a:gd name="T1" fmla="*/ 47 h 50"/>
                <a:gd name="T2" fmla="*/ 0 w 80"/>
                <a:gd name="T3" fmla="*/ 50 h 50"/>
                <a:gd name="T4" fmla="*/ 18 w 80"/>
                <a:gd name="T5" fmla="*/ 7 h 50"/>
                <a:gd name="T6" fmla="*/ 50 w 80"/>
                <a:gd name="T7" fmla="*/ 0 h 50"/>
                <a:gd name="T8" fmla="*/ 80 w 80"/>
                <a:gd name="T9" fmla="*/ 30 h 50"/>
                <a:gd name="T10" fmla="*/ 61 w 80"/>
                <a:gd name="T11" fmla="*/ 50 h 50"/>
                <a:gd name="T12" fmla="*/ 27 w 80"/>
                <a:gd name="T13" fmla="*/ 4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50">
                  <a:moveTo>
                    <a:pt x="27" y="47"/>
                  </a:moveTo>
                  <a:lnTo>
                    <a:pt x="0" y="50"/>
                  </a:lnTo>
                  <a:lnTo>
                    <a:pt x="18" y="7"/>
                  </a:lnTo>
                  <a:lnTo>
                    <a:pt x="50" y="0"/>
                  </a:lnTo>
                  <a:lnTo>
                    <a:pt x="80" y="30"/>
                  </a:lnTo>
                  <a:lnTo>
                    <a:pt x="61" y="50"/>
                  </a:lnTo>
                  <a:lnTo>
                    <a:pt x="27" y="47"/>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07" name="Freeform 13"/>
            <p:cNvSpPr/>
            <p:nvPr/>
          </p:nvSpPr>
          <p:spPr bwMode="auto">
            <a:xfrm>
              <a:off x="2015" y="1337"/>
              <a:ext cx="162" cy="145"/>
            </a:xfrm>
            <a:custGeom>
              <a:avLst/>
              <a:gdLst>
                <a:gd name="T0" fmla="*/ 135 w 162"/>
                <a:gd name="T1" fmla="*/ 8 h 145"/>
                <a:gd name="T2" fmla="*/ 115 w 162"/>
                <a:gd name="T3" fmla="*/ 28 h 145"/>
                <a:gd name="T4" fmla="*/ 100 w 162"/>
                <a:gd name="T5" fmla="*/ 46 h 145"/>
                <a:gd name="T6" fmla="*/ 88 w 162"/>
                <a:gd name="T7" fmla="*/ 50 h 145"/>
                <a:gd name="T8" fmla="*/ 73 w 162"/>
                <a:gd name="T9" fmla="*/ 61 h 145"/>
                <a:gd name="T10" fmla="*/ 70 w 162"/>
                <a:gd name="T11" fmla="*/ 88 h 145"/>
                <a:gd name="T12" fmla="*/ 23 w 162"/>
                <a:gd name="T13" fmla="*/ 88 h 145"/>
                <a:gd name="T14" fmla="*/ 0 w 162"/>
                <a:gd name="T15" fmla="*/ 111 h 145"/>
                <a:gd name="T16" fmla="*/ 23 w 162"/>
                <a:gd name="T17" fmla="*/ 135 h 145"/>
                <a:gd name="T18" fmla="*/ 62 w 162"/>
                <a:gd name="T19" fmla="*/ 142 h 145"/>
                <a:gd name="T20" fmla="*/ 85 w 162"/>
                <a:gd name="T21" fmla="*/ 145 h 145"/>
                <a:gd name="T22" fmla="*/ 115 w 162"/>
                <a:gd name="T23" fmla="*/ 130 h 145"/>
                <a:gd name="T24" fmla="*/ 130 w 162"/>
                <a:gd name="T25" fmla="*/ 77 h 145"/>
                <a:gd name="T26" fmla="*/ 150 w 162"/>
                <a:gd name="T27" fmla="*/ 50 h 145"/>
                <a:gd name="T28" fmla="*/ 162 w 162"/>
                <a:gd name="T29" fmla="*/ 23 h 145"/>
                <a:gd name="T30" fmla="*/ 162 w 162"/>
                <a:gd name="T31" fmla="*/ 0 h 145"/>
                <a:gd name="T32" fmla="*/ 135 w 162"/>
                <a:gd name="T33" fmla="*/ 8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2" h="145">
                  <a:moveTo>
                    <a:pt x="135" y="8"/>
                  </a:moveTo>
                  <a:lnTo>
                    <a:pt x="115" y="28"/>
                  </a:lnTo>
                  <a:lnTo>
                    <a:pt x="100" y="46"/>
                  </a:lnTo>
                  <a:lnTo>
                    <a:pt x="88" y="50"/>
                  </a:lnTo>
                  <a:lnTo>
                    <a:pt x="73" y="61"/>
                  </a:lnTo>
                  <a:lnTo>
                    <a:pt x="70" y="88"/>
                  </a:lnTo>
                  <a:lnTo>
                    <a:pt x="23" y="88"/>
                  </a:lnTo>
                  <a:lnTo>
                    <a:pt x="0" y="111"/>
                  </a:lnTo>
                  <a:lnTo>
                    <a:pt x="23" y="135"/>
                  </a:lnTo>
                  <a:lnTo>
                    <a:pt x="62" y="142"/>
                  </a:lnTo>
                  <a:lnTo>
                    <a:pt x="85" y="145"/>
                  </a:lnTo>
                  <a:lnTo>
                    <a:pt x="115" y="130"/>
                  </a:lnTo>
                  <a:lnTo>
                    <a:pt x="130" y="77"/>
                  </a:lnTo>
                  <a:lnTo>
                    <a:pt x="150" y="50"/>
                  </a:lnTo>
                  <a:lnTo>
                    <a:pt x="162" y="23"/>
                  </a:lnTo>
                  <a:lnTo>
                    <a:pt x="162" y="0"/>
                  </a:lnTo>
                  <a:lnTo>
                    <a:pt x="135" y="8"/>
                  </a:lnTo>
                  <a:close/>
                </a:path>
              </a:pathLst>
            </a:custGeom>
            <a:gradFill rotWithShape="1">
              <a:gsLst>
                <a:gs pos="0">
                  <a:srgbClr val="875818"/>
                </a:gs>
                <a:gs pos="100000">
                  <a:srgbClr val="52350E"/>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08" name="Freeform 14"/>
            <p:cNvSpPr/>
            <p:nvPr/>
          </p:nvSpPr>
          <p:spPr bwMode="auto">
            <a:xfrm>
              <a:off x="1993" y="1482"/>
              <a:ext cx="45" cy="32"/>
            </a:xfrm>
            <a:custGeom>
              <a:avLst/>
              <a:gdLst>
                <a:gd name="T0" fmla="*/ 18 w 45"/>
                <a:gd name="T1" fmla="*/ 27 h 32"/>
                <a:gd name="T2" fmla="*/ 0 w 45"/>
                <a:gd name="T3" fmla="*/ 8 h 32"/>
                <a:gd name="T4" fmla="*/ 27 w 45"/>
                <a:gd name="T5" fmla="*/ 0 h 32"/>
                <a:gd name="T6" fmla="*/ 45 w 45"/>
                <a:gd name="T7" fmla="*/ 12 h 32"/>
                <a:gd name="T8" fmla="*/ 37 w 45"/>
                <a:gd name="T9" fmla="*/ 32 h 32"/>
                <a:gd name="T10" fmla="*/ 18 w 45"/>
                <a:gd name="T11" fmla="*/ 27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18" y="27"/>
                  </a:moveTo>
                  <a:lnTo>
                    <a:pt x="0" y="8"/>
                  </a:lnTo>
                  <a:lnTo>
                    <a:pt x="27" y="0"/>
                  </a:lnTo>
                  <a:lnTo>
                    <a:pt x="45" y="12"/>
                  </a:lnTo>
                  <a:lnTo>
                    <a:pt x="37" y="32"/>
                  </a:lnTo>
                  <a:lnTo>
                    <a:pt x="18" y="27"/>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09" name="Freeform 15"/>
            <p:cNvSpPr/>
            <p:nvPr/>
          </p:nvSpPr>
          <p:spPr bwMode="auto">
            <a:xfrm>
              <a:off x="1861" y="1614"/>
              <a:ext cx="67" cy="49"/>
            </a:xfrm>
            <a:custGeom>
              <a:avLst/>
              <a:gdLst>
                <a:gd name="T0" fmla="*/ 25 w 67"/>
                <a:gd name="T1" fmla="*/ 49 h 49"/>
                <a:gd name="T2" fmla="*/ 47 w 67"/>
                <a:gd name="T3" fmla="*/ 37 h 49"/>
                <a:gd name="T4" fmla="*/ 67 w 67"/>
                <a:gd name="T5" fmla="*/ 7 h 49"/>
                <a:gd name="T6" fmla="*/ 40 w 67"/>
                <a:gd name="T7" fmla="*/ 0 h 49"/>
                <a:gd name="T8" fmla="*/ 0 w 67"/>
                <a:gd name="T9" fmla="*/ 30 h 49"/>
                <a:gd name="T10" fmla="*/ 25 w 67"/>
                <a:gd name="T11" fmla="*/ 49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49">
                  <a:moveTo>
                    <a:pt x="25" y="49"/>
                  </a:moveTo>
                  <a:lnTo>
                    <a:pt x="47" y="37"/>
                  </a:lnTo>
                  <a:lnTo>
                    <a:pt x="67" y="7"/>
                  </a:lnTo>
                  <a:lnTo>
                    <a:pt x="40" y="0"/>
                  </a:lnTo>
                  <a:lnTo>
                    <a:pt x="0" y="30"/>
                  </a:lnTo>
                  <a:lnTo>
                    <a:pt x="25" y="49"/>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0" name="Freeform 16"/>
            <p:cNvSpPr/>
            <p:nvPr/>
          </p:nvSpPr>
          <p:spPr bwMode="auto">
            <a:xfrm>
              <a:off x="1729" y="1893"/>
              <a:ext cx="137" cy="152"/>
            </a:xfrm>
            <a:custGeom>
              <a:avLst/>
              <a:gdLst>
                <a:gd name="T0" fmla="*/ 117 w 137"/>
                <a:gd name="T1" fmla="*/ 0 h 152"/>
                <a:gd name="T2" fmla="*/ 80 w 137"/>
                <a:gd name="T3" fmla="*/ 10 h 152"/>
                <a:gd name="T4" fmla="*/ 42 w 137"/>
                <a:gd name="T5" fmla="*/ 30 h 152"/>
                <a:gd name="T6" fmla="*/ 18 w 137"/>
                <a:gd name="T7" fmla="*/ 60 h 152"/>
                <a:gd name="T8" fmla="*/ 15 w 137"/>
                <a:gd name="T9" fmla="*/ 62 h 152"/>
                <a:gd name="T10" fmla="*/ 9 w 137"/>
                <a:gd name="T11" fmla="*/ 66 h 152"/>
                <a:gd name="T12" fmla="*/ 3 w 137"/>
                <a:gd name="T13" fmla="*/ 72 h 152"/>
                <a:gd name="T14" fmla="*/ 0 w 137"/>
                <a:gd name="T15" fmla="*/ 75 h 152"/>
                <a:gd name="T16" fmla="*/ 0 w 137"/>
                <a:gd name="T17" fmla="*/ 80 h 152"/>
                <a:gd name="T18" fmla="*/ 0 w 137"/>
                <a:gd name="T19" fmla="*/ 86 h 152"/>
                <a:gd name="T20" fmla="*/ 3 w 137"/>
                <a:gd name="T21" fmla="*/ 95 h 152"/>
                <a:gd name="T22" fmla="*/ 10 w 137"/>
                <a:gd name="T23" fmla="*/ 115 h 152"/>
                <a:gd name="T24" fmla="*/ 22 w 137"/>
                <a:gd name="T25" fmla="*/ 142 h 152"/>
                <a:gd name="T26" fmla="*/ 60 w 137"/>
                <a:gd name="T27" fmla="*/ 152 h 152"/>
                <a:gd name="T28" fmla="*/ 102 w 137"/>
                <a:gd name="T29" fmla="*/ 107 h 152"/>
                <a:gd name="T30" fmla="*/ 110 w 137"/>
                <a:gd name="T31" fmla="*/ 104 h 152"/>
                <a:gd name="T32" fmla="*/ 116 w 137"/>
                <a:gd name="T33" fmla="*/ 99 h 152"/>
                <a:gd name="T34" fmla="*/ 123 w 137"/>
                <a:gd name="T35" fmla="*/ 95 h 152"/>
                <a:gd name="T36" fmla="*/ 129 w 137"/>
                <a:gd name="T37" fmla="*/ 89 h 152"/>
                <a:gd name="T38" fmla="*/ 135 w 137"/>
                <a:gd name="T39" fmla="*/ 81 h 152"/>
                <a:gd name="T40" fmla="*/ 135 w 137"/>
                <a:gd name="T41" fmla="*/ 77 h 152"/>
                <a:gd name="T42" fmla="*/ 137 w 137"/>
                <a:gd name="T43" fmla="*/ 74 h 152"/>
                <a:gd name="T44" fmla="*/ 135 w 137"/>
                <a:gd name="T45" fmla="*/ 69 h 152"/>
                <a:gd name="T46" fmla="*/ 132 w 137"/>
                <a:gd name="T47" fmla="*/ 65 h 152"/>
                <a:gd name="T48" fmla="*/ 128 w 137"/>
                <a:gd name="T49" fmla="*/ 56 h 152"/>
                <a:gd name="T50" fmla="*/ 125 w 137"/>
                <a:gd name="T51" fmla="*/ 45 h 152"/>
                <a:gd name="T52" fmla="*/ 122 w 137"/>
                <a:gd name="T53" fmla="*/ 35 h 152"/>
                <a:gd name="T54" fmla="*/ 120 w 137"/>
                <a:gd name="T55" fmla="*/ 24 h 152"/>
                <a:gd name="T56" fmla="*/ 117 w 137"/>
                <a:gd name="T57" fmla="*/ 6 h 152"/>
                <a:gd name="T58" fmla="*/ 117 w 137"/>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7" h="152">
                  <a:moveTo>
                    <a:pt x="117" y="0"/>
                  </a:moveTo>
                  <a:lnTo>
                    <a:pt x="80" y="10"/>
                  </a:lnTo>
                  <a:lnTo>
                    <a:pt x="42" y="30"/>
                  </a:lnTo>
                  <a:lnTo>
                    <a:pt x="18" y="60"/>
                  </a:lnTo>
                  <a:lnTo>
                    <a:pt x="15" y="62"/>
                  </a:lnTo>
                  <a:lnTo>
                    <a:pt x="9" y="66"/>
                  </a:lnTo>
                  <a:lnTo>
                    <a:pt x="3" y="72"/>
                  </a:lnTo>
                  <a:lnTo>
                    <a:pt x="0" y="75"/>
                  </a:lnTo>
                  <a:lnTo>
                    <a:pt x="0" y="80"/>
                  </a:lnTo>
                  <a:lnTo>
                    <a:pt x="0" y="86"/>
                  </a:lnTo>
                  <a:lnTo>
                    <a:pt x="3" y="95"/>
                  </a:lnTo>
                  <a:lnTo>
                    <a:pt x="10" y="115"/>
                  </a:lnTo>
                  <a:lnTo>
                    <a:pt x="22" y="142"/>
                  </a:lnTo>
                  <a:lnTo>
                    <a:pt x="60" y="152"/>
                  </a:lnTo>
                  <a:lnTo>
                    <a:pt x="102" y="107"/>
                  </a:lnTo>
                  <a:lnTo>
                    <a:pt x="110" y="104"/>
                  </a:lnTo>
                  <a:lnTo>
                    <a:pt x="116" y="99"/>
                  </a:lnTo>
                  <a:lnTo>
                    <a:pt x="123" y="95"/>
                  </a:lnTo>
                  <a:lnTo>
                    <a:pt x="129" y="89"/>
                  </a:lnTo>
                  <a:lnTo>
                    <a:pt x="135" y="81"/>
                  </a:lnTo>
                  <a:lnTo>
                    <a:pt x="135" y="77"/>
                  </a:lnTo>
                  <a:lnTo>
                    <a:pt x="137" y="74"/>
                  </a:lnTo>
                  <a:lnTo>
                    <a:pt x="135" y="69"/>
                  </a:lnTo>
                  <a:lnTo>
                    <a:pt x="132" y="65"/>
                  </a:lnTo>
                  <a:lnTo>
                    <a:pt x="128" y="56"/>
                  </a:lnTo>
                  <a:lnTo>
                    <a:pt x="125" y="45"/>
                  </a:lnTo>
                  <a:lnTo>
                    <a:pt x="122" y="35"/>
                  </a:lnTo>
                  <a:lnTo>
                    <a:pt x="120" y="24"/>
                  </a:lnTo>
                  <a:lnTo>
                    <a:pt x="117" y="6"/>
                  </a:lnTo>
                  <a:lnTo>
                    <a:pt x="117" y="0"/>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1" name="Freeform 17"/>
            <p:cNvSpPr/>
            <p:nvPr/>
          </p:nvSpPr>
          <p:spPr bwMode="auto">
            <a:xfrm>
              <a:off x="835" y="2149"/>
              <a:ext cx="119" cy="218"/>
            </a:xfrm>
            <a:custGeom>
              <a:avLst/>
              <a:gdLst>
                <a:gd name="T0" fmla="*/ 119 w 119"/>
                <a:gd name="T1" fmla="*/ 70 h 218"/>
                <a:gd name="T2" fmla="*/ 107 w 119"/>
                <a:gd name="T3" fmla="*/ 23 h 218"/>
                <a:gd name="T4" fmla="*/ 92 w 119"/>
                <a:gd name="T5" fmla="*/ 0 h 218"/>
                <a:gd name="T6" fmla="*/ 72 w 119"/>
                <a:gd name="T7" fmla="*/ 23 h 218"/>
                <a:gd name="T8" fmla="*/ 35 w 119"/>
                <a:gd name="T9" fmla="*/ 58 h 218"/>
                <a:gd name="T10" fmla="*/ 29 w 119"/>
                <a:gd name="T11" fmla="*/ 62 h 218"/>
                <a:gd name="T12" fmla="*/ 18 w 119"/>
                <a:gd name="T13" fmla="*/ 71 h 218"/>
                <a:gd name="T14" fmla="*/ 10 w 119"/>
                <a:gd name="T15" fmla="*/ 77 h 218"/>
                <a:gd name="T16" fmla="*/ 6 w 119"/>
                <a:gd name="T17" fmla="*/ 85 h 218"/>
                <a:gd name="T18" fmla="*/ 1 w 119"/>
                <a:gd name="T19" fmla="*/ 93 h 218"/>
                <a:gd name="T20" fmla="*/ 0 w 119"/>
                <a:gd name="T21" fmla="*/ 100 h 218"/>
                <a:gd name="T22" fmla="*/ 1 w 119"/>
                <a:gd name="T23" fmla="*/ 117 h 218"/>
                <a:gd name="T24" fmla="*/ 6 w 119"/>
                <a:gd name="T25" fmla="*/ 136 h 218"/>
                <a:gd name="T26" fmla="*/ 12 w 119"/>
                <a:gd name="T27" fmla="*/ 157 h 218"/>
                <a:gd name="T28" fmla="*/ 12 w 119"/>
                <a:gd name="T29" fmla="*/ 200 h 218"/>
                <a:gd name="T30" fmla="*/ 16 w 119"/>
                <a:gd name="T31" fmla="*/ 204 h 218"/>
                <a:gd name="T32" fmla="*/ 30 w 119"/>
                <a:gd name="T33" fmla="*/ 212 h 218"/>
                <a:gd name="T34" fmla="*/ 36 w 119"/>
                <a:gd name="T35" fmla="*/ 215 h 218"/>
                <a:gd name="T36" fmla="*/ 42 w 119"/>
                <a:gd name="T37" fmla="*/ 218 h 218"/>
                <a:gd name="T38" fmla="*/ 47 w 119"/>
                <a:gd name="T39" fmla="*/ 218 h 218"/>
                <a:gd name="T40" fmla="*/ 48 w 119"/>
                <a:gd name="T41" fmla="*/ 216 h 218"/>
                <a:gd name="T42" fmla="*/ 50 w 119"/>
                <a:gd name="T43" fmla="*/ 215 h 218"/>
                <a:gd name="T44" fmla="*/ 65 w 119"/>
                <a:gd name="T45" fmla="*/ 160 h 218"/>
                <a:gd name="T46" fmla="*/ 89 w 119"/>
                <a:gd name="T47" fmla="*/ 103 h 218"/>
                <a:gd name="T48" fmla="*/ 119 w 119"/>
                <a:gd name="T49" fmla="*/ 7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9" h="218">
                  <a:moveTo>
                    <a:pt x="119" y="70"/>
                  </a:moveTo>
                  <a:lnTo>
                    <a:pt x="107" y="23"/>
                  </a:lnTo>
                  <a:lnTo>
                    <a:pt x="92" y="0"/>
                  </a:lnTo>
                  <a:lnTo>
                    <a:pt x="72" y="23"/>
                  </a:lnTo>
                  <a:lnTo>
                    <a:pt x="35" y="58"/>
                  </a:lnTo>
                  <a:lnTo>
                    <a:pt x="29" y="62"/>
                  </a:lnTo>
                  <a:lnTo>
                    <a:pt x="18" y="71"/>
                  </a:lnTo>
                  <a:lnTo>
                    <a:pt x="10" y="77"/>
                  </a:lnTo>
                  <a:lnTo>
                    <a:pt x="6" y="85"/>
                  </a:lnTo>
                  <a:lnTo>
                    <a:pt x="1" y="93"/>
                  </a:lnTo>
                  <a:lnTo>
                    <a:pt x="0" y="100"/>
                  </a:lnTo>
                  <a:lnTo>
                    <a:pt x="1" y="117"/>
                  </a:lnTo>
                  <a:lnTo>
                    <a:pt x="6" y="136"/>
                  </a:lnTo>
                  <a:lnTo>
                    <a:pt x="12" y="157"/>
                  </a:lnTo>
                  <a:lnTo>
                    <a:pt x="12" y="200"/>
                  </a:lnTo>
                  <a:lnTo>
                    <a:pt x="16" y="204"/>
                  </a:lnTo>
                  <a:lnTo>
                    <a:pt x="30" y="212"/>
                  </a:lnTo>
                  <a:lnTo>
                    <a:pt x="36" y="215"/>
                  </a:lnTo>
                  <a:lnTo>
                    <a:pt x="42" y="218"/>
                  </a:lnTo>
                  <a:lnTo>
                    <a:pt x="47" y="218"/>
                  </a:lnTo>
                  <a:lnTo>
                    <a:pt x="48" y="216"/>
                  </a:lnTo>
                  <a:lnTo>
                    <a:pt x="50" y="215"/>
                  </a:lnTo>
                  <a:lnTo>
                    <a:pt x="65" y="160"/>
                  </a:lnTo>
                  <a:lnTo>
                    <a:pt x="89" y="103"/>
                  </a:lnTo>
                  <a:lnTo>
                    <a:pt x="119" y="70"/>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2" name="Freeform 18"/>
            <p:cNvSpPr/>
            <p:nvPr/>
          </p:nvSpPr>
          <p:spPr bwMode="auto">
            <a:xfrm>
              <a:off x="1547" y="1938"/>
              <a:ext cx="132" cy="127"/>
            </a:xfrm>
            <a:custGeom>
              <a:avLst/>
              <a:gdLst>
                <a:gd name="T0" fmla="*/ 85 w 132"/>
                <a:gd name="T1" fmla="*/ 119 h 127"/>
                <a:gd name="T2" fmla="*/ 70 w 132"/>
                <a:gd name="T3" fmla="*/ 89 h 127"/>
                <a:gd name="T4" fmla="*/ 43 w 132"/>
                <a:gd name="T5" fmla="*/ 50 h 127"/>
                <a:gd name="T6" fmla="*/ 0 w 132"/>
                <a:gd name="T7" fmla="*/ 8 h 127"/>
                <a:gd name="T8" fmla="*/ 32 w 132"/>
                <a:gd name="T9" fmla="*/ 0 h 127"/>
                <a:gd name="T10" fmla="*/ 74 w 132"/>
                <a:gd name="T11" fmla="*/ 20 h 127"/>
                <a:gd name="T12" fmla="*/ 100 w 132"/>
                <a:gd name="T13" fmla="*/ 74 h 127"/>
                <a:gd name="T14" fmla="*/ 108 w 132"/>
                <a:gd name="T15" fmla="*/ 82 h 127"/>
                <a:gd name="T16" fmla="*/ 123 w 132"/>
                <a:gd name="T17" fmla="*/ 100 h 127"/>
                <a:gd name="T18" fmla="*/ 129 w 132"/>
                <a:gd name="T19" fmla="*/ 110 h 127"/>
                <a:gd name="T20" fmla="*/ 132 w 132"/>
                <a:gd name="T21" fmla="*/ 118 h 127"/>
                <a:gd name="T22" fmla="*/ 132 w 132"/>
                <a:gd name="T23" fmla="*/ 122 h 127"/>
                <a:gd name="T24" fmla="*/ 130 w 132"/>
                <a:gd name="T25" fmla="*/ 125 h 127"/>
                <a:gd name="T26" fmla="*/ 127 w 132"/>
                <a:gd name="T27" fmla="*/ 127 h 127"/>
                <a:gd name="T28" fmla="*/ 124 w 132"/>
                <a:gd name="T29" fmla="*/ 127 h 127"/>
                <a:gd name="T30" fmla="*/ 106 w 132"/>
                <a:gd name="T31" fmla="*/ 125 h 127"/>
                <a:gd name="T32" fmla="*/ 94 w 132"/>
                <a:gd name="T33" fmla="*/ 124 h 127"/>
                <a:gd name="T34" fmla="*/ 88 w 132"/>
                <a:gd name="T35" fmla="*/ 121 h 127"/>
                <a:gd name="T36" fmla="*/ 85 w 132"/>
                <a:gd name="T37" fmla="*/ 119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27">
                  <a:moveTo>
                    <a:pt x="85" y="119"/>
                  </a:moveTo>
                  <a:lnTo>
                    <a:pt x="70" y="89"/>
                  </a:lnTo>
                  <a:lnTo>
                    <a:pt x="43" y="50"/>
                  </a:lnTo>
                  <a:lnTo>
                    <a:pt x="0" y="8"/>
                  </a:lnTo>
                  <a:lnTo>
                    <a:pt x="32" y="0"/>
                  </a:lnTo>
                  <a:lnTo>
                    <a:pt x="74" y="20"/>
                  </a:lnTo>
                  <a:lnTo>
                    <a:pt x="100" y="74"/>
                  </a:lnTo>
                  <a:lnTo>
                    <a:pt x="108" y="82"/>
                  </a:lnTo>
                  <a:lnTo>
                    <a:pt x="123" y="100"/>
                  </a:lnTo>
                  <a:lnTo>
                    <a:pt x="129" y="110"/>
                  </a:lnTo>
                  <a:lnTo>
                    <a:pt x="132" y="118"/>
                  </a:lnTo>
                  <a:lnTo>
                    <a:pt x="132" y="122"/>
                  </a:lnTo>
                  <a:lnTo>
                    <a:pt x="130" y="125"/>
                  </a:lnTo>
                  <a:lnTo>
                    <a:pt x="127" y="127"/>
                  </a:lnTo>
                  <a:lnTo>
                    <a:pt x="124" y="127"/>
                  </a:lnTo>
                  <a:lnTo>
                    <a:pt x="106" y="125"/>
                  </a:lnTo>
                  <a:lnTo>
                    <a:pt x="94" y="124"/>
                  </a:lnTo>
                  <a:lnTo>
                    <a:pt x="88" y="121"/>
                  </a:lnTo>
                  <a:lnTo>
                    <a:pt x="85" y="119"/>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3" name="Freeform 19"/>
            <p:cNvSpPr/>
            <p:nvPr/>
          </p:nvSpPr>
          <p:spPr bwMode="auto">
            <a:xfrm>
              <a:off x="1701" y="2077"/>
              <a:ext cx="100" cy="57"/>
            </a:xfrm>
            <a:custGeom>
              <a:avLst/>
              <a:gdLst>
                <a:gd name="T0" fmla="*/ 0 w 100"/>
                <a:gd name="T1" fmla="*/ 42 h 57"/>
                <a:gd name="T2" fmla="*/ 0 w 100"/>
                <a:gd name="T3" fmla="*/ 0 h 57"/>
                <a:gd name="T4" fmla="*/ 38 w 100"/>
                <a:gd name="T5" fmla="*/ 15 h 57"/>
                <a:gd name="T6" fmla="*/ 100 w 100"/>
                <a:gd name="T7" fmla="*/ 35 h 57"/>
                <a:gd name="T8" fmla="*/ 73 w 100"/>
                <a:gd name="T9" fmla="*/ 53 h 57"/>
                <a:gd name="T10" fmla="*/ 28 w 100"/>
                <a:gd name="T11" fmla="*/ 57 h 57"/>
                <a:gd name="T12" fmla="*/ 0 w 100"/>
                <a:gd name="T13" fmla="*/ 42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57">
                  <a:moveTo>
                    <a:pt x="0" y="42"/>
                  </a:moveTo>
                  <a:lnTo>
                    <a:pt x="0" y="0"/>
                  </a:lnTo>
                  <a:lnTo>
                    <a:pt x="38" y="15"/>
                  </a:lnTo>
                  <a:lnTo>
                    <a:pt x="100" y="35"/>
                  </a:lnTo>
                  <a:lnTo>
                    <a:pt x="73" y="53"/>
                  </a:lnTo>
                  <a:lnTo>
                    <a:pt x="28" y="57"/>
                  </a:lnTo>
                  <a:lnTo>
                    <a:pt x="0" y="42"/>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4" name="Freeform 20"/>
            <p:cNvSpPr/>
            <p:nvPr/>
          </p:nvSpPr>
          <p:spPr bwMode="auto">
            <a:xfrm>
              <a:off x="1839" y="1962"/>
              <a:ext cx="89" cy="110"/>
            </a:xfrm>
            <a:custGeom>
              <a:avLst/>
              <a:gdLst>
                <a:gd name="T0" fmla="*/ 65 w 89"/>
                <a:gd name="T1" fmla="*/ 110 h 110"/>
                <a:gd name="T2" fmla="*/ 22 w 89"/>
                <a:gd name="T3" fmla="*/ 91 h 110"/>
                <a:gd name="T4" fmla="*/ 0 w 89"/>
                <a:gd name="T5" fmla="*/ 83 h 110"/>
                <a:gd name="T6" fmla="*/ 22 w 89"/>
                <a:gd name="T7" fmla="*/ 46 h 110"/>
                <a:gd name="T8" fmla="*/ 65 w 89"/>
                <a:gd name="T9" fmla="*/ 0 h 110"/>
                <a:gd name="T10" fmla="*/ 89 w 89"/>
                <a:gd name="T11" fmla="*/ 41 h 110"/>
                <a:gd name="T12" fmla="*/ 77 w 89"/>
                <a:gd name="T13" fmla="*/ 58 h 110"/>
                <a:gd name="T14" fmla="*/ 65 w 89"/>
                <a:gd name="T15" fmla="*/ 110 h 1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10">
                  <a:moveTo>
                    <a:pt x="65" y="110"/>
                  </a:moveTo>
                  <a:lnTo>
                    <a:pt x="22" y="91"/>
                  </a:lnTo>
                  <a:lnTo>
                    <a:pt x="0" y="83"/>
                  </a:lnTo>
                  <a:lnTo>
                    <a:pt x="22" y="46"/>
                  </a:lnTo>
                  <a:lnTo>
                    <a:pt x="65" y="0"/>
                  </a:lnTo>
                  <a:lnTo>
                    <a:pt x="89" y="41"/>
                  </a:lnTo>
                  <a:lnTo>
                    <a:pt x="77" y="58"/>
                  </a:lnTo>
                  <a:lnTo>
                    <a:pt x="65" y="110"/>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5" name="Freeform 21"/>
            <p:cNvSpPr/>
            <p:nvPr/>
          </p:nvSpPr>
          <p:spPr bwMode="auto">
            <a:xfrm>
              <a:off x="2029" y="1999"/>
              <a:ext cx="273" cy="138"/>
            </a:xfrm>
            <a:custGeom>
              <a:avLst/>
              <a:gdLst>
                <a:gd name="T0" fmla="*/ 86 w 273"/>
                <a:gd name="T1" fmla="*/ 66 h 138"/>
                <a:gd name="T2" fmla="*/ 81 w 273"/>
                <a:gd name="T3" fmla="*/ 43 h 138"/>
                <a:gd name="T4" fmla="*/ 68 w 273"/>
                <a:gd name="T5" fmla="*/ 40 h 138"/>
                <a:gd name="T6" fmla="*/ 38 w 273"/>
                <a:gd name="T7" fmla="*/ 34 h 138"/>
                <a:gd name="T8" fmla="*/ 23 w 273"/>
                <a:gd name="T9" fmla="*/ 30 h 138"/>
                <a:gd name="T10" fmla="*/ 9 w 273"/>
                <a:gd name="T11" fmla="*/ 24 h 138"/>
                <a:gd name="T12" fmla="*/ 4 w 273"/>
                <a:gd name="T13" fmla="*/ 21 h 138"/>
                <a:gd name="T14" fmla="*/ 1 w 273"/>
                <a:gd name="T15" fmla="*/ 16 h 138"/>
                <a:gd name="T16" fmla="*/ 0 w 273"/>
                <a:gd name="T17" fmla="*/ 13 h 138"/>
                <a:gd name="T18" fmla="*/ 1 w 273"/>
                <a:gd name="T19" fmla="*/ 9 h 138"/>
                <a:gd name="T20" fmla="*/ 4 w 273"/>
                <a:gd name="T21" fmla="*/ 4 h 138"/>
                <a:gd name="T22" fmla="*/ 9 w 273"/>
                <a:gd name="T23" fmla="*/ 3 h 138"/>
                <a:gd name="T24" fmla="*/ 14 w 273"/>
                <a:gd name="T25" fmla="*/ 1 h 138"/>
                <a:gd name="T26" fmla="*/ 18 w 273"/>
                <a:gd name="T27" fmla="*/ 0 h 138"/>
                <a:gd name="T28" fmla="*/ 32 w 273"/>
                <a:gd name="T29" fmla="*/ 0 h 138"/>
                <a:gd name="T30" fmla="*/ 44 w 273"/>
                <a:gd name="T31" fmla="*/ 3 h 138"/>
                <a:gd name="T32" fmla="*/ 68 w 273"/>
                <a:gd name="T33" fmla="*/ 9 h 138"/>
                <a:gd name="T34" fmla="*/ 78 w 273"/>
                <a:gd name="T35" fmla="*/ 13 h 138"/>
                <a:gd name="T36" fmla="*/ 140 w 273"/>
                <a:gd name="T37" fmla="*/ 9 h 138"/>
                <a:gd name="T38" fmla="*/ 163 w 273"/>
                <a:gd name="T39" fmla="*/ 43 h 138"/>
                <a:gd name="T40" fmla="*/ 208 w 273"/>
                <a:gd name="T41" fmla="*/ 43 h 138"/>
                <a:gd name="T42" fmla="*/ 223 w 273"/>
                <a:gd name="T43" fmla="*/ 89 h 138"/>
                <a:gd name="T44" fmla="*/ 273 w 273"/>
                <a:gd name="T45" fmla="*/ 116 h 138"/>
                <a:gd name="T46" fmla="*/ 269 w 273"/>
                <a:gd name="T47" fmla="*/ 122 h 138"/>
                <a:gd name="T48" fmla="*/ 261 w 273"/>
                <a:gd name="T49" fmla="*/ 128 h 138"/>
                <a:gd name="T50" fmla="*/ 252 w 273"/>
                <a:gd name="T51" fmla="*/ 134 h 138"/>
                <a:gd name="T52" fmla="*/ 240 w 273"/>
                <a:gd name="T53" fmla="*/ 138 h 138"/>
                <a:gd name="T54" fmla="*/ 232 w 273"/>
                <a:gd name="T55" fmla="*/ 138 h 138"/>
                <a:gd name="T56" fmla="*/ 225 w 273"/>
                <a:gd name="T57" fmla="*/ 138 h 138"/>
                <a:gd name="T58" fmla="*/ 217 w 273"/>
                <a:gd name="T59" fmla="*/ 137 h 138"/>
                <a:gd name="T60" fmla="*/ 208 w 273"/>
                <a:gd name="T61" fmla="*/ 134 h 138"/>
                <a:gd name="T62" fmla="*/ 199 w 273"/>
                <a:gd name="T63" fmla="*/ 129 h 138"/>
                <a:gd name="T64" fmla="*/ 190 w 273"/>
                <a:gd name="T65" fmla="*/ 123 h 138"/>
                <a:gd name="T66" fmla="*/ 174 w 273"/>
                <a:gd name="T67" fmla="*/ 111 h 138"/>
                <a:gd name="T68" fmla="*/ 166 w 273"/>
                <a:gd name="T69" fmla="*/ 105 h 138"/>
                <a:gd name="T70" fmla="*/ 164 w 273"/>
                <a:gd name="T71" fmla="*/ 102 h 138"/>
                <a:gd name="T72" fmla="*/ 166 w 273"/>
                <a:gd name="T73" fmla="*/ 101 h 138"/>
                <a:gd name="T74" fmla="*/ 172 w 273"/>
                <a:gd name="T75" fmla="*/ 102 h 138"/>
                <a:gd name="T76" fmla="*/ 186 w 273"/>
                <a:gd name="T77" fmla="*/ 108 h 138"/>
                <a:gd name="T78" fmla="*/ 158 w 273"/>
                <a:gd name="T79" fmla="*/ 135 h 138"/>
                <a:gd name="T80" fmla="*/ 128 w 273"/>
                <a:gd name="T81" fmla="*/ 113 h 138"/>
                <a:gd name="T82" fmla="*/ 94 w 273"/>
                <a:gd name="T83" fmla="*/ 96 h 138"/>
                <a:gd name="T84" fmla="*/ 74 w 273"/>
                <a:gd name="T85" fmla="*/ 108 h 138"/>
                <a:gd name="T86" fmla="*/ 63 w 273"/>
                <a:gd name="T87" fmla="*/ 78 h 138"/>
                <a:gd name="T88" fmla="*/ 86 w 273"/>
                <a:gd name="T89" fmla="*/ 66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3" h="138">
                  <a:moveTo>
                    <a:pt x="86" y="66"/>
                  </a:moveTo>
                  <a:lnTo>
                    <a:pt x="81" y="43"/>
                  </a:lnTo>
                  <a:lnTo>
                    <a:pt x="68" y="40"/>
                  </a:lnTo>
                  <a:lnTo>
                    <a:pt x="38" y="34"/>
                  </a:lnTo>
                  <a:lnTo>
                    <a:pt x="23" y="30"/>
                  </a:lnTo>
                  <a:lnTo>
                    <a:pt x="9" y="24"/>
                  </a:lnTo>
                  <a:lnTo>
                    <a:pt x="4" y="21"/>
                  </a:lnTo>
                  <a:lnTo>
                    <a:pt x="1" y="16"/>
                  </a:lnTo>
                  <a:lnTo>
                    <a:pt x="0" y="13"/>
                  </a:lnTo>
                  <a:lnTo>
                    <a:pt x="1" y="9"/>
                  </a:lnTo>
                  <a:lnTo>
                    <a:pt x="4" y="4"/>
                  </a:lnTo>
                  <a:lnTo>
                    <a:pt x="9" y="3"/>
                  </a:lnTo>
                  <a:lnTo>
                    <a:pt x="14" y="1"/>
                  </a:lnTo>
                  <a:lnTo>
                    <a:pt x="18" y="0"/>
                  </a:lnTo>
                  <a:lnTo>
                    <a:pt x="32" y="0"/>
                  </a:lnTo>
                  <a:lnTo>
                    <a:pt x="44" y="3"/>
                  </a:lnTo>
                  <a:lnTo>
                    <a:pt x="68" y="9"/>
                  </a:lnTo>
                  <a:lnTo>
                    <a:pt x="78" y="13"/>
                  </a:lnTo>
                  <a:lnTo>
                    <a:pt x="140" y="9"/>
                  </a:lnTo>
                  <a:lnTo>
                    <a:pt x="163" y="43"/>
                  </a:lnTo>
                  <a:lnTo>
                    <a:pt x="208" y="43"/>
                  </a:lnTo>
                  <a:lnTo>
                    <a:pt x="223" y="89"/>
                  </a:lnTo>
                  <a:lnTo>
                    <a:pt x="273" y="116"/>
                  </a:lnTo>
                  <a:lnTo>
                    <a:pt x="269" y="122"/>
                  </a:lnTo>
                  <a:lnTo>
                    <a:pt x="261" y="128"/>
                  </a:lnTo>
                  <a:lnTo>
                    <a:pt x="252" y="134"/>
                  </a:lnTo>
                  <a:lnTo>
                    <a:pt x="240" y="138"/>
                  </a:lnTo>
                  <a:lnTo>
                    <a:pt x="232" y="138"/>
                  </a:lnTo>
                  <a:lnTo>
                    <a:pt x="225" y="138"/>
                  </a:lnTo>
                  <a:lnTo>
                    <a:pt x="217" y="137"/>
                  </a:lnTo>
                  <a:lnTo>
                    <a:pt x="208" y="134"/>
                  </a:lnTo>
                  <a:lnTo>
                    <a:pt x="199" y="129"/>
                  </a:lnTo>
                  <a:lnTo>
                    <a:pt x="190" y="123"/>
                  </a:lnTo>
                  <a:lnTo>
                    <a:pt x="174" y="111"/>
                  </a:lnTo>
                  <a:lnTo>
                    <a:pt x="166" y="105"/>
                  </a:lnTo>
                  <a:lnTo>
                    <a:pt x="164" y="102"/>
                  </a:lnTo>
                  <a:lnTo>
                    <a:pt x="166" y="101"/>
                  </a:lnTo>
                  <a:lnTo>
                    <a:pt x="172" y="102"/>
                  </a:lnTo>
                  <a:lnTo>
                    <a:pt x="186" y="108"/>
                  </a:lnTo>
                  <a:lnTo>
                    <a:pt x="158" y="135"/>
                  </a:lnTo>
                  <a:lnTo>
                    <a:pt x="128" y="113"/>
                  </a:lnTo>
                  <a:lnTo>
                    <a:pt x="94" y="96"/>
                  </a:lnTo>
                  <a:lnTo>
                    <a:pt x="74" y="108"/>
                  </a:lnTo>
                  <a:lnTo>
                    <a:pt x="63" y="78"/>
                  </a:lnTo>
                  <a:lnTo>
                    <a:pt x="86" y="66"/>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6" name="Freeform 22"/>
            <p:cNvSpPr/>
            <p:nvPr/>
          </p:nvSpPr>
          <p:spPr bwMode="auto">
            <a:xfrm>
              <a:off x="1786" y="2145"/>
              <a:ext cx="551" cy="438"/>
            </a:xfrm>
            <a:custGeom>
              <a:avLst/>
              <a:gdLst>
                <a:gd name="T0" fmla="*/ 294 w 551"/>
                <a:gd name="T1" fmla="*/ 66 h 438"/>
                <a:gd name="T2" fmla="*/ 329 w 551"/>
                <a:gd name="T3" fmla="*/ 32 h 438"/>
                <a:gd name="T4" fmla="*/ 272 w 551"/>
                <a:gd name="T5" fmla="*/ 0 h 438"/>
                <a:gd name="T6" fmla="*/ 253 w 551"/>
                <a:gd name="T7" fmla="*/ 7 h 438"/>
                <a:gd name="T8" fmla="*/ 195 w 551"/>
                <a:gd name="T9" fmla="*/ 42 h 438"/>
                <a:gd name="T10" fmla="*/ 130 w 551"/>
                <a:gd name="T11" fmla="*/ 50 h 438"/>
                <a:gd name="T12" fmla="*/ 96 w 551"/>
                <a:gd name="T13" fmla="*/ 94 h 438"/>
                <a:gd name="T14" fmla="*/ 89 w 551"/>
                <a:gd name="T15" fmla="*/ 110 h 438"/>
                <a:gd name="T16" fmla="*/ 86 w 551"/>
                <a:gd name="T17" fmla="*/ 121 h 438"/>
                <a:gd name="T18" fmla="*/ 74 w 551"/>
                <a:gd name="T19" fmla="*/ 137 h 438"/>
                <a:gd name="T20" fmla="*/ 10 w 551"/>
                <a:gd name="T21" fmla="*/ 149 h 438"/>
                <a:gd name="T22" fmla="*/ 10 w 551"/>
                <a:gd name="T23" fmla="*/ 238 h 438"/>
                <a:gd name="T24" fmla="*/ 13 w 551"/>
                <a:gd name="T25" fmla="*/ 315 h 438"/>
                <a:gd name="T26" fmla="*/ 23 w 551"/>
                <a:gd name="T27" fmla="*/ 362 h 438"/>
                <a:gd name="T28" fmla="*/ 27 w 551"/>
                <a:gd name="T29" fmla="*/ 377 h 438"/>
                <a:gd name="T30" fmla="*/ 39 w 551"/>
                <a:gd name="T31" fmla="*/ 380 h 438"/>
                <a:gd name="T32" fmla="*/ 62 w 551"/>
                <a:gd name="T33" fmla="*/ 379 h 438"/>
                <a:gd name="T34" fmla="*/ 95 w 551"/>
                <a:gd name="T35" fmla="*/ 373 h 438"/>
                <a:gd name="T36" fmla="*/ 237 w 551"/>
                <a:gd name="T37" fmla="*/ 323 h 438"/>
                <a:gd name="T38" fmla="*/ 276 w 551"/>
                <a:gd name="T39" fmla="*/ 331 h 438"/>
                <a:gd name="T40" fmla="*/ 306 w 551"/>
                <a:gd name="T41" fmla="*/ 341 h 438"/>
                <a:gd name="T42" fmla="*/ 324 w 551"/>
                <a:gd name="T43" fmla="*/ 353 h 438"/>
                <a:gd name="T44" fmla="*/ 359 w 551"/>
                <a:gd name="T45" fmla="*/ 394 h 438"/>
                <a:gd name="T46" fmla="*/ 388 w 551"/>
                <a:gd name="T47" fmla="*/ 430 h 438"/>
                <a:gd name="T48" fmla="*/ 407 w 551"/>
                <a:gd name="T49" fmla="*/ 436 h 438"/>
                <a:gd name="T50" fmla="*/ 436 w 551"/>
                <a:gd name="T51" fmla="*/ 438 h 438"/>
                <a:gd name="T52" fmla="*/ 483 w 551"/>
                <a:gd name="T53" fmla="*/ 406 h 438"/>
                <a:gd name="T54" fmla="*/ 495 w 551"/>
                <a:gd name="T55" fmla="*/ 391 h 438"/>
                <a:gd name="T56" fmla="*/ 509 w 551"/>
                <a:gd name="T57" fmla="*/ 371 h 438"/>
                <a:gd name="T58" fmla="*/ 509 w 551"/>
                <a:gd name="T59" fmla="*/ 334 h 438"/>
                <a:gd name="T60" fmla="*/ 551 w 551"/>
                <a:gd name="T61" fmla="*/ 219 h 438"/>
                <a:gd name="T62" fmla="*/ 521 w 551"/>
                <a:gd name="T63" fmla="*/ 166 h 438"/>
                <a:gd name="T64" fmla="*/ 506 w 551"/>
                <a:gd name="T65" fmla="*/ 146 h 438"/>
                <a:gd name="T66" fmla="*/ 469 w 551"/>
                <a:gd name="T67" fmla="*/ 118 h 438"/>
                <a:gd name="T68" fmla="*/ 436 w 551"/>
                <a:gd name="T69" fmla="*/ 54 h 438"/>
                <a:gd name="T70" fmla="*/ 386 w 551"/>
                <a:gd name="T71" fmla="*/ 81 h 4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1" h="438">
                  <a:moveTo>
                    <a:pt x="391" y="92"/>
                  </a:moveTo>
                  <a:lnTo>
                    <a:pt x="294" y="66"/>
                  </a:lnTo>
                  <a:lnTo>
                    <a:pt x="299" y="32"/>
                  </a:lnTo>
                  <a:lnTo>
                    <a:pt x="329" y="32"/>
                  </a:lnTo>
                  <a:lnTo>
                    <a:pt x="329" y="0"/>
                  </a:lnTo>
                  <a:lnTo>
                    <a:pt x="272" y="0"/>
                  </a:lnTo>
                  <a:lnTo>
                    <a:pt x="264" y="3"/>
                  </a:lnTo>
                  <a:lnTo>
                    <a:pt x="253" y="7"/>
                  </a:lnTo>
                  <a:lnTo>
                    <a:pt x="228" y="21"/>
                  </a:lnTo>
                  <a:lnTo>
                    <a:pt x="195" y="42"/>
                  </a:lnTo>
                  <a:lnTo>
                    <a:pt x="167" y="50"/>
                  </a:lnTo>
                  <a:lnTo>
                    <a:pt x="130" y="50"/>
                  </a:lnTo>
                  <a:lnTo>
                    <a:pt x="107" y="81"/>
                  </a:lnTo>
                  <a:lnTo>
                    <a:pt x="96" y="94"/>
                  </a:lnTo>
                  <a:lnTo>
                    <a:pt x="90" y="106"/>
                  </a:lnTo>
                  <a:lnTo>
                    <a:pt x="89" y="110"/>
                  </a:lnTo>
                  <a:lnTo>
                    <a:pt x="87" y="115"/>
                  </a:lnTo>
                  <a:lnTo>
                    <a:pt x="86" y="121"/>
                  </a:lnTo>
                  <a:lnTo>
                    <a:pt x="83" y="125"/>
                  </a:lnTo>
                  <a:lnTo>
                    <a:pt x="74" y="137"/>
                  </a:lnTo>
                  <a:lnTo>
                    <a:pt x="60" y="149"/>
                  </a:lnTo>
                  <a:lnTo>
                    <a:pt x="10" y="149"/>
                  </a:lnTo>
                  <a:lnTo>
                    <a:pt x="0" y="199"/>
                  </a:lnTo>
                  <a:lnTo>
                    <a:pt x="10" y="238"/>
                  </a:lnTo>
                  <a:lnTo>
                    <a:pt x="10" y="296"/>
                  </a:lnTo>
                  <a:lnTo>
                    <a:pt x="13" y="315"/>
                  </a:lnTo>
                  <a:lnTo>
                    <a:pt x="16" y="340"/>
                  </a:lnTo>
                  <a:lnTo>
                    <a:pt x="23" y="362"/>
                  </a:lnTo>
                  <a:lnTo>
                    <a:pt x="26" y="376"/>
                  </a:lnTo>
                  <a:lnTo>
                    <a:pt x="27" y="377"/>
                  </a:lnTo>
                  <a:lnTo>
                    <a:pt x="30" y="379"/>
                  </a:lnTo>
                  <a:lnTo>
                    <a:pt x="39" y="380"/>
                  </a:lnTo>
                  <a:lnTo>
                    <a:pt x="50" y="380"/>
                  </a:lnTo>
                  <a:lnTo>
                    <a:pt x="62" y="379"/>
                  </a:lnTo>
                  <a:lnTo>
                    <a:pt x="84" y="374"/>
                  </a:lnTo>
                  <a:lnTo>
                    <a:pt x="95" y="373"/>
                  </a:lnTo>
                  <a:lnTo>
                    <a:pt x="195" y="349"/>
                  </a:lnTo>
                  <a:lnTo>
                    <a:pt x="237" y="323"/>
                  </a:lnTo>
                  <a:lnTo>
                    <a:pt x="249" y="324"/>
                  </a:lnTo>
                  <a:lnTo>
                    <a:pt x="276" y="331"/>
                  </a:lnTo>
                  <a:lnTo>
                    <a:pt x="291" y="337"/>
                  </a:lnTo>
                  <a:lnTo>
                    <a:pt x="306" y="341"/>
                  </a:lnTo>
                  <a:lnTo>
                    <a:pt x="320" y="349"/>
                  </a:lnTo>
                  <a:lnTo>
                    <a:pt x="324" y="353"/>
                  </a:lnTo>
                  <a:lnTo>
                    <a:pt x="329" y="356"/>
                  </a:lnTo>
                  <a:lnTo>
                    <a:pt x="359" y="394"/>
                  </a:lnTo>
                  <a:lnTo>
                    <a:pt x="383" y="426"/>
                  </a:lnTo>
                  <a:lnTo>
                    <a:pt x="388" y="430"/>
                  </a:lnTo>
                  <a:lnTo>
                    <a:pt x="397" y="435"/>
                  </a:lnTo>
                  <a:lnTo>
                    <a:pt x="407" y="436"/>
                  </a:lnTo>
                  <a:lnTo>
                    <a:pt x="418" y="438"/>
                  </a:lnTo>
                  <a:lnTo>
                    <a:pt x="436" y="438"/>
                  </a:lnTo>
                  <a:lnTo>
                    <a:pt x="444" y="438"/>
                  </a:lnTo>
                  <a:lnTo>
                    <a:pt x="483" y="406"/>
                  </a:lnTo>
                  <a:lnTo>
                    <a:pt x="486" y="401"/>
                  </a:lnTo>
                  <a:lnTo>
                    <a:pt x="495" y="391"/>
                  </a:lnTo>
                  <a:lnTo>
                    <a:pt x="506" y="377"/>
                  </a:lnTo>
                  <a:lnTo>
                    <a:pt x="509" y="371"/>
                  </a:lnTo>
                  <a:lnTo>
                    <a:pt x="509" y="364"/>
                  </a:lnTo>
                  <a:lnTo>
                    <a:pt x="509" y="334"/>
                  </a:lnTo>
                  <a:lnTo>
                    <a:pt x="540" y="284"/>
                  </a:lnTo>
                  <a:lnTo>
                    <a:pt x="551" y="219"/>
                  </a:lnTo>
                  <a:lnTo>
                    <a:pt x="536" y="190"/>
                  </a:lnTo>
                  <a:lnTo>
                    <a:pt x="521" y="166"/>
                  </a:lnTo>
                  <a:lnTo>
                    <a:pt x="513" y="155"/>
                  </a:lnTo>
                  <a:lnTo>
                    <a:pt x="506" y="146"/>
                  </a:lnTo>
                  <a:lnTo>
                    <a:pt x="487" y="131"/>
                  </a:lnTo>
                  <a:lnTo>
                    <a:pt x="469" y="118"/>
                  </a:lnTo>
                  <a:lnTo>
                    <a:pt x="448" y="104"/>
                  </a:lnTo>
                  <a:lnTo>
                    <a:pt x="436" y="54"/>
                  </a:lnTo>
                  <a:lnTo>
                    <a:pt x="383" y="7"/>
                  </a:lnTo>
                  <a:lnTo>
                    <a:pt x="386" y="81"/>
                  </a:lnTo>
                  <a:lnTo>
                    <a:pt x="391" y="92"/>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7" name="Freeform 23"/>
            <p:cNvSpPr/>
            <p:nvPr/>
          </p:nvSpPr>
          <p:spPr bwMode="auto">
            <a:xfrm>
              <a:off x="2172" y="2617"/>
              <a:ext cx="123" cy="65"/>
            </a:xfrm>
            <a:custGeom>
              <a:avLst/>
              <a:gdLst>
                <a:gd name="T0" fmla="*/ 65 w 123"/>
                <a:gd name="T1" fmla="*/ 65 h 65"/>
                <a:gd name="T2" fmla="*/ 35 w 123"/>
                <a:gd name="T3" fmla="*/ 46 h 65"/>
                <a:gd name="T4" fmla="*/ 0 w 123"/>
                <a:gd name="T5" fmla="*/ 16 h 65"/>
                <a:gd name="T6" fmla="*/ 31 w 123"/>
                <a:gd name="T7" fmla="*/ 0 h 65"/>
                <a:gd name="T8" fmla="*/ 73 w 123"/>
                <a:gd name="T9" fmla="*/ 3 h 65"/>
                <a:gd name="T10" fmla="*/ 123 w 123"/>
                <a:gd name="T11" fmla="*/ 11 h 65"/>
                <a:gd name="T12" fmla="*/ 100 w 123"/>
                <a:gd name="T13" fmla="*/ 38 h 65"/>
                <a:gd name="T14" fmla="*/ 65 w 123"/>
                <a:gd name="T15" fmla="*/ 6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65">
                  <a:moveTo>
                    <a:pt x="65" y="65"/>
                  </a:moveTo>
                  <a:lnTo>
                    <a:pt x="35" y="46"/>
                  </a:lnTo>
                  <a:lnTo>
                    <a:pt x="0" y="16"/>
                  </a:lnTo>
                  <a:lnTo>
                    <a:pt x="31" y="0"/>
                  </a:lnTo>
                  <a:lnTo>
                    <a:pt x="73" y="3"/>
                  </a:lnTo>
                  <a:lnTo>
                    <a:pt x="123" y="11"/>
                  </a:lnTo>
                  <a:lnTo>
                    <a:pt x="100" y="38"/>
                  </a:lnTo>
                  <a:lnTo>
                    <a:pt x="65" y="65"/>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8" name="Freeform 24"/>
            <p:cNvSpPr/>
            <p:nvPr/>
          </p:nvSpPr>
          <p:spPr bwMode="auto">
            <a:xfrm>
              <a:off x="2533" y="2617"/>
              <a:ext cx="115" cy="118"/>
            </a:xfrm>
            <a:custGeom>
              <a:avLst/>
              <a:gdLst>
                <a:gd name="T0" fmla="*/ 42 w 115"/>
                <a:gd name="T1" fmla="*/ 118 h 118"/>
                <a:gd name="T2" fmla="*/ 0 w 115"/>
                <a:gd name="T3" fmla="*/ 100 h 118"/>
                <a:gd name="T4" fmla="*/ 42 w 115"/>
                <a:gd name="T5" fmla="*/ 53 h 118"/>
                <a:gd name="T6" fmla="*/ 42 w 115"/>
                <a:gd name="T7" fmla="*/ 3 h 118"/>
                <a:gd name="T8" fmla="*/ 76 w 115"/>
                <a:gd name="T9" fmla="*/ 0 h 118"/>
                <a:gd name="T10" fmla="*/ 115 w 115"/>
                <a:gd name="T11" fmla="*/ 0 h 118"/>
                <a:gd name="T12" fmla="*/ 107 w 115"/>
                <a:gd name="T13" fmla="*/ 53 h 118"/>
                <a:gd name="T14" fmla="*/ 68 w 115"/>
                <a:gd name="T15" fmla="*/ 88 h 118"/>
                <a:gd name="T16" fmla="*/ 42 w 115"/>
                <a:gd name="T17" fmla="*/ 118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18">
                  <a:moveTo>
                    <a:pt x="42" y="118"/>
                  </a:moveTo>
                  <a:lnTo>
                    <a:pt x="0" y="100"/>
                  </a:lnTo>
                  <a:lnTo>
                    <a:pt x="42" y="53"/>
                  </a:lnTo>
                  <a:lnTo>
                    <a:pt x="42" y="3"/>
                  </a:lnTo>
                  <a:lnTo>
                    <a:pt x="76" y="0"/>
                  </a:lnTo>
                  <a:lnTo>
                    <a:pt x="115" y="0"/>
                  </a:lnTo>
                  <a:lnTo>
                    <a:pt x="107" y="53"/>
                  </a:lnTo>
                  <a:lnTo>
                    <a:pt x="68" y="88"/>
                  </a:lnTo>
                  <a:lnTo>
                    <a:pt x="42" y="118"/>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19" name="Freeform 25"/>
            <p:cNvSpPr/>
            <p:nvPr/>
          </p:nvSpPr>
          <p:spPr bwMode="auto">
            <a:xfrm>
              <a:off x="2618" y="2513"/>
              <a:ext cx="107" cy="85"/>
            </a:xfrm>
            <a:custGeom>
              <a:avLst/>
              <a:gdLst>
                <a:gd name="T0" fmla="*/ 25 w 107"/>
                <a:gd name="T1" fmla="*/ 77 h 85"/>
                <a:gd name="T2" fmla="*/ 0 w 107"/>
                <a:gd name="T3" fmla="*/ 27 h 85"/>
                <a:gd name="T4" fmla="*/ 25 w 107"/>
                <a:gd name="T5" fmla="*/ 0 h 85"/>
                <a:gd name="T6" fmla="*/ 30 w 107"/>
                <a:gd name="T7" fmla="*/ 3 h 85"/>
                <a:gd name="T8" fmla="*/ 42 w 107"/>
                <a:gd name="T9" fmla="*/ 12 h 85"/>
                <a:gd name="T10" fmla="*/ 57 w 107"/>
                <a:gd name="T11" fmla="*/ 20 h 85"/>
                <a:gd name="T12" fmla="*/ 65 w 107"/>
                <a:gd name="T13" fmla="*/ 23 h 85"/>
                <a:gd name="T14" fmla="*/ 72 w 107"/>
                <a:gd name="T15" fmla="*/ 23 h 85"/>
                <a:gd name="T16" fmla="*/ 86 w 107"/>
                <a:gd name="T17" fmla="*/ 24 h 85"/>
                <a:gd name="T18" fmla="*/ 92 w 107"/>
                <a:gd name="T19" fmla="*/ 26 h 85"/>
                <a:gd name="T20" fmla="*/ 98 w 107"/>
                <a:gd name="T21" fmla="*/ 27 h 85"/>
                <a:gd name="T22" fmla="*/ 102 w 107"/>
                <a:gd name="T23" fmla="*/ 30 h 85"/>
                <a:gd name="T24" fmla="*/ 105 w 107"/>
                <a:gd name="T25" fmla="*/ 35 h 85"/>
                <a:gd name="T26" fmla="*/ 107 w 107"/>
                <a:gd name="T27" fmla="*/ 40 h 85"/>
                <a:gd name="T28" fmla="*/ 107 w 107"/>
                <a:gd name="T29" fmla="*/ 47 h 85"/>
                <a:gd name="T30" fmla="*/ 104 w 107"/>
                <a:gd name="T31" fmla="*/ 53 h 85"/>
                <a:gd name="T32" fmla="*/ 99 w 107"/>
                <a:gd name="T33" fmla="*/ 59 h 85"/>
                <a:gd name="T34" fmla="*/ 95 w 107"/>
                <a:gd name="T35" fmla="*/ 65 h 85"/>
                <a:gd name="T36" fmla="*/ 89 w 107"/>
                <a:gd name="T37" fmla="*/ 71 h 85"/>
                <a:gd name="T38" fmla="*/ 80 w 107"/>
                <a:gd name="T39" fmla="*/ 79 h 85"/>
                <a:gd name="T40" fmla="*/ 75 w 107"/>
                <a:gd name="T41" fmla="*/ 80 h 85"/>
                <a:gd name="T42" fmla="*/ 49 w 107"/>
                <a:gd name="T43" fmla="*/ 85 h 85"/>
                <a:gd name="T44" fmla="*/ 25 w 107"/>
                <a:gd name="T45" fmla="*/ 77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85">
                  <a:moveTo>
                    <a:pt x="25" y="77"/>
                  </a:moveTo>
                  <a:lnTo>
                    <a:pt x="0" y="27"/>
                  </a:lnTo>
                  <a:lnTo>
                    <a:pt x="25" y="0"/>
                  </a:lnTo>
                  <a:lnTo>
                    <a:pt x="30" y="3"/>
                  </a:lnTo>
                  <a:lnTo>
                    <a:pt x="42" y="12"/>
                  </a:lnTo>
                  <a:lnTo>
                    <a:pt x="57" y="20"/>
                  </a:lnTo>
                  <a:lnTo>
                    <a:pt x="65" y="23"/>
                  </a:lnTo>
                  <a:lnTo>
                    <a:pt x="72" y="23"/>
                  </a:lnTo>
                  <a:lnTo>
                    <a:pt x="86" y="24"/>
                  </a:lnTo>
                  <a:lnTo>
                    <a:pt x="92" y="26"/>
                  </a:lnTo>
                  <a:lnTo>
                    <a:pt x="98" y="27"/>
                  </a:lnTo>
                  <a:lnTo>
                    <a:pt x="102" y="30"/>
                  </a:lnTo>
                  <a:lnTo>
                    <a:pt x="105" y="35"/>
                  </a:lnTo>
                  <a:lnTo>
                    <a:pt x="107" y="40"/>
                  </a:lnTo>
                  <a:lnTo>
                    <a:pt x="107" y="47"/>
                  </a:lnTo>
                  <a:lnTo>
                    <a:pt x="104" y="53"/>
                  </a:lnTo>
                  <a:lnTo>
                    <a:pt x="99" y="59"/>
                  </a:lnTo>
                  <a:lnTo>
                    <a:pt x="95" y="65"/>
                  </a:lnTo>
                  <a:lnTo>
                    <a:pt x="89" y="71"/>
                  </a:lnTo>
                  <a:lnTo>
                    <a:pt x="80" y="79"/>
                  </a:lnTo>
                  <a:lnTo>
                    <a:pt x="75" y="80"/>
                  </a:lnTo>
                  <a:lnTo>
                    <a:pt x="49" y="85"/>
                  </a:lnTo>
                  <a:lnTo>
                    <a:pt x="25" y="77"/>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20" name="Freeform 26"/>
            <p:cNvSpPr/>
            <p:nvPr/>
          </p:nvSpPr>
          <p:spPr bwMode="auto">
            <a:xfrm>
              <a:off x="2867" y="528"/>
              <a:ext cx="1845" cy="2343"/>
            </a:xfrm>
            <a:custGeom>
              <a:avLst/>
              <a:gdLst>
                <a:gd name="T0" fmla="*/ 72 w 1845"/>
                <a:gd name="T1" fmla="*/ 189 h 2343"/>
                <a:gd name="T2" fmla="*/ 344 w 1845"/>
                <a:gd name="T3" fmla="*/ 55 h 2343"/>
                <a:gd name="T4" fmla="*/ 566 w 1845"/>
                <a:gd name="T5" fmla="*/ 43 h 2343"/>
                <a:gd name="T6" fmla="*/ 678 w 1845"/>
                <a:gd name="T7" fmla="*/ 73 h 2343"/>
                <a:gd name="T8" fmla="*/ 736 w 1845"/>
                <a:gd name="T9" fmla="*/ 129 h 2343"/>
                <a:gd name="T10" fmla="*/ 860 w 1845"/>
                <a:gd name="T11" fmla="*/ 123 h 2343"/>
                <a:gd name="T12" fmla="*/ 1020 w 1845"/>
                <a:gd name="T13" fmla="*/ 104 h 2343"/>
                <a:gd name="T14" fmla="*/ 973 w 1845"/>
                <a:gd name="T15" fmla="*/ 58 h 2343"/>
                <a:gd name="T16" fmla="*/ 1019 w 1845"/>
                <a:gd name="T17" fmla="*/ 34 h 2343"/>
                <a:gd name="T18" fmla="*/ 1069 w 1845"/>
                <a:gd name="T19" fmla="*/ 114 h 2343"/>
                <a:gd name="T20" fmla="*/ 1146 w 1845"/>
                <a:gd name="T21" fmla="*/ 89 h 2343"/>
                <a:gd name="T22" fmla="*/ 1189 w 1845"/>
                <a:gd name="T23" fmla="*/ 100 h 2343"/>
                <a:gd name="T24" fmla="*/ 1114 w 1845"/>
                <a:gd name="T25" fmla="*/ 207 h 2343"/>
                <a:gd name="T26" fmla="*/ 1025 w 1845"/>
                <a:gd name="T27" fmla="*/ 301 h 2343"/>
                <a:gd name="T28" fmla="*/ 1005 w 1845"/>
                <a:gd name="T29" fmla="*/ 385 h 2343"/>
                <a:gd name="T30" fmla="*/ 1037 w 1845"/>
                <a:gd name="T31" fmla="*/ 391 h 2343"/>
                <a:gd name="T32" fmla="*/ 1093 w 1845"/>
                <a:gd name="T33" fmla="*/ 467 h 2343"/>
                <a:gd name="T34" fmla="*/ 1229 w 1845"/>
                <a:gd name="T35" fmla="*/ 434 h 2343"/>
                <a:gd name="T36" fmla="*/ 1275 w 1845"/>
                <a:gd name="T37" fmla="*/ 305 h 2343"/>
                <a:gd name="T38" fmla="*/ 1364 w 1845"/>
                <a:gd name="T39" fmla="*/ 391 h 2343"/>
                <a:gd name="T40" fmla="*/ 1479 w 1845"/>
                <a:gd name="T41" fmla="*/ 438 h 2343"/>
                <a:gd name="T42" fmla="*/ 1423 w 1845"/>
                <a:gd name="T43" fmla="*/ 606 h 2343"/>
                <a:gd name="T44" fmla="*/ 1428 w 1845"/>
                <a:gd name="T45" fmla="*/ 684 h 2343"/>
                <a:gd name="T46" fmla="*/ 1358 w 1845"/>
                <a:gd name="T47" fmla="*/ 746 h 2343"/>
                <a:gd name="T48" fmla="*/ 1263 w 1845"/>
                <a:gd name="T49" fmla="*/ 837 h 2343"/>
                <a:gd name="T50" fmla="*/ 1194 w 1845"/>
                <a:gd name="T51" fmla="*/ 1058 h 2343"/>
                <a:gd name="T52" fmla="*/ 1090 w 1845"/>
                <a:gd name="T53" fmla="*/ 992 h 2343"/>
                <a:gd name="T54" fmla="*/ 978 w 1845"/>
                <a:gd name="T55" fmla="*/ 1024 h 2343"/>
                <a:gd name="T56" fmla="*/ 1035 w 1845"/>
                <a:gd name="T57" fmla="*/ 1152 h 2343"/>
                <a:gd name="T58" fmla="*/ 1076 w 1845"/>
                <a:gd name="T59" fmla="*/ 1131 h 2343"/>
                <a:gd name="T60" fmla="*/ 1153 w 1845"/>
                <a:gd name="T61" fmla="*/ 1211 h 2343"/>
                <a:gd name="T62" fmla="*/ 1195 w 1845"/>
                <a:gd name="T63" fmla="*/ 1288 h 2343"/>
                <a:gd name="T64" fmla="*/ 1268 w 1845"/>
                <a:gd name="T65" fmla="*/ 1289 h 2343"/>
                <a:gd name="T66" fmla="*/ 1509 w 1845"/>
                <a:gd name="T67" fmla="*/ 1297 h 2343"/>
                <a:gd name="T68" fmla="*/ 1608 w 1845"/>
                <a:gd name="T69" fmla="*/ 1357 h 2343"/>
                <a:gd name="T70" fmla="*/ 1623 w 1845"/>
                <a:gd name="T71" fmla="*/ 1458 h 2343"/>
                <a:gd name="T72" fmla="*/ 1734 w 1845"/>
                <a:gd name="T73" fmla="*/ 1507 h 2343"/>
                <a:gd name="T74" fmla="*/ 1823 w 1845"/>
                <a:gd name="T75" fmla="*/ 1502 h 2343"/>
                <a:gd name="T76" fmla="*/ 1840 w 1845"/>
                <a:gd name="T77" fmla="*/ 1570 h 2343"/>
                <a:gd name="T78" fmla="*/ 1763 w 1845"/>
                <a:gd name="T79" fmla="*/ 1683 h 2343"/>
                <a:gd name="T80" fmla="*/ 1743 w 1845"/>
                <a:gd name="T81" fmla="*/ 1780 h 2343"/>
                <a:gd name="T82" fmla="*/ 1624 w 1845"/>
                <a:gd name="T83" fmla="*/ 1905 h 2343"/>
                <a:gd name="T84" fmla="*/ 1512 w 1845"/>
                <a:gd name="T85" fmla="*/ 2028 h 2343"/>
                <a:gd name="T86" fmla="*/ 1460 w 1845"/>
                <a:gd name="T87" fmla="*/ 2086 h 2343"/>
                <a:gd name="T88" fmla="*/ 1417 w 1845"/>
                <a:gd name="T89" fmla="*/ 2239 h 2343"/>
                <a:gd name="T90" fmla="*/ 1324 w 1845"/>
                <a:gd name="T91" fmla="*/ 2341 h 2343"/>
                <a:gd name="T92" fmla="*/ 1342 w 1845"/>
                <a:gd name="T93" fmla="*/ 1935 h 2343"/>
                <a:gd name="T94" fmla="*/ 1355 w 1845"/>
                <a:gd name="T95" fmla="*/ 1813 h 2343"/>
                <a:gd name="T96" fmla="*/ 1322 w 1845"/>
                <a:gd name="T97" fmla="*/ 1664 h 2343"/>
                <a:gd name="T98" fmla="*/ 1248 w 1845"/>
                <a:gd name="T99" fmla="*/ 1575 h 2343"/>
                <a:gd name="T100" fmla="*/ 1186 w 1845"/>
                <a:gd name="T101" fmla="*/ 1466 h 2343"/>
                <a:gd name="T102" fmla="*/ 1232 w 1845"/>
                <a:gd name="T103" fmla="*/ 1353 h 2343"/>
                <a:gd name="T104" fmla="*/ 1078 w 1845"/>
                <a:gd name="T105" fmla="*/ 1261 h 2343"/>
                <a:gd name="T106" fmla="*/ 893 w 1845"/>
                <a:gd name="T107" fmla="*/ 1181 h 2343"/>
                <a:gd name="T108" fmla="*/ 887 w 1845"/>
                <a:gd name="T109" fmla="*/ 1093 h 2343"/>
                <a:gd name="T110" fmla="*/ 777 w 1845"/>
                <a:gd name="T111" fmla="*/ 986 h 2343"/>
                <a:gd name="T112" fmla="*/ 816 w 1845"/>
                <a:gd name="T113" fmla="*/ 1093 h 2343"/>
                <a:gd name="T114" fmla="*/ 661 w 1845"/>
                <a:gd name="T115" fmla="*/ 921 h 2343"/>
                <a:gd name="T116" fmla="*/ 613 w 1845"/>
                <a:gd name="T117" fmla="*/ 850 h 2343"/>
                <a:gd name="T118" fmla="*/ 626 w 1845"/>
                <a:gd name="T119" fmla="*/ 760 h 2343"/>
                <a:gd name="T120" fmla="*/ 428 w 1845"/>
                <a:gd name="T121" fmla="*/ 406 h 2343"/>
                <a:gd name="T122" fmla="*/ 102 w 1845"/>
                <a:gd name="T123" fmla="*/ 471 h 2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45" h="2343">
                  <a:moveTo>
                    <a:pt x="114" y="403"/>
                  </a:moveTo>
                  <a:lnTo>
                    <a:pt x="90" y="403"/>
                  </a:lnTo>
                  <a:lnTo>
                    <a:pt x="65" y="388"/>
                  </a:lnTo>
                  <a:lnTo>
                    <a:pt x="30" y="361"/>
                  </a:lnTo>
                  <a:lnTo>
                    <a:pt x="30" y="329"/>
                  </a:lnTo>
                  <a:lnTo>
                    <a:pt x="75" y="284"/>
                  </a:lnTo>
                  <a:lnTo>
                    <a:pt x="80" y="242"/>
                  </a:lnTo>
                  <a:lnTo>
                    <a:pt x="33" y="242"/>
                  </a:lnTo>
                  <a:lnTo>
                    <a:pt x="18" y="197"/>
                  </a:lnTo>
                  <a:lnTo>
                    <a:pt x="72" y="189"/>
                  </a:lnTo>
                  <a:lnTo>
                    <a:pt x="25" y="154"/>
                  </a:lnTo>
                  <a:lnTo>
                    <a:pt x="0" y="120"/>
                  </a:lnTo>
                  <a:lnTo>
                    <a:pt x="18" y="92"/>
                  </a:lnTo>
                  <a:lnTo>
                    <a:pt x="83" y="80"/>
                  </a:lnTo>
                  <a:lnTo>
                    <a:pt x="90" y="35"/>
                  </a:lnTo>
                  <a:lnTo>
                    <a:pt x="152" y="5"/>
                  </a:lnTo>
                  <a:lnTo>
                    <a:pt x="195" y="35"/>
                  </a:lnTo>
                  <a:lnTo>
                    <a:pt x="259" y="40"/>
                  </a:lnTo>
                  <a:lnTo>
                    <a:pt x="309" y="40"/>
                  </a:lnTo>
                  <a:lnTo>
                    <a:pt x="344" y="55"/>
                  </a:lnTo>
                  <a:lnTo>
                    <a:pt x="382" y="77"/>
                  </a:lnTo>
                  <a:lnTo>
                    <a:pt x="413" y="97"/>
                  </a:lnTo>
                  <a:lnTo>
                    <a:pt x="463" y="85"/>
                  </a:lnTo>
                  <a:lnTo>
                    <a:pt x="513" y="40"/>
                  </a:lnTo>
                  <a:lnTo>
                    <a:pt x="519" y="37"/>
                  </a:lnTo>
                  <a:lnTo>
                    <a:pt x="534" y="34"/>
                  </a:lnTo>
                  <a:lnTo>
                    <a:pt x="542" y="34"/>
                  </a:lnTo>
                  <a:lnTo>
                    <a:pt x="551" y="34"/>
                  </a:lnTo>
                  <a:lnTo>
                    <a:pt x="560" y="37"/>
                  </a:lnTo>
                  <a:lnTo>
                    <a:pt x="566" y="43"/>
                  </a:lnTo>
                  <a:lnTo>
                    <a:pt x="573" y="50"/>
                  </a:lnTo>
                  <a:lnTo>
                    <a:pt x="582" y="56"/>
                  </a:lnTo>
                  <a:lnTo>
                    <a:pt x="592" y="62"/>
                  </a:lnTo>
                  <a:lnTo>
                    <a:pt x="602" y="67"/>
                  </a:lnTo>
                  <a:lnTo>
                    <a:pt x="622" y="74"/>
                  </a:lnTo>
                  <a:lnTo>
                    <a:pt x="635" y="77"/>
                  </a:lnTo>
                  <a:lnTo>
                    <a:pt x="646" y="76"/>
                  </a:lnTo>
                  <a:lnTo>
                    <a:pt x="659" y="73"/>
                  </a:lnTo>
                  <a:lnTo>
                    <a:pt x="669" y="73"/>
                  </a:lnTo>
                  <a:lnTo>
                    <a:pt x="678" y="73"/>
                  </a:lnTo>
                  <a:lnTo>
                    <a:pt x="687" y="74"/>
                  </a:lnTo>
                  <a:lnTo>
                    <a:pt x="696" y="77"/>
                  </a:lnTo>
                  <a:lnTo>
                    <a:pt x="706" y="82"/>
                  </a:lnTo>
                  <a:lnTo>
                    <a:pt x="714" y="88"/>
                  </a:lnTo>
                  <a:lnTo>
                    <a:pt x="720" y="94"/>
                  </a:lnTo>
                  <a:lnTo>
                    <a:pt x="726" y="98"/>
                  </a:lnTo>
                  <a:lnTo>
                    <a:pt x="732" y="107"/>
                  </a:lnTo>
                  <a:lnTo>
                    <a:pt x="735" y="112"/>
                  </a:lnTo>
                  <a:lnTo>
                    <a:pt x="735" y="117"/>
                  </a:lnTo>
                  <a:lnTo>
                    <a:pt x="736" y="129"/>
                  </a:lnTo>
                  <a:lnTo>
                    <a:pt x="738" y="135"/>
                  </a:lnTo>
                  <a:lnTo>
                    <a:pt x="741" y="141"/>
                  </a:lnTo>
                  <a:lnTo>
                    <a:pt x="746" y="145"/>
                  </a:lnTo>
                  <a:lnTo>
                    <a:pt x="750" y="147"/>
                  </a:lnTo>
                  <a:lnTo>
                    <a:pt x="800" y="147"/>
                  </a:lnTo>
                  <a:lnTo>
                    <a:pt x="827" y="147"/>
                  </a:lnTo>
                  <a:lnTo>
                    <a:pt x="835" y="127"/>
                  </a:lnTo>
                  <a:lnTo>
                    <a:pt x="838" y="126"/>
                  </a:lnTo>
                  <a:lnTo>
                    <a:pt x="847" y="124"/>
                  </a:lnTo>
                  <a:lnTo>
                    <a:pt x="860" y="123"/>
                  </a:lnTo>
                  <a:lnTo>
                    <a:pt x="877" y="123"/>
                  </a:lnTo>
                  <a:lnTo>
                    <a:pt x="898" y="126"/>
                  </a:lnTo>
                  <a:lnTo>
                    <a:pt x="924" y="127"/>
                  </a:lnTo>
                  <a:lnTo>
                    <a:pt x="954" y="127"/>
                  </a:lnTo>
                  <a:lnTo>
                    <a:pt x="976" y="127"/>
                  </a:lnTo>
                  <a:lnTo>
                    <a:pt x="1004" y="127"/>
                  </a:lnTo>
                  <a:lnTo>
                    <a:pt x="1008" y="123"/>
                  </a:lnTo>
                  <a:lnTo>
                    <a:pt x="1013" y="118"/>
                  </a:lnTo>
                  <a:lnTo>
                    <a:pt x="1017" y="112"/>
                  </a:lnTo>
                  <a:lnTo>
                    <a:pt x="1020" y="104"/>
                  </a:lnTo>
                  <a:lnTo>
                    <a:pt x="1022" y="101"/>
                  </a:lnTo>
                  <a:lnTo>
                    <a:pt x="1020" y="98"/>
                  </a:lnTo>
                  <a:lnTo>
                    <a:pt x="1019" y="94"/>
                  </a:lnTo>
                  <a:lnTo>
                    <a:pt x="1017" y="91"/>
                  </a:lnTo>
                  <a:lnTo>
                    <a:pt x="1013" y="88"/>
                  </a:lnTo>
                  <a:lnTo>
                    <a:pt x="1007" y="85"/>
                  </a:lnTo>
                  <a:lnTo>
                    <a:pt x="995" y="79"/>
                  </a:lnTo>
                  <a:lnTo>
                    <a:pt x="986" y="71"/>
                  </a:lnTo>
                  <a:lnTo>
                    <a:pt x="978" y="65"/>
                  </a:lnTo>
                  <a:lnTo>
                    <a:pt x="973" y="58"/>
                  </a:lnTo>
                  <a:lnTo>
                    <a:pt x="966" y="47"/>
                  </a:lnTo>
                  <a:lnTo>
                    <a:pt x="964" y="43"/>
                  </a:lnTo>
                  <a:lnTo>
                    <a:pt x="972" y="20"/>
                  </a:lnTo>
                  <a:lnTo>
                    <a:pt x="984" y="0"/>
                  </a:lnTo>
                  <a:lnTo>
                    <a:pt x="1011" y="0"/>
                  </a:lnTo>
                  <a:lnTo>
                    <a:pt x="1011" y="6"/>
                  </a:lnTo>
                  <a:lnTo>
                    <a:pt x="1013" y="18"/>
                  </a:lnTo>
                  <a:lnTo>
                    <a:pt x="1013" y="24"/>
                  </a:lnTo>
                  <a:lnTo>
                    <a:pt x="1016" y="29"/>
                  </a:lnTo>
                  <a:lnTo>
                    <a:pt x="1019" y="34"/>
                  </a:lnTo>
                  <a:lnTo>
                    <a:pt x="1022" y="35"/>
                  </a:lnTo>
                  <a:lnTo>
                    <a:pt x="1025" y="37"/>
                  </a:lnTo>
                  <a:lnTo>
                    <a:pt x="1026" y="38"/>
                  </a:lnTo>
                  <a:lnTo>
                    <a:pt x="1032" y="46"/>
                  </a:lnTo>
                  <a:lnTo>
                    <a:pt x="1037" y="56"/>
                  </a:lnTo>
                  <a:lnTo>
                    <a:pt x="1041" y="70"/>
                  </a:lnTo>
                  <a:lnTo>
                    <a:pt x="1049" y="94"/>
                  </a:lnTo>
                  <a:lnTo>
                    <a:pt x="1053" y="104"/>
                  </a:lnTo>
                  <a:lnTo>
                    <a:pt x="1061" y="109"/>
                  </a:lnTo>
                  <a:lnTo>
                    <a:pt x="1069" y="114"/>
                  </a:lnTo>
                  <a:lnTo>
                    <a:pt x="1079" y="120"/>
                  </a:lnTo>
                  <a:lnTo>
                    <a:pt x="1090" y="123"/>
                  </a:lnTo>
                  <a:lnTo>
                    <a:pt x="1102" y="126"/>
                  </a:lnTo>
                  <a:lnTo>
                    <a:pt x="1106" y="126"/>
                  </a:lnTo>
                  <a:lnTo>
                    <a:pt x="1112" y="124"/>
                  </a:lnTo>
                  <a:lnTo>
                    <a:pt x="1117" y="123"/>
                  </a:lnTo>
                  <a:lnTo>
                    <a:pt x="1121" y="120"/>
                  </a:lnTo>
                  <a:lnTo>
                    <a:pt x="1129" y="112"/>
                  </a:lnTo>
                  <a:lnTo>
                    <a:pt x="1137" y="104"/>
                  </a:lnTo>
                  <a:lnTo>
                    <a:pt x="1146" y="89"/>
                  </a:lnTo>
                  <a:lnTo>
                    <a:pt x="1152" y="77"/>
                  </a:lnTo>
                  <a:lnTo>
                    <a:pt x="1153" y="73"/>
                  </a:lnTo>
                  <a:lnTo>
                    <a:pt x="1162" y="73"/>
                  </a:lnTo>
                  <a:lnTo>
                    <a:pt x="1170" y="73"/>
                  </a:lnTo>
                  <a:lnTo>
                    <a:pt x="1179" y="76"/>
                  </a:lnTo>
                  <a:lnTo>
                    <a:pt x="1183" y="79"/>
                  </a:lnTo>
                  <a:lnTo>
                    <a:pt x="1186" y="82"/>
                  </a:lnTo>
                  <a:lnTo>
                    <a:pt x="1188" y="86"/>
                  </a:lnTo>
                  <a:lnTo>
                    <a:pt x="1189" y="92"/>
                  </a:lnTo>
                  <a:lnTo>
                    <a:pt x="1189" y="100"/>
                  </a:lnTo>
                  <a:lnTo>
                    <a:pt x="1188" y="109"/>
                  </a:lnTo>
                  <a:lnTo>
                    <a:pt x="1185" y="120"/>
                  </a:lnTo>
                  <a:lnTo>
                    <a:pt x="1179" y="130"/>
                  </a:lnTo>
                  <a:lnTo>
                    <a:pt x="1167" y="154"/>
                  </a:lnTo>
                  <a:lnTo>
                    <a:pt x="1155" y="172"/>
                  </a:lnTo>
                  <a:lnTo>
                    <a:pt x="1144" y="186"/>
                  </a:lnTo>
                  <a:lnTo>
                    <a:pt x="1133" y="195"/>
                  </a:lnTo>
                  <a:lnTo>
                    <a:pt x="1126" y="201"/>
                  </a:lnTo>
                  <a:lnTo>
                    <a:pt x="1120" y="206"/>
                  </a:lnTo>
                  <a:lnTo>
                    <a:pt x="1114" y="207"/>
                  </a:lnTo>
                  <a:lnTo>
                    <a:pt x="1064" y="215"/>
                  </a:lnTo>
                  <a:lnTo>
                    <a:pt x="1106" y="249"/>
                  </a:lnTo>
                  <a:lnTo>
                    <a:pt x="1087" y="257"/>
                  </a:lnTo>
                  <a:lnTo>
                    <a:pt x="1067" y="264"/>
                  </a:lnTo>
                  <a:lnTo>
                    <a:pt x="1049" y="272"/>
                  </a:lnTo>
                  <a:lnTo>
                    <a:pt x="1041" y="277"/>
                  </a:lnTo>
                  <a:lnTo>
                    <a:pt x="1035" y="283"/>
                  </a:lnTo>
                  <a:lnTo>
                    <a:pt x="1031" y="289"/>
                  </a:lnTo>
                  <a:lnTo>
                    <a:pt x="1026" y="295"/>
                  </a:lnTo>
                  <a:lnTo>
                    <a:pt x="1025" y="301"/>
                  </a:lnTo>
                  <a:lnTo>
                    <a:pt x="1023" y="307"/>
                  </a:lnTo>
                  <a:lnTo>
                    <a:pt x="1022" y="319"/>
                  </a:lnTo>
                  <a:lnTo>
                    <a:pt x="1022" y="325"/>
                  </a:lnTo>
                  <a:lnTo>
                    <a:pt x="1019" y="332"/>
                  </a:lnTo>
                  <a:lnTo>
                    <a:pt x="1013" y="347"/>
                  </a:lnTo>
                  <a:lnTo>
                    <a:pt x="1007" y="364"/>
                  </a:lnTo>
                  <a:lnTo>
                    <a:pt x="1004" y="372"/>
                  </a:lnTo>
                  <a:lnTo>
                    <a:pt x="1004" y="379"/>
                  </a:lnTo>
                  <a:lnTo>
                    <a:pt x="1004" y="382"/>
                  </a:lnTo>
                  <a:lnTo>
                    <a:pt x="1005" y="385"/>
                  </a:lnTo>
                  <a:lnTo>
                    <a:pt x="1007" y="385"/>
                  </a:lnTo>
                  <a:lnTo>
                    <a:pt x="1008" y="387"/>
                  </a:lnTo>
                  <a:lnTo>
                    <a:pt x="1014" y="385"/>
                  </a:lnTo>
                  <a:lnTo>
                    <a:pt x="1020" y="382"/>
                  </a:lnTo>
                  <a:lnTo>
                    <a:pt x="1026" y="381"/>
                  </a:lnTo>
                  <a:lnTo>
                    <a:pt x="1032" y="381"/>
                  </a:lnTo>
                  <a:lnTo>
                    <a:pt x="1034" y="382"/>
                  </a:lnTo>
                  <a:lnTo>
                    <a:pt x="1035" y="384"/>
                  </a:lnTo>
                  <a:lnTo>
                    <a:pt x="1037" y="387"/>
                  </a:lnTo>
                  <a:lnTo>
                    <a:pt x="1037" y="391"/>
                  </a:lnTo>
                  <a:lnTo>
                    <a:pt x="1038" y="396"/>
                  </a:lnTo>
                  <a:lnTo>
                    <a:pt x="1040" y="402"/>
                  </a:lnTo>
                  <a:lnTo>
                    <a:pt x="1046" y="412"/>
                  </a:lnTo>
                  <a:lnTo>
                    <a:pt x="1055" y="421"/>
                  </a:lnTo>
                  <a:lnTo>
                    <a:pt x="1064" y="432"/>
                  </a:lnTo>
                  <a:lnTo>
                    <a:pt x="1082" y="450"/>
                  </a:lnTo>
                  <a:lnTo>
                    <a:pt x="1088" y="458"/>
                  </a:lnTo>
                  <a:lnTo>
                    <a:pt x="1091" y="461"/>
                  </a:lnTo>
                  <a:lnTo>
                    <a:pt x="1091" y="464"/>
                  </a:lnTo>
                  <a:lnTo>
                    <a:pt x="1093" y="467"/>
                  </a:lnTo>
                  <a:lnTo>
                    <a:pt x="1094" y="471"/>
                  </a:lnTo>
                  <a:lnTo>
                    <a:pt x="1103" y="479"/>
                  </a:lnTo>
                  <a:lnTo>
                    <a:pt x="1115" y="486"/>
                  </a:lnTo>
                  <a:lnTo>
                    <a:pt x="1129" y="495"/>
                  </a:lnTo>
                  <a:lnTo>
                    <a:pt x="1156" y="509"/>
                  </a:lnTo>
                  <a:lnTo>
                    <a:pt x="1168" y="514"/>
                  </a:lnTo>
                  <a:lnTo>
                    <a:pt x="1191" y="560"/>
                  </a:lnTo>
                  <a:lnTo>
                    <a:pt x="1210" y="556"/>
                  </a:lnTo>
                  <a:lnTo>
                    <a:pt x="1226" y="506"/>
                  </a:lnTo>
                  <a:lnTo>
                    <a:pt x="1229" y="434"/>
                  </a:lnTo>
                  <a:lnTo>
                    <a:pt x="1229" y="391"/>
                  </a:lnTo>
                  <a:lnTo>
                    <a:pt x="1232" y="376"/>
                  </a:lnTo>
                  <a:lnTo>
                    <a:pt x="1236" y="360"/>
                  </a:lnTo>
                  <a:lnTo>
                    <a:pt x="1242" y="341"/>
                  </a:lnTo>
                  <a:lnTo>
                    <a:pt x="1248" y="325"/>
                  </a:lnTo>
                  <a:lnTo>
                    <a:pt x="1253" y="319"/>
                  </a:lnTo>
                  <a:lnTo>
                    <a:pt x="1259" y="313"/>
                  </a:lnTo>
                  <a:lnTo>
                    <a:pt x="1263" y="308"/>
                  </a:lnTo>
                  <a:lnTo>
                    <a:pt x="1269" y="305"/>
                  </a:lnTo>
                  <a:lnTo>
                    <a:pt x="1275" y="305"/>
                  </a:lnTo>
                  <a:lnTo>
                    <a:pt x="1283" y="307"/>
                  </a:lnTo>
                  <a:lnTo>
                    <a:pt x="1297" y="314"/>
                  </a:lnTo>
                  <a:lnTo>
                    <a:pt x="1310" y="323"/>
                  </a:lnTo>
                  <a:lnTo>
                    <a:pt x="1322" y="334"/>
                  </a:lnTo>
                  <a:lnTo>
                    <a:pt x="1333" y="344"/>
                  </a:lnTo>
                  <a:lnTo>
                    <a:pt x="1342" y="355"/>
                  </a:lnTo>
                  <a:lnTo>
                    <a:pt x="1349" y="364"/>
                  </a:lnTo>
                  <a:lnTo>
                    <a:pt x="1355" y="375"/>
                  </a:lnTo>
                  <a:lnTo>
                    <a:pt x="1360" y="384"/>
                  </a:lnTo>
                  <a:lnTo>
                    <a:pt x="1364" y="391"/>
                  </a:lnTo>
                  <a:lnTo>
                    <a:pt x="1370" y="399"/>
                  </a:lnTo>
                  <a:lnTo>
                    <a:pt x="1380" y="405"/>
                  </a:lnTo>
                  <a:lnTo>
                    <a:pt x="1389" y="409"/>
                  </a:lnTo>
                  <a:lnTo>
                    <a:pt x="1405" y="415"/>
                  </a:lnTo>
                  <a:lnTo>
                    <a:pt x="1413" y="418"/>
                  </a:lnTo>
                  <a:lnTo>
                    <a:pt x="1420" y="372"/>
                  </a:lnTo>
                  <a:lnTo>
                    <a:pt x="1431" y="384"/>
                  </a:lnTo>
                  <a:lnTo>
                    <a:pt x="1455" y="409"/>
                  </a:lnTo>
                  <a:lnTo>
                    <a:pt x="1467" y="424"/>
                  </a:lnTo>
                  <a:lnTo>
                    <a:pt x="1479" y="438"/>
                  </a:lnTo>
                  <a:lnTo>
                    <a:pt x="1487" y="452"/>
                  </a:lnTo>
                  <a:lnTo>
                    <a:pt x="1488" y="456"/>
                  </a:lnTo>
                  <a:lnTo>
                    <a:pt x="1490" y="461"/>
                  </a:lnTo>
                  <a:lnTo>
                    <a:pt x="1491" y="470"/>
                  </a:lnTo>
                  <a:lnTo>
                    <a:pt x="1494" y="485"/>
                  </a:lnTo>
                  <a:lnTo>
                    <a:pt x="1505" y="520"/>
                  </a:lnTo>
                  <a:lnTo>
                    <a:pt x="1520" y="563"/>
                  </a:lnTo>
                  <a:lnTo>
                    <a:pt x="1475" y="603"/>
                  </a:lnTo>
                  <a:lnTo>
                    <a:pt x="1446" y="603"/>
                  </a:lnTo>
                  <a:lnTo>
                    <a:pt x="1423" y="606"/>
                  </a:lnTo>
                  <a:lnTo>
                    <a:pt x="1413" y="607"/>
                  </a:lnTo>
                  <a:lnTo>
                    <a:pt x="1405" y="610"/>
                  </a:lnTo>
                  <a:lnTo>
                    <a:pt x="1399" y="615"/>
                  </a:lnTo>
                  <a:lnTo>
                    <a:pt x="1392" y="621"/>
                  </a:lnTo>
                  <a:lnTo>
                    <a:pt x="1377" y="636"/>
                  </a:lnTo>
                  <a:lnTo>
                    <a:pt x="1360" y="655"/>
                  </a:lnTo>
                  <a:lnTo>
                    <a:pt x="1386" y="663"/>
                  </a:lnTo>
                  <a:lnTo>
                    <a:pt x="1432" y="663"/>
                  </a:lnTo>
                  <a:lnTo>
                    <a:pt x="1431" y="671"/>
                  </a:lnTo>
                  <a:lnTo>
                    <a:pt x="1428" y="684"/>
                  </a:lnTo>
                  <a:lnTo>
                    <a:pt x="1426" y="692"/>
                  </a:lnTo>
                  <a:lnTo>
                    <a:pt x="1422" y="699"/>
                  </a:lnTo>
                  <a:lnTo>
                    <a:pt x="1419" y="704"/>
                  </a:lnTo>
                  <a:lnTo>
                    <a:pt x="1416" y="705"/>
                  </a:lnTo>
                  <a:lnTo>
                    <a:pt x="1413" y="705"/>
                  </a:lnTo>
                  <a:lnTo>
                    <a:pt x="1407" y="707"/>
                  </a:lnTo>
                  <a:lnTo>
                    <a:pt x="1399" y="710"/>
                  </a:lnTo>
                  <a:lnTo>
                    <a:pt x="1384" y="719"/>
                  </a:lnTo>
                  <a:lnTo>
                    <a:pt x="1367" y="732"/>
                  </a:lnTo>
                  <a:lnTo>
                    <a:pt x="1358" y="746"/>
                  </a:lnTo>
                  <a:lnTo>
                    <a:pt x="1352" y="757"/>
                  </a:lnTo>
                  <a:lnTo>
                    <a:pt x="1348" y="767"/>
                  </a:lnTo>
                  <a:lnTo>
                    <a:pt x="1334" y="800"/>
                  </a:lnTo>
                  <a:lnTo>
                    <a:pt x="1325" y="824"/>
                  </a:lnTo>
                  <a:lnTo>
                    <a:pt x="1286" y="832"/>
                  </a:lnTo>
                  <a:lnTo>
                    <a:pt x="1284" y="831"/>
                  </a:lnTo>
                  <a:lnTo>
                    <a:pt x="1281" y="829"/>
                  </a:lnTo>
                  <a:lnTo>
                    <a:pt x="1274" y="831"/>
                  </a:lnTo>
                  <a:lnTo>
                    <a:pt x="1269" y="832"/>
                  </a:lnTo>
                  <a:lnTo>
                    <a:pt x="1263" y="837"/>
                  </a:lnTo>
                  <a:lnTo>
                    <a:pt x="1248" y="847"/>
                  </a:lnTo>
                  <a:lnTo>
                    <a:pt x="1241" y="862"/>
                  </a:lnTo>
                  <a:lnTo>
                    <a:pt x="1224" y="895"/>
                  </a:lnTo>
                  <a:lnTo>
                    <a:pt x="1213" y="917"/>
                  </a:lnTo>
                  <a:lnTo>
                    <a:pt x="1206" y="936"/>
                  </a:lnTo>
                  <a:lnTo>
                    <a:pt x="1200" y="954"/>
                  </a:lnTo>
                  <a:lnTo>
                    <a:pt x="1198" y="969"/>
                  </a:lnTo>
                  <a:lnTo>
                    <a:pt x="1198" y="1051"/>
                  </a:lnTo>
                  <a:lnTo>
                    <a:pt x="1197" y="1055"/>
                  </a:lnTo>
                  <a:lnTo>
                    <a:pt x="1194" y="1058"/>
                  </a:lnTo>
                  <a:lnTo>
                    <a:pt x="1189" y="1060"/>
                  </a:lnTo>
                  <a:lnTo>
                    <a:pt x="1183" y="1060"/>
                  </a:lnTo>
                  <a:lnTo>
                    <a:pt x="1173" y="1058"/>
                  </a:lnTo>
                  <a:lnTo>
                    <a:pt x="1168" y="1058"/>
                  </a:lnTo>
                  <a:lnTo>
                    <a:pt x="1149" y="1012"/>
                  </a:lnTo>
                  <a:lnTo>
                    <a:pt x="1127" y="1003"/>
                  </a:lnTo>
                  <a:lnTo>
                    <a:pt x="1111" y="997"/>
                  </a:lnTo>
                  <a:lnTo>
                    <a:pt x="1105" y="994"/>
                  </a:lnTo>
                  <a:lnTo>
                    <a:pt x="1099" y="994"/>
                  </a:lnTo>
                  <a:lnTo>
                    <a:pt x="1090" y="992"/>
                  </a:lnTo>
                  <a:lnTo>
                    <a:pt x="1079" y="991"/>
                  </a:lnTo>
                  <a:lnTo>
                    <a:pt x="1063" y="989"/>
                  </a:lnTo>
                  <a:lnTo>
                    <a:pt x="1053" y="991"/>
                  </a:lnTo>
                  <a:lnTo>
                    <a:pt x="1041" y="994"/>
                  </a:lnTo>
                  <a:lnTo>
                    <a:pt x="1026" y="997"/>
                  </a:lnTo>
                  <a:lnTo>
                    <a:pt x="1010" y="1003"/>
                  </a:lnTo>
                  <a:lnTo>
                    <a:pt x="1001" y="1007"/>
                  </a:lnTo>
                  <a:lnTo>
                    <a:pt x="992" y="1012"/>
                  </a:lnTo>
                  <a:lnTo>
                    <a:pt x="984" y="1016"/>
                  </a:lnTo>
                  <a:lnTo>
                    <a:pt x="978" y="1024"/>
                  </a:lnTo>
                  <a:lnTo>
                    <a:pt x="973" y="1031"/>
                  </a:lnTo>
                  <a:lnTo>
                    <a:pt x="970" y="1040"/>
                  </a:lnTo>
                  <a:lnTo>
                    <a:pt x="969" y="1051"/>
                  </a:lnTo>
                  <a:lnTo>
                    <a:pt x="970" y="1061"/>
                  </a:lnTo>
                  <a:lnTo>
                    <a:pt x="975" y="1075"/>
                  </a:lnTo>
                  <a:lnTo>
                    <a:pt x="981" y="1089"/>
                  </a:lnTo>
                  <a:lnTo>
                    <a:pt x="992" y="1105"/>
                  </a:lnTo>
                  <a:lnTo>
                    <a:pt x="1007" y="1123"/>
                  </a:lnTo>
                  <a:lnTo>
                    <a:pt x="1022" y="1140"/>
                  </a:lnTo>
                  <a:lnTo>
                    <a:pt x="1035" y="1152"/>
                  </a:lnTo>
                  <a:lnTo>
                    <a:pt x="1046" y="1161"/>
                  </a:lnTo>
                  <a:lnTo>
                    <a:pt x="1055" y="1167"/>
                  </a:lnTo>
                  <a:lnTo>
                    <a:pt x="1063" y="1169"/>
                  </a:lnTo>
                  <a:lnTo>
                    <a:pt x="1067" y="1170"/>
                  </a:lnTo>
                  <a:lnTo>
                    <a:pt x="1072" y="1167"/>
                  </a:lnTo>
                  <a:lnTo>
                    <a:pt x="1075" y="1164"/>
                  </a:lnTo>
                  <a:lnTo>
                    <a:pt x="1076" y="1160"/>
                  </a:lnTo>
                  <a:lnTo>
                    <a:pt x="1078" y="1155"/>
                  </a:lnTo>
                  <a:lnTo>
                    <a:pt x="1078" y="1143"/>
                  </a:lnTo>
                  <a:lnTo>
                    <a:pt x="1076" y="1131"/>
                  </a:lnTo>
                  <a:lnTo>
                    <a:pt x="1121" y="1161"/>
                  </a:lnTo>
                  <a:lnTo>
                    <a:pt x="1118" y="1211"/>
                  </a:lnTo>
                  <a:lnTo>
                    <a:pt x="1123" y="1208"/>
                  </a:lnTo>
                  <a:lnTo>
                    <a:pt x="1133" y="1202"/>
                  </a:lnTo>
                  <a:lnTo>
                    <a:pt x="1140" y="1199"/>
                  </a:lnTo>
                  <a:lnTo>
                    <a:pt x="1146" y="1200"/>
                  </a:lnTo>
                  <a:lnTo>
                    <a:pt x="1147" y="1202"/>
                  </a:lnTo>
                  <a:lnTo>
                    <a:pt x="1150" y="1203"/>
                  </a:lnTo>
                  <a:lnTo>
                    <a:pt x="1152" y="1206"/>
                  </a:lnTo>
                  <a:lnTo>
                    <a:pt x="1153" y="1211"/>
                  </a:lnTo>
                  <a:lnTo>
                    <a:pt x="1155" y="1220"/>
                  </a:lnTo>
                  <a:lnTo>
                    <a:pt x="1156" y="1224"/>
                  </a:lnTo>
                  <a:lnTo>
                    <a:pt x="1159" y="1228"/>
                  </a:lnTo>
                  <a:lnTo>
                    <a:pt x="1164" y="1231"/>
                  </a:lnTo>
                  <a:lnTo>
                    <a:pt x="1168" y="1234"/>
                  </a:lnTo>
                  <a:lnTo>
                    <a:pt x="1173" y="1240"/>
                  </a:lnTo>
                  <a:lnTo>
                    <a:pt x="1177" y="1249"/>
                  </a:lnTo>
                  <a:lnTo>
                    <a:pt x="1183" y="1261"/>
                  </a:lnTo>
                  <a:lnTo>
                    <a:pt x="1189" y="1276"/>
                  </a:lnTo>
                  <a:lnTo>
                    <a:pt x="1195" y="1288"/>
                  </a:lnTo>
                  <a:lnTo>
                    <a:pt x="1201" y="1297"/>
                  </a:lnTo>
                  <a:lnTo>
                    <a:pt x="1207" y="1304"/>
                  </a:lnTo>
                  <a:lnTo>
                    <a:pt x="1213" y="1309"/>
                  </a:lnTo>
                  <a:lnTo>
                    <a:pt x="1220" y="1312"/>
                  </a:lnTo>
                  <a:lnTo>
                    <a:pt x="1224" y="1314"/>
                  </a:lnTo>
                  <a:lnTo>
                    <a:pt x="1229" y="1315"/>
                  </a:lnTo>
                  <a:lnTo>
                    <a:pt x="1235" y="1314"/>
                  </a:lnTo>
                  <a:lnTo>
                    <a:pt x="1239" y="1311"/>
                  </a:lnTo>
                  <a:lnTo>
                    <a:pt x="1253" y="1300"/>
                  </a:lnTo>
                  <a:lnTo>
                    <a:pt x="1268" y="1289"/>
                  </a:lnTo>
                  <a:lnTo>
                    <a:pt x="1275" y="1285"/>
                  </a:lnTo>
                  <a:lnTo>
                    <a:pt x="1283" y="1285"/>
                  </a:lnTo>
                  <a:lnTo>
                    <a:pt x="1346" y="1288"/>
                  </a:lnTo>
                  <a:lnTo>
                    <a:pt x="1405" y="1292"/>
                  </a:lnTo>
                  <a:lnTo>
                    <a:pt x="1426" y="1289"/>
                  </a:lnTo>
                  <a:lnTo>
                    <a:pt x="1443" y="1289"/>
                  </a:lnTo>
                  <a:lnTo>
                    <a:pt x="1461" y="1288"/>
                  </a:lnTo>
                  <a:lnTo>
                    <a:pt x="1481" y="1289"/>
                  </a:lnTo>
                  <a:lnTo>
                    <a:pt x="1500" y="1294"/>
                  </a:lnTo>
                  <a:lnTo>
                    <a:pt x="1509" y="1297"/>
                  </a:lnTo>
                  <a:lnTo>
                    <a:pt x="1518" y="1300"/>
                  </a:lnTo>
                  <a:lnTo>
                    <a:pt x="1526" y="1304"/>
                  </a:lnTo>
                  <a:lnTo>
                    <a:pt x="1532" y="1311"/>
                  </a:lnTo>
                  <a:lnTo>
                    <a:pt x="1544" y="1323"/>
                  </a:lnTo>
                  <a:lnTo>
                    <a:pt x="1556" y="1330"/>
                  </a:lnTo>
                  <a:lnTo>
                    <a:pt x="1570" y="1336"/>
                  </a:lnTo>
                  <a:lnTo>
                    <a:pt x="1582" y="1342"/>
                  </a:lnTo>
                  <a:lnTo>
                    <a:pt x="1594" y="1347"/>
                  </a:lnTo>
                  <a:lnTo>
                    <a:pt x="1604" y="1353"/>
                  </a:lnTo>
                  <a:lnTo>
                    <a:pt x="1608" y="1357"/>
                  </a:lnTo>
                  <a:lnTo>
                    <a:pt x="1612" y="1362"/>
                  </a:lnTo>
                  <a:lnTo>
                    <a:pt x="1614" y="1366"/>
                  </a:lnTo>
                  <a:lnTo>
                    <a:pt x="1617" y="1372"/>
                  </a:lnTo>
                  <a:lnTo>
                    <a:pt x="1618" y="1384"/>
                  </a:lnTo>
                  <a:lnTo>
                    <a:pt x="1620" y="1397"/>
                  </a:lnTo>
                  <a:lnTo>
                    <a:pt x="1620" y="1418"/>
                  </a:lnTo>
                  <a:lnTo>
                    <a:pt x="1617" y="1436"/>
                  </a:lnTo>
                  <a:lnTo>
                    <a:pt x="1617" y="1449"/>
                  </a:lnTo>
                  <a:lnTo>
                    <a:pt x="1618" y="1454"/>
                  </a:lnTo>
                  <a:lnTo>
                    <a:pt x="1623" y="1458"/>
                  </a:lnTo>
                  <a:lnTo>
                    <a:pt x="1630" y="1461"/>
                  </a:lnTo>
                  <a:lnTo>
                    <a:pt x="1638" y="1464"/>
                  </a:lnTo>
                  <a:lnTo>
                    <a:pt x="1659" y="1468"/>
                  </a:lnTo>
                  <a:lnTo>
                    <a:pt x="1677" y="1468"/>
                  </a:lnTo>
                  <a:lnTo>
                    <a:pt x="1686" y="1469"/>
                  </a:lnTo>
                  <a:lnTo>
                    <a:pt x="1697" y="1474"/>
                  </a:lnTo>
                  <a:lnTo>
                    <a:pt x="1706" y="1480"/>
                  </a:lnTo>
                  <a:lnTo>
                    <a:pt x="1715" y="1487"/>
                  </a:lnTo>
                  <a:lnTo>
                    <a:pt x="1730" y="1501"/>
                  </a:lnTo>
                  <a:lnTo>
                    <a:pt x="1734" y="1507"/>
                  </a:lnTo>
                  <a:lnTo>
                    <a:pt x="1751" y="1499"/>
                  </a:lnTo>
                  <a:lnTo>
                    <a:pt x="1765" y="1493"/>
                  </a:lnTo>
                  <a:lnTo>
                    <a:pt x="1771" y="1492"/>
                  </a:lnTo>
                  <a:lnTo>
                    <a:pt x="1777" y="1492"/>
                  </a:lnTo>
                  <a:lnTo>
                    <a:pt x="1790" y="1489"/>
                  </a:lnTo>
                  <a:lnTo>
                    <a:pt x="1804" y="1487"/>
                  </a:lnTo>
                  <a:lnTo>
                    <a:pt x="1811" y="1487"/>
                  </a:lnTo>
                  <a:lnTo>
                    <a:pt x="1816" y="1490"/>
                  </a:lnTo>
                  <a:lnTo>
                    <a:pt x="1820" y="1495"/>
                  </a:lnTo>
                  <a:lnTo>
                    <a:pt x="1823" y="1502"/>
                  </a:lnTo>
                  <a:lnTo>
                    <a:pt x="1825" y="1507"/>
                  </a:lnTo>
                  <a:lnTo>
                    <a:pt x="1826" y="1511"/>
                  </a:lnTo>
                  <a:lnTo>
                    <a:pt x="1831" y="1517"/>
                  </a:lnTo>
                  <a:lnTo>
                    <a:pt x="1837" y="1523"/>
                  </a:lnTo>
                  <a:lnTo>
                    <a:pt x="1843" y="1531"/>
                  </a:lnTo>
                  <a:lnTo>
                    <a:pt x="1845" y="1537"/>
                  </a:lnTo>
                  <a:lnTo>
                    <a:pt x="1845" y="1543"/>
                  </a:lnTo>
                  <a:lnTo>
                    <a:pt x="1845" y="1551"/>
                  </a:lnTo>
                  <a:lnTo>
                    <a:pt x="1843" y="1560"/>
                  </a:lnTo>
                  <a:lnTo>
                    <a:pt x="1840" y="1570"/>
                  </a:lnTo>
                  <a:lnTo>
                    <a:pt x="1835" y="1584"/>
                  </a:lnTo>
                  <a:lnTo>
                    <a:pt x="1819" y="1617"/>
                  </a:lnTo>
                  <a:lnTo>
                    <a:pt x="1810" y="1635"/>
                  </a:lnTo>
                  <a:lnTo>
                    <a:pt x="1801" y="1649"/>
                  </a:lnTo>
                  <a:lnTo>
                    <a:pt x="1793" y="1661"/>
                  </a:lnTo>
                  <a:lnTo>
                    <a:pt x="1786" y="1670"/>
                  </a:lnTo>
                  <a:lnTo>
                    <a:pt x="1778" y="1676"/>
                  </a:lnTo>
                  <a:lnTo>
                    <a:pt x="1772" y="1680"/>
                  </a:lnTo>
                  <a:lnTo>
                    <a:pt x="1768" y="1682"/>
                  </a:lnTo>
                  <a:lnTo>
                    <a:pt x="1763" y="1683"/>
                  </a:lnTo>
                  <a:lnTo>
                    <a:pt x="1757" y="1683"/>
                  </a:lnTo>
                  <a:lnTo>
                    <a:pt x="1752" y="1682"/>
                  </a:lnTo>
                  <a:lnTo>
                    <a:pt x="1749" y="1682"/>
                  </a:lnTo>
                  <a:lnTo>
                    <a:pt x="1751" y="1686"/>
                  </a:lnTo>
                  <a:lnTo>
                    <a:pt x="1752" y="1703"/>
                  </a:lnTo>
                  <a:lnTo>
                    <a:pt x="1754" y="1723"/>
                  </a:lnTo>
                  <a:lnTo>
                    <a:pt x="1754" y="1763"/>
                  </a:lnTo>
                  <a:lnTo>
                    <a:pt x="1754" y="1768"/>
                  </a:lnTo>
                  <a:lnTo>
                    <a:pt x="1751" y="1771"/>
                  </a:lnTo>
                  <a:lnTo>
                    <a:pt x="1743" y="1780"/>
                  </a:lnTo>
                  <a:lnTo>
                    <a:pt x="1733" y="1786"/>
                  </a:lnTo>
                  <a:lnTo>
                    <a:pt x="1719" y="1792"/>
                  </a:lnTo>
                  <a:lnTo>
                    <a:pt x="1697" y="1803"/>
                  </a:lnTo>
                  <a:lnTo>
                    <a:pt x="1684" y="1806"/>
                  </a:lnTo>
                  <a:lnTo>
                    <a:pt x="1678" y="1827"/>
                  </a:lnTo>
                  <a:lnTo>
                    <a:pt x="1672" y="1843"/>
                  </a:lnTo>
                  <a:lnTo>
                    <a:pt x="1666" y="1858"/>
                  </a:lnTo>
                  <a:lnTo>
                    <a:pt x="1660" y="1868"/>
                  </a:lnTo>
                  <a:lnTo>
                    <a:pt x="1651" y="1878"/>
                  </a:lnTo>
                  <a:lnTo>
                    <a:pt x="1624" y="1905"/>
                  </a:lnTo>
                  <a:lnTo>
                    <a:pt x="1597" y="1932"/>
                  </a:lnTo>
                  <a:lnTo>
                    <a:pt x="1586" y="1941"/>
                  </a:lnTo>
                  <a:lnTo>
                    <a:pt x="1577" y="1948"/>
                  </a:lnTo>
                  <a:lnTo>
                    <a:pt x="1527" y="1970"/>
                  </a:lnTo>
                  <a:lnTo>
                    <a:pt x="1559" y="2000"/>
                  </a:lnTo>
                  <a:lnTo>
                    <a:pt x="1555" y="2003"/>
                  </a:lnTo>
                  <a:lnTo>
                    <a:pt x="1546" y="2011"/>
                  </a:lnTo>
                  <a:lnTo>
                    <a:pt x="1531" y="2020"/>
                  </a:lnTo>
                  <a:lnTo>
                    <a:pt x="1523" y="2025"/>
                  </a:lnTo>
                  <a:lnTo>
                    <a:pt x="1512" y="2028"/>
                  </a:lnTo>
                  <a:lnTo>
                    <a:pt x="1503" y="2031"/>
                  </a:lnTo>
                  <a:lnTo>
                    <a:pt x="1494" y="2035"/>
                  </a:lnTo>
                  <a:lnTo>
                    <a:pt x="1487" y="2040"/>
                  </a:lnTo>
                  <a:lnTo>
                    <a:pt x="1481" y="2046"/>
                  </a:lnTo>
                  <a:lnTo>
                    <a:pt x="1476" y="2053"/>
                  </a:lnTo>
                  <a:lnTo>
                    <a:pt x="1472" y="2059"/>
                  </a:lnTo>
                  <a:lnTo>
                    <a:pt x="1469" y="2067"/>
                  </a:lnTo>
                  <a:lnTo>
                    <a:pt x="1467" y="2073"/>
                  </a:lnTo>
                  <a:lnTo>
                    <a:pt x="1464" y="2080"/>
                  </a:lnTo>
                  <a:lnTo>
                    <a:pt x="1460" y="2086"/>
                  </a:lnTo>
                  <a:lnTo>
                    <a:pt x="1447" y="2097"/>
                  </a:lnTo>
                  <a:lnTo>
                    <a:pt x="1441" y="2103"/>
                  </a:lnTo>
                  <a:lnTo>
                    <a:pt x="1437" y="2112"/>
                  </a:lnTo>
                  <a:lnTo>
                    <a:pt x="1434" y="2123"/>
                  </a:lnTo>
                  <a:lnTo>
                    <a:pt x="1432" y="2135"/>
                  </a:lnTo>
                  <a:lnTo>
                    <a:pt x="1431" y="2165"/>
                  </a:lnTo>
                  <a:lnTo>
                    <a:pt x="1428" y="2197"/>
                  </a:lnTo>
                  <a:lnTo>
                    <a:pt x="1422" y="2222"/>
                  </a:lnTo>
                  <a:lnTo>
                    <a:pt x="1420" y="2231"/>
                  </a:lnTo>
                  <a:lnTo>
                    <a:pt x="1417" y="2239"/>
                  </a:lnTo>
                  <a:lnTo>
                    <a:pt x="1398" y="2266"/>
                  </a:lnTo>
                  <a:lnTo>
                    <a:pt x="1387" y="2284"/>
                  </a:lnTo>
                  <a:lnTo>
                    <a:pt x="1378" y="2299"/>
                  </a:lnTo>
                  <a:lnTo>
                    <a:pt x="1375" y="2307"/>
                  </a:lnTo>
                  <a:lnTo>
                    <a:pt x="1370" y="2314"/>
                  </a:lnTo>
                  <a:lnTo>
                    <a:pt x="1358" y="2328"/>
                  </a:lnTo>
                  <a:lnTo>
                    <a:pt x="1343" y="2341"/>
                  </a:lnTo>
                  <a:lnTo>
                    <a:pt x="1337" y="2343"/>
                  </a:lnTo>
                  <a:lnTo>
                    <a:pt x="1331" y="2343"/>
                  </a:lnTo>
                  <a:lnTo>
                    <a:pt x="1324" y="2341"/>
                  </a:lnTo>
                  <a:lnTo>
                    <a:pt x="1315" y="2338"/>
                  </a:lnTo>
                  <a:lnTo>
                    <a:pt x="1309" y="2334"/>
                  </a:lnTo>
                  <a:lnTo>
                    <a:pt x="1306" y="2329"/>
                  </a:lnTo>
                  <a:lnTo>
                    <a:pt x="1304" y="2326"/>
                  </a:lnTo>
                  <a:lnTo>
                    <a:pt x="1303" y="2320"/>
                  </a:lnTo>
                  <a:lnTo>
                    <a:pt x="1303" y="2314"/>
                  </a:lnTo>
                  <a:lnTo>
                    <a:pt x="1303" y="2177"/>
                  </a:lnTo>
                  <a:lnTo>
                    <a:pt x="1310" y="2005"/>
                  </a:lnTo>
                  <a:lnTo>
                    <a:pt x="1328" y="1964"/>
                  </a:lnTo>
                  <a:lnTo>
                    <a:pt x="1342" y="1935"/>
                  </a:lnTo>
                  <a:lnTo>
                    <a:pt x="1346" y="1923"/>
                  </a:lnTo>
                  <a:lnTo>
                    <a:pt x="1348" y="1916"/>
                  </a:lnTo>
                  <a:lnTo>
                    <a:pt x="1346" y="1902"/>
                  </a:lnTo>
                  <a:lnTo>
                    <a:pt x="1342" y="1881"/>
                  </a:lnTo>
                  <a:lnTo>
                    <a:pt x="1342" y="1869"/>
                  </a:lnTo>
                  <a:lnTo>
                    <a:pt x="1342" y="1857"/>
                  </a:lnTo>
                  <a:lnTo>
                    <a:pt x="1343" y="1845"/>
                  </a:lnTo>
                  <a:lnTo>
                    <a:pt x="1348" y="1836"/>
                  </a:lnTo>
                  <a:lnTo>
                    <a:pt x="1352" y="1825"/>
                  </a:lnTo>
                  <a:lnTo>
                    <a:pt x="1355" y="1813"/>
                  </a:lnTo>
                  <a:lnTo>
                    <a:pt x="1358" y="1800"/>
                  </a:lnTo>
                  <a:lnTo>
                    <a:pt x="1358" y="1783"/>
                  </a:lnTo>
                  <a:lnTo>
                    <a:pt x="1358" y="1753"/>
                  </a:lnTo>
                  <a:lnTo>
                    <a:pt x="1355" y="1729"/>
                  </a:lnTo>
                  <a:lnTo>
                    <a:pt x="1352" y="1708"/>
                  </a:lnTo>
                  <a:lnTo>
                    <a:pt x="1349" y="1697"/>
                  </a:lnTo>
                  <a:lnTo>
                    <a:pt x="1345" y="1686"/>
                  </a:lnTo>
                  <a:lnTo>
                    <a:pt x="1340" y="1677"/>
                  </a:lnTo>
                  <a:lnTo>
                    <a:pt x="1333" y="1670"/>
                  </a:lnTo>
                  <a:lnTo>
                    <a:pt x="1322" y="1664"/>
                  </a:lnTo>
                  <a:lnTo>
                    <a:pt x="1310" y="1659"/>
                  </a:lnTo>
                  <a:lnTo>
                    <a:pt x="1303" y="1658"/>
                  </a:lnTo>
                  <a:lnTo>
                    <a:pt x="1297" y="1655"/>
                  </a:lnTo>
                  <a:lnTo>
                    <a:pt x="1290" y="1650"/>
                  </a:lnTo>
                  <a:lnTo>
                    <a:pt x="1284" y="1646"/>
                  </a:lnTo>
                  <a:lnTo>
                    <a:pt x="1274" y="1634"/>
                  </a:lnTo>
                  <a:lnTo>
                    <a:pt x="1266" y="1620"/>
                  </a:lnTo>
                  <a:lnTo>
                    <a:pt x="1259" y="1606"/>
                  </a:lnTo>
                  <a:lnTo>
                    <a:pt x="1254" y="1594"/>
                  </a:lnTo>
                  <a:lnTo>
                    <a:pt x="1248" y="1575"/>
                  </a:lnTo>
                  <a:lnTo>
                    <a:pt x="1245" y="1570"/>
                  </a:lnTo>
                  <a:lnTo>
                    <a:pt x="1242" y="1564"/>
                  </a:lnTo>
                  <a:lnTo>
                    <a:pt x="1230" y="1554"/>
                  </a:lnTo>
                  <a:lnTo>
                    <a:pt x="1217" y="1540"/>
                  </a:lnTo>
                  <a:lnTo>
                    <a:pt x="1210" y="1531"/>
                  </a:lnTo>
                  <a:lnTo>
                    <a:pt x="1206" y="1522"/>
                  </a:lnTo>
                  <a:lnTo>
                    <a:pt x="1198" y="1502"/>
                  </a:lnTo>
                  <a:lnTo>
                    <a:pt x="1191" y="1484"/>
                  </a:lnTo>
                  <a:lnTo>
                    <a:pt x="1188" y="1475"/>
                  </a:lnTo>
                  <a:lnTo>
                    <a:pt x="1186" y="1466"/>
                  </a:lnTo>
                  <a:lnTo>
                    <a:pt x="1186" y="1457"/>
                  </a:lnTo>
                  <a:lnTo>
                    <a:pt x="1186" y="1449"/>
                  </a:lnTo>
                  <a:lnTo>
                    <a:pt x="1189" y="1440"/>
                  </a:lnTo>
                  <a:lnTo>
                    <a:pt x="1195" y="1431"/>
                  </a:lnTo>
                  <a:lnTo>
                    <a:pt x="1203" y="1424"/>
                  </a:lnTo>
                  <a:lnTo>
                    <a:pt x="1212" y="1415"/>
                  </a:lnTo>
                  <a:lnTo>
                    <a:pt x="1226" y="1404"/>
                  </a:lnTo>
                  <a:lnTo>
                    <a:pt x="1233" y="1400"/>
                  </a:lnTo>
                  <a:lnTo>
                    <a:pt x="1248" y="1357"/>
                  </a:lnTo>
                  <a:lnTo>
                    <a:pt x="1232" y="1353"/>
                  </a:lnTo>
                  <a:lnTo>
                    <a:pt x="1194" y="1339"/>
                  </a:lnTo>
                  <a:lnTo>
                    <a:pt x="1173" y="1329"/>
                  </a:lnTo>
                  <a:lnTo>
                    <a:pt x="1152" y="1318"/>
                  </a:lnTo>
                  <a:lnTo>
                    <a:pt x="1132" y="1306"/>
                  </a:lnTo>
                  <a:lnTo>
                    <a:pt x="1124" y="1298"/>
                  </a:lnTo>
                  <a:lnTo>
                    <a:pt x="1118" y="1292"/>
                  </a:lnTo>
                  <a:lnTo>
                    <a:pt x="1106" y="1279"/>
                  </a:lnTo>
                  <a:lnTo>
                    <a:pt x="1096" y="1270"/>
                  </a:lnTo>
                  <a:lnTo>
                    <a:pt x="1087" y="1264"/>
                  </a:lnTo>
                  <a:lnTo>
                    <a:pt x="1078" y="1261"/>
                  </a:lnTo>
                  <a:lnTo>
                    <a:pt x="1070" y="1258"/>
                  </a:lnTo>
                  <a:lnTo>
                    <a:pt x="1066" y="1258"/>
                  </a:lnTo>
                  <a:lnTo>
                    <a:pt x="1061" y="1258"/>
                  </a:lnTo>
                  <a:lnTo>
                    <a:pt x="1034" y="1218"/>
                  </a:lnTo>
                  <a:lnTo>
                    <a:pt x="980" y="1218"/>
                  </a:lnTo>
                  <a:lnTo>
                    <a:pt x="966" y="1217"/>
                  </a:lnTo>
                  <a:lnTo>
                    <a:pt x="949" y="1211"/>
                  </a:lnTo>
                  <a:lnTo>
                    <a:pt x="931" y="1203"/>
                  </a:lnTo>
                  <a:lnTo>
                    <a:pt x="912" y="1193"/>
                  </a:lnTo>
                  <a:lnTo>
                    <a:pt x="893" y="1181"/>
                  </a:lnTo>
                  <a:lnTo>
                    <a:pt x="878" y="1169"/>
                  </a:lnTo>
                  <a:lnTo>
                    <a:pt x="868" y="1157"/>
                  </a:lnTo>
                  <a:lnTo>
                    <a:pt x="863" y="1152"/>
                  </a:lnTo>
                  <a:lnTo>
                    <a:pt x="862" y="1146"/>
                  </a:lnTo>
                  <a:lnTo>
                    <a:pt x="860" y="1137"/>
                  </a:lnTo>
                  <a:lnTo>
                    <a:pt x="862" y="1126"/>
                  </a:lnTo>
                  <a:lnTo>
                    <a:pt x="866" y="1117"/>
                  </a:lnTo>
                  <a:lnTo>
                    <a:pt x="872" y="1110"/>
                  </a:lnTo>
                  <a:lnTo>
                    <a:pt x="883" y="1098"/>
                  </a:lnTo>
                  <a:lnTo>
                    <a:pt x="887" y="1093"/>
                  </a:lnTo>
                  <a:lnTo>
                    <a:pt x="886" y="1093"/>
                  </a:lnTo>
                  <a:lnTo>
                    <a:pt x="884" y="1095"/>
                  </a:lnTo>
                  <a:lnTo>
                    <a:pt x="880" y="1095"/>
                  </a:lnTo>
                  <a:lnTo>
                    <a:pt x="875" y="1093"/>
                  </a:lnTo>
                  <a:lnTo>
                    <a:pt x="869" y="1089"/>
                  </a:lnTo>
                  <a:lnTo>
                    <a:pt x="860" y="1083"/>
                  </a:lnTo>
                  <a:lnTo>
                    <a:pt x="850" y="1074"/>
                  </a:lnTo>
                  <a:lnTo>
                    <a:pt x="826" y="1046"/>
                  </a:lnTo>
                  <a:lnTo>
                    <a:pt x="801" y="1018"/>
                  </a:lnTo>
                  <a:lnTo>
                    <a:pt x="777" y="986"/>
                  </a:lnTo>
                  <a:lnTo>
                    <a:pt x="779" y="997"/>
                  </a:lnTo>
                  <a:lnTo>
                    <a:pt x="785" y="1021"/>
                  </a:lnTo>
                  <a:lnTo>
                    <a:pt x="791" y="1046"/>
                  </a:lnTo>
                  <a:lnTo>
                    <a:pt x="795" y="1057"/>
                  </a:lnTo>
                  <a:lnTo>
                    <a:pt x="800" y="1061"/>
                  </a:lnTo>
                  <a:lnTo>
                    <a:pt x="804" y="1066"/>
                  </a:lnTo>
                  <a:lnTo>
                    <a:pt x="807" y="1071"/>
                  </a:lnTo>
                  <a:lnTo>
                    <a:pt x="815" y="1084"/>
                  </a:lnTo>
                  <a:lnTo>
                    <a:pt x="816" y="1089"/>
                  </a:lnTo>
                  <a:lnTo>
                    <a:pt x="816" y="1093"/>
                  </a:lnTo>
                  <a:lnTo>
                    <a:pt x="815" y="1096"/>
                  </a:lnTo>
                  <a:lnTo>
                    <a:pt x="812" y="1096"/>
                  </a:lnTo>
                  <a:lnTo>
                    <a:pt x="806" y="1093"/>
                  </a:lnTo>
                  <a:lnTo>
                    <a:pt x="798" y="1087"/>
                  </a:lnTo>
                  <a:lnTo>
                    <a:pt x="782" y="1068"/>
                  </a:lnTo>
                  <a:lnTo>
                    <a:pt x="762" y="1043"/>
                  </a:lnTo>
                  <a:lnTo>
                    <a:pt x="742" y="1022"/>
                  </a:lnTo>
                  <a:lnTo>
                    <a:pt x="702" y="974"/>
                  </a:lnTo>
                  <a:lnTo>
                    <a:pt x="681" y="947"/>
                  </a:lnTo>
                  <a:lnTo>
                    <a:pt x="661" y="921"/>
                  </a:lnTo>
                  <a:lnTo>
                    <a:pt x="647" y="900"/>
                  </a:lnTo>
                  <a:lnTo>
                    <a:pt x="644" y="892"/>
                  </a:lnTo>
                  <a:lnTo>
                    <a:pt x="643" y="886"/>
                  </a:lnTo>
                  <a:lnTo>
                    <a:pt x="643" y="882"/>
                  </a:lnTo>
                  <a:lnTo>
                    <a:pt x="641" y="877"/>
                  </a:lnTo>
                  <a:lnTo>
                    <a:pt x="635" y="873"/>
                  </a:lnTo>
                  <a:lnTo>
                    <a:pt x="622" y="864"/>
                  </a:lnTo>
                  <a:lnTo>
                    <a:pt x="616" y="858"/>
                  </a:lnTo>
                  <a:lnTo>
                    <a:pt x="613" y="855"/>
                  </a:lnTo>
                  <a:lnTo>
                    <a:pt x="613" y="850"/>
                  </a:lnTo>
                  <a:lnTo>
                    <a:pt x="613" y="844"/>
                  </a:lnTo>
                  <a:lnTo>
                    <a:pt x="613" y="837"/>
                  </a:lnTo>
                  <a:lnTo>
                    <a:pt x="616" y="827"/>
                  </a:lnTo>
                  <a:lnTo>
                    <a:pt x="620" y="817"/>
                  </a:lnTo>
                  <a:lnTo>
                    <a:pt x="625" y="805"/>
                  </a:lnTo>
                  <a:lnTo>
                    <a:pt x="626" y="794"/>
                  </a:lnTo>
                  <a:lnTo>
                    <a:pt x="628" y="785"/>
                  </a:lnTo>
                  <a:lnTo>
                    <a:pt x="628" y="776"/>
                  </a:lnTo>
                  <a:lnTo>
                    <a:pt x="628" y="767"/>
                  </a:lnTo>
                  <a:lnTo>
                    <a:pt x="626" y="760"/>
                  </a:lnTo>
                  <a:lnTo>
                    <a:pt x="620" y="746"/>
                  </a:lnTo>
                  <a:lnTo>
                    <a:pt x="614" y="735"/>
                  </a:lnTo>
                  <a:lnTo>
                    <a:pt x="608" y="728"/>
                  </a:lnTo>
                  <a:lnTo>
                    <a:pt x="601" y="720"/>
                  </a:lnTo>
                  <a:lnTo>
                    <a:pt x="601" y="675"/>
                  </a:lnTo>
                  <a:lnTo>
                    <a:pt x="593" y="633"/>
                  </a:lnTo>
                  <a:lnTo>
                    <a:pt x="543" y="571"/>
                  </a:lnTo>
                  <a:lnTo>
                    <a:pt x="531" y="521"/>
                  </a:lnTo>
                  <a:lnTo>
                    <a:pt x="489" y="464"/>
                  </a:lnTo>
                  <a:lnTo>
                    <a:pt x="428" y="406"/>
                  </a:lnTo>
                  <a:lnTo>
                    <a:pt x="394" y="396"/>
                  </a:lnTo>
                  <a:lnTo>
                    <a:pt x="347" y="396"/>
                  </a:lnTo>
                  <a:lnTo>
                    <a:pt x="324" y="369"/>
                  </a:lnTo>
                  <a:lnTo>
                    <a:pt x="290" y="369"/>
                  </a:lnTo>
                  <a:lnTo>
                    <a:pt x="256" y="372"/>
                  </a:lnTo>
                  <a:lnTo>
                    <a:pt x="229" y="361"/>
                  </a:lnTo>
                  <a:lnTo>
                    <a:pt x="210" y="391"/>
                  </a:lnTo>
                  <a:lnTo>
                    <a:pt x="167" y="438"/>
                  </a:lnTo>
                  <a:lnTo>
                    <a:pt x="148" y="471"/>
                  </a:lnTo>
                  <a:lnTo>
                    <a:pt x="102" y="471"/>
                  </a:lnTo>
                  <a:lnTo>
                    <a:pt x="98" y="434"/>
                  </a:lnTo>
                  <a:lnTo>
                    <a:pt x="114" y="403"/>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21" name="Freeform 27"/>
            <p:cNvSpPr/>
            <p:nvPr/>
          </p:nvSpPr>
          <p:spPr bwMode="auto">
            <a:xfrm>
              <a:off x="4352" y="1134"/>
              <a:ext cx="124" cy="77"/>
            </a:xfrm>
            <a:custGeom>
              <a:avLst/>
              <a:gdLst>
                <a:gd name="T0" fmla="*/ 12 w 124"/>
                <a:gd name="T1" fmla="*/ 77 h 77"/>
                <a:gd name="T2" fmla="*/ 0 w 124"/>
                <a:gd name="T3" fmla="*/ 49 h 77"/>
                <a:gd name="T4" fmla="*/ 8 w 124"/>
                <a:gd name="T5" fmla="*/ 19 h 77"/>
                <a:gd name="T6" fmla="*/ 58 w 124"/>
                <a:gd name="T7" fmla="*/ 0 h 77"/>
                <a:gd name="T8" fmla="*/ 124 w 124"/>
                <a:gd name="T9" fmla="*/ 19 h 77"/>
                <a:gd name="T10" fmla="*/ 112 w 124"/>
                <a:gd name="T11" fmla="*/ 54 h 77"/>
                <a:gd name="T12" fmla="*/ 62 w 124"/>
                <a:gd name="T13" fmla="*/ 54 h 77"/>
                <a:gd name="T14" fmla="*/ 56 w 124"/>
                <a:gd name="T15" fmla="*/ 58 h 77"/>
                <a:gd name="T16" fmla="*/ 42 w 124"/>
                <a:gd name="T17" fmla="*/ 66 h 77"/>
                <a:gd name="T18" fmla="*/ 35 w 124"/>
                <a:gd name="T19" fmla="*/ 71 h 77"/>
                <a:gd name="T20" fmla="*/ 26 w 124"/>
                <a:gd name="T21" fmla="*/ 75 h 77"/>
                <a:gd name="T22" fmla="*/ 18 w 124"/>
                <a:gd name="T23" fmla="*/ 77 h 77"/>
                <a:gd name="T24" fmla="*/ 12 w 124"/>
                <a:gd name="T25" fmla="*/ 7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12" y="77"/>
                  </a:moveTo>
                  <a:lnTo>
                    <a:pt x="0" y="49"/>
                  </a:lnTo>
                  <a:lnTo>
                    <a:pt x="8" y="19"/>
                  </a:lnTo>
                  <a:lnTo>
                    <a:pt x="58" y="0"/>
                  </a:lnTo>
                  <a:lnTo>
                    <a:pt x="124" y="19"/>
                  </a:lnTo>
                  <a:lnTo>
                    <a:pt x="112" y="54"/>
                  </a:lnTo>
                  <a:lnTo>
                    <a:pt x="62" y="54"/>
                  </a:lnTo>
                  <a:lnTo>
                    <a:pt x="56" y="58"/>
                  </a:lnTo>
                  <a:lnTo>
                    <a:pt x="42" y="66"/>
                  </a:lnTo>
                  <a:lnTo>
                    <a:pt x="35" y="71"/>
                  </a:lnTo>
                  <a:lnTo>
                    <a:pt x="26" y="75"/>
                  </a:lnTo>
                  <a:lnTo>
                    <a:pt x="18" y="77"/>
                  </a:lnTo>
                  <a:lnTo>
                    <a:pt x="12" y="77"/>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22" name="Freeform 28"/>
            <p:cNvSpPr/>
            <p:nvPr/>
          </p:nvSpPr>
          <p:spPr bwMode="auto">
            <a:xfrm>
              <a:off x="3961" y="438"/>
              <a:ext cx="358" cy="424"/>
            </a:xfrm>
            <a:custGeom>
              <a:avLst/>
              <a:gdLst>
                <a:gd name="T0" fmla="*/ 234 w 358"/>
                <a:gd name="T1" fmla="*/ 389 h 424"/>
                <a:gd name="T2" fmla="*/ 181 w 358"/>
                <a:gd name="T3" fmla="*/ 339 h 424"/>
                <a:gd name="T4" fmla="*/ 132 w 358"/>
                <a:gd name="T5" fmla="*/ 279 h 424"/>
                <a:gd name="T6" fmla="*/ 189 w 358"/>
                <a:gd name="T7" fmla="*/ 205 h 424"/>
                <a:gd name="T8" fmla="*/ 104 w 358"/>
                <a:gd name="T9" fmla="*/ 148 h 424"/>
                <a:gd name="T10" fmla="*/ 0 w 358"/>
                <a:gd name="T11" fmla="*/ 68 h 424"/>
                <a:gd name="T12" fmla="*/ 62 w 358"/>
                <a:gd name="T13" fmla="*/ 95 h 424"/>
                <a:gd name="T14" fmla="*/ 59 w 358"/>
                <a:gd name="T15" fmla="*/ 84 h 424"/>
                <a:gd name="T16" fmla="*/ 61 w 358"/>
                <a:gd name="T17" fmla="*/ 78 h 424"/>
                <a:gd name="T18" fmla="*/ 67 w 358"/>
                <a:gd name="T19" fmla="*/ 75 h 424"/>
                <a:gd name="T20" fmla="*/ 70 w 358"/>
                <a:gd name="T21" fmla="*/ 72 h 424"/>
                <a:gd name="T22" fmla="*/ 68 w 358"/>
                <a:gd name="T23" fmla="*/ 54 h 424"/>
                <a:gd name="T24" fmla="*/ 61 w 358"/>
                <a:gd name="T25" fmla="*/ 21 h 424"/>
                <a:gd name="T26" fmla="*/ 64 w 358"/>
                <a:gd name="T27" fmla="*/ 7 h 424"/>
                <a:gd name="T28" fmla="*/ 80 w 358"/>
                <a:gd name="T29" fmla="*/ 1 h 424"/>
                <a:gd name="T30" fmla="*/ 91 w 358"/>
                <a:gd name="T31" fmla="*/ 3 h 424"/>
                <a:gd name="T32" fmla="*/ 94 w 358"/>
                <a:gd name="T33" fmla="*/ 13 h 424"/>
                <a:gd name="T34" fmla="*/ 92 w 358"/>
                <a:gd name="T35" fmla="*/ 41 h 424"/>
                <a:gd name="T36" fmla="*/ 98 w 358"/>
                <a:gd name="T37" fmla="*/ 57 h 424"/>
                <a:gd name="T38" fmla="*/ 106 w 358"/>
                <a:gd name="T39" fmla="*/ 62 h 424"/>
                <a:gd name="T40" fmla="*/ 116 w 358"/>
                <a:gd name="T41" fmla="*/ 63 h 424"/>
                <a:gd name="T42" fmla="*/ 138 w 358"/>
                <a:gd name="T43" fmla="*/ 62 h 424"/>
                <a:gd name="T44" fmla="*/ 151 w 358"/>
                <a:gd name="T45" fmla="*/ 56 h 424"/>
                <a:gd name="T46" fmla="*/ 162 w 358"/>
                <a:gd name="T47" fmla="*/ 48 h 424"/>
                <a:gd name="T48" fmla="*/ 251 w 358"/>
                <a:gd name="T49" fmla="*/ 77 h 424"/>
                <a:gd name="T50" fmla="*/ 267 w 358"/>
                <a:gd name="T51" fmla="*/ 98 h 424"/>
                <a:gd name="T52" fmla="*/ 275 w 358"/>
                <a:gd name="T53" fmla="*/ 117 h 424"/>
                <a:gd name="T54" fmla="*/ 280 w 358"/>
                <a:gd name="T55" fmla="*/ 181 h 424"/>
                <a:gd name="T56" fmla="*/ 338 w 358"/>
                <a:gd name="T57" fmla="*/ 220 h 424"/>
                <a:gd name="T58" fmla="*/ 326 w 358"/>
                <a:gd name="T59" fmla="*/ 294 h 424"/>
                <a:gd name="T60" fmla="*/ 281 w 358"/>
                <a:gd name="T61" fmla="*/ 267 h 424"/>
                <a:gd name="T62" fmla="*/ 281 w 358"/>
                <a:gd name="T63" fmla="*/ 291 h 424"/>
                <a:gd name="T64" fmla="*/ 284 w 358"/>
                <a:gd name="T65" fmla="*/ 308 h 424"/>
                <a:gd name="T66" fmla="*/ 290 w 358"/>
                <a:gd name="T67" fmla="*/ 315 h 424"/>
                <a:gd name="T68" fmla="*/ 302 w 358"/>
                <a:gd name="T69" fmla="*/ 318 h 424"/>
                <a:gd name="T70" fmla="*/ 308 w 358"/>
                <a:gd name="T71" fmla="*/ 323 h 424"/>
                <a:gd name="T72" fmla="*/ 311 w 358"/>
                <a:gd name="T73" fmla="*/ 332 h 424"/>
                <a:gd name="T74" fmla="*/ 311 w 358"/>
                <a:gd name="T75" fmla="*/ 364 h 424"/>
                <a:gd name="T76" fmla="*/ 305 w 358"/>
                <a:gd name="T77" fmla="*/ 380 h 424"/>
                <a:gd name="T78" fmla="*/ 295 w 358"/>
                <a:gd name="T79" fmla="*/ 392 h 424"/>
                <a:gd name="T80" fmla="*/ 292 w 358"/>
                <a:gd name="T81" fmla="*/ 424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8" h="424">
                  <a:moveTo>
                    <a:pt x="261" y="424"/>
                  </a:moveTo>
                  <a:lnTo>
                    <a:pt x="234" y="389"/>
                  </a:lnTo>
                  <a:lnTo>
                    <a:pt x="231" y="362"/>
                  </a:lnTo>
                  <a:lnTo>
                    <a:pt x="181" y="339"/>
                  </a:lnTo>
                  <a:lnTo>
                    <a:pt x="142" y="302"/>
                  </a:lnTo>
                  <a:lnTo>
                    <a:pt x="132" y="279"/>
                  </a:lnTo>
                  <a:lnTo>
                    <a:pt x="174" y="262"/>
                  </a:lnTo>
                  <a:lnTo>
                    <a:pt x="189" y="205"/>
                  </a:lnTo>
                  <a:lnTo>
                    <a:pt x="177" y="140"/>
                  </a:lnTo>
                  <a:lnTo>
                    <a:pt x="104" y="148"/>
                  </a:lnTo>
                  <a:lnTo>
                    <a:pt x="47" y="125"/>
                  </a:lnTo>
                  <a:lnTo>
                    <a:pt x="0" y="68"/>
                  </a:lnTo>
                  <a:lnTo>
                    <a:pt x="24" y="25"/>
                  </a:lnTo>
                  <a:lnTo>
                    <a:pt x="62" y="95"/>
                  </a:lnTo>
                  <a:lnTo>
                    <a:pt x="61" y="92"/>
                  </a:lnTo>
                  <a:lnTo>
                    <a:pt x="59" y="84"/>
                  </a:lnTo>
                  <a:lnTo>
                    <a:pt x="59" y="81"/>
                  </a:lnTo>
                  <a:lnTo>
                    <a:pt x="61" y="78"/>
                  </a:lnTo>
                  <a:lnTo>
                    <a:pt x="62" y="77"/>
                  </a:lnTo>
                  <a:lnTo>
                    <a:pt x="67" y="75"/>
                  </a:lnTo>
                  <a:lnTo>
                    <a:pt x="68" y="75"/>
                  </a:lnTo>
                  <a:lnTo>
                    <a:pt x="70" y="72"/>
                  </a:lnTo>
                  <a:lnTo>
                    <a:pt x="70" y="65"/>
                  </a:lnTo>
                  <a:lnTo>
                    <a:pt x="68" y="54"/>
                  </a:lnTo>
                  <a:lnTo>
                    <a:pt x="67" y="42"/>
                  </a:lnTo>
                  <a:lnTo>
                    <a:pt x="61" y="21"/>
                  </a:lnTo>
                  <a:lnTo>
                    <a:pt x="59" y="10"/>
                  </a:lnTo>
                  <a:lnTo>
                    <a:pt x="64" y="7"/>
                  </a:lnTo>
                  <a:lnTo>
                    <a:pt x="74" y="3"/>
                  </a:lnTo>
                  <a:lnTo>
                    <a:pt x="80" y="1"/>
                  </a:lnTo>
                  <a:lnTo>
                    <a:pt x="86" y="0"/>
                  </a:lnTo>
                  <a:lnTo>
                    <a:pt x="91" y="3"/>
                  </a:lnTo>
                  <a:lnTo>
                    <a:pt x="92" y="6"/>
                  </a:lnTo>
                  <a:lnTo>
                    <a:pt x="94" y="13"/>
                  </a:lnTo>
                  <a:lnTo>
                    <a:pt x="94" y="22"/>
                  </a:lnTo>
                  <a:lnTo>
                    <a:pt x="92" y="41"/>
                  </a:lnTo>
                  <a:lnTo>
                    <a:pt x="94" y="50"/>
                  </a:lnTo>
                  <a:lnTo>
                    <a:pt x="98" y="57"/>
                  </a:lnTo>
                  <a:lnTo>
                    <a:pt x="101" y="60"/>
                  </a:lnTo>
                  <a:lnTo>
                    <a:pt x="106" y="62"/>
                  </a:lnTo>
                  <a:lnTo>
                    <a:pt x="110" y="63"/>
                  </a:lnTo>
                  <a:lnTo>
                    <a:pt x="116" y="63"/>
                  </a:lnTo>
                  <a:lnTo>
                    <a:pt x="127" y="63"/>
                  </a:lnTo>
                  <a:lnTo>
                    <a:pt x="138" y="62"/>
                  </a:lnTo>
                  <a:lnTo>
                    <a:pt x="145" y="59"/>
                  </a:lnTo>
                  <a:lnTo>
                    <a:pt x="151" y="56"/>
                  </a:lnTo>
                  <a:lnTo>
                    <a:pt x="160" y="51"/>
                  </a:lnTo>
                  <a:lnTo>
                    <a:pt x="162" y="48"/>
                  </a:lnTo>
                  <a:lnTo>
                    <a:pt x="246" y="71"/>
                  </a:lnTo>
                  <a:lnTo>
                    <a:pt x="251" y="77"/>
                  </a:lnTo>
                  <a:lnTo>
                    <a:pt x="261" y="89"/>
                  </a:lnTo>
                  <a:lnTo>
                    <a:pt x="267" y="98"/>
                  </a:lnTo>
                  <a:lnTo>
                    <a:pt x="272" y="107"/>
                  </a:lnTo>
                  <a:lnTo>
                    <a:pt x="275" y="117"/>
                  </a:lnTo>
                  <a:lnTo>
                    <a:pt x="276" y="130"/>
                  </a:lnTo>
                  <a:lnTo>
                    <a:pt x="280" y="181"/>
                  </a:lnTo>
                  <a:lnTo>
                    <a:pt x="281" y="210"/>
                  </a:lnTo>
                  <a:lnTo>
                    <a:pt x="338" y="220"/>
                  </a:lnTo>
                  <a:lnTo>
                    <a:pt x="358" y="287"/>
                  </a:lnTo>
                  <a:lnTo>
                    <a:pt x="326" y="294"/>
                  </a:lnTo>
                  <a:lnTo>
                    <a:pt x="308" y="279"/>
                  </a:lnTo>
                  <a:lnTo>
                    <a:pt x="281" y="267"/>
                  </a:lnTo>
                  <a:lnTo>
                    <a:pt x="281" y="274"/>
                  </a:lnTo>
                  <a:lnTo>
                    <a:pt x="281" y="291"/>
                  </a:lnTo>
                  <a:lnTo>
                    <a:pt x="283" y="299"/>
                  </a:lnTo>
                  <a:lnTo>
                    <a:pt x="284" y="308"/>
                  </a:lnTo>
                  <a:lnTo>
                    <a:pt x="287" y="314"/>
                  </a:lnTo>
                  <a:lnTo>
                    <a:pt x="290" y="315"/>
                  </a:lnTo>
                  <a:lnTo>
                    <a:pt x="292" y="317"/>
                  </a:lnTo>
                  <a:lnTo>
                    <a:pt x="302" y="318"/>
                  </a:lnTo>
                  <a:lnTo>
                    <a:pt x="305" y="320"/>
                  </a:lnTo>
                  <a:lnTo>
                    <a:pt x="308" y="323"/>
                  </a:lnTo>
                  <a:lnTo>
                    <a:pt x="310" y="326"/>
                  </a:lnTo>
                  <a:lnTo>
                    <a:pt x="311" y="332"/>
                  </a:lnTo>
                  <a:lnTo>
                    <a:pt x="311" y="351"/>
                  </a:lnTo>
                  <a:lnTo>
                    <a:pt x="311" y="364"/>
                  </a:lnTo>
                  <a:lnTo>
                    <a:pt x="308" y="373"/>
                  </a:lnTo>
                  <a:lnTo>
                    <a:pt x="305" y="380"/>
                  </a:lnTo>
                  <a:lnTo>
                    <a:pt x="302" y="385"/>
                  </a:lnTo>
                  <a:lnTo>
                    <a:pt x="295" y="392"/>
                  </a:lnTo>
                  <a:lnTo>
                    <a:pt x="292" y="394"/>
                  </a:lnTo>
                  <a:lnTo>
                    <a:pt x="292" y="424"/>
                  </a:lnTo>
                  <a:lnTo>
                    <a:pt x="261" y="424"/>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23" name="Freeform 29"/>
            <p:cNvSpPr/>
            <p:nvPr/>
          </p:nvSpPr>
          <p:spPr bwMode="auto">
            <a:xfrm>
              <a:off x="4157" y="0"/>
              <a:ext cx="787" cy="901"/>
            </a:xfrm>
            <a:custGeom>
              <a:avLst/>
              <a:gdLst>
                <a:gd name="T0" fmla="*/ 292 w 787"/>
                <a:gd name="T1" fmla="*/ 732 h 901"/>
                <a:gd name="T2" fmla="*/ 295 w 787"/>
                <a:gd name="T3" fmla="*/ 509 h 901"/>
                <a:gd name="T4" fmla="*/ 230 w 787"/>
                <a:gd name="T5" fmla="*/ 379 h 901"/>
                <a:gd name="T6" fmla="*/ 62 w 787"/>
                <a:gd name="T7" fmla="*/ 269 h 901"/>
                <a:gd name="T8" fmla="*/ 0 w 787"/>
                <a:gd name="T9" fmla="*/ 192 h 901"/>
                <a:gd name="T10" fmla="*/ 4 w 787"/>
                <a:gd name="T11" fmla="*/ 169 h 901"/>
                <a:gd name="T12" fmla="*/ 17 w 787"/>
                <a:gd name="T13" fmla="*/ 149 h 901"/>
                <a:gd name="T14" fmla="*/ 31 w 787"/>
                <a:gd name="T15" fmla="*/ 145 h 901"/>
                <a:gd name="T16" fmla="*/ 100 w 787"/>
                <a:gd name="T17" fmla="*/ 134 h 901"/>
                <a:gd name="T18" fmla="*/ 183 w 787"/>
                <a:gd name="T19" fmla="*/ 83 h 901"/>
                <a:gd name="T20" fmla="*/ 219 w 787"/>
                <a:gd name="T21" fmla="*/ 53 h 901"/>
                <a:gd name="T22" fmla="*/ 247 w 787"/>
                <a:gd name="T23" fmla="*/ 39 h 901"/>
                <a:gd name="T24" fmla="*/ 280 w 787"/>
                <a:gd name="T25" fmla="*/ 36 h 901"/>
                <a:gd name="T26" fmla="*/ 334 w 787"/>
                <a:gd name="T27" fmla="*/ 27 h 901"/>
                <a:gd name="T28" fmla="*/ 372 w 787"/>
                <a:gd name="T29" fmla="*/ 45 h 901"/>
                <a:gd name="T30" fmla="*/ 402 w 787"/>
                <a:gd name="T31" fmla="*/ 65 h 901"/>
                <a:gd name="T32" fmla="*/ 437 w 787"/>
                <a:gd name="T33" fmla="*/ 59 h 901"/>
                <a:gd name="T34" fmla="*/ 456 w 787"/>
                <a:gd name="T35" fmla="*/ 45 h 901"/>
                <a:gd name="T36" fmla="*/ 484 w 787"/>
                <a:gd name="T37" fmla="*/ 30 h 901"/>
                <a:gd name="T38" fmla="*/ 541 w 787"/>
                <a:gd name="T39" fmla="*/ 20 h 901"/>
                <a:gd name="T40" fmla="*/ 625 w 787"/>
                <a:gd name="T41" fmla="*/ 3 h 901"/>
                <a:gd name="T42" fmla="*/ 671 w 787"/>
                <a:gd name="T43" fmla="*/ 0 h 901"/>
                <a:gd name="T44" fmla="*/ 698 w 787"/>
                <a:gd name="T45" fmla="*/ 5 h 901"/>
                <a:gd name="T46" fmla="*/ 705 w 787"/>
                <a:gd name="T47" fmla="*/ 15 h 901"/>
                <a:gd name="T48" fmla="*/ 704 w 787"/>
                <a:gd name="T49" fmla="*/ 35 h 901"/>
                <a:gd name="T50" fmla="*/ 712 w 787"/>
                <a:gd name="T51" fmla="*/ 63 h 901"/>
                <a:gd name="T52" fmla="*/ 754 w 787"/>
                <a:gd name="T53" fmla="*/ 128 h 901"/>
                <a:gd name="T54" fmla="*/ 784 w 787"/>
                <a:gd name="T55" fmla="*/ 195 h 901"/>
                <a:gd name="T56" fmla="*/ 787 w 787"/>
                <a:gd name="T57" fmla="*/ 223 h 901"/>
                <a:gd name="T58" fmla="*/ 779 w 787"/>
                <a:gd name="T59" fmla="*/ 232 h 901"/>
                <a:gd name="T60" fmla="*/ 751 w 787"/>
                <a:gd name="T61" fmla="*/ 235 h 901"/>
                <a:gd name="T62" fmla="*/ 739 w 787"/>
                <a:gd name="T63" fmla="*/ 258 h 901"/>
                <a:gd name="T64" fmla="*/ 736 w 787"/>
                <a:gd name="T65" fmla="*/ 471 h 901"/>
                <a:gd name="T66" fmla="*/ 736 w 787"/>
                <a:gd name="T67" fmla="*/ 551 h 901"/>
                <a:gd name="T68" fmla="*/ 727 w 787"/>
                <a:gd name="T69" fmla="*/ 595 h 901"/>
                <a:gd name="T70" fmla="*/ 713 w 787"/>
                <a:gd name="T71" fmla="*/ 605 h 901"/>
                <a:gd name="T72" fmla="*/ 650 w 787"/>
                <a:gd name="T73" fmla="*/ 617 h 901"/>
                <a:gd name="T74" fmla="*/ 618 w 787"/>
                <a:gd name="T75" fmla="*/ 635 h 901"/>
                <a:gd name="T76" fmla="*/ 576 w 787"/>
                <a:gd name="T77" fmla="*/ 664 h 901"/>
                <a:gd name="T78" fmla="*/ 544 w 787"/>
                <a:gd name="T79" fmla="*/ 685 h 901"/>
                <a:gd name="T80" fmla="*/ 529 w 787"/>
                <a:gd name="T81" fmla="*/ 712 h 901"/>
                <a:gd name="T82" fmla="*/ 508 w 787"/>
                <a:gd name="T83" fmla="*/ 717 h 901"/>
                <a:gd name="T84" fmla="*/ 490 w 787"/>
                <a:gd name="T85" fmla="*/ 746 h 901"/>
                <a:gd name="T86" fmla="*/ 465 w 787"/>
                <a:gd name="T87" fmla="*/ 795 h 901"/>
                <a:gd name="T88" fmla="*/ 461 w 787"/>
                <a:gd name="T89" fmla="*/ 863 h 901"/>
                <a:gd name="T90" fmla="*/ 459 w 787"/>
                <a:gd name="T91" fmla="*/ 895 h 901"/>
                <a:gd name="T92" fmla="*/ 434 w 787"/>
                <a:gd name="T93" fmla="*/ 900 h 901"/>
                <a:gd name="T94" fmla="*/ 384 w 787"/>
                <a:gd name="T95" fmla="*/ 900 h 9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87" h="901">
                  <a:moveTo>
                    <a:pt x="369" y="850"/>
                  </a:moveTo>
                  <a:lnTo>
                    <a:pt x="330" y="782"/>
                  </a:lnTo>
                  <a:lnTo>
                    <a:pt x="292" y="732"/>
                  </a:lnTo>
                  <a:lnTo>
                    <a:pt x="292" y="648"/>
                  </a:lnTo>
                  <a:lnTo>
                    <a:pt x="295" y="568"/>
                  </a:lnTo>
                  <a:lnTo>
                    <a:pt x="295" y="509"/>
                  </a:lnTo>
                  <a:lnTo>
                    <a:pt x="257" y="536"/>
                  </a:lnTo>
                  <a:lnTo>
                    <a:pt x="257" y="479"/>
                  </a:lnTo>
                  <a:lnTo>
                    <a:pt x="230" y="379"/>
                  </a:lnTo>
                  <a:lnTo>
                    <a:pt x="200" y="318"/>
                  </a:lnTo>
                  <a:lnTo>
                    <a:pt x="127" y="302"/>
                  </a:lnTo>
                  <a:lnTo>
                    <a:pt x="62" y="269"/>
                  </a:lnTo>
                  <a:lnTo>
                    <a:pt x="23" y="242"/>
                  </a:lnTo>
                  <a:lnTo>
                    <a:pt x="62" y="229"/>
                  </a:lnTo>
                  <a:lnTo>
                    <a:pt x="0" y="192"/>
                  </a:lnTo>
                  <a:lnTo>
                    <a:pt x="0" y="184"/>
                  </a:lnTo>
                  <a:lnTo>
                    <a:pt x="2" y="177"/>
                  </a:lnTo>
                  <a:lnTo>
                    <a:pt x="4" y="169"/>
                  </a:lnTo>
                  <a:lnTo>
                    <a:pt x="8" y="160"/>
                  </a:lnTo>
                  <a:lnTo>
                    <a:pt x="13" y="152"/>
                  </a:lnTo>
                  <a:lnTo>
                    <a:pt x="17" y="149"/>
                  </a:lnTo>
                  <a:lnTo>
                    <a:pt x="22" y="148"/>
                  </a:lnTo>
                  <a:lnTo>
                    <a:pt x="26" y="146"/>
                  </a:lnTo>
                  <a:lnTo>
                    <a:pt x="31" y="145"/>
                  </a:lnTo>
                  <a:lnTo>
                    <a:pt x="44" y="145"/>
                  </a:lnTo>
                  <a:lnTo>
                    <a:pt x="62" y="142"/>
                  </a:lnTo>
                  <a:lnTo>
                    <a:pt x="100" y="134"/>
                  </a:lnTo>
                  <a:lnTo>
                    <a:pt x="145" y="122"/>
                  </a:lnTo>
                  <a:lnTo>
                    <a:pt x="167" y="101"/>
                  </a:lnTo>
                  <a:lnTo>
                    <a:pt x="183" y="83"/>
                  </a:lnTo>
                  <a:lnTo>
                    <a:pt x="195" y="72"/>
                  </a:lnTo>
                  <a:lnTo>
                    <a:pt x="206" y="63"/>
                  </a:lnTo>
                  <a:lnTo>
                    <a:pt x="219" y="53"/>
                  </a:lnTo>
                  <a:lnTo>
                    <a:pt x="227" y="47"/>
                  </a:lnTo>
                  <a:lnTo>
                    <a:pt x="236" y="42"/>
                  </a:lnTo>
                  <a:lnTo>
                    <a:pt x="247" y="39"/>
                  </a:lnTo>
                  <a:lnTo>
                    <a:pt x="257" y="38"/>
                  </a:lnTo>
                  <a:lnTo>
                    <a:pt x="268" y="38"/>
                  </a:lnTo>
                  <a:lnTo>
                    <a:pt x="280" y="36"/>
                  </a:lnTo>
                  <a:lnTo>
                    <a:pt x="299" y="32"/>
                  </a:lnTo>
                  <a:lnTo>
                    <a:pt x="318" y="29"/>
                  </a:lnTo>
                  <a:lnTo>
                    <a:pt x="334" y="27"/>
                  </a:lnTo>
                  <a:lnTo>
                    <a:pt x="342" y="29"/>
                  </a:lnTo>
                  <a:lnTo>
                    <a:pt x="351" y="33"/>
                  </a:lnTo>
                  <a:lnTo>
                    <a:pt x="372" y="45"/>
                  </a:lnTo>
                  <a:lnTo>
                    <a:pt x="390" y="59"/>
                  </a:lnTo>
                  <a:lnTo>
                    <a:pt x="398" y="63"/>
                  </a:lnTo>
                  <a:lnTo>
                    <a:pt x="402" y="65"/>
                  </a:lnTo>
                  <a:lnTo>
                    <a:pt x="414" y="63"/>
                  </a:lnTo>
                  <a:lnTo>
                    <a:pt x="429" y="62"/>
                  </a:lnTo>
                  <a:lnTo>
                    <a:pt x="437" y="59"/>
                  </a:lnTo>
                  <a:lnTo>
                    <a:pt x="444" y="56"/>
                  </a:lnTo>
                  <a:lnTo>
                    <a:pt x="452" y="51"/>
                  </a:lnTo>
                  <a:lnTo>
                    <a:pt x="456" y="45"/>
                  </a:lnTo>
                  <a:lnTo>
                    <a:pt x="462" y="41"/>
                  </a:lnTo>
                  <a:lnTo>
                    <a:pt x="471" y="35"/>
                  </a:lnTo>
                  <a:lnTo>
                    <a:pt x="484" y="30"/>
                  </a:lnTo>
                  <a:lnTo>
                    <a:pt x="496" y="27"/>
                  </a:lnTo>
                  <a:lnTo>
                    <a:pt x="521" y="21"/>
                  </a:lnTo>
                  <a:lnTo>
                    <a:pt x="541" y="20"/>
                  </a:lnTo>
                  <a:lnTo>
                    <a:pt x="559" y="17"/>
                  </a:lnTo>
                  <a:lnTo>
                    <a:pt x="583" y="12"/>
                  </a:lnTo>
                  <a:lnTo>
                    <a:pt x="625" y="3"/>
                  </a:lnTo>
                  <a:lnTo>
                    <a:pt x="645" y="0"/>
                  </a:lnTo>
                  <a:lnTo>
                    <a:pt x="657" y="0"/>
                  </a:lnTo>
                  <a:lnTo>
                    <a:pt x="671" y="0"/>
                  </a:lnTo>
                  <a:lnTo>
                    <a:pt x="683" y="0"/>
                  </a:lnTo>
                  <a:lnTo>
                    <a:pt x="693" y="3"/>
                  </a:lnTo>
                  <a:lnTo>
                    <a:pt x="698" y="5"/>
                  </a:lnTo>
                  <a:lnTo>
                    <a:pt x="701" y="8"/>
                  </a:lnTo>
                  <a:lnTo>
                    <a:pt x="704" y="11"/>
                  </a:lnTo>
                  <a:lnTo>
                    <a:pt x="705" y="15"/>
                  </a:lnTo>
                  <a:lnTo>
                    <a:pt x="705" y="23"/>
                  </a:lnTo>
                  <a:lnTo>
                    <a:pt x="705" y="29"/>
                  </a:lnTo>
                  <a:lnTo>
                    <a:pt x="704" y="35"/>
                  </a:lnTo>
                  <a:lnTo>
                    <a:pt x="704" y="42"/>
                  </a:lnTo>
                  <a:lnTo>
                    <a:pt x="705" y="51"/>
                  </a:lnTo>
                  <a:lnTo>
                    <a:pt x="712" y="63"/>
                  </a:lnTo>
                  <a:lnTo>
                    <a:pt x="721" y="80"/>
                  </a:lnTo>
                  <a:lnTo>
                    <a:pt x="736" y="103"/>
                  </a:lnTo>
                  <a:lnTo>
                    <a:pt x="754" y="128"/>
                  </a:lnTo>
                  <a:lnTo>
                    <a:pt x="767" y="152"/>
                  </a:lnTo>
                  <a:lnTo>
                    <a:pt x="778" y="175"/>
                  </a:lnTo>
                  <a:lnTo>
                    <a:pt x="784" y="195"/>
                  </a:lnTo>
                  <a:lnTo>
                    <a:pt x="787" y="210"/>
                  </a:lnTo>
                  <a:lnTo>
                    <a:pt x="787" y="217"/>
                  </a:lnTo>
                  <a:lnTo>
                    <a:pt x="787" y="223"/>
                  </a:lnTo>
                  <a:lnTo>
                    <a:pt x="785" y="228"/>
                  </a:lnTo>
                  <a:lnTo>
                    <a:pt x="782" y="231"/>
                  </a:lnTo>
                  <a:lnTo>
                    <a:pt x="779" y="232"/>
                  </a:lnTo>
                  <a:lnTo>
                    <a:pt x="775" y="234"/>
                  </a:lnTo>
                  <a:lnTo>
                    <a:pt x="757" y="234"/>
                  </a:lnTo>
                  <a:lnTo>
                    <a:pt x="751" y="235"/>
                  </a:lnTo>
                  <a:lnTo>
                    <a:pt x="745" y="238"/>
                  </a:lnTo>
                  <a:lnTo>
                    <a:pt x="742" y="246"/>
                  </a:lnTo>
                  <a:lnTo>
                    <a:pt x="739" y="258"/>
                  </a:lnTo>
                  <a:lnTo>
                    <a:pt x="737" y="275"/>
                  </a:lnTo>
                  <a:lnTo>
                    <a:pt x="736" y="299"/>
                  </a:lnTo>
                  <a:lnTo>
                    <a:pt x="736" y="471"/>
                  </a:lnTo>
                  <a:lnTo>
                    <a:pt x="737" y="507"/>
                  </a:lnTo>
                  <a:lnTo>
                    <a:pt x="737" y="530"/>
                  </a:lnTo>
                  <a:lnTo>
                    <a:pt x="736" y="551"/>
                  </a:lnTo>
                  <a:lnTo>
                    <a:pt x="734" y="571"/>
                  </a:lnTo>
                  <a:lnTo>
                    <a:pt x="730" y="589"/>
                  </a:lnTo>
                  <a:lnTo>
                    <a:pt x="727" y="595"/>
                  </a:lnTo>
                  <a:lnTo>
                    <a:pt x="724" y="599"/>
                  </a:lnTo>
                  <a:lnTo>
                    <a:pt x="719" y="604"/>
                  </a:lnTo>
                  <a:lnTo>
                    <a:pt x="713" y="605"/>
                  </a:lnTo>
                  <a:lnTo>
                    <a:pt x="689" y="608"/>
                  </a:lnTo>
                  <a:lnTo>
                    <a:pt x="662" y="613"/>
                  </a:lnTo>
                  <a:lnTo>
                    <a:pt x="650" y="617"/>
                  </a:lnTo>
                  <a:lnTo>
                    <a:pt x="638" y="622"/>
                  </a:lnTo>
                  <a:lnTo>
                    <a:pt x="627" y="628"/>
                  </a:lnTo>
                  <a:lnTo>
                    <a:pt x="618" y="635"/>
                  </a:lnTo>
                  <a:lnTo>
                    <a:pt x="607" y="645"/>
                  </a:lnTo>
                  <a:lnTo>
                    <a:pt x="597" y="651"/>
                  </a:lnTo>
                  <a:lnTo>
                    <a:pt x="576" y="664"/>
                  </a:lnTo>
                  <a:lnTo>
                    <a:pt x="556" y="675"/>
                  </a:lnTo>
                  <a:lnTo>
                    <a:pt x="548" y="681"/>
                  </a:lnTo>
                  <a:lnTo>
                    <a:pt x="544" y="685"/>
                  </a:lnTo>
                  <a:lnTo>
                    <a:pt x="536" y="705"/>
                  </a:lnTo>
                  <a:lnTo>
                    <a:pt x="533" y="712"/>
                  </a:lnTo>
                  <a:lnTo>
                    <a:pt x="529" y="712"/>
                  </a:lnTo>
                  <a:lnTo>
                    <a:pt x="518" y="712"/>
                  </a:lnTo>
                  <a:lnTo>
                    <a:pt x="512" y="714"/>
                  </a:lnTo>
                  <a:lnTo>
                    <a:pt x="508" y="717"/>
                  </a:lnTo>
                  <a:lnTo>
                    <a:pt x="502" y="722"/>
                  </a:lnTo>
                  <a:lnTo>
                    <a:pt x="499" y="728"/>
                  </a:lnTo>
                  <a:lnTo>
                    <a:pt x="490" y="746"/>
                  </a:lnTo>
                  <a:lnTo>
                    <a:pt x="476" y="770"/>
                  </a:lnTo>
                  <a:lnTo>
                    <a:pt x="470" y="782"/>
                  </a:lnTo>
                  <a:lnTo>
                    <a:pt x="465" y="795"/>
                  </a:lnTo>
                  <a:lnTo>
                    <a:pt x="461" y="808"/>
                  </a:lnTo>
                  <a:lnTo>
                    <a:pt x="461" y="820"/>
                  </a:lnTo>
                  <a:lnTo>
                    <a:pt x="461" y="863"/>
                  </a:lnTo>
                  <a:lnTo>
                    <a:pt x="462" y="880"/>
                  </a:lnTo>
                  <a:lnTo>
                    <a:pt x="461" y="892"/>
                  </a:lnTo>
                  <a:lnTo>
                    <a:pt x="459" y="895"/>
                  </a:lnTo>
                  <a:lnTo>
                    <a:pt x="456" y="897"/>
                  </a:lnTo>
                  <a:lnTo>
                    <a:pt x="447" y="898"/>
                  </a:lnTo>
                  <a:lnTo>
                    <a:pt x="434" y="900"/>
                  </a:lnTo>
                  <a:lnTo>
                    <a:pt x="420" y="901"/>
                  </a:lnTo>
                  <a:lnTo>
                    <a:pt x="394" y="901"/>
                  </a:lnTo>
                  <a:lnTo>
                    <a:pt x="384" y="900"/>
                  </a:lnTo>
                  <a:lnTo>
                    <a:pt x="369" y="850"/>
                  </a:lnTo>
                  <a:close/>
                </a:path>
              </a:pathLst>
            </a:custGeom>
            <a:gradFill rotWithShape="1">
              <a:gsLst>
                <a:gs pos="0">
                  <a:srgbClr val="9E0000"/>
                </a:gs>
                <a:gs pos="100000">
                  <a:srgbClr val="E20000"/>
                </a:gs>
              </a:gsLst>
              <a:path path="rect">
                <a:fillToRect l="50000" t="50000" r="50000" b="50000"/>
              </a:path>
            </a:gradFill>
            <a:ln w="25400" cmpd="sng">
              <a:solidFill>
                <a:schemeClr val="bg1"/>
              </a:solidFill>
              <a:miter lim="800000"/>
            </a:ln>
            <a:effectLst>
              <a:outerShdw dist="63500" dir="2212194" algn="ctr" rotWithShape="0">
                <a:srgbClr val="000000">
                  <a:alpha val="15999"/>
                </a:srgbClr>
              </a:outerShdw>
            </a:effectLst>
          </p:spPr>
          <p:txBody>
            <a:bodyPr/>
            <a:lstStyle/>
            <a:p>
              <a:endParaRPr lang="zh-CN" altLang="en-US"/>
            </a:p>
          </p:txBody>
        </p:sp>
        <p:sp>
          <p:nvSpPr>
            <p:cNvPr id="25624" name="AutoShape 103"/>
            <p:cNvSpPr>
              <a:spLocks noChangeArrowheads="1"/>
            </p:cNvSpPr>
            <p:nvPr/>
          </p:nvSpPr>
          <p:spPr bwMode="auto">
            <a:xfrm>
              <a:off x="2767" y="58"/>
              <a:ext cx="998" cy="181"/>
            </a:xfrm>
            <a:prstGeom prst="roundRect">
              <a:avLst>
                <a:gd name="adj" fmla="val 13273"/>
              </a:avLst>
            </a:prstGeom>
            <a:solidFill>
              <a:srgbClr val="404040">
                <a:alpha val="29803"/>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solidFill>
                    <a:schemeClr val="bg1"/>
                  </a:solidFill>
                  <a:latin typeface="Arial" panose="020B0604020202020204" pitchFamily="34" charset="0"/>
                </a:rPr>
                <a:t>North America</a:t>
              </a:r>
              <a:endParaRPr lang="ko-KR" altLang="en-US" sz="1400" b="1">
                <a:solidFill>
                  <a:schemeClr val="bg1"/>
                </a:solidFill>
                <a:latin typeface="Arial" panose="020B0604020202020204" pitchFamily="34" charset="0"/>
              </a:endParaRPr>
            </a:p>
          </p:txBody>
        </p:sp>
        <p:sp>
          <p:nvSpPr>
            <p:cNvPr id="25625" name="Oval 105"/>
            <p:cNvSpPr>
              <a:spLocks noChangeArrowheads="1"/>
            </p:cNvSpPr>
            <p:nvPr/>
          </p:nvSpPr>
          <p:spPr bwMode="auto">
            <a:xfrm>
              <a:off x="3470" y="738"/>
              <a:ext cx="91" cy="91"/>
            </a:xfrm>
            <a:prstGeom prst="ellipse">
              <a:avLst/>
            </a:prstGeom>
            <a:solidFill>
              <a:srgbClr val="333333"/>
            </a:solidFill>
            <a:ln w="19050">
              <a:solidFill>
                <a:schemeClr val="bg1"/>
              </a:solidFill>
              <a:round/>
            </a:ln>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cxnSp>
          <p:nvCxnSpPr>
            <p:cNvPr id="25626" name="AutoShape 107"/>
            <p:cNvCxnSpPr>
              <a:cxnSpLocks noChangeShapeType="1"/>
            </p:cNvCxnSpPr>
            <p:nvPr/>
          </p:nvCxnSpPr>
          <p:spPr bwMode="auto">
            <a:xfrm>
              <a:off x="3266" y="239"/>
              <a:ext cx="250" cy="493"/>
            </a:xfrm>
            <a:prstGeom prst="straightConnector1">
              <a:avLst/>
            </a:prstGeom>
            <a:noFill/>
            <a:ln w="9525">
              <a:solidFill>
                <a:srgbClr val="103622"/>
              </a:solidFill>
              <a:round/>
            </a:ln>
            <a:extLst>
              <a:ext uri="{909E8E84-426E-40DD-AFC4-6F175D3DCCD1}">
                <a14:hiddenFill xmlns:a14="http://schemas.microsoft.com/office/drawing/2010/main">
                  <a:noFill/>
                </a14:hiddenFill>
              </a:ext>
            </a:extLst>
          </p:spPr>
        </p:cxnSp>
        <p:sp>
          <p:nvSpPr>
            <p:cNvPr id="25627" name="AutoShape 104"/>
            <p:cNvSpPr>
              <a:spLocks noChangeArrowheads="1"/>
            </p:cNvSpPr>
            <p:nvPr/>
          </p:nvSpPr>
          <p:spPr bwMode="auto">
            <a:xfrm>
              <a:off x="2540" y="2100"/>
              <a:ext cx="998" cy="181"/>
            </a:xfrm>
            <a:prstGeom prst="roundRect">
              <a:avLst>
                <a:gd name="adj" fmla="val 13273"/>
              </a:avLst>
            </a:prstGeom>
            <a:solidFill>
              <a:srgbClr val="404040">
                <a:alpha val="29803"/>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solidFill>
                    <a:schemeClr val="bg1"/>
                  </a:solidFill>
                  <a:latin typeface="Arial" panose="020B0604020202020204" pitchFamily="34" charset="0"/>
                </a:rPr>
                <a:t>South America</a:t>
              </a:r>
              <a:endParaRPr lang="ko-KR" altLang="en-US" sz="1400" b="1">
                <a:solidFill>
                  <a:schemeClr val="bg1"/>
                </a:solidFill>
                <a:latin typeface="Arial" panose="020B0604020202020204" pitchFamily="34" charset="0"/>
              </a:endParaRPr>
            </a:p>
          </p:txBody>
        </p:sp>
        <p:sp>
          <p:nvSpPr>
            <p:cNvPr id="25628" name="Oval 106"/>
            <p:cNvSpPr>
              <a:spLocks noChangeArrowheads="1"/>
            </p:cNvSpPr>
            <p:nvPr/>
          </p:nvSpPr>
          <p:spPr bwMode="auto">
            <a:xfrm>
              <a:off x="4332" y="2145"/>
              <a:ext cx="91" cy="91"/>
            </a:xfrm>
            <a:prstGeom prst="ellipse">
              <a:avLst/>
            </a:prstGeom>
            <a:solidFill>
              <a:schemeClr val="tx1"/>
            </a:solidFill>
            <a:ln w="19050">
              <a:solidFill>
                <a:schemeClr val="bg1"/>
              </a:solidFill>
              <a:round/>
            </a:ln>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cxnSp>
          <p:nvCxnSpPr>
            <p:cNvPr id="25629" name="AutoShape 108"/>
            <p:cNvCxnSpPr>
              <a:cxnSpLocks noChangeShapeType="1"/>
              <a:endCxn id="25628" idx="2"/>
            </p:cNvCxnSpPr>
            <p:nvPr/>
          </p:nvCxnSpPr>
          <p:spPr bwMode="auto">
            <a:xfrm>
              <a:off x="3538" y="2191"/>
              <a:ext cx="788" cy="0"/>
            </a:xfrm>
            <a:prstGeom prst="straightConnector1">
              <a:avLst/>
            </a:prstGeom>
            <a:noFill/>
            <a:ln w="9525">
              <a:solidFill>
                <a:srgbClr val="103622"/>
              </a:solidFill>
              <a:round/>
            </a:ln>
            <a:extLst>
              <a:ext uri="{909E8E84-426E-40DD-AFC4-6F175D3DCCD1}">
                <a14:hiddenFill xmlns:a14="http://schemas.microsoft.com/office/drawing/2010/main">
                  <a:noFill/>
                </a14:hiddenFill>
              </a:ext>
            </a:extLst>
          </p:spPr>
        </p:cxnSp>
        <p:sp>
          <p:nvSpPr>
            <p:cNvPr id="25630" name="AutoShape 157"/>
            <p:cNvSpPr>
              <a:spLocks noChangeArrowheads="1"/>
            </p:cNvSpPr>
            <p:nvPr/>
          </p:nvSpPr>
          <p:spPr bwMode="auto">
            <a:xfrm>
              <a:off x="862" y="2644"/>
              <a:ext cx="998" cy="181"/>
            </a:xfrm>
            <a:prstGeom prst="roundRect">
              <a:avLst>
                <a:gd name="adj" fmla="val 13273"/>
              </a:avLst>
            </a:prstGeom>
            <a:solidFill>
              <a:srgbClr val="404040">
                <a:alpha val="29803"/>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solidFill>
                    <a:schemeClr val="bg1"/>
                  </a:solidFill>
                  <a:latin typeface="Arial" panose="020B0604020202020204" pitchFamily="34" charset="0"/>
                </a:rPr>
                <a:t>Africa</a:t>
              </a:r>
              <a:endParaRPr lang="ko-KR" altLang="en-US" sz="1400" b="1">
                <a:solidFill>
                  <a:schemeClr val="bg1"/>
                </a:solidFill>
                <a:latin typeface="Arial" panose="020B0604020202020204" pitchFamily="34" charset="0"/>
              </a:endParaRPr>
            </a:p>
          </p:txBody>
        </p:sp>
        <p:cxnSp>
          <p:nvCxnSpPr>
            <p:cNvPr id="25631" name="AutoShape 166"/>
            <p:cNvCxnSpPr>
              <a:cxnSpLocks noChangeShapeType="1"/>
            </p:cNvCxnSpPr>
            <p:nvPr/>
          </p:nvCxnSpPr>
          <p:spPr bwMode="auto">
            <a:xfrm flipH="1" flipV="1">
              <a:off x="624" y="1918"/>
              <a:ext cx="646" cy="732"/>
            </a:xfrm>
            <a:prstGeom prst="straightConnector1">
              <a:avLst/>
            </a:prstGeom>
            <a:noFill/>
            <a:ln w="9525">
              <a:solidFill>
                <a:srgbClr val="103622"/>
              </a:solidFill>
              <a:round/>
            </a:ln>
            <a:extLst>
              <a:ext uri="{909E8E84-426E-40DD-AFC4-6F175D3DCCD1}">
                <a14:hiddenFill xmlns:a14="http://schemas.microsoft.com/office/drawing/2010/main">
                  <a:noFill/>
                </a14:hiddenFill>
              </a:ext>
            </a:extLst>
          </p:spPr>
        </p:cxnSp>
        <p:sp>
          <p:nvSpPr>
            <p:cNvPr id="25632" name="Oval 161"/>
            <p:cNvSpPr>
              <a:spLocks noChangeArrowheads="1"/>
            </p:cNvSpPr>
            <p:nvPr/>
          </p:nvSpPr>
          <p:spPr bwMode="auto">
            <a:xfrm>
              <a:off x="589" y="1873"/>
              <a:ext cx="91" cy="91"/>
            </a:xfrm>
            <a:prstGeom prst="ellipse">
              <a:avLst/>
            </a:prstGeom>
            <a:solidFill>
              <a:srgbClr val="333333"/>
            </a:solidFill>
            <a:ln w="19050">
              <a:solidFill>
                <a:schemeClr val="bg1"/>
              </a:solidFill>
              <a:round/>
            </a:ln>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sp>
          <p:nvSpPr>
            <p:cNvPr id="25633" name="AutoShape 158"/>
            <p:cNvSpPr>
              <a:spLocks noChangeArrowheads="1"/>
            </p:cNvSpPr>
            <p:nvPr/>
          </p:nvSpPr>
          <p:spPr bwMode="auto">
            <a:xfrm>
              <a:off x="2359" y="2961"/>
              <a:ext cx="998" cy="181"/>
            </a:xfrm>
            <a:prstGeom prst="roundRect">
              <a:avLst>
                <a:gd name="adj" fmla="val 13273"/>
              </a:avLst>
            </a:prstGeom>
            <a:solidFill>
              <a:srgbClr val="404040">
                <a:alpha val="29803"/>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solidFill>
                    <a:schemeClr val="bg1"/>
                  </a:solidFill>
                  <a:latin typeface="Arial" panose="020B0604020202020204" pitchFamily="34" charset="0"/>
                </a:rPr>
                <a:t>Australia</a:t>
              </a:r>
              <a:endParaRPr lang="ko-KR" altLang="en-US" sz="1400" b="1">
                <a:solidFill>
                  <a:schemeClr val="bg1"/>
                </a:solidFill>
                <a:latin typeface="Arial" panose="020B0604020202020204" pitchFamily="34" charset="0"/>
              </a:endParaRPr>
            </a:p>
          </p:txBody>
        </p:sp>
        <p:sp>
          <p:nvSpPr>
            <p:cNvPr id="25634" name="Oval 162"/>
            <p:cNvSpPr>
              <a:spLocks noChangeArrowheads="1"/>
            </p:cNvSpPr>
            <p:nvPr/>
          </p:nvSpPr>
          <p:spPr bwMode="auto">
            <a:xfrm>
              <a:off x="2041" y="2326"/>
              <a:ext cx="91" cy="91"/>
            </a:xfrm>
            <a:prstGeom prst="ellipse">
              <a:avLst/>
            </a:prstGeom>
            <a:solidFill>
              <a:schemeClr val="tx1"/>
            </a:solidFill>
            <a:ln w="19050">
              <a:solidFill>
                <a:schemeClr val="bg1"/>
              </a:solidFill>
              <a:round/>
            </a:ln>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cxnSp>
          <p:nvCxnSpPr>
            <p:cNvPr id="25635" name="AutoShape 165"/>
            <p:cNvCxnSpPr>
              <a:cxnSpLocks noChangeShapeType="1"/>
              <a:stCxn id="25634" idx="5"/>
            </p:cNvCxnSpPr>
            <p:nvPr/>
          </p:nvCxnSpPr>
          <p:spPr bwMode="auto">
            <a:xfrm>
              <a:off x="2119" y="2410"/>
              <a:ext cx="739" cy="551"/>
            </a:xfrm>
            <a:prstGeom prst="straightConnector1">
              <a:avLst/>
            </a:prstGeom>
            <a:noFill/>
            <a:ln w="9525">
              <a:solidFill>
                <a:srgbClr val="103622"/>
              </a:solidFill>
              <a:round/>
            </a:ln>
            <a:extLst>
              <a:ext uri="{909E8E84-426E-40DD-AFC4-6F175D3DCCD1}">
                <a14:hiddenFill xmlns:a14="http://schemas.microsoft.com/office/drawing/2010/main">
                  <a:noFill/>
                </a14:hiddenFill>
              </a:ext>
            </a:extLst>
          </p:spPr>
        </p:cxnSp>
        <p:sp>
          <p:nvSpPr>
            <p:cNvPr id="25636" name="AutoShape 156"/>
            <p:cNvSpPr>
              <a:spLocks noChangeArrowheads="1"/>
            </p:cNvSpPr>
            <p:nvPr/>
          </p:nvSpPr>
          <p:spPr bwMode="auto">
            <a:xfrm>
              <a:off x="2313" y="1692"/>
              <a:ext cx="998" cy="181"/>
            </a:xfrm>
            <a:prstGeom prst="roundRect">
              <a:avLst>
                <a:gd name="adj" fmla="val 13273"/>
              </a:avLst>
            </a:prstGeom>
            <a:solidFill>
              <a:srgbClr val="404040">
                <a:alpha val="29803"/>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solidFill>
                    <a:schemeClr val="bg1"/>
                  </a:solidFill>
                  <a:latin typeface="Arial" panose="020B0604020202020204" pitchFamily="34" charset="0"/>
                </a:rPr>
                <a:t>Asia</a:t>
              </a:r>
              <a:endParaRPr lang="ko-KR" altLang="en-US" sz="1400" b="1">
                <a:solidFill>
                  <a:schemeClr val="bg1"/>
                </a:solidFill>
                <a:latin typeface="Arial" panose="020B0604020202020204" pitchFamily="34" charset="0"/>
              </a:endParaRPr>
            </a:p>
          </p:txBody>
        </p:sp>
        <p:sp>
          <p:nvSpPr>
            <p:cNvPr id="25637" name="Oval 159"/>
            <p:cNvSpPr>
              <a:spLocks noChangeArrowheads="1"/>
            </p:cNvSpPr>
            <p:nvPr/>
          </p:nvSpPr>
          <p:spPr bwMode="auto">
            <a:xfrm>
              <a:off x="1826" y="1192"/>
              <a:ext cx="91" cy="91"/>
            </a:xfrm>
            <a:prstGeom prst="ellipse">
              <a:avLst/>
            </a:prstGeom>
            <a:solidFill>
              <a:srgbClr val="333333"/>
            </a:solidFill>
            <a:ln w="19050">
              <a:solidFill>
                <a:schemeClr val="bg1"/>
              </a:solidFill>
              <a:round/>
            </a:ln>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cxnSp>
          <p:nvCxnSpPr>
            <p:cNvPr id="25638" name="AutoShape 164"/>
            <p:cNvCxnSpPr>
              <a:cxnSpLocks noChangeShapeType="1"/>
            </p:cNvCxnSpPr>
            <p:nvPr/>
          </p:nvCxnSpPr>
          <p:spPr bwMode="auto">
            <a:xfrm>
              <a:off x="1883" y="1284"/>
              <a:ext cx="409" cy="461"/>
            </a:xfrm>
            <a:prstGeom prst="straightConnector1">
              <a:avLst/>
            </a:prstGeom>
            <a:noFill/>
            <a:ln w="9525">
              <a:solidFill>
                <a:srgbClr val="103622"/>
              </a:solidFill>
              <a:round/>
            </a:ln>
            <a:extLst>
              <a:ext uri="{909E8E84-426E-40DD-AFC4-6F175D3DCCD1}">
                <a14:hiddenFill xmlns:a14="http://schemas.microsoft.com/office/drawing/2010/main">
                  <a:noFill/>
                </a14:hiddenFill>
              </a:ext>
            </a:extLst>
          </p:spPr>
        </p:cxnSp>
        <p:sp>
          <p:nvSpPr>
            <p:cNvPr id="25639" name="AutoShape 155"/>
            <p:cNvSpPr>
              <a:spLocks noChangeArrowheads="1"/>
            </p:cNvSpPr>
            <p:nvPr/>
          </p:nvSpPr>
          <p:spPr bwMode="auto">
            <a:xfrm>
              <a:off x="499" y="13"/>
              <a:ext cx="998" cy="181"/>
            </a:xfrm>
            <a:prstGeom prst="roundRect">
              <a:avLst>
                <a:gd name="adj" fmla="val 13273"/>
              </a:avLst>
            </a:prstGeom>
            <a:solidFill>
              <a:srgbClr val="595959">
                <a:alpha val="29803"/>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solidFill>
                    <a:schemeClr val="bg1"/>
                  </a:solidFill>
                  <a:latin typeface="Arial" panose="020B0604020202020204" pitchFamily="34" charset="0"/>
                </a:rPr>
                <a:t>Europe</a:t>
              </a:r>
              <a:endParaRPr lang="ko-KR" altLang="en-US" sz="1800"/>
            </a:p>
          </p:txBody>
        </p:sp>
        <p:sp>
          <p:nvSpPr>
            <p:cNvPr id="25640" name="Oval 160"/>
            <p:cNvSpPr>
              <a:spLocks noChangeArrowheads="1"/>
            </p:cNvSpPr>
            <p:nvPr/>
          </p:nvSpPr>
          <p:spPr bwMode="auto">
            <a:xfrm>
              <a:off x="952" y="784"/>
              <a:ext cx="91" cy="91"/>
            </a:xfrm>
            <a:prstGeom prst="ellipse">
              <a:avLst/>
            </a:prstGeom>
            <a:solidFill>
              <a:schemeClr val="tx1"/>
            </a:solidFill>
            <a:ln w="19050">
              <a:solidFill>
                <a:schemeClr val="bg1"/>
              </a:solidFill>
              <a:round/>
            </a:ln>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cxnSp>
          <p:nvCxnSpPr>
            <p:cNvPr id="25641" name="AutoShape 163"/>
            <p:cNvCxnSpPr>
              <a:cxnSpLocks noChangeShapeType="1"/>
            </p:cNvCxnSpPr>
            <p:nvPr/>
          </p:nvCxnSpPr>
          <p:spPr bwMode="auto">
            <a:xfrm>
              <a:off x="998" y="194"/>
              <a:ext cx="0" cy="584"/>
            </a:xfrm>
            <a:prstGeom prst="straightConnector1">
              <a:avLst/>
            </a:prstGeom>
            <a:noFill/>
            <a:ln w="9525">
              <a:solidFill>
                <a:srgbClr val="103622"/>
              </a:solidFill>
              <a:round/>
            </a:ln>
            <a:extLst>
              <a:ext uri="{909E8E84-426E-40DD-AFC4-6F175D3DCCD1}">
                <a14:hiddenFill xmlns:a14="http://schemas.microsoft.com/office/drawing/2010/main">
                  <a:noFill/>
                </a14:hiddenFill>
              </a:ext>
            </a:extLst>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idx="4294967295"/>
          </p:nvPr>
        </p:nvSpPr>
        <p:spPr/>
        <p:txBody>
          <a:bodyPr/>
          <a:lstStyle/>
          <a:p>
            <a:pPr eaLnBrk="1" hangingPunct="1"/>
            <a:r>
              <a:rPr lang="zh-CN" altLang="ko-KR"/>
              <a:t>Click To Edit Title Style </a:t>
            </a:r>
          </a:p>
        </p:txBody>
      </p:sp>
      <p:sp>
        <p:nvSpPr>
          <p:cNvPr id="8195" name="Rectangle 3"/>
          <p:cNvSpPr>
            <a:spLocks noGrp="1" noChangeArrowheads="1"/>
          </p:cNvSpPr>
          <p:nvPr>
            <p:ph idx="4294967295"/>
          </p:nvPr>
        </p:nvSpPr>
        <p:spPr/>
        <p:txBody>
          <a:bodyPr/>
          <a:lstStyle/>
          <a:p>
            <a:pPr eaLnBrk="1" latinLnBrk="0" hangingPunct="1">
              <a:lnSpc>
                <a:spcPct val="110000"/>
              </a:lnSpc>
              <a:spcBef>
                <a:spcPct val="0"/>
              </a:spcBef>
              <a:buFontTx/>
              <a:buNone/>
            </a:pPr>
            <a:r>
              <a:rPr lang="en-US" altLang="zh-CN" sz="2400" b="1">
                <a:latin typeface="Arial Black" panose="020B0A04020102020204" pitchFamily="34" charset="0"/>
              </a:rPr>
              <a:t>Pictures speak 1,000 words!</a:t>
            </a:r>
          </a:p>
          <a:p>
            <a:pPr eaLnBrk="1" latinLnBrk="0" hangingPunct="1">
              <a:lnSpc>
                <a:spcPct val="110000"/>
              </a:lnSpc>
              <a:spcBef>
                <a:spcPct val="0"/>
              </a:spcBef>
              <a:buFontTx/>
              <a:buNone/>
            </a:pPr>
            <a:endParaRPr lang="en-US" altLang="zh-CN" sz="2400" b="1">
              <a:latin typeface="Arial Black" panose="020B0A04020102020204" pitchFamily="34" charset="0"/>
            </a:endParaRPr>
          </a:p>
          <a:p>
            <a:pPr eaLnBrk="1" latinLnBrk="0" hangingPunct="1">
              <a:lnSpc>
                <a:spcPct val="110000"/>
              </a:lnSpc>
              <a:spcBef>
                <a:spcPct val="0"/>
              </a:spcBef>
            </a:pPr>
            <a:r>
              <a:rPr lang="en-US" altLang="zh-CN" sz="1400"/>
              <a:t>Design Inspiration</a:t>
            </a:r>
          </a:p>
          <a:p>
            <a:pPr eaLnBrk="1" latinLnBrk="0" hangingPunct="1">
              <a:lnSpc>
                <a:spcPct val="110000"/>
              </a:lnSpc>
              <a:spcBef>
                <a:spcPct val="0"/>
              </a:spcBef>
            </a:pPr>
            <a:r>
              <a:rPr lang="en-US" altLang="zh-CN" sz="1400"/>
              <a:t>Clarity &amp; Impact</a:t>
            </a:r>
          </a:p>
          <a:p>
            <a:pPr eaLnBrk="1" latinLnBrk="0" hangingPunct="1">
              <a:lnSpc>
                <a:spcPct val="110000"/>
              </a:lnSpc>
              <a:spcBef>
                <a:spcPct val="0"/>
              </a:spcBef>
            </a:pPr>
            <a:endParaRPr lang="en-US" altLang="zh-CN" sz="1400"/>
          </a:p>
          <a:p>
            <a:pPr eaLnBrk="1" latinLnBrk="0" hangingPunct="1">
              <a:lnSpc>
                <a:spcPct val="110000"/>
              </a:lnSpc>
              <a:spcBef>
                <a:spcPct val="0"/>
              </a:spcBef>
            </a:pPr>
            <a:r>
              <a:rPr lang="en-US" altLang="zh-CN" sz="1400"/>
              <a:t>Premium Design</a:t>
            </a:r>
          </a:p>
          <a:p>
            <a:pPr eaLnBrk="1" latinLnBrk="0" hangingPunct="1">
              <a:lnSpc>
                <a:spcPct val="110000"/>
              </a:lnSpc>
              <a:spcBef>
                <a:spcPct val="0"/>
              </a:spcBef>
            </a:pPr>
            <a:r>
              <a:rPr lang="en-US" altLang="zh-CN" sz="1400"/>
              <a:t>Subtle Touch</a:t>
            </a:r>
          </a:p>
          <a:p>
            <a:pPr eaLnBrk="1" latinLnBrk="0" hangingPunct="1">
              <a:lnSpc>
                <a:spcPct val="110000"/>
              </a:lnSpc>
              <a:spcBef>
                <a:spcPct val="0"/>
              </a:spcBef>
            </a:pPr>
            <a:endParaRPr lang="en-US" altLang="zh-CN" sz="1400"/>
          </a:p>
          <a:p>
            <a:pPr eaLnBrk="1" latinLnBrk="0" hangingPunct="1">
              <a:lnSpc>
                <a:spcPct val="110000"/>
              </a:lnSpc>
              <a:spcBef>
                <a:spcPct val="0"/>
              </a:spcBef>
            </a:pPr>
            <a:r>
              <a:rPr lang="en-US" altLang="zh-CN" sz="1400"/>
              <a:t>Visual Appealing</a:t>
            </a:r>
          </a:p>
          <a:p>
            <a:pPr eaLnBrk="1" latinLnBrk="0" hangingPunct="1">
              <a:lnSpc>
                <a:spcPct val="110000"/>
              </a:lnSpc>
              <a:spcBef>
                <a:spcPct val="0"/>
              </a:spcBef>
            </a:pPr>
            <a:r>
              <a:rPr lang="en-US" altLang="zh-CN" sz="1400"/>
              <a:t>Stylish Design</a:t>
            </a:r>
          </a:p>
          <a:p>
            <a:pPr eaLnBrk="1" latinLnBrk="0" hangingPunct="1">
              <a:lnSpc>
                <a:spcPct val="110000"/>
              </a:lnSpc>
              <a:spcBef>
                <a:spcPct val="0"/>
              </a:spcBef>
            </a:pPr>
            <a:endParaRPr lang="en-US" altLang="zh-CN" sz="1400"/>
          </a:p>
          <a:p>
            <a:pPr eaLnBrk="1" latinLnBrk="0" hangingPunct="1">
              <a:lnSpc>
                <a:spcPct val="110000"/>
              </a:lnSpc>
              <a:spcBef>
                <a:spcPct val="0"/>
              </a:spcBef>
            </a:pPr>
            <a:r>
              <a:rPr lang="en-US" altLang="zh-CN" sz="1400"/>
              <a:t>Simplicity &amp; Beauty</a:t>
            </a:r>
          </a:p>
          <a:p>
            <a:pPr eaLnBrk="1" latinLnBrk="0" hangingPunct="1">
              <a:lnSpc>
                <a:spcPct val="110000"/>
              </a:lnSpc>
              <a:spcBef>
                <a:spcPct val="0"/>
              </a:spcBef>
            </a:pPr>
            <a:r>
              <a:rPr lang="en-US" altLang="zh-CN" sz="1400"/>
              <a:t>3D Effect</a:t>
            </a:r>
          </a:p>
          <a:p>
            <a:pPr eaLnBrk="1" latinLnBrk="0" hangingPunct="1">
              <a:lnSpc>
                <a:spcPct val="110000"/>
              </a:lnSpc>
              <a:spcBef>
                <a:spcPct val="0"/>
              </a:spcBef>
            </a:pPr>
            <a:endParaRPr lang="en-US" altLang="zh-CN" sz="1400"/>
          </a:p>
          <a:p>
            <a:pPr eaLnBrk="1" latinLnBrk="0" hangingPunct="1">
              <a:lnSpc>
                <a:spcPct val="110000"/>
              </a:lnSpc>
              <a:spcBef>
                <a:spcPct val="0"/>
              </a:spcBef>
              <a:buFontTx/>
              <a:buNone/>
            </a:pPr>
            <a:r>
              <a:rPr lang="en-US" altLang="zh-CN" sz="1400">
                <a:latin typeface="Arial Black" panose="020B0A04020102020204" pitchFamily="34" charset="0"/>
              </a:rPr>
              <a:t>Stylish templates can be a valuable aid to creative professionals.</a:t>
            </a:r>
          </a:p>
          <a:p>
            <a:pPr eaLnBrk="1" latinLnBrk="0" hangingPunct="1">
              <a:lnSpc>
                <a:spcPct val="110000"/>
              </a:lnSpc>
              <a:spcBef>
                <a:spcPct val="0"/>
              </a:spcBef>
              <a:buFontTx/>
              <a:buNone/>
            </a:pPr>
            <a:r>
              <a:rPr lang="en-US" altLang="zh-CN" sz="1400">
                <a:latin typeface="Arial Black" panose="020B0A04020102020204" pitchFamily="34" charset="0"/>
              </a:rPr>
              <a:t>Each work is featured with simplicity but supreme beauty.</a:t>
            </a:r>
          </a:p>
          <a:p>
            <a:pPr eaLnBrk="1" hangingPunct="1">
              <a:lnSpc>
                <a:spcPct val="110000"/>
              </a:lnSpc>
              <a:spcBef>
                <a:spcPct val="0"/>
              </a:spcBef>
            </a:pPr>
            <a:endParaRPr lang="en-US" altLang="zh-CN" sz="1400"/>
          </a:p>
          <a:p>
            <a:pPr eaLnBrk="1" hangingPunct="1">
              <a:lnSpc>
                <a:spcPct val="80000"/>
              </a:lnSpc>
            </a:pPr>
            <a:endParaRPr lang="en-US" altLang="zh-CN"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제목 1"/>
          <p:cNvSpPr>
            <a:spLocks noGrp="1" noChangeArrowheads="1"/>
          </p:cNvSpPr>
          <p:nvPr>
            <p:ph type="title" idx="4294967295"/>
          </p:nvPr>
        </p:nvSpPr>
        <p:spPr/>
        <p:txBody>
          <a:bodyPr/>
          <a:lstStyle/>
          <a:p>
            <a:r>
              <a:rPr lang="zh-CN" altLang="ko-KR"/>
              <a:t>Click To Edit Title Style</a:t>
            </a:r>
          </a:p>
        </p:txBody>
      </p:sp>
      <p:pic>
        <p:nvPicPr>
          <p:cNvPr id="27651" name="Group 6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2133600"/>
            <a:ext cx="2884487"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2" name="Group 613"/>
          <p:cNvGrpSpPr/>
          <p:nvPr/>
        </p:nvGrpSpPr>
        <p:grpSpPr bwMode="auto">
          <a:xfrm>
            <a:off x="1992313" y="1125538"/>
            <a:ext cx="5027612" cy="647700"/>
            <a:chOff x="0" y="0"/>
            <a:chExt cx="3167" cy="408"/>
          </a:xfrm>
        </p:grpSpPr>
        <p:sp>
          <p:nvSpPr>
            <p:cNvPr id="27730" name="AutoShape 278"/>
            <p:cNvSpPr>
              <a:spLocks noChangeArrowheads="1"/>
            </p:cNvSpPr>
            <p:nvPr/>
          </p:nvSpPr>
          <p:spPr bwMode="auto">
            <a:xfrm>
              <a:off x="0" y="0"/>
              <a:ext cx="3167" cy="408"/>
            </a:xfrm>
            <a:prstGeom prst="roundRect">
              <a:avLst>
                <a:gd name="adj" fmla="val 50000"/>
              </a:avLst>
            </a:prstGeom>
            <a:gradFill rotWithShape="1">
              <a:gsLst>
                <a:gs pos="0">
                  <a:srgbClr val="9E0000"/>
                </a:gs>
                <a:gs pos="100000">
                  <a:srgbClr val="E20000"/>
                </a:gs>
              </a:gsLst>
              <a:path path="rect">
                <a:fillToRect l="50000" t="50000" r="50000" b="50000"/>
              </a:path>
            </a:gradFill>
            <a:ln w="25400">
              <a:solidFill>
                <a:schemeClr val="bg1"/>
              </a:solidFill>
              <a:round/>
            </a:ln>
            <a:effectLst>
              <a:outerShdw dist="63500" dir="2212194" algn="ctr" rotWithShape="0">
                <a:srgbClr val="000000">
                  <a:alpha val="15999"/>
                </a:srgbClr>
              </a:outerShdw>
            </a:effec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731" name="AutoShape 257"/>
            <p:cNvSpPr>
              <a:spLocks noChangeArrowheads="1"/>
            </p:cNvSpPr>
            <p:nvPr/>
          </p:nvSpPr>
          <p:spPr bwMode="auto">
            <a:xfrm>
              <a:off x="112" y="25"/>
              <a:ext cx="2939" cy="160"/>
            </a:xfrm>
            <a:prstGeom prst="roundRect">
              <a:avLst>
                <a:gd name="adj" fmla="val 50000"/>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 name="Text Box 258"/>
            <p:cNvSpPr txBox="1">
              <a:spLocks noChangeArrowheads="1"/>
            </p:cNvSpPr>
            <p:nvPr/>
          </p:nvSpPr>
          <p:spPr bwMode="auto">
            <a:xfrm>
              <a:off x="691" y="72"/>
              <a:ext cx="1756" cy="288"/>
            </a:xfrm>
            <a:prstGeom prst="rect">
              <a:avLst/>
            </a:prstGeom>
            <a:noFill/>
            <a:ln>
              <a:noFill/>
            </a:ln>
            <a:effectLst>
              <a:outerShdw dist="28398" dir="3806097"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defRPr/>
              </a:pPr>
              <a:r>
                <a:rPr lang="en-US" altLang="zh-CN" sz="2400">
                  <a:solidFill>
                    <a:schemeClr val="bg1"/>
                  </a:solidFill>
                  <a:effectLst>
                    <a:outerShdw blurRad="38100" dist="38100" dir="2700000" algn="tl">
                      <a:srgbClr val="C0C0C0"/>
                    </a:outerShdw>
                  </a:effectLst>
                  <a:latin typeface="Arial Black" panose="020B0A04020102020204" pitchFamily="34" charset="0"/>
                </a:rPr>
                <a:t>TEXT HERE</a:t>
              </a:r>
            </a:p>
          </p:txBody>
        </p:sp>
      </p:grpSp>
      <p:grpSp>
        <p:nvGrpSpPr>
          <p:cNvPr id="27653" name="Group 615"/>
          <p:cNvGrpSpPr/>
          <p:nvPr/>
        </p:nvGrpSpPr>
        <p:grpSpPr bwMode="auto">
          <a:xfrm>
            <a:off x="638175" y="1971675"/>
            <a:ext cx="2079625" cy="1223963"/>
            <a:chOff x="0" y="0"/>
            <a:chExt cx="1310" cy="771"/>
          </a:xfrm>
        </p:grpSpPr>
        <p:grpSp>
          <p:nvGrpSpPr>
            <p:cNvPr id="27720" name="Group 544"/>
            <p:cNvGrpSpPr/>
            <p:nvPr/>
          </p:nvGrpSpPr>
          <p:grpSpPr bwMode="auto">
            <a:xfrm>
              <a:off x="14" y="159"/>
              <a:ext cx="1290" cy="612"/>
              <a:chOff x="0" y="0"/>
              <a:chExt cx="1587" cy="1992"/>
            </a:xfrm>
          </p:grpSpPr>
          <p:sp>
            <p:nvSpPr>
              <p:cNvPr id="27728" name="AutoShape 545"/>
              <p:cNvSpPr>
                <a:spLocks noChangeArrowheads="1"/>
              </p:cNvSpPr>
              <p:nvPr/>
            </p:nvSpPr>
            <p:spPr bwMode="auto">
              <a:xfrm>
                <a:off x="0" y="0"/>
                <a:ext cx="1587" cy="1950"/>
              </a:xfrm>
              <a:prstGeom prst="roundRect">
                <a:avLst>
                  <a:gd name="adj" fmla="val 9829"/>
                </a:avLst>
              </a:prstGeom>
              <a:solidFill>
                <a:srgbClr val="808080">
                  <a:alpha val="54901"/>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729" name="AutoShape 546"/>
              <p:cNvSpPr>
                <a:spLocks noChangeArrowheads="1"/>
              </p:cNvSpPr>
              <p:nvPr/>
            </p:nvSpPr>
            <p:spPr bwMode="auto">
              <a:xfrm>
                <a:off x="0" y="42"/>
                <a:ext cx="1587" cy="1950"/>
              </a:xfrm>
              <a:prstGeom prst="roundRect">
                <a:avLst>
                  <a:gd name="adj" fmla="val 9829"/>
                </a:avLst>
              </a:prstGeom>
              <a:gradFill rotWithShape="1">
                <a:gsLst>
                  <a:gs pos="0">
                    <a:schemeClr val="bg1"/>
                  </a:gs>
                  <a:gs pos="100000">
                    <a:schemeClr val="bg1">
                      <a:alpha val="70000"/>
                    </a:schemeClr>
                  </a:gs>
                </a:gsLst>
                <a:lin ang="5400000" scaled="1"/>
              </a:gradFill>
              <a:ln w="38100">
                <a:solidFill>
                  <a:srgbClr val="969696"/>
                </a:solidFill>
                <a:round/>
              </a:ln>
              <a:effectLst>
                <a:outerShdw dist="38100" dir="5400000" algn="ctr" rotWithShape="0">
                  <a:srgbClr val="808080">
                    <a:alpha val="50000"/>
                  </a:srgbClr>
                </a:outerShdw>
              </a:effec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721" name="Text Box 547"/>
            <p:cNvSpPr txBox="1">
              <a:spLocks noChangeArrowheads="1"/>
            </p:cNvSpPr>
            <p:nvPr/>
          </p:nvSpPr>
          <p:spPr bwMode="auto">
            <a:xfrm>
              <a:off x="116" y="336"/>
              <a:ext cx="10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p:txBody>
        </p:sp>
        <p:grpSp>
          <p:nvGrpSpPr>
            <p:cNvPr id="27722" name="Group 548"/>
            <p:cNvGrpSpPr/>
            <p:nvPr/>
          </p:nvGrpSpPr>
          <p:grpSpPr bwMode="auto">
            <a:xfrm>
              <a:off x="0" y="0"/>
              <a:ext cx="1310" cy="310"/>
              <a:chOff x="0" y="0"/>
              <a:chExt cx="1769" cy="454"/>
            </a:xfrm>
          </p:grpSpPr>
          <p:grpSp>
            <p:nvGrpSpPr>
              <p:cNvPr id="27724" name="AutoShape 549"/>
              <p:cNvGrpSpPr/>
              <p:nvPr/>
            </p:nvGrpSpPr>
            <p:grpSpPr bwMode="auto">
              <a:xfrm>
                <a:off x="-66" y="-70"/>
                <a:ext cx="2048" cy="765"/>
                <a:chOff x="0" y="0"/>
                <a:chExt cx="2407920" cy="829056"/>
              </a:xfrm>
            </p:grpSpPr>
            <p:pic>
              <p:nvPicPr>
                <p:cNvPr id="27726" name="AutoShape 54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07920" cy="8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7" name="Text Box 16"/>
                <p:cNvSpPr txBox="1">
                  <a:spLocks noChangeArrowheads="1"/>
                </p:cNvSpPr>
                <p:nvPr/>
              </p:nvSpPr>
              <p:spPr bwMode="auto">
                <a:xfrm>
                  <a:off x="101367" y="99843"/>
                  <a:ext cx="2031577" cy="44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7725" name="AutoShape 551"/>
              <p:cNvSpPr>
                <a:spLocks noChangeArrowheads="1"/>
              </p:cNvSpPr>
              <p:nvPr/>
            </p:nvSpPr>
            <p:spPr bwMode="auto">
              <a:xfrm>
                <a:off x="39" y="28"/>
                <a:ext cx="1678" cy="109"/>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723" name="Text Box 552"/>
            <p:cNvSpPr txBox="1">
              <a:spLocks noChangeArrowheads="1"/>
            </p:cNvSpPr>
            <p:nvPr/>
          </p:nvSpPr>
          <p:spPr bwMode="auto">
            <a:xfrm>
              <a:off x="217" y="54"/>
              <a:ext cx="873" cy="250"/>
            </a:xfrm>
            <a:prstGeom prst="rect">
              <a:avLst/>
            </a:prstGeom>
            <a:noFill/>
            <a:ln>
              <a:noFill/>
            </a:ln>
            <a:effectLst>
              <a:outerShdw dist="28398" dir="3806097"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latin typeface="Arial Black" panose="020B0A04020102020204" pitchFamily="34" charset="0"/>
                </a:rPr>
                <a:t>TEXT</a:t>
              </a:r>
            </a:p>
          </p:txBody>
        </p:sp>
      </p:grpSp>
      <p:grpSp>
        <p:nvGrpSpPr>
          <p:cNvPr id="27654" name="Group 616"/>
          <p:cNvGrpSpPr/>
          <p:nvPr/>
        </p:nvGrpSpPr>
        <p:grpSpPr bwMode="auto">
          <a:xfrm>
            <a:off x="638175" y="3316288"/>
            <a:ext cx="2079625" cy="1223962"/>
            <a:chOff x="0" y="0"/>
            <a:chExt cx="1310" cy="771"/>
          </a:xfrm>
        </p:grpSpPr>
        <p:grpSp>
          <p:nvGrpSpPr>
            <p:cNvPr id="27710" name="Group 617"/>
            <p:cNvGrpSpPr/>
            <p:nvPr/>
          </p:nvGrpSpPr>
          <p:grpSpPr bwMode="auto">
            <a:xfrm>
              <a:off x="14" y="159"/>
              <a:ext cx="1290" cy="612"/>
              <a:chOff x="0" y="0"/>
              <a:chExt cx="1587" cy="1992"/>
            </a:xfrm>
          </p:grpSpPr>
          <p:sp>
            <p:nvSpPr>
              <p:cNvPr id="27718" name="AutoShape 618"/>
              <p:cNvSpPr>
                <a:spLocks noChangeArrowheads="1"/>
              </p:cNvSpPr>
              <p:nvPr/>
            </p:nvSpPr>
            <p:spPr bwMode="auto">
              <a:xfrm>
                <a:off x="0" y="0"/>
                <a:ext cx="1587" cy="1950"/>
              </a:xfrm>
              <a:prstGeom prst="roundRect">
                <a:avLst>
                  <a:gd name="adj" fmla="val 9829"/>
                </a:avLst>
              </a:prstGeom>
              <a:solidFill>
                <a:srgbClr val="808080">
                  <a:alpha val="54901"/>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719" name="AutoShape 619"/>
              <p:cNvSpPr>
                <a:spLocks noChangeArrowheads="1"/>
              </p:cNvSpPr>
              <p:nvPr/>
            </p:nvSpPr>
            <p:spPr bwMode="auto">
              <a:xfrm>
                <a:off x="0" y="42"/>
                <a:ext cx="1587" cy="1950"/>
              </a:xfrm>
              <a:prstGeom prst="roundRect">
                <a:avLst>
                  <a:gd name="adj" fmla="val 9829"/>
                </a:avLst>
              </a:prstGeom>
              <a:gradFill rotWithShape="1">
                <a:gsLst>
                  <a:gs pos="0">
                    <a:schemeClr val="bg1"/>
                  </a:gs>
                  <a:gs pos="100000">
                    <a:schemeClr val="bg1">
                      <a:alpha val="70000"/>
                    </a:schemeClr>
                  </a:gs>
                </a:gsLst>
                <a:lin ang="5400000" scaled="1"/>
              </a:gradFill>
              <a:ln w="38100">
                <a:solidFill>
                  <a:srgbClr val="969696"/>
                </a:solidFill>
                <a:round/>
              </a:ln>
              <a:effectLst>
                <a:outerShdw dist="38100" dir="5400000" algn="ctr" rotWithShape="0">
                  <a:srgbClr val="808080">
                    <a:alpha val="50000"/>
                  </a:srgbClr>
                </a:outerShdw>
              </a:effec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711" name="Text Box 620"/>
            <p:cNvSpPr txBox="1">
              <a:spLocks noChangeArrowheads="1"/>
            </p:cNvSpPr>
            <p:nvPr/>
          </p:nvSpPr>
          <p:spPr bwMode="auto">
            <a:xfrm>
              <a:off x="116" y="336"/>
              <a:ext cx="10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p:txBody>
        </p:sp>
        <p:grpSp>
          <p:nvGrpSpPr>
            <p:cNvPr id="27712" name="Group 621"/>
            <p:cNvGrpSpPr/>
            <p:nvPr/>
          </p:nvGrpSpPr>
          <p:grpSpPr bwMode="auto">
            <a:xfrm>
              <a:off x="0" y="0"/>
              <a:ext cx="1310" cy="310"/>
              <a:chOff x="0" y="0"/>
              <a:chExt cx="1769" cy="454"/>
            </a:xfrm>
          </p:grpSpPr>
          <p:grpSp>
            <p:nvGrpSpPr>
              <p:cNvPr id="27714" name="AutoShape 622"/>
              <p:cNvGrpSpPr/>
              <p:nvPr/>
            </p:nvGrpSpPr>
            <p:grpSpPr bwMode="auto">
              <a:xfrm>
                <a:off x="-66" y="-68"/>
                <a:ext cx="2048" cy="765"/>
                <a:chOff x="0" y="0"/>
                <a:chExt cx="2407920" cy="829056"/>
              </a:xfrm>
            </p:grpSpPr>
            <p:pic>
              <p:nvPicPr>
                <p:cNvPr id="27716" name="AutoShape 6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07920" cy="8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7" name="Text Box 27"/>
                <p:cNvSpPr txBox="1">
                  <a:spLocks noChangeArrowheads="1"/>
                </p:cNvSpPr>
                <p:nvPr/>
              </p:nvSpPr>
              <p:spPr bwMode="auto">
                <a:xfrm>
                  <a:off x="101367" y="97240"/>
                  <a:ext cx="2031577" cy="44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7715" name="AutoShape 624"/>
              <p:cNvSpPr>
                <a:spLocks noChangeArrowheads="1"/>
              </p:cNvSpPr>
              <p:nvPr/>
            </p:nvSpPr>
            <p:spPr bwMode="auto">
              <a:xfrm>
                <a:off x="39" y="28"/>
                <a:ext cx="1678" cy="109"/>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713" name="Text Box 625"/>
            <p:cNvSpPr txBox="1">
              <a:spLocks noChangeArrowheads="1"/>
            </p:cNvSpPr>
            <p:nvPr/>
          </p:nvSpPr>
          <p:spPr bwMode="auto">
            <a:xfrm>
              <a:off x="217" y="54"/>
              <a:ext cx="873" cy="250"/>
            </a:xfrm>
            <a:prstGeom prst="rect">
              <a:avLst/>
            </a:prstGeom>
            <a:noFill/>
            <a:ln>
              <a:noFill/>
            </a:ln>
            <a:effectLst>
              <a:outerShdw dist="28398" dir="3806097"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latin typeface="Arial Black" panose="020B0A04020102020204" pitchFamily="34" charset="0"/>
                </a:rPr>
                <a:t>TEXT</a:t>
              </a:r>
            </a:p>
          </p:txBody>
        </p:sp>
      </p:grpSp>
      <p:grpSp>
        <p:nvGrpSpPr>
          <p:cNvPr id="27655" name="Group 626"/>
          <p:cNvGrpSpPr/>
          <p:nvPr/>
        </p:nvGrpSpPr>
        <p:grpSpPr bwMode="auto">
          <a:xfrm>
            <a:off x="638175" y="4673600"/>
            <a:ext cx="2079625" cy="1223963"/>
            <a:chOff x="0" y="0"/>
            <a:chExt cx="1310" cy="771"/>
          </a:xfrm>
        </p:grpSpPr>
        <p:grpSp>
          <p:nvGrpSpPr>
            <p:cNvPr id="27700" name="Group 627"/>
            <p:cNvGrpSpPr/>
            <p:nvPr/>
          </p:nvGrpSpPr>
          <p:grpSpPr bwMode="auto">
            <a:xfrm>
              <a:off x="14" y="159"/>
              <a:ext cx="1290" cy="612"/>
              <a:chOff x="0" y="0"/>
              <a:chExt cx="1587" cy="1992"/>
            </a:xfrm>
          </p:grpSpPr>
          <p:sp>
            <p:nvSpPr>
              <p:cNvPr id="27708" name="AutoShape 628"/>
              <p:cNvSpPr>
                <a:spLocks noChangeArrowheads="1"/>
              </p:cNvSpPr>
              <p:nvPr/>
            </p:nvSpPr>
            <p:spPr bwMode="auto">
              <a:xfrm>
                <a:off x="0" y="0"/>
                <a:ext cx="1587" cy="1950"/>
              </a:xfrm>
              <a:prstGeom prst="roundRect">
                <a:avLst>
                  <a:gd name="adj" fmla="val 9829"/>
                </a:avLst>
              </a:prstGeom>
              <a:solidFill>
                <a:srgbClr val="808080">
                  <a:alpha val="54901"/>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709" name="AutoShape 629"/>
              <p:cNvSpPr>
                <a:spLocks noChangeArrowheads="1"/>
              </p:cNvSpPr>
              <p:nvPr/>
            </p:nvSpPr>
            <p:spPr bwMode="auto">
              <a:xfrm>
                <a:off x="0" y="42"/>
                <a:ext cx="1587" cy="1950"/>
              </a:xfrm>
              <a:prstGeom prst="roundRect">
                <a:avLst>
                  <a:gd name="adj" fmla="val 9829"/>
                </a:avLst>
              </a:prstGeom>
              <a:gradFill rotWithShape="1">
                <a:gsLst>
                  <a:gs pos="0">
                    <a:schemeClr val="bg1"/>
                  </a:gs>
                  <a:gs pos="100000">
                    <a:schemeClr val="bg1">
                      <a:alpha val="70000"/>
                    </a:schemeClr>
                  </a:gs>
                </a:gsLst>
                <a:lin ang="5400000" scaled="1"/>
              </a:gradFill>
              <a:ln w="38100">
                <a:solidFill>
                  <a:srgbClr val="969696"/>
                </a:solidFill>
                <a:round/>
              </a:ln>
              <a:effectLst>
                <a:outerShdw dist="38100" dir="5400000" algn="ctr" rotWithShape="0">
                  <a:srgbClr val="808080">
                    <a:alpha val="50000"/>
                  </a:srgbClr>
                </a:outerShdw>
              </a:effec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701" name="Text Box 630"/>
            <p:cNvSpPr txBox="1">
              <a:spLocks noChangeArrowheads="1"/>
            </p:cNvSpPr>
            <p:nvPr/>
          </p:nvSpPr>
          <p:spPr bwMode="auto">
            <a:xfrm>
              <a:off x="116" y="336"/>
              <a:ext cx="10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p:txBody>
        </p:sp>
        <p:grpSp>
          <p:nvGrpSpPr>
            <p:cNvPr id="27702" name="Group 631"/>
            <p:cNvGrpSpPr/>
            <p:nvPr/>
          </p:nvGrpSpPr>
          <p:grpSpPr bwMode="auto">
            <a:xfrm>
              <a:off x="0" y="0"/>
              <a:ext cx="1310" cy="310"/>
              <a:chOff x="0" y="0"/>
              <a:chExt cx="1769" cy="454"/>
            </a:xfrm>
          </p:grpSpPr>
          <p:grpSp>
            <p:nvGrpSpPr>
              <p:cNvPr id="27704" name="AutoShape 632"/>
              <p:cNvGrpSpPr/>
              <p:nvPr/>
            </p:nvGrpSpPr>
            <p:grpSpPr bwMode="auto">
              <a:xfrm>
                <a:off x="-66" y="-66"/>
                <a:ext cx="2048" cy="759"/>
                <a:chOff x="0" y="0"/>
                <a:chExt cx="2407920" cy="822960"/>
              </a:xfrm>
            </p:grpSpPr>
            <p:pic>
              <p:nvPicPr>
                <p:cNvPr id="27706" name="AutoShape 6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0792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7" name="Text Box 38"/>
                <p:cNvSpPr txBox="1">
                  <a:spLocks noChangeArrowheads="1"/>
                </p:cNvSpPr>
                <p:nvPr/>
              </p:nvSpPr>
              <p:spPr bwMode="auto">
                <a:xfrm>
                  <a:off x="101367" y="95144"/>
                  <a:ext cx="2031577" cy="44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7705" name="AutoShape 634"/>
              <p:cNvSpPr>
                <a:spLocks noChangeArrowheads="1"/>
              </p:cNvSpPr>
              <p:nvPr/>
            </p:nvSpPr>
            <p:spPr bwMode="auto">
              <a:xfrm>
                <a:off x="39" y="28"/>
                <a:ext cx="1678" cy="109"/>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703" name="Text Box 635"/>
            <p:cNvSpPr txBox="1">
              <a:spLocks noChangeArrowheads="1"/>
            </p:cNvSpPr>
            <p:nvPr/>
          </p:nvSpPr>
          <p:spPr bwMode="auto">
            <a:xfrm>
              <a:off x="217" y="54"/>
              <a:ext cx="873" cy="250"/>
            </a:xfrm>
            <a:prstGeom prst="rect">
              <a:avLst/>
            </a:prstGeom>
            <a:noFill/>
            <a:ln>
              <a:noFill/>
            </a:ln>
            <a:effectLst>
              <a:outerShdw dist="28398" dir="3806097"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latin typeface="Arial Black" panose="020B0A04020102020204" pitchFamily="34" charset="0"/>
                </a:rPr>
                <a:t>TEXT</a:t>
              </a:r>
            </a:p>
          </p:txBody>
        </p:sp>
      </p:grpSp>
      <p:grpSp>
        <p:nvGrpSpPr>
          <p:cNvPr id="27656" name="Group 646"/>
          <p:cNvGrpSpPr/>
          <p:nvPr/>
        </p:nvGrpSpPr>
        <p:grpSpPr bwMode="auto">
          <a:xfrm>
            <a:off x="6410325" y="3316288"/>
            <a:ext cx="2079625" cy="1223962"/>
            <a:chOff x="0" y="0"/>
            <a:chExt cx="1310" cy="771"/>
          </a:xfrm>
        </p:grpSpPr>
        <p:grpSp>
          <p:nvGrpSpPr>
            <p:cNvPr id="27690" name="Group 647"/>
            <p:cNvGrpSpPr/>
            <p:nvPr/>
          </p:nvGrpSpPr>
          <p:grpSpPr bwMode="auto">
            <a:xfrm>
              <a:off x="14" y="159"/>
              <a:ext cx="1290" cy="612"/>
              <a:chOff x="0" y="0"/>
              <a:chExt cx="1587" cy="1992"/>
            </a:xfrm>
          </p:grpSpPr>
          <p:sp>
            <p:nvSpPr>
              <p:cNvPr id="27698" name="AutoShape 648"/>
              <p:cNvSpPr>
                <a:spLocks noChangeArrowheads="1"/>
              </p:cNvSpPr>
              <p:nvPr/>
            </p:nvSpPr>
            <p:spPr bwMode="auto">
              <a:xfrm>
                <a:off x="0" y="0"/>
                <a:ext cx="1587" cy="1950"/>
              </a:xfrm>
              <a:prstGeom prst="roundRect">
                <a:avLst>
                  <a:gd name="adj" fmla="val 9829"/>
                </a:avLst>
              </a:prstGeom>
              <a:solidFill>
                <a:srgbClr val="808080">
                  <a:alpha val="54901"/>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699" name="AutoShape 649"/>
              <p:cNvSpPr>
                <a:spLocks noChangeArrowheads="1"/>
              </p:cNvSpPr>
              <p:nvPr/>
            </p:nvSpPr>
            <p:spPr bwMode="auto">
              <a:xfrm>
                <a:off x="0" y="42"/>
                <a:ext cx="1587" cy="1950"/>
              </a:xfrm>
              <a:prstGeom prst="roundRect">
                <a:avLst>
                  <a:gd name="adj" fmla="val 9829"/>
                </a:avLst>
              </a:prstGeom>
              <a:gradFill rotWithShape="1">
                <a:gsLst>
                  <a:gs pos="0">
                    <a:schemeClr val="bg1"/>
                  </a:gs>
                  <a:gs pos="100000">
                    <a:schemeClr val="bg1">
                      <a:alpha val="70000"/>
                    </a:schemeClr>
                  </a:gs>
                </a:gsLst>
                <a:lin ang="5400000" scaled="1"/>
              </a:gradFill>
              <a:ln w="38100">
                <a:solidFill>
                  <a:srgbClr val="969696"/>
                </a:solidFill>
                <a:round/>
              </a:ln>
              <a:effectLst>
                <a:outerShdw dist="38100" dir="5400000" algn="ctr" rotWithShape="0">
                  <a:srgbClr val="808080">
                    <a:alpha val="50000"/>
                  </a:srgbClr>
                </a:outerShdw>
              </a:effec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691" name="Text Box 650"/>
            <p:cNvSpPr txBox="1">
              <a:spLocks noChangeArrowheads="1"/>
            </p:cNvSpPr>
            <p:nvPr/>
          </p:nvSpPr>
          <p:spPr bwMode="auto">
            <a:xfrm>
              <a:off x="116" y="336"/>
              <a:ext cx="10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p:txBody>
        </p:sp>
        <p:grpSp>
          <p:nvGrpSpPr>
            <p:cNvPr id="27692" name="Group 651"/>
            <p:cNvGrpSpPr/>
            <p:nvPr/>
          </p:nvGrpSpPr>
          <p:grpSpPr bwMode="auto">
            <a:xfrm>
              <a:off x="0" y="0"/>
              <a:ext cx="1310" cy="310"/>
              <a:chOff x="0" y="0"/>
              <a:chExt cx="1769" cy="454"/>
            </a:xfrm>
          </p:grpSpPr>
          <p:grpSp>
            <p:nvGrpSpPr>
              <p:cNvPr id="27694" name="AutoShape 652"/>
              <p:cNvGrpSpPr/>
              <p:nvPr/>
            </p:nvGrpSpPr>
            <p:grpSpPr bwMode="auto">
              <a:xfrm>
                <a:off x="-65" y="-68"/>
                <a:ext cx="2048" cy="765"/>
                <a:chOff x="0" y="0"/>
                <a:chExt cx="2407920" cy="829056"/>
              </a:xfrm>
            </p:grpSpPr>
            <p:pic>
              <p:nvPicPr>
                <p:cNvPr id="27696" name="AutoShape 65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07920" cy="8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7" name="Text Box 49"/>
                <p:cNvSpPr txBox="1">
                  <a:spLocks noChangeArrowheads="1"/>
                </p:cNvSpPr>
                <p:nvPr/>
              </p:nvSpPr>
              <p:spPr bwMode="auto">
                <a:xfrm>
                  <a:off x="100605" y="97240"/>
                  <a:ext cx="2031577" cy="44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7695" name="AutoShape 654"/>
              <p:cNvSpPr>
                <a:spLocks noChangeArrowheads="1"/>
              </p:cNvSpPr>
              <p:nvPr/>
            </p:nvSpPr>
            <p:spPr bwMode="auto">
              <a:xfrm>
                <a:off x="39" y="28"/>
                <a:ext cx="1678" cy="109"/>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693" name="Text Box 655"/>
            <p:cNvSpPr txBox="1">
              <a:spLocks noChangeArrowheads="1"/>
            </p:cNvSpPr>
            <p:nvPr/>
          </p:nvSpPr>
          <p:spPr bwMode="auto">
            <a:xfrm>
              <a:off x="217" y="54"/>
              <a:ext cx="873" cy="250"/>
            </a:xfrm>
            <a:prstGeom prst="rect">
              <a:avLst/>
            </a:prstGeom>
            <a:noFill/>
            <a:ln>
              <a:noFill/>
            </a:ln>
            <a:effectLst>
              <a:outerShdw dist="28398" dir="3806097"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latin typeface="Arial Black" panose="020B0A04020102020204" pitchFamily="34" charset="0"/>
                </a:rPr>
                <a:t>TEXT</a:t>
              </a:r>
            </a:p>
          </p:txBody>
        </p:sp>
      </p:grpSp>
      <p:grpSp>
        <p:nvGrpSpPr>
          <p:cNvPr id="27657" name="Group 656"/>
          <p:cNvGrpSpPr/>
          <p:nvPr/>
        </p:nvGrpSpPr>
        <p:grpSpPr bwMode="auto">
          <a:xfrm>
            <a:off x="6410325" y="4673600"/>
            <a:ext cx="2079625" cy="1223963"/>
            <a:chOff x="0" y="0"/>
            <a:chExt cx="1310" cy="771"/>
          </a:xfrm>
        </p:grpSpPr>
        <p:grpSp>
          <p:nvGrpSpPr>
            <p:cNvPr id="27680" name="Group 657"/>
            <p:cNvGrpSpPr/>
            <p:nvPr/>
          </p:nvGrpSpPr>
          <p:grpSpPr bwMode="auto">
            <a:xfrm>
              <a:off x="14" y="159"/>
              <a:ext cx="1290" cy="612"/>
              <a:chOff x="0" y="0"/>
              <a:chExt cx="1587" cy="1992"/>
            </a:xfrm>
          </p:grpSpPr>
          <p:sp>
            <p:nvSpPr>
              <p:cNvPr id="27688" name="AutoShape 658"/>
              <p:cNvSpPr>
                <a:spLocks noChangeArrowheads="1"/>
              </p:cNvSpPr>
              <p:nvPr/>
            </p:nvSpPr>
            <p:spPr bwMode="auto">
              <a:xfrm>
                <a:off x="0" y="0"/>
                <a:ext cx="1587" cy="1950"/>
              </a:xfrm>
              <a:prstGeom prst="roundRect">
                <a:avLst>
                  <a:gd name="adj" fmla="val 9829"/>
                </a:avLst>
              </a:prstGeom>
              <a:solidFill>
                <a:srgbClr val="808080">
                  <a:alpha val="54901"/>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689" name="AutoShape 659"/>
              <p:cNvSpPr>
                <a:spLocks noChangeArrowheads="1"/>
              </p:cNvSpPr>
              <p:nvPr/>
            </p:nvSpPr>
            <p:spPr bwMode="auto">
              <a:xfrm>
                <a:off x="0" y="42"/>
                <a:ext cx="1587" cy="1950"/>
              </a:xfrm>
              <a:prstGeom prst="roundRect">
                <a:avLst>
                  <a:gd name="adj" fmla="val 9829"/>
                </a:avLst>
              </a:prstGeom>
              <a:gradFill rotWithShape="1">
                <a:gsLst>
                  <a:gs pos="0">
                    <a:schemeClr val="bg1"/>
                  </a:gs>
                  <a:gs pos="100000">
                    <a:schemeClr val="bg1">
                      <a:alpha val="70000"/>
                    </a:schemeClr>
                  </a:gs>
                </a:gsLst>
                <a:lin ang="5400000" scaled="1"/>
              </a:gradFill>
              <a:ln w="38100">
                <a:solidFill>
                  <a:srgbClr val="969696"/>
                </a:solidFill>
                <a:round/>
              </a:ln>
              <a:effectLst>
                <a:outerShdw dist="38100" dir="5400000" algn="ctr" rotWithShape="0">
                  <a:srgbClr val="808080">
                    <a:alpha val="50000"/>
                  </a:srgbClr>
                </a:outerShdw>
              </a:effec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681" name="Text Box 660"/>
            <p:cNvSpPr txBox="1">
              <a:spLocks noChangeArrowheads="1"/>
            </p:cNvSpPr>
            <p:nvPr/>
          </p:nvSpPr>
          <p:spPr bwMode="auto">
            <a:xfrm>
              <a:off x="116" y="336"/>
              <a:ext cx="10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p:txBody>
        </p:sp>
        <p:grpSp>
          <p:nvGrpSpPr>
            <p:cNvPr id="27682" name="Group 661"/>
            <p:cNvGrpSpPr/>
            <p:nvPr/>
          </p:nvGrpSpPr>
          <p:grpSpPr bwMode="auto">
            <a:xfrm>
              <a:off x="0" y="0"/>
              <a:ext cx="1310" cy="310"/>
              <a:chOff x="0" y="0"/>
              <a:chExt cx="1769" cy="454"/>
            </a:xfrm>
          </p:grpSpPr>
          <p:grpSp>
            <p:nvGrpSpPr>
              <p:cNvPr id="27684" name="AutoShape 662"/>
              <p:cNvGrpSpPr/>
              <p:nvPr/>
            </p:nvGrpSpPr>
            <p:grpSpPr bwMode="auto">
              <a:xfrm>
                <a:off x="-65" y="-66"/>
                <a:ext cx="2048" cy="759"/>
                <a:chOff x="0" y="0"/>
                <a:chExt cx="2407920" cy="822960"/>
              </a:xfrm>
            </p:grpSpPr>
            <p:pic>
              <p:nvPicPr>
                <p:cNvPr id="27686" name="AutoShape 66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0792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7" name="Text Box 60"/>
                <p:cNvSpPr txBox="1">
                  <a:spLocks noChangeArrowheads="1"/>
                </p:cNvSpPr>
                <p:nvPr/>
              </p:nvSpPr>
              <p:spPr bwMode="auto">
                <a:xfrm>
                  <a:off x="100605" y="95144"/>
                  <a:ext cx="2031577" cy="44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27685" name="AutoShape 664"/>
              <p:cNvSpPr>
                <a:spLocks noChangeArrowheads="1"/>
              </p:cNvSpPr>
              <p:nvPr/>
            </p:nvSpPr>
            <p:spPr bwMode="auto">
              <a:xfrm>
                <a:off x="39" y="28"/>
                <a:ext cx="1678" cy="109"/>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683" name="Text Box 665"/>
            <p:cNvSpPr txBox="1">
              <a:spLocks noChangeArrowheads="1"/>
            </p:cNvSpPr>
            <p:nvPr/>
          </p:nvSpPr>
          <p:spPr bwMode="auto">
            <a:xfrm>
              <a:off x="217" y="54"/>
              <a:ext cx="873" cy="250"/>
            </a:xfrm>
            <a:prstGeom prst="rect">
              <a:avLst/>
            </a:prstGeom>
            <a:noFill/>
            <a:ln>
              <a:noFill/>
            </a:ln>
            <a:effectLst>
              <a:outerShdw dist="28398" dir="3806097"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latin typeface="Arial Black" panose="020B0A04020102020204" pitchFamily="34" charset="0"/>
                </a:rPr>
                <a:t>TEXT</a:t>
              </a:r>
            </a:p>
          </p:txBody>
        </p:sp>
      </p:grpSp>
      <p:sp>
        <p:nvSpPr>
          <p:cNvPr id="27658" name="Line 667"/>
          <p:cNvSpPr>
            <a:spLocks noChangeShapeType="1"/>
          </p:cNvSpPr>
          <p:nvPr/>
        </p:nvSpPr>
        <p:spPr bwMode="auto">
          <a:xfrm flipH="1" flipV="1">
            <a:off x="5546725" y="3914775"/>
            <a:ext cx="863600" cy="49213"/>
          </a:xfrm>
          <a:prstGeom prst="line">
            <a:avLst/>
          </a:prstGeom>
          <a:noFill/>
          <a:ln w="15875">
            <a:solidFill>
              <a:schemeClr val="tx1"/>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27659" name="Line 668"/>
          <p:cNvSpPr>
            <a:spLocks noChangeShapeType="1"/>
          </p:cNvSpPr>
          <p:nvPr/>
        </p:nvSpPr>
        <p:spPr bwMode="auto">
          <a:xfrm flipH="1" flipV="1">
            <a:off x="4394200" y="3771900"/>
            <a:ext cx="1995488" cy="1585913"/>
          </a:xfrm>
          <a:prstGeom prst="line">
            <a:avLst/>
          </a:prstGeom>
          <a:noFill/>
          <a:ln w="15875">
            <a:solidFill>
              <a:schemeClr val="tx1"/>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27660" name="Line 670"/>
          <p:cNvSpPr>
            <a:spLocks noChangeShapeType="1"/>
          </p:cNvSpPr>
          <p:nvPr/>
        </p:nvSpPr>
        <p:spPr bwMode="auto">
          <a:xfrm>
            <a:off x="2738438" y="2690813"/>
            <a:ext cx="1152525" cy="431800"/>
          </a:xfrm>
          <a:prstGeom prst="line">
            <a:avLst/>
          </a:prstGeom>
          <a:noFill/>
          <a:ln w="15875">
            <a:solidFill>
              <a:schemeClr val="tx1"/>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27661" name="Line 671"/>
          <p:cNvSpPr>
            <a:spLocks noChangeShapeType="1"/>
          </p:cNvSpPr>
          <p:nvPr/>
        </p:nvSpPr>
        <p:spPr bwMode="auto">
          <a:xfrm flipV="1">
            <a:off x="2738438" y="3817938"/>
            <a:ext cx="1000125" cy="169862"/>
          </a:xfrm>
          <a:prstGeom prst="line">
            <a:avLst/>
          </a:prstGeom>
          <a:noFill/>
          <a:ln w="15875">
            <a:solidFill>
              <a:schemeClr val="tx1"/>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27662" name="Line 672"/>
          <p:cNvSpPr>
            <a:spLocks noChangeShapeType="1"/>
          </p:cNvSpPr>
          <p:nvPr/>
        </p:nvSpPr>
        <p:spPr bwMode="auto">
          <a:xfrm flipV="1">
            <a:off x="2738438" y="4418013"/>
            <a:ext cx="1000125" cy="865187"/>
          </a:xfrm>
          <a:prstGeom prst="line">
            <a:avLst/>
          </a:prstGeom>
          <a:noFill/>
          <a:ln w="15875">
            <a:solidFill>
              <a:schemeClr val="tx1"/>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pic>
        <p:nvPicPr>
          <p:cNvPr id="27663" name="Group 6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3888" y="2078038"/>
            <a:ext cx="31877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Line 666"/>
          <p:cNvSpPr>
            <a:spLocks noChangeShapeType="1"/>
          </p:cNvSpPr>
          <p:nvPr/>
        </p:nvSpPr>
        <p:spPr bwMode="auto">
          <a:xfrm flipH="1">
            <a:off x="4970463" y="2762250"/>
            <a:ext cx="1439862" cy="73025"/>
          </a:xfrm>
          <a:prstGeom prst="line">
            <a:avLst/>
          </a:prstGeom>
          <a:noFill/>
          <a:ln w="15875">
            <a:solidFill>
              <a:schemeClr val="tx1"/>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grpSp>
        <p:nvGrpSpPr>
          <p:cNvPr id="27665" name="Group 636"/>
          <p:cNvGrpSpPr/>
          <p:nvPr/>
        </p:nvGrpSpPr>
        <p:grpSpPr bwMode="auto">
          <a:xfrm>
            <a:off x="6410325" y="1971675"/>
            <a:ext cx="2079625" cy="1223963"/>
            <a:chOff x="0" y="0"/>
            <a:chExt cx="1310" cy="771"/>
          </a:xfrm>
        </p:grpSpPr>
        <p:grpSp>
          <p:nvGrpSpPr>
            <p:cNvPr id="27672" name="Group 637"/>
            <p:cNvGrpSpPr/>
            <p:nvPr/>
          </p:nvGrpSpPr>
          <p:grpSpPr bwMode="auto">
            <a:xfrm>
              <a:off x="14" y="159"/>
              <a:ext cx="1290" cy="612"/>
              <a:chOff x="0" y="0"/>
              <a:chExt cx="1587" cy="1992"/>
            </a:xfrm>
          </p:grpSpPr>
          <p:sp>
            <p:nvSpPr>
              <p:cNvPr id="27678" name="AutoShape 638"/>
              <p:cNvSpPr>
                <a:spLocks noChangeArrowheads="1"/>
              </p:cNvSpPr>
              <p:nvPr/>
            </p:nvSpPr>
            <p:spPr bwMode="auto">
              <a:xfrm>
                <a:off x="0" y="0"/>
                <a:ext cx="1587" cy="1950"/>
              </a:xfrm>
              <a:prstGeom prst="roundRect">
                <a:avLst>
                  <a:gd name="adj" fmla="val 9829"/>
                </a:avLst>
              </a:prstGeom>
              <a:solidFill>
                <a:srgbClr val="808080">
                  <a:alpha val="54901"/>
                </a:srgbClr>
              </a:solidFill>
              <a:ln>
                <a:noFill/>
              </a:ln>
              <a:effectLst>
                <a:outerShdw dist="76200" dir="5400000" algn="ctr" rotWithShape="0">
                  <a:srgbClr val="80808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679" name="AutoShape 639"/>
              <p:cNvSpPr>
                <a:spLocks noChangeArrowheads="1"/>
              </p:cNvSpPr>
              <p:nvPr/>
            </p:nvSpPr>
            <p:spPr bwMode="auto">
              <a:xfrm>
                <a:off x="0" y="42"/>
                <a:ext cx="1587" cy="1950"/>
              </a:xfrm>
              <a:prstGeom prst="roundRect">
                <a:avLst>
                  <a:gd name="adj" fmla="val 9829"/>
                </a:avLst>
              </a:prstGeom>
              <a:gradFill rotWithShape="1">
                <a:gsLst>
                  <a:gs pos="0">
                    <a:schemeClr val="bg1"/>
                  </a:gs>
                  <a:gs pos="100000">
                    <a:schemeClr val="bg1">
                      <a:alpha val="70000"/>
                    </a:schemeClr>
                  </a:gs>
                </a:gsLst>
                <a:lin ang="5400000" scaled="1"/>
              </a:gradFill>
              <a:ln w="38100">
                <a:solidFill>
                  <a:schemeClr val="accent2"/>
                </a:solidFill>
                <a:round/>
              </a:ln>
              <a:effectLst>
                <a:outerShdw dist="38100" dir="5400000" algn="ctr" rotWithShape="0">
                  <a:srgbClr val="808080">
                    <a:alpha val="50000"/>
                  </a:srgbClr>
                </a:outerShdw>
              </a:effec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673" name="Text Box 640"/>
            <p:cNvSpPr txBox="1">
              <a:spLocks noChangeArrowheads="1"/>
            </p:cNvSpPr>
            <p:nvPr/>
          </p:nvSpPr>
          <p:spPr bwMode="auto">
            <a:xfrm>
              <a:off x="116" y="336"/>
              <a:ext cx="10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a:p>
              <a:pPr eaLnBrk="1" hangingPunct="1">
                <a:spcBef>
                  <a:spcPct val="0"/>
                </a:spcBef>
                <a:buFontTx/>
                <a:buNone/>
              </a:pPr>
              <a:r>
                <a:rPr lang="en-US" altLang="zh-CN" sz="1200" b="1">
                  <a:latin typeface="Arial" panose="020B0604020202020204" pitchFamily="34" charset="0"/>
                </a:rPr>
                <a:t>Click to add text</a:t>
              </a:r>
            </a:p>
          </p:txBody>
        </p:sp>
        <p:grpSp>
          <p:nvGrpSpPr>
            <p:cNvPr id="27674" name="Group 641"/>
            <p:cNvGrpSpPr/>
            <p:nvPr/>
          </p:nvGrpSpPr>
          <p:grpSpPr bwMode="auto">
            <a:xfrm>
              <a:off x="0" y="0"/>
              <a:ext cx="1310" cy="310"/>
              <a:chOff x="0" y="0"/>
              <a:chExt cx="1769" cy="454"/>
            </a:xfrm>
          </p:grpSpPr>
          <p:sp>
            <p:nvSpPr>
              <p:cNvPr id="27676" name="AutoShape 642"/>
              <p:cNvSpPr>
                <a:spLocks noChangeArrowheads="1"/>
              </p:cNvSpPr>
              <p:nvPr/>
            </p:nvSpPr>
            <p:spPr bwMode="auto">
              <a:xfrm>
                <a:off x="0" y="0"/>
                <a:ext cx="1769" cy="454"/>
              </a:xfrm>
              <a:prstGeom prst="roundRect">
                <a:avLst>
                  <a:gd name="adj" fmla="val 16667"/>
                </a:avLst>
              </a:prstGeom>
              <a:gradFill rotWithShape="1">
                <a:gsLst>
                  <a:gs pos="0">
                    <a:srgbClr val="9E0000"/>
                  </a:gs>
                  <a:gs pos="100000">
                    <a:srgbClr val="E20000"/>
                  </a:gs>
                </a:gsLst>
                <a:path path="rect">
                  <a:fillToRect l="50000" t="50000" r="50000" b="50000"/>
                </a:path>
              </a:gradFill>
              <a:ln w="25400">
                <a:solidFill>
                  <a:schemeClr val="bg1"/>
                </a:solidFill>
                <a:round/>
              </a:ln>
              <a:effectLst>
                <a:outerShdw dist="63500" dir="2212194" algn="ctr" rotWithShape="0">
                  <a:srgbClr val="000000">
                    <a:alpha val="15999"/>
                  </a:srgbClr>
                </a:outerShdw>
              </a:effec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27677" name="AutoShape 644"/>
              <p:cNvSpPr>
                <a:spLocks noChangeArrowheads="1"/>
              </p:cNvSpPr>
              <p:nvPr/>
            </p:nvSpPr>
            <p:spPr bwMode="auto">
              <a:xfrm>
                <a:off x="39" y="28"/>
                <a:ext cx="1678" cy="109"/>
              </a:xfrm>
              <a:prstGeom prst="roundRect">
                <a:avLst>
                  <a:gd name="adj" fmla="val 34861"/>
                </a:avLst>
              </a:prstGeom>
              <a:gradFill rotWithShape="1">
                <a:gsLst>
                  <a:gs pos="0">
                    <a:schemeClr val="bg1"/>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27675" name="Text Box 645"/>
            <p:cNvSpPr txBox="1">
              <a:spLocks noChangeArrowheads="1"/>
            </p:cNvSpPr>
            <p:nvPr/>
          </p:nvSpPr>
          <p:spPr bwMode="auto">
            <a:xfrm>
              <a:off x="217" y="54"/>
              <a:ext cx="873" cy="250"/>
            </a:xfrm>
            <a:prstGeom prst="rect">
              <a:avLst/>
            </a:prstGeom>
            <a:noFill/>
            <a:ln>
              <a:noFill/>
            </a:ln>
            <a:effectLst>
              <a:outerShdw dist="28398" dir="3806097"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latin typeface="Arial Black" panose="020B0A04020102020204" pitchFamily="34" charset="0"/>
                </a:rPr>
                <a:t>TEXT</a:t>
              </a:r>
            </a:p>
          </p:txBody>
        </p:sp>
      </p:grpSp>
      <p:pic>
        <p:nvPicPr>
          <p:cNvPr id="27666" name="Picture 527" descr="그림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8088" y="2897188"/>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529" descr="그림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3625" y="3616325"/>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530" descr="그림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7950" y="3689350"/>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531" descr="그림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8863" y="4165600"/>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669" descr="그림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0675" y="3475038"/>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526" descr="그림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0250" y="2570163"/>
            <a:ext cx="5873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6"/>
          <p:cNvSpPr>
            <a:spLocks noChangeArrowheads="1"/>
          </p:cNvSpPr>
          <p:nvPr/>
        </p:nvSpPr>
        <p:spPr bwMode="auto">
          <a:xfrm>
            <a:off x="-14288" y="873125"/>
            <a:ext cx="91582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6000" b="1">
                <a:latin typeface="Times New Roman" panose="02020603050405020304" pitchFamily="18" charset="0"/>
                <a:ea typeface="HY헤드라인M" pitchFamily="2" charset="-127"/>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428625" y="188913"/>
            <a:ext cx="8229600" cy="331787"/>
          </a:xfrm>
        </p:spPr>
        <p:txBody>
          <a:bodyPr/>
          <a:lstStyle/>
          <a:p>
            <a:pPr eaLnBrk="1" hangingPunct="1"/>
            <a:r>
              <a:rPr lang="zh-CN" altLang="ko-KR"/>
              <a:t>Click To Edit Title Style</a:t>
            </a:r>
          </a:p>
        </p:txBody>
      </p:sp>
      <p:sp>
        <p:nvSpPr>
          <p:cNvPr id="9219" name="Rectangle 3"/>
          <p:cNvSpPr>
            <a:spLocks noGrp="1" noChangeArrowheads="1"/>
          </p:cNvSpPr>
          <p:nvPr>
            <p:ph idx="4294967295"/>
          </p:nvPr>
        </p:nvSpPr>
        <p:spPr>
          <a:xfrm>
            <a:off x="684213" y="1412875"/>
            <a:ext cx="8002587" cy="4525963"/>
          </a:xfrm>
        </p:spPr>
        <p:txBody>
          <a:bodyPr/>
          <a:lstStyle/>
          <a:p>
            <a:pPr eaLnBrk="1" hangingPunct="1">
              <a:lnSpc>
                <a:spcPct val="110000"/>
              </a:lnSpc>
              <a:spcBef>
                <a:spcPct val="0"/>
              </a:spcBef>
              <a:buFontTx/>
              <a:buNone/>
            </a:pPr>
            <a:r>
              <a:rPr lang="en-US" altLang="zh-CN" sz="2400" b="1">
                <a:latin typeface="Arial Black" panose="020B0A04020102020204" pitchFamily="34" charset="0"/>
              </a:rPr>
              <a:t>Design Inspiration for Presentation</a:t>
            </a:r>
          </a:p>
          <a:p>
            <a:pPr eaLnBrk="1" hangingPunct="1">
              <a:lnSpc>
                <a:spcPct val="110000"/>
              </a:lnSpc>
              <a:spcBef>
                <a:spcPct val="0"/>
              </a:spcBef>
              <a:buFontTx/>
              <a:buNone/>
            </a:pPr>
            <a:endParaRPr lang="en-US" altLang="zh-CN" sz="2400">
              <a:latin typeface="Arial" panose="020B0604020202020204" pitchFamily="34" charset="0"/>
            </a:endParaRPr>
          </a:p>
          <a:p>
            <a:pPr eaLnBrk="1" hangingPunct="1">
              <a:lnSpc>
                <a:spcPct val="110000"/>
              </a:lnSpc>
              <a:spcBef>
                <a:spcPct val="0"/>
              </a:spcBef>
            </a:pPr>
            <a:r>
              <a:rPr lang="en-US" altLang="zh-CN" sz="1400">
                <a:latin typeface="Arial" panose="020B0604020202020204" pitchFamily="34" charset="0"/>
              </a:rPr>
              <a:t>Lorem ipsum dolor sit amet, consectetur adipiscing elit, set eiusmod tempor incidunt et labore et dolore magna aliquam. Ut enim ad minim veniam, quis nostrud exerc. Irure dolor in reprehend incididunt ut labore et dolore magna aliqua.</a:t>
            </a:r>
            <a:br>
              <a:rPr lang="en-US" altLang="zh-CN" sz="1400">
                <a:latin typeface="Arial" panose="020B0604020202020204" pitchFamily="34" charset="0"/>
              </a:rPr>
            </a:br>
            <a:r>
              <a:rPr lang="en-US" altLang="zh-CN" sz="1400">
                <a:latin typeface="Arial" panose="020B0604020202020204" pitchFamily="34" charset="0"/>
              </a:rPr>
              <a:t> </a:t>
            </a:r>
          </a:p>
          <a:p>
            <a:pPr eaLnBrk="1" hangingPunct="1">
              <a:lnSpc>
                <a:spcPct val="110000"/>
              </a:lnSpc>
              <a:spcBef>
                <a:spcPct val="0"/>
              </a:spcBef>
            </a:pPr>
            <a:r>
              <a:rPr lang="en-US" altLang="zh-CN" sz="1400">
                <a:latin typeface="Arial" panose="020B0604020202020204" pitchFamily="34" charset="0"/>
              </a:rPr>
              <a:t>Ut enim ad minim veniam, quis nostrud exercitation ullamco laboris nisi ut aliquip ex ea commodo consequat. </a:t>
            </a:r>
          </a:p>
          <a:p>
            <a:pPr eaLnBrk="1" hangingPunct="1">
              <a:lnSpc>
                <a:spcPct val="110000"/>
              </a:lnSpc>
              <a:spcBef>
                <a:spcPct val="0"/>
              </a:spcBef>
            </a:pPr>
            <a:endParaRPr lang="en-US" altLang="zh-CN" sz="1400">
              <a:latin typeface="Arial" panose="020B0604020202020204" pitchFamily="34" charset="0"/>
            </a:endParaRPr>
          </a:p>
          <a:p>
            <a:pPr eaLnBrk="1" hangingPunct="1">
              <a:lnSpc>
                <a:spcPct val="110000"/>
              </a:lnSpc>
              <a:spcBef>
                <a:spcPct val="0"/>
              </a:spcBef>
            </a:pPr>
            <a:r>
              <a:rPr lang="en-US" altLang="zh-CN" sz="1400">
                <a:latin typeface="Arial" panose="020B0604020202020204" pitchFamily="34" charset="0"/>
              </a:rPr>
              <a:t>Ut enim ad minim veniam, quis nostrud exerc. Irure dolor in reprehend incididunt ut labore et dolore magna aliqua. Ut enim ad minim veniam, quis nostrud exerci </a:t>
            </a:r>
          </a:p>
          <a:p>
            <a:pPr eaLnBrk="1" hangingPunct="1">
              <a:lnSpc>
                <a:spcPct val="110000"/>
              </a:lnSpc>
              <a:spcBef>
                <a:spcPct val="0"/>
              </a:spcBef>
            </a:pPr>
            <a:endParaRPr lang="en-US" altLang="zh-CN" sz="1400">
              <a:latin typeface="Arial" panose="020B0604020202020204" pitchFamily="34" charset="0"/>
            </a:endParaRPr>
          </a:p>
          <a:p>
            <a:pPr eaLnBrk="1" hangingPunct="1">
              <a:lnSpc>
                <a:spcPct val="110000"/>
              </a:lnSpc>
              <a:spcBef>
                <a:spcPct val="0"/>
              </a:spcBef>
              <a:buFontTx/>
              <a:buNone/>
            </a:pPr>
            <a:r>
              <a:rPr lang="en-US" altLang="zh-CN" sz="1400">
                <a:latin typeface="Arial" panose="020B0604020202020204" pitchFamily="34" charset="0"/>
              </a:rPr>
              <a:t>       </a:t>
            </a:r>
            <a:r>
              <a:rPr lang="en-US" altLang="zh-CN" sz="1400">
                <a:latin typeface="Arial Black" panose="020B0A04020102020204" pitchFamily="34" charset="0"/>
              </a:rPr>
              <a:t>Stylish templates can be a valuable aid to creative professionals.</a:t>
            </a:r>
          </a:p>
          <a:p>
            <a:pPr eaLnBrk="1" hangingPunct="1">
              <a:lnSpc>
                <a:spcPct val="110000"/>
              </a:lnSpc>
              <a:spcBef>
                <a:spcPct val="0"/>
              </a:spcBef>
              <a:buFontTx/>
              <a:buNone/>
            </a:pPr>
            <a:r>
              <a:rPr lang="en-US" altLang="zh-CN" sz="1400">
                <a:latin typeface="Arial Black" panose="020B0A04020102020204" pitchFamily="34" charset="0"/>
              </a:rPr>
              <a:t>      Each work is featured with simplicity but supreme beauty.</a:t>
            </a:r>
          </a:p>
          <a:p>
            <a:pPr eaLnBrk="1" hangingPunct="1">
              <a:lnSpc>
                <a:spcPct val="80000"/>
              </a:lnSpc>
            </a:pPr>
            <a:endParaRPr lang="en-US" altLang="zh-CN" sz="1600">
              <a:latin typeface="Arial Black" panose="020B0A04020102020204" pitchFamily="34" charset="0"/>
            </a:endParaRPr>
          </a:p>
          <a:p>
            <a:pPr eaLnBrk="1" hangingPunct="1"/>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p:txBody>
          <a:bodyPr/>
          <a:lstStyle/>
          <a:p>
            <a:pPr eaLnBrk="1" hangingPunct="1"/>
            <a:r>
              <a:rPr lang="zh-CN" altLang="ko-KR"/>
              <a:t>Click To Edit Title Style</a:t>
            </a:r>
          </a:p>
        </p:txBody>
      </p:sp>
      <p:sp>
        <p:nvSpPr>
          <p:cNvPr id="10243" name="Rectangle 3"/>
          <p:cNvSpPr>
            <a:spLocks noGrp="1" noChangeArrowheads="1"/>
          </p:cNvSpPr>
          <p:nvPr>
            <p:ph idx="4294967295"/>
          </p:nvPr>
        </p:nvSpPr>
        <p:spPr/>
        <p:txBody>
          <a:bodyPr/>
          <a:lstStyle/>
          <a:p>
            <a:pPr latinLnBrk="0">
              <a:lnSpc>
                <a:spcPct val="110000"/>
              </a:lnSpc>
              <a:spcBef>
                <a:spcPct val="0"/>
              </a:spcBef>
            </a:pPr>
            <a:endParaRPr lang="en-US" altLang="zh-CN" sz="200" b="1">
              <a:latin typeface="Arial" panose="020B0604020202020204" pitchFamily="34" charset="0"/>
              <a:ea typeface="MS PGothic" panose="020B0600070205080204" pitchFamily="34" charset="-128"/>
            </a:endParaRPr>
          </a:p>
          <a:p>
            <a:pPr latinLnBrk="0">
              <a:lnSpc>
                <a:spcPct val="110000"/>
              </a:lnSpc>
              <a:spcBef>
                <a:spcPct val="0"/>
              </a:spcBef>
              <a:buFontTx/>
              <a:buNone/>
            </a:pPr>
            <a:r>
              <a:rPr lang="en-US" altLang="zh-CN" sz="2400" b="1">
                <a:latin typeface="Arial Black" panose="020B0A04020102020204" pitchFamily="34" charset="0"/>
                <a:ea typeface="MS PGothic" panose="020B0600070205080204" pitchFamily="34" charset="-128"/>
              </a:rPr>
              <a:t>Valuable Aids To Creativity!</a:t>
            </a:r>
          </a:p>
          <a:p>
            <a:pPr latinLnBrk="0">
              <a:lnSpc>
                <a:spcPct val="110000"/>
              </a:lnSpc>
              <a:spcBef>
                <a:spcPct val="0"/>
              </a:spcBef>
              <a:buFontTx/>
              <a:buNone/>
            </a:pPr>
            <a:endParaRPr lang="en-US" altLang="zh-CN" sz="2400" b="1">
              <a:latin typeface="Arial" panose="020B0604020202020204" pitchFamily="34" charset="0"/>
              <a:ea typeface="MS PGothic" panose="020B0600070205080204" pitchFamily="34" charset="-128"/>
            </a:endParaRPr>
          </a:p>
          <a:p>
            <a:pPr latinLnBrk="0">
              <a:lnSpc>
                <a:spcPct val="110000"/>
              </a:lnSpc>
              <a:spcBef>
                <a:spcPct val="0"/>
              </a:spcBef>
            </a:pPr>
            <a:r>
              <a:rPr lang="en-US" altLang="zh-CN" sz="1400">
                <a:latin typeface="Arial" panose="020B0604020202020204" pitchFamily="34" charset="0"/>
                <a:ea typeface="MS PGothic" panose="020B0600070205080204" pitchFamily="34" charset="-128"/>
              </a:rPr>
              <a:t>Lorem ipsum dolor sit amet, consectetur adipisicing elit, sed do eiusmod tempor incididunt ut labore et dolore magna aliqua. Ut enim ad minim veniam, quis nostrud exercitation ullamco laboris </a:t>
            </a:r>
          </a:p>
          <a:p>
            <a:pPr latinLnBrk="0">
              <a:lnSpc>
                <a:spcPct val="110000"/>
              </a:lnSpc>
              <a:spcBef>
                <a:spcPct val="0"/>
              </a:spcBef>
            </a:pPr>
            <a:endParaRPr lang="en-US" altLang="zh-CN" sz="1400">
              <a:latin typeface="Arial" panose="020B0604020202020204" pitchFamily="34" charset="0"/>
              <a:ea typeface="MS PGothic" panose="020B0600070205080204" pitchFamily="34" charset="-128"/>
            </a:endParaRPr>
          </a:p>
          <a:p>
            <a:pPr latinLnBrk="0">
              <a:lnSpc>
                <a:spcPct val="110000"/>
              </a:lnSpc>
              <a:spcBef>
                <a:spcPct val="0"/>
              </a:spcBef>
            </a:pPr>
            <a:r>
              <a:rPr lang="en-US" altLang="zh-CN" sz="1400">
                <a:latin typeface="Arial" panose="020B0604020202020204" pitchFamily="34" charset="0"/>
                <a:ea typeface="MS PGothic" panose="020B0600070205080204" pitchFamily="34" charset="-128"/>
              </a:rPr>
              <a:t>nisi ut aliquip ex ea commodo consequat. Duis aute irure dolor in reprehenderit in voluptate velit esse cillum dolore eu fugiat nulla pariatur. Excepteur sint occaecat cupidatat non proident, sunt in </a:t>
            </a:r>
          </a:p>
          <a:p>
            <a:pPr latinLnBrk="0">
              <a:lnSpc>
                <a:spcPct val="110000"/>
              </a:lnSpc>
              <a:spcBef>
                <a:spcPct val="0"/>
              </a:spcBef>
            </a:pPr>
            <a:endParaRPr lang="en-US" altLang="zh-CN" sz="1400">
              <a:latin typeface="Arial" panose="020B0604020202020204" pitchFamily="34" charset="0"/>
              <a:ea typeface="MS PGothic" panose="020B0600070205080204" pitchFamily="34" charset="-128"/>
            </a:endParaRPr>
          </a:p>
          <a:p>
            <a:pPr latinLnBrk="0">
              <a:lnSpc>
                <a:spcPct val="110000"/>
              </a:lnSpc>
              <a:spcBef>
                <a:spcPct val="0"/>
              </a:spcBef>
            </a:pPr>
            <a:r>
              <a:rPr lang="en-US" altLang="zh-CN" sz="1400">
                <a:latin typeface="Arial" panose="020B0604020202020204" pitchFamily="34" charset="0"/>
                <a:ea typeface="MS PGothic" panose="020B0600070205080204" pitchFamily="34" charset="-128"/>
              </a:rPr>
              <a:t>culpa qui officia deserunt mollit anim id est laborum. </a:t>
            </a:r>
          </a:p>
          <a:p>
            <a:pPr latinLnBrk="0">
              <a:lnSpc>
                <a:spcPct val="110000"/>
              </a:lnSpc>
              <a:spcBef>
                <a:spcPct val="0"/>
              </a:spcBef>
            </a:pPr>
            <a:endParaRPr lang="en-US" altLang="zh-CN" sz="1400">
              <a:latin typeface="Arial" panose="020B0604020202020204" pitchFamily="34" charset="0"/>
              <a:ea typeface="MS PGothic" panose="020B0600070205080204" pitchFamily="34" charset="-128"/>
            </a:endParaRPr>
          </a:p>
          <a:p>
            <a:pPr latinLnBrk="0">
              <a:lnSpc>
                <a:spcPct val="110000"/>
              </a:lnSpc>
              <a:spcBef>
                <a:spcPct val="0"/>
              </a:spcBef>
            </a:pPr>
            <a:r>
              <a:rPr lang="en-US" altLang="zh-CN" sz="1400">
                <a:latin typeface="Arial" panose="020B0604020202020204" pitchFamily="34" charset="0"/>
                <a:ea typeface="MS PGothic" panose="020B0600070205080204" pitchFamily="34" charset="-128"/>
              </a:rPr>
              <a:t>Aenean tortor risus, feugiat at, condimentum sagittis, tempor ut, odio. Amet nisi vitae mi tempus condimentum. Etiam vitae magna eu sapien rhoncus consequat. Curabitur vitae nibh vel</a:t>
            </a:r>
          </a:p>
          <a:p>
            <a:pPr latinLnBrk="0">
              <a:lnSpc>
                <a:spcPct val="110000"/>
              </a:lnSpc>
              <a:spcBef>
                <a:spcPct val="0"/>
              </a:spcBef>
            </a:pPr>
            <a:endParaRPr lang="en-US" altLang="zh-CN" sz="1400">
              <a:latin typeface="Arial" panose="020B0604020202020204" pitchFamily="34" charset="0"/>
              <a:ea typeface="MS PGothic" panose="020B0600070205080204" pitchFamily="34" charset="-128"/>
            </a:endParaRPr>
          </a:p>
          <a:p>
            <a:pPr latinLnBrk="0">
              <a:lnSpc>
                <a:spcPct val="110000"/>
              </a:lnSpc>
              <a:spcBef>
                <a:spcPct val="0"/>
              </a:spcBef>
              <a:buFontTx/>
              <a:buNone/>
            </a:pPr>
            <a:endParaRPr lang="en-US" altLang="zh-CN" sz="1400">
              <a:latin typeface="Arial" panose="020B0604020202020204" pitchFamily="34" charset="0"/>
              <a:ea typeface="MS PGothic" panose="020B0600070205080204" pitchFamily="34" charset="-128"/>
            </a:endParaRPr>
          </a:p>
          <a:p>
            <a:pPr latinLnBrk="0">
              <a:lnSpc>
                <a:spcPct val="110000"/>
              </a:lnSpc>
              <a:spcBef>
                <a:spcPct val="0"/>
              </a:spcBef>
              <a:buFontTx/>
              <a:buNone/>
            </a:pPr>
            <a:r>
              <a:rPr lang="en-US" altLang="zh-CN" sz="1400">
                <a:latin typeface="Arial Black" panose="020B0A04020102020204" pitchFamily="34" charset="0"/>
                <a:ea typeface="MS PGothic" panose="020B0600070205080204" pitchFamily="34" charset="-128"/>
              </a:rPr>
              <a:t>      Stylish templates can be a valuable aid to creative professionals.</a:t>
            </a:r>
          </a:p>
          <a:p>
            <a:pPr latinLnBrk="0">
              <a:lnSpc>
                <a:spcPct val="110000"/>
              </a:lnSpc>
              <a:spcBef>
                <a:spcPct val="0"/>
              </a:spcBef>
              <a:buFontTx/>
              <a:buNone/>
            </a:pPr>
            <a:r>
              <a:rPr lang="en-US" altLang="zh-CN" sz="1400">
                <a:latin typeface="Arial Black" panose="020B0A04020102020204" pitchFamily="34" charset="0"/>
                <a:ea typeface="MS PGothic" panose="020B0600070205080204" pitchFamily="34" charset="-128"/>
              </a:rPr>
              <a:t>      Each work is featured with simplicity but supreme beauty.</a:t>
            </a:r>
          </a:p>
          <a:p>
            <a:endParaRPr lang="en-US" altLang="zh-CN">
              <a:latin typeface="Arial" panose="020B0604020202020204" pitchFamily="34" charset="0"/>
              <a:ea typeface="MS PGothic" panose="020B0600070205080204" pitchFamily="34" charset="-128"/>
            </a:endParaRPr>
          </a:p>
          <a:p>
            <a:pPr eaLnBrk="1" hangingPunct="1"/>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idx="4294967295"/>
          </p:nvPr>
        </p:nvSpPr>
        <p:spPr>
          <a:xfrm>
            <a:off x="0" y="404813"/>
            <a:ext cx="9144000" cy="331787"/>
          </a:xfrm>
        </p:spPr>
        <p:txBody>
          <a:bodyPr/>
          <a:lstStyle/>
          <a:p>
            <a:pPr algn="ctr" eaLnBrk="1" hangingPunct="1"/>
            <a:r>
              <a:rPr lang="zh-CN" altLang="ko-KR"/>
              <a:t>Click To Edit Title Style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제목 1"/>
          <p:cNvSpPr>
            <a:spLocks noGrp="1" noChangeArrowheads="1"/>
          </p:cNvSpPr>
          <p:nvPr>
            <p:ph type="title" idx="4294967295"/>
          </p:nvPr>
        </p:nvSpPr>
        <p:spPr>
          <a:xfrm>
            <a:off x="0" y="508000"/>
            <a:ext cx="9144000" cy="331788"/>
          </a:xfrm>
        </p:spPr>
        <p:txBody>
          <a:bodyPr/>
          <a:lstStyle/>
          <a:p>
            <a:pPr algn="ctr"/>
            <a:r>
              <a:rPr lang="zh-CN" altLang="ko-KR"/>
              <a:t>Click To Edit Title Style</a:t>
            </a:r>
          </a:p>
        </p:txBody>
      </p:sp>
      <p:grpSp>
        <p:nvGrpSpPr>
          <p:cNvPr id="12291" name="AutoShape 864"/>
          <p:cNvGrpSpPr/>
          <p:nvPr/>
        </p:nvGrpSpPr>
        <p:grpSpPr bwMode="auto">
          <a:xfrm>
            <a:off x="1627188" y="1268413"/>
            <a:ext cx="6261100" cy="1120775"/>
            <a:chOff x="0" y="0"/>
            <a:chExt cx="3944" cy="706"/>
          </a:xfrm>
        </p:grpSpPr>
        <p:pic>
          <p:nvPicPr>
            <p:cNvPr id="12333" name="AutoShape 86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44"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4" name="Text Box 5"/>
            <p:cNvSpPr txBox="1">
              <a:spLocks noChangeArrowheads="1"/>
            </p:cNvSpPr>
            <p:nvPr/>
          </p:nvSpPr>
          <p:spPr bwMode="auto">
            <a:xfrm>
              <a:off x="123" y="119"/>
              <a:ext cx="3590"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en-US" altLang="zh-CN" sz="2000" b="1">
                <a:solidFill>
                  <a:schemeClr val="bg1"/>
                </a:solidFill>
                <a:latin typeface="Times New Roman" panose="02020603050405020304" pitchFamily="18" charset="0"/>
                <a:cs typeface="Times New Roman" panose="02020603050405020304" pitchFamily="18" charset="0"/>
              </a:endParaRPr>
            </a:p>
          </p:txBody>
        </p:sp>
      </p:grpSp>
      <p:grpSp>
        <p:nvGrpSpPr>
          <p:cNvPr id="12292" name="Group 48"/>
          <p:cNvGrpSpPr/>
          <p:nvPr/>
        </p:nvGrpSpPr>
        <p:grpSpPr bwMode="auto">
          <a:xfrm>
            <a:off x="2411413" y="1309688"/>
            <a:ext cx="5145087" cy="931862"/>
            <a:chOff x="0" y="0"/>
            <a:chExt cx="2948" cy="549"/>
          </a:xfrm>
        </p:grpSpPr>
        <p:pic>
          <p:nvPicPr>
            <p:cNvPr id="12330" name="Picture 49" descr="그림자"/>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1" name="AutoShape 50"/>
            <p:cNvSpPr>
              <a:spLocks noChangeArrowheads="1"/>
            </p:cNvSpPr>
            <p:nvPr/>
          </p:nvSpPr>
          <p:spPr bwMode="auto">
            <a:xfrm>
              <a:off x="77" y="82"/>
              <a:ext cx="2789" cy="330"/>
            </a:xfrm>
            <a:prstGeom prst="roundRect">
              <a:avLst>
                <a:gd name="adj" fmla="val 50000"/>
              </a:avLst>
            </a:prstGeom>
            <a:gradFill rotWithShape="1">
              <a:gsLst>
                <a:gs pos="0">
                  <a:srgbClr val="F2DCDB"/>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2332" name="AutoShape 51"/>
            <p:cNvSpPr>
              <a:spLocks noChangeArrowheads="1"/>
            </p:cNvSpPr>
            <p:nvPr/>
          </p:nvSpPr>
          <p:spPr bwMode="auto">
            <a:xfrm>
              <a:off x="168" y="10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2293" name="TextBox 47"/>
          <p:cNvSpPr txBox="1">
            <a:spLocks noChangeArrowheads="1"/>
          </p:cNvSpPr>
          <p:nvPr/>
        </p:nvSpPr>
        <p:spPr bwMode="auto">
          <a:xfrm>
            <a:off x="1995488" y="1366838"/>
            <a:ext cx="43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4000" b="1">
                <a:solidFill>
                  <a:schemeClr val="bg1"/>
                </a:solidFill>
                <a:latin typeface="Times New Roman" panose="02020603050405020304" pitchFamily="18" charset="0"/>
                <a:cs typeface="Times New Roman" panose="02020603050405020304" pitchFamily="18" charset="0"/>
              </a:rPr>
              <a:t>1</a:t>
            </a:r>
          </a:p>
        </p:txBody>
      </p:sp>
      <p:grpSp>
        <p:nvGrpSpPr>
          <p:cNvPr id="12294" name="그룹 73"/>
          <p:cNvGrpSpPr/>
          <p:nvPr/>
        </p:nvGrpSpPr>
        <p:grpSpPr bwMode="auto">
          <a:xfrm>
            <a:off x="1624013" y="2165350"/>
            <a:ext cx="6261100" cy="1114425"/>
            <a:chOff x="0" y="0"/>
            <a:chExt cx="6260635" cy="1114209"/>
          </a:xfrm>
        </p:grpSpPr>
        <p:grpSp>
          <p:nvGrpSpPr>
            <p:cNvPr id="12322" name="AutoShape 864"/>
            <p:cNvGrpSpPr/>
            <p:nvPr/>
          </p:nvGrpSpPr>
          <p:grpSpPr bwMode="auto">
            <a:xfrm>
              <a:off x="3619" y="-1270"/>
              <a:ext cx="6260127" cy="1121447"/>
              <a:chOff x="0" y="0"/>
              <a:chExt cx="6260592" cy="1121664"/>
            </a:xfrm>
          </p:grpSpPr>
          <p:pic>
            <p:nvPicPr>
              <p:cNvPr id="12328" name="AutoShape 86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260592" cy="112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 name="Text Box 14"/>
              <p:cNvSpPr txBox="1">
                <a:spLocks noChangeArrowheads="1"/>
              </p:cNvSpPr>
              <p:nvPr/>
            </p:nvSpPr>
            <p:spPr bwMode="auto">
              <a:xfrm>
                <a:off x="193964" y="190706"/>
                <a:ext cx="5699996" cy="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en-US" altLang="zh-CN" sz="2000" b="1">
                  <a:solidFill>
                    <a:schemeClr val="bg1"/>
                  </a:solidFill>
                  <a:latin typeface="Times New Roman" panose="02020603050405020304" pitchFamily="18" charset="0"/>
                  <a:cs typeface="Times New Roman" panose="02020603050405020304" pitchFamily="18" charset="0"/>
                </a:endParaRPr>
              </a:p>
            </p:txBody>
          </p:sp>
        </p:grpSp>
        <p:grpSp>
          <p:nvGrpSpPr>
            <p:cNvPr id="12323" name="Group 48"/>
            <p:cNvGrpSpPr/>
            <p:nvPr/>
          </p:nvGrpSpPr>
          <p:grpSpPr bwMode="auto">
            <a:xfrm>
              <a:off x="826086" y="40717"/>
              <a:ext cx="5143499" cy="930728"/>
              <a:chOff x="0" y="0"/>
              <a:chExt cx="2948" cy="549"/>
            </a:xfrm>
          </p:grpSpPr>
          <p:pic>
            <p:nvPicPr>
              <p:cNvPr id="12325" name="Picture 49" descr="그림자"/>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AutoShape 50"/>
              <p:cNvSpPr>
                <a:spLocks noChangeArrowheads="1"/>
              </p:cNvSpPr>
              <p:nvPr/>
            </p:nvSpPr>
            <p:spPr bwMode="auto">
              <a:xfrm>
                <a:off x="77" y="86"/>
                <a:ext cx="2789" cy="330"/>
              </a:xfrm>
              <a:prstGeom prst="roundRect">
                <a:avLst>
                  <a:gd name="adj" fmla="val 50000"/>
                </a:avLst>
              </a:prstGeom>
              <a:gradFill rotWithShape="1">
                <a:gsLst>
                  <a:gs pos="0">
                    <a:srgbClr val="F2DCDB"/>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2327" name="AutoShape 51"/>
              <p:cNvSpPr>
                <a:spLocks noChangeArrowheads="1"/>
              </p:cNvSpPr>
              <p:nvPr/>
            </p:nvSpPr>
            <p:spPr bwMode="auto">
              <a:xfrm>
                <a:off x="168" y="10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2324" name="TextBox 53"/>
            <p:cNvSpPr txBox="1">
              <a:spLocks noChangeArrowheads="1"/>
            </p:cNvSpPr>
            <p:nvPr/>
          </p:nvSpPr>
          <p:spPr bwMode="auto">
            <a:xfrm>
              <a:off x="371605" y="97797"/>
              <a:ext cx="438153" cy="7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4000" b="1">
                  <a:solidFill>
                    <a:schemeClr val="bg1"/>
                  </a:solidFill>
                  <a:latin typeface="Times New Roman" panose="02020603050405020304" pitchFamily="18" charset="0"/>
                  <a:cs typeface="Times New Roman" panose="02020603050405020304" pitchFamily="18" charset="0"/>
                </a:rPr>
                <a:t>2</a:t>
              </a:r>
            </a:p>
          </p:txBody>
        </p:sp>
      </p:grpSp>
      <p:grpSp>
        <p:nvGrpSpPr>
          <p:cNvPr id="12295" name="그룹 74"/>
          <p:cNvGrpSpPr/>
          <p:nvPr/>
        </p:nvGrpSpPr>
        <p:grpSpPr bwMode="auto">
          <a:xfrm>
            <a:off x="1624013" y="3060700"/>
            <a:ext cx="6261100" cy="1116013"/>
            <a:chOff x="0" y="0"/>
            <a:chExt cx="6260635" cy="1116111"/>
          </a:xfrm>
        </p:grpSpPr>
        <p:grpSp>
          <p:nvGrpSpPr>
            <p:cNvPr id="12314" name="AutoShape 864"/>
            <p:cNvGrpSpPr/>
            <p:nvPr/>
          </p:nvGrpSpPr>
          <p:grpSpPr bwMode="auto">
            <a:xfrm>
              <a:off x="3619" y="-508"/>
              <a:ext cx="6260127" cy="1121762"/>
              <a:chOff x="0" y="0"/>
              <a:chExt cx="6260592" cy="1121664"/>
            </a:xfrm>
          </p:grpSpPr>
          <p:pic>
            <p:nvPicPr>
              <p:cNvPr id="12320" name="AutoShape 86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260592" cy="112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1" name="Text Box 23"/>
              <p:cNvSpPr txBox="1">
                <a:spLocks noChangeArrowheads="1"/>
              </p:cNvSpPr>
              <p:nvPr/>
            </p:nvSpPr>
            <p:spPr bwMode="auto">
              <a:xfrm>
                <a:off x="193931" y="189198"/>
                <a:ext cx="5700062" cy="55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en-US" altLang="zh-CN" sz="2000" b="1">
                  <a:solidFill>
                    <a:schemeClr val="bg1"/>
                  </a:solidFill>
                  <a:latin typeface="Times New Roman" panose="02020603050405020304" pitchFamily="18" charset="0"/>
                  <a:cs typeface="Times New Roman" panose="02020603050405020304" pitchFamily="18" charset="0"/>
                </a:endParaRPr>
              </a:p>
            </p:txBody>
          </p:sp>
        </p:grpSp>
        <p:grpSp>
          <p:nvGrpSpPr>
            <p:cNvPr id="12315" name="Group 48"/>
            <p:cNvGrpSpPr/>
            <p:nvPr/>
          </p:nvGrpSpPr>
          <p:grpSpPr bwMode="auto">
            <a:xfrm>
              <a:off x="826086" y="40024"/>
              <a:ext cx="5143499" cy="930728"/>
              <a:chOff x="0" y="0"/>
              <a:chExt cx="2948" cy="549"/>
            </a:xfrm>
          </p:grpSpPr>
          <p:pic>
            <p:nvPicPr>
              <p:cNvPr id="12317" name="Picture 49" descr="그림자"/>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8" name="AutoShape 50"/>
              <p:cNvSpPr>
                <a:spLocks noChangeArrowheads="1"/>
              </p:cNvSpPr>
              <p:nvPr/>
            </p:nvSpPr>
            <p:spPr bwMode="auto">
              <a:xfrm>
                <a:off x="77" y="82"/>
                <a:ext cx="2789" cy="330"/>
              </a:xfrm>
              <a:prstGeom prst="roundRect">
                <a:avLst>
                  <a:gd name="adj" fmla="val 50000"/>
                </a:avLst>
              </a:prstGeom>
              <a:gradFill rotWithShape="1">
                <a:gsLst>
                  <a:gs pos="0">
                    <a:srgbClr val="F2DCDB"/>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2319" name="AutoShape 51"/>
              <p:cNvSpPr>
                <a:spLocks noChangeArrowheads="1"/>
              </p:cNvSpPr>
              <p:nvPr/>
            </p:nvSpPr>
            <p:spPr bwMode="auto">
              <a:xfrm>
                <a:off x="168" y="10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2316" name="TextBox 59"/>
            <p:cNvSpPr txBox="1">
              <a:spLocks noChangeArrowheads="1"/>
            </p:cNvSpPr>
            <p:nvPr/>
          </p:nvSpPr>
          <p:spPr bwMode="auto">
            <a:xfrm>
              <a:off x="371605" y="97202"/>
              <a:ext cx="438153" cy="7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4000" b="1">
                  <a:solidFill>
                    <a:schemeClr val="bg1"/>
                  </a:solidFill>
                  <a:latin typeface="Times New Roman" panose="02020603050405020304" pitchFamily="18" charset="0"/>
                  <a:cs typeface="Times New Roman" panose="02020603050405020304" pitchFamily="18" charset="0"/>
                </a:rPr>
                <a:t>3</a:t>
              </a:r>
            </a:p>
          </p:txBody>
        </p:sp>
      </p:grpSp>
      <p:grpSp>
        <p:nvGrpSpPr>
          <p:cNvPr id="12296" name="그룹 76"/>
          <p:cNvGrpSpPr/>
          <p:nvPr/>
        </p:nvGrpSpPr>
        <p:grpSpPr bwMode="auto">
          <a:xfrm>
            <a:off x="1624013" y="3957638"/>
            <a:ext cx="6261100" cy="1114425"/>
            <a:chOff x="0" y="0"/>
            <a:chExt cx="6260635" cy="1116111"/>
          </a:xfrm>
        </p:grpSpPr>
        <p:grpSp>
          <p:nvGrpSpPr>
            <p:cNvPr id="12306" name="AutoShape 864"/>
            <p:cNvGrpSpPr/>
            <p:nvPr/>
          </p:nvGrpSpPr>
          <p:grpSpPr bwMode="auto">
            <a:xfrm>
              <a:off x="3619" y="-1336"/>
              <a:ext cx="6260127" cy="1123361"/>
              <a:chOff x="0" y="0"/>
              <a:chExt cx="6260592" cy="1121664"/>
            </a:xfrm>
          </p:grpSpPr>
          <p:pic>
            <p:nvPicPr>
              <p:cNvPr id="12312" name="AutoShape 86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260592" cy="112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32"/>
              <p:cNvSpPr txBox="1">
                <a:spLocks noChangeArrowheads="1"/>
              </p:cNvSpPr>
              <p:nvPr/>
            </p:nvSpPr>
            <p:spPr bwMode="auto">
              <a:xfrm>
                <a:off x="193768" y="188995"/>
                <a:ext cx="5700388" cy="55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en-US" altLang="zh-CN" sz="2000" b="1">
                  <a:solidFill>
                    <a:schemeClr val="bg1"/>
                  </a:solidFill>
                  <a:latin typeface="Times New Roman" panose="02020603050405020304" pitchFamily="18" charset="0"/>
                  <a:cs typeface="Times New Roman" panose="02020603050405020304" pitchFamily="18" charset="0"/>
                </a:endParaRPr>
              </a:p>
            </p:txBody>
          </p:sp>
        </p:grpSp>
        <p:grpSp>
          <p:nvGrpSpPr>
            <p:cNvPr id="12307" name="Group 48"/>
            <p:cNvGrpSpPr/>
            <p:nvPr/>
          </p:nvGrpSpPr>
          <p:grpSpPr bwMode="auto">
            <a:xfrm>
              <a:off x="826086" y="39262"/>
              <a:ext cx="5143499" cy="930728"/>
              <a:chOff x="0" y="0"/>
              <a:chExt cx="2948" cy="549"/>
            </a:xfrm>
          </p:grpSpPr>
          <p:pic>
            <p:nvPicPr>
              <p:cNvPr id="12309" name="Picture 49" descr="그림자"/>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AutoShape 50"/>
              <p:cNvSpPr>
                <a:spLocks noChangeArrowheads="1"/>
              </p:cNvSpPr>
              <p:nvPr/>
            </p:nvSpPr>
            <p:spPr bwMode="auto">
              <a:xfrm>
                <a:off x="77" y="82"/>
                <a:ext cx="2789" cy="330"/>
              </a:xfrm>
              <a:prstGeom prst="roundRect">
                <a:avLst>
                  <a:gd name="adj" fmla="val 50000"/>
                </a:avLst>
              </a:prstGeom>
              <a:gradFill rotWithShape="1">
                <a:gsLst>
                  <a:gs pos="0">
                    <a:srgbClr val="F2DCDB"/>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2311" name="AutoShape 51"/>
              <p:cNvSpPr>
                <a:spLocks noChangeArrowheads="1"/>
              </p:cNvSpPr>
              <p:nvPr/>
            </p:nvSpPr>
            <p:spPr bwMode="auto">
              <a:xfrm>
                <a:off x="168" y="10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2308" name="TextBox 65"/>
            <p:cNvSpPr txBox="1">
              <a:spLocks noChangeArrowheads="1"/>
            </p:cNvSpPr>
            <p:nvPr/>
          </p:nvSpPr>
          <p:spPr bwMode="auto">
            <a:xfrm>
              <a:off x="371605" y="96440"/>
              <a:ext cx="438153" cy="7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4000" b="1">
                  <a:solidFill>
                    <a:schemeClr val="bg1"/>
                  </a:solidFill>
                  <a:latin typeface="Times New Roman" panose="02020603050405020304" pitchFamily="18" charset="0"/>
                  <a:cs typeface="Times New Roman" panose="02020603050405020304" pitchFamily="18" charset="0"/>
                </a:rPr>
                <a:t>4</a:t>
              </a:r>
            </a:p>
          </p:txBody>
        </p:sp>
      </p:grpSp>
      <p:grpSp>
        <p:nvGrpSpPr>
          <p:cNvPr id="12297" name="그룹 77"/>
          <p:cNvGrpSpPr/>
          <p:nvPr/>
        </p:nvGrpSpPr>
        <p:grpSpPr bwMode="auto">
          <a:xfrm>
            <a:off x="1624013" y="4852988"/>
            <a:ext cx="6261100" cy="1109662"/>
            <a:chOff x="0" y="0"/>
            <a:chExt cx="6260635" cy="1110012"/>
          </a:xfrm>
        </p:grpSpPr>
        <p:grpSp>
          <p:nvGrpSpPr>
            <p:cNvPr id="12298" name="AutoShape 864"/>
            <p:cNvGrpSpPr/>
            <p:nvPr/>
          </p:nvGrpSpPr>
          <p:grpSpPr bwMode="auto">
            <a:xfrm>
              <a:off x="3619" y="-572"/>
              <a:ext cx="6260127" cy="1122018"/>
              <a:chOff x="0" y="0"/>
              <a:chExt cx="6260592" cy="1121664"/>
            </a:xfrm>
          </p:grpSpPr>
          <p:pic>
            <p:nvPicPr>
              <p:cNvPr id="12304" name="AutoShape 86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260592" cy="112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41"/>
              <p:cNvSpPr txBox="1">
                <a:spLocks noChangeArrowheads="1"/>
              </p:cNvSpPr>
              <p:nvPr/>
            </p:nvSpPr>
            <p:spPr bwMode="auto">
              <a:xfrm>
                <a:off x="193905" y="187695"/>
                <a:ext cx="5700114" cy="55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en-US" altLang="zh-CN" sz="2000" b="1">
                  <a:solidFill>
                    <a:schemeClr val="bg1"/>
                  </a:solidFill>
                  <a:latin typeface="Times New Roman" panose="02020603050405020304" pitchFamily="18" charset="0"/>
                  <a:cs typeface="Times New Roman" panose="02020603050405020304" pitchFamily="18" charset="0"/>
                </a:endParaRPr>
              </a:p>
            </p:txBody>
          </p:sp>
        </p:grpSp>
        <p:grpSp>
          <p:nvGrpSpPr>
            <p:cNvPr id="12299" name="Group 48"/>
            <p:cNvGrpSpPr/>
            <p:nvPr/>
          </p:nvGrpSpPr>
          <p:grpSpPr bwMode="auto">
            <a:xfrm>
              <a:off x="826086" y="38500"/>
              <a:ext cx="5143499" cy="930728"/>
              <a:chOff x="0" y="0"/>
              <a:chExt cx="2948" cy="549"/>
            </a:xfrm>
          </p:grpSpPr>
          <p:pic>
            <p:nvPicPr>
              <p:cNvPr id="12301" name="Picture 49" descr="그림자"/>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0"/>
                <a:ext cx="294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AutoShape 50"/>
              <p:cNvSpPr>
                <a:spLocks noChangeArrowheads="1"/>
              </p:cNvSpPr>
              <p:nvPr/>
            </p:nvSpPr>
            <p:spPr bwMode="auto">
              <a:xfrm>
                <a:off x="77" y="82"/>
                <a:ext cx="2789" cy="330"/>
              </a:xfrm>
              <a:prstGeom prst="roundRect">
                <a:avLst>
                  <a:gd name="adj" fmla="val 50000"/>
                </a:avLst>
              </a:prstGeom>
              <a:gradFill rotWithShape="1">
                <a:gsLst>
                  <a:gs pos="0">
                    <a:srgbClr val="F2DCDB"/>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solidFill>
                      <a:srgbClr val="333333"/>
                    </a:solidFill>
                    <a:latin typeface="HY헤드라인M" pitchFamily="2" charset="-127"/>
                    <a:ea typeface="HY헤드라인M" pitchFamily="2" charset="-127"/>
                  </a:rPr>
                  <a:t>CLICK TO EDIT TITLE STYLE</a:t>
                </a:r>
              </a:p>
            </p:txBody>
          </p:sp>
          <p:sp>
            <p:nvSpPr>
              <p:cNvPr id="12303" name="AutoShape 51"/>
              <p:cNvSpPr>
                <a:spLocks noChangeArrowheads="1"/>
              </p:cNvSpPr>
              <p:nvPr/>
            </p:nvSpPr>
            <p:spPr bwMode="auto">
              <a:xfrm>
                <a:off x="168" y="10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342000" tIns="1908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sp>
          <p:nvSpPr>
            <p:cNvPr id="12300" name="TextBox 71"/>
            <p:cNvSpPr txBox="1">
              <a:spLocks noChangeArrowheads="1"/>
            </p:cNvSpPr>
            <p:nvPr/>
          </p:nvSpPr>
          <p:spPr bwMode="auto">
            <a:xfrm>
              <a:off x="371605" y="95678"/>
              <a:ext cx="438153" cy="7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r" eaLnBrk="1" hangingPunct="1">
                <a:spcBef>
                  <a:spcPct val="0"/>
                </a:spcBef>
                <a:buFontTx/>
                <a:buNone/>
              </a:pPr>
              <a:r>
                <a:rPr lang="en-US" altLang="zh-CN" sz="4000" b="1">
                  <a:solidFill>
                    <a:schemeClr val="bg1"/>
                  </a:solidFill>
                  <a:latin typeface="Times New Roman" panose="02020603050405020304" pitchFamily="18" charset="0"/>
                  <a:cs typeface="Times New Roman" panose="02020603050405020304" pitchFamily="18" charset="0"/>
                </a:rPr>
                <a:t>5</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p:cNvSpPr>
            <a:spLocks noGrp="1" noChangeArrowheads="1"/>
          </p:cNvSpPr>
          <p:nvPr>
            <p:ph type="title" idx="4294967295"/>
          </p:nvPr>
        </p:nvSpPr>
        <p:spPr/>
        <p:txBody>
          <a:bodyPr/>
          <a:lstStyle/>
          <a:p>
            <a:r>
              <a:rPr lang="zh-CN" altLang="ko-KR"/>
              <a:t>Click To Edit Title Style</a:t>
            </a:r>
          </a:p>
        </p:txBody>
      </p:sp>
      <p:grpSp>
        <p:nvGrpSpPr>
          <p:cNvPr id="13315" name="그룹 3"/>
          <p:cNvGrpSpPr/>
          <p:nvPr/>
        </p:nvGrpSpPr>
        <p:grpSpPr bwMode="auto">
          <a:xfrm>
            <a:off x="0" y="1338263"/>
            <a:ext cx="9144000" cy="5808662"/>
            <a:chOff x="0" y="0"/>
            <a:chExt cx="9144000" cy="5808662"/>
          </a:xfrm>
        </p:grpSpPr>
        <p:pic>
          <p:nvPicPr>
            <p:cNvPr id="13316" name="Picture 4" descr="66"/>
            <p:cNvPicPr>
              <a:picLocks noChangeAspect="1" noChangeArrowheads="1"/>
            </p:cNvPicPr>
            <p:nvPr/>
          </p:nvPicPr>
          <p:blipFill>
            <a:blip r:embed="rId2">
              <a:grayscl/>
              <a:lum bright="4000" contrast="18000"/>
              <a:extLst>
                <a:ext uri="{28A0092B-C50C-407E-A947-70E740481C1C}">
                  <a14:useLocalDpi xmlns:a14="http://schemas.microsoft.com/office/drawing/2010/main" val="0"/>
                </a:ext>
              </a:extLst>
            </a:blip>
            <a:srcRect/>
            <a:stretch>
              <a:fillRect/>
            </a:stretch>
          </p:blipFill>
          <p:spPr bwMode="auto">
            <a:xfrm>
              <a:off x="0" y="1082675"/>
              <a:ext cx="91440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6634163" y="2089150"/>
              <a:ext cx="1150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800" b="1">
                  <a:latin typeface="Times New Roman" panose="02020603050405020304" pitchFamily="18" charset="0"/>
                </a:rPr>
                <a:t>TEXT</a:t>
              </a:r>
            </a:p>
          </p:txBody>
        </p:sp>
        <p:sp>
          <p:nvSpPr>
            <p:cNvPr id="13318" name="Text Box 7"/>
            <p:cNvSpPr txBox="1">
              <a:spLocks noChangeArrowheads="1"/>
            </p:cNvSpPr>
            <p:nvPr/>
          </p:nvSpPr>
          <p:spPr bwMode="auto">
            <a:xfrm>
              <a:off x="6516688" y="2451100"/>
              <a:ext cx="1387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200" b="1">
                  <a:latin typeface="Times New Roman" panose="02020603050405020304" pitchFamily="18" charset="0"/>
                </a:rPr>
                <a:t>ADD CONTENTS</a:t>
              </a:r>
            </a:p>
          </p:txBody>
        </p:sp>
        <p:sp>
          <p:nvSpPr>
            <p:cNvPr id="13319" name="Oval 12"/>
            <p:cNvSpPr>
              <a:spLocks noChangeArrowheads="1"/>
            </p:cNvSpPr>
            <p:nvPr/>
          </p:nvSpPr>
          <p:spPr bwMode="auto">
            <a:xfrm>
              <a:off x="179388" y="3595687"/>
              <a:ext cx="1500187" cy="1082675"/>
            </a:xfrm>
            <a:prstGeom prst="ellipse">
              <a:avLst/>
            </a:prstGeom>
            <a:gradFill rotWithShape="1">
              <a:gsLst>
                <a:gs pos="0">
                  <a:schemeClr val="tx1">
                    <a:alpha val="14998"/>
                  </a:schemeClr>
                </a:gs>
                <a:gs pos="100000">
                  <a:srgbClr val="6C6C6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nvGrpSpPr>
            <p:cNvPr id="13320" name="Oval 13"/>
            <p:cNvGrpSpPr/>
            <p:nvPr/>
          </p:nvGrpSpPr>
          <p:grpSpPr bwMode="auto">
            <a:xfrm>
              <a:off x="237744" y="2898457"/>
              <a:ext cx="1383792" cy="1389888"/>
              <a:chOff x="0" y="0"/>
              <a:chExt cx="1383792" cy="1389888"/>
            </a:xfrm>
          </p:grpSpPr>
          <p:pic>
            <p:nvPicPr>
              <p:cNvPr id="13366" name="Oval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3792"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7" name="Text Box 10"/>
              <p:cNvSpPr txBox="1">
                <a:spLocks noChangeArrowheads="1"/>
              </p:cNvSpPr>
              <p:nvPr/>
            </p:nvSpPr>
            <p:spPr bwMode="auto">
              <a:xfrm>
                <a:off x="211159" y="216464"/>
                <a:ext cx="958769" cy="95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FFFFFF"/>
                  </a:solidFill>
                </a:endParaRPr>
              </a:p>
            </p:txBody>
          </p:sp>
        </p:grpSp>
        <p:grpSp>
          <p:nvGrpSpPr>
            <p:cNvPr id="13321" name="Group 14"/>
            <p:cNvGrpSpPr/>
            <p:nvPr/>
          </p:nvGrpSpPr>
          <p:grpSpPr bwMode="auto">
            <a:xfrm>
              <a:off x="215900" y="2857497"/>
              <a:ext cx="1427163" cy="1431924"/>
              <a:chOff x="0" y="0"/>
              <a:chExt cx="998" cy="999"/>
            </a:xfrm>
          </p:grpSpPr>
          <p:sp>
            <p:nvSpPr>
              <p:cNvPr id="13364" name="Oval 15"/>
              <p:cNvSpPr>
                <a:spLocks noChangeArrowheads="1"/>
              </p:cNvSpPr>
              <p:nvPr/>
            </p:nvSpPr>
            <p:spPr bwMode="auto">
              <a:xfrm>
                <a:off x="339" y="20"/>
                <a:ext cx="264" cy="266"/>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pic>
            <p:nvPicPr>
              <p:cNvPr id="13365" name="Picture 16"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8"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2" name="Group 17"/>
            <p:cNvGrpSpPr/>
            <p:nvPr/>
          </p:nvGrpSpPr>
          <p:grpSpPr bwMode="auto">
            <a:xfrm>
              <a:off x="334963" y="3313112"/>
              <a:ext cx="1189037" cy="603250"/>
              <a:chOff x="0" y="0"/>
              <a:chExt cx="749" cy="380"/>
            </a:xfrm>
          </p:grpSpPr>
          <p:sp>
            <p:nvSpPr>
              <p:cNvPr id="13362" name="Text Box 18"/>
              <p:cNvSpPr txBox="1">
                <a:spLocks noChangeArrowheads="1"/>
              </p:cNvSpPr>
              <p:nvPr/>
            </p:nvSpPr>
            <p:spPr bwMode="auto">
              <a:xfrm>
                <a:off x="55" y="0"/>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400" b="1">
                    <a:solidFill>
                      <a:srgbClr val="FFFFFF"/>
                    </a:solidFill>
                    <a:latin typeface="Times New Roman" panose="02020603050405020304" pitchFamily="18" charset="0"/>
                  </a:rPr>
                  <a:t>TEXT</a:t>
                </a:r>
              </a:p>
            </p:txBody>
          </p:sp>
          <p:sp>
            <p:nvSpPr>
              <p:cNvPr id="13363" name="Text Box 19"/>
              <p:cNvSpPr txBox="1">
                <a:spLocks noChangeArrowheads="1"/>
              </p:cNvSpPr>
              <p:nvPr/>
            </p:nvSpPr>
            <p:spPr bwMode="auto">
              <a:xfrm>
                <a:off x="0" y="226"/>
                <a:ext cx="7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000" b="1">
                    <a:solidFill>
                      <a:srgbClr val="FFFFFF"/>
                    </a:solidFill>
                    <a:latin typeface="Times New Roman" panose="02020603050405020304" pitchFamily="18" charset="0"/>
                  </a:rPr>
                  <a:t>ADD CONTENTS</a:t>
                </a:r>
              </a:p>
            </p:txBody>
          </p:sp>
        </p:grpSp>
        <p:sp>
          <p:nvSpPr>
            <p:cNvPr id="13323" name="Line 20"/>
            <p:cNvSpPr>
              <a:spLocks noChangeShapeType="1"/>
            </p:cNvSpPr>
            <p:nvPr/>
          </p:nvSpPr>
          <p:spPr bwMode="auto">
            <a:xfrm flipV="1">
              <a:off x="928688" y="2160587"/>
              <a:ext cx="0" cy="719138"/>
            </a:xfrm>
            <a:prstGeom prst="line">
              <a:avLst/>
            </a:prstGeom>
            <a:noFill/>
            <a:ln w="9525">
              <a:solidFill>
                <a:srgbClr val="404040"/>
              </a:solidFill>
              <a:prstDash val="dash"/>
              <a:round/>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13324" name="Text Box 21"/>
            <p:cNvSpPr txBox="1">
              <a:spLocks noChangeArrowheads="1"/>
            </p:cNvSpPr>
            <p:nvPr/>
          </p:nvSpPr>
          <p:spPr bwMode="auto">
            <a:xfrm>
              <a:off x="133350" y="1757362"/>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latin typeface="Times New Roman" panose="02020603050405020304" pitchFamily="18" charset="0"/>
                </a:rPr>
                <a:t>ADD CONTENTS</a:t>
              </a:r>
            </a:p>
          </p:txBody>
        </p:sp>
        <p:sp>
          <p:nvSpPr>
            <p:cNvPr id="13325" name="Line 24"/>
            <p:cNvSpPr>
              <a:spLocks noChangeShapeType="1"/>
            </p:cNvSpPr>
            <p:nvPr/>
          </p:nvSpPr>
          <p:spPr bwMode="auto">
            <a:xfrm flipV="1">
              <a:off x="2136775" y="1439862"/>
              <a:ext cx="0" cy="719138"/>
            </a:xfrm>
            <a:prstGeom prst="line">
              <a:avLst/>
            </a:prstGeom>
            <a:noFill/>
            <a:ln w="9525">
              <a:solidFill>
                <a:srgbClr val="404040"/>
              </a:solidFill>
              <a:prstDash val="dash"/>
              <a:round/>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13326" name="Oval 27"/>
            <p:cNvSpPr>
              <a:spLocks noChangeArrowheads="1"/>
            </p:cNvSpPr>
            <p:nvPr/>
          </p:nvSpPr>
          <p:spPr bwMode="auto">
            <a:xfrm>
              <a:off x="1331913" y="2930525"/>
              <a:ext cx="1611312" cy="1165225"/>
            </a:xfrm>
            <a:prstGeom prst="ellipse">
              <a:avLst/>
            </a:prstGeom>
            <a:gradFill rotWithShape="1">
              <a:gsLst>
                <a:gs pos="0">
                  <a:schemeClr val="tx1">
                    <a:alpha val="14998"/>
                  </a:schemeClr>
                </a:gs>
                <a:gs pos="100000">
                  <a:srgbClr val="6C6C6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nvGrpSpPr>
            <p:cNvPr id="13327" name="Oval 29"/>
            <p:cNvGrpSpPr/>
            <p:nvPr/>
          </p:nvGrpSpPr>
          <p:grpSpPr bwMode="auto">
            <a:xfrm>
              <a:off x="1395984" y="2185225"/>
              <a:ext cx="1481328" cy="1487424"/>
              <a:chOff x="0" y="0"/>
              <a:chExt cx="1481328" cy="1487424"/>
            </a:xfrm>
          </p:grpSpPr>
          <p:pic>
            <p:nvPicPr>
              <p:cNvPr id="13360" name="Oval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81328" cy="148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1" name="Text Box 23"/>
              <p:cNvSpPr txBox="1">
                <a:spLocks noChangeArrowheads="1"/>
              </p:cNvSpPr>
              <p:nvPr/>
            </p:nvSpPr>
            <p:spPr bwMode="auto">
              <a:xfrm>
                <a:off x="225935" y="229945"/>
                <a:ext cx="1029342" cy="102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FFFFFF"/>
                  </a:solidFill>
                </a:endParaRPr>
              </a:p>
            </p:txBody>
          </p:sp>
        </p:grpSp>
        <p:grpSp>
          <p:nvGrpSpPr>
            <p:cNvPr id="13328" name="Group 30"/>
            <p:cNvGrpSpPr/>
            <p:nvPr/>
          </p:nvGrpSpPr>
          <p:grpSpPr bwMode="auto">
            <a:xfrm>
              <a:off x="1366838" y="2160590"/>
              <a:ext cx="1533525" cy="1539876"/>
              <a:chOff x="0" y="0"/>
              <a:chExt cx="998" cy="999"/>
            </a:xfrm>
          </p:grpSpPr>
          <p:sp>
            <p:nvSpPr>
              <p:cNvPr id="13358" name="Oval 31"/>
              <p:cNvSpPr>
                <a:spLocks noChangeArrowheads="1"/>
              </p:cNvSpPr>
              <p:nvPr/>
            </p:nvSpPr>
            <p:spPr bwMode="auto">
              <a:xfrm>
                <a:off x="348" y="20"/>
                <a:ext cx="264" cy="266"/>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pic>
            <p:nvPicPr>
              <p:cNvPr id="13359" name="Picture 32"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8"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9" name="Group 33"/>
            <p:cNvGrpSpPr/>
            <p:nvPr/>
          </p:nvGrpSpPr>
          <p:grpSpPr bwMode="auto">
            <a:xfrm>
              <a:off x="1547815" y="2663825"/>
              <a:ext cx="1238251" cy="603250"/>
              <a:chOff x="0" y="0"/>
              <a:chExt cx="780" cy="380"/>
            </a:xfrm>
          </p:grpSpPr>
          <p:sp>
            <p:nvSpPr>
              <p:cNvPr id="13356" name="Text Box 34"/>
              <p:cNvSpPr txBox="1">
                <a:spLocks noChangeArrowheads="1"/>
              </p:cNvSpPr>
              <p:nvPr/>
            </p:nvSpPr>
            <p:spPr bwMode="auto">
              <a:xfrm>
                <a:off x="52" y="0"/>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400" b="1">
                    <a:solidFill>
                      <a:srgbClr val="FFFFFF"/>
                    </a:solidFill>
                    <a:latin typeface="Times New Roman" panose="02020603050405020304" pitchFamily="18" charset="0"/>
                  </a:rPr>
                  <a:t>TEXT</a:t>
                </a:r>
              </a:p>
            </p:txBody>
          </p:sp>
          <p:sp>
            <p:nvSpPr>
              <p:cNvPr id="13357" name="Text Box 35"/>
              <p:cNvSpPr txBox="1">
                <a:spLocks noChangeArrowheads="1"/>
              </p:cNvSpPr>
              <p:nvPr/>
            </p:nvSpPr>
            <p:spPr bwMode="auto">
              <a:xfrm>
                <a:off x="0" y="226"/>
                <a:ext cx="7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000" b="1">
                    <a:solidFill>
                      <a:srgbClr val="FFFFFF"/>
                    </a:solidFill>
                    <a:latin typeface="Times New Roman" panose="02020603050405020304" pitchFamily="18" charset="0"/>
                  </a:rPr>
                  <a:t>ADD COsNTENTS</a:t>
                </a:r>
              </a:p>
            </p:txBody>
          </p:sp>
        </p:grpSp>
        <p:sp>
          <p:nvSpPr>
            <p:cNvPr id="13330" name="Text Box 36"/>
            <p:cNvSpPr txBox="1">
              <a:spLocks noChangeArrowheads="1"/>
            </p:cNvSpPr>
            <p:nvPr/>
          </p:nvSpPr>
          <p:spPr bwMode="auto">
            <a:xfrm>
              <a:off x="1341438" y="992187"/>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latin typeface="Times New Roman" panose="02020603050405020304" pitchFamily="18" charset="0"/>
                </a:rPr>
                <a:t>ADD CONTENTS</a:t>
              </a:r>
            </a:p>
          </p:txBody>
        </p:sp>
        <p:sp>
          <p:nvSpPr>
            <p:cNvPr id="13331" name="Oval 41"/>
            <p:cNvSpPr>
              <a:spLocks noChangeArrowheads="1"/>
            </p:cNvSpPr>
            <p:nvPr/>
          </p:nvSpPr>
          <p:spPr bwMode="auto">
            <a:xfrm>
              <a:off x="2627313" y="2438400"/>
              <a:ext cx="1792287" cy="1295400"/>
            </a:xfrm>
            <a:prstGeom prst="ellipse">
              <a:avLst/>
            </a:prstGeom>
            <a:gradFill rotWithShape="1">
              <a:gsLst>
                <a:gs pos="0">
                  <a:schemeClr val="tx1">
                    <a:alpha val="14998"/>
                  </a:schemeClr>
                </a:gs>
                <a:gs pos="100000">
                  <a:srgbClr val="6C6C6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nvGrpSpPr>
            <p:cNvPr id="13332" name="Oval 43"/>
            <p:cNvGrpSpPr/>
            <p:nvPr/>
          </p:nvGrpSpPr>
          <p:grpSpPr bwMode="auto">
            <a:xfrm>
              <a:off x="2694432" y="1612201"/>
              <a:ext cx="1652016" cy="1652016"/>
              <a:chOff x="0" y="0"/>
              <a:chExt cx="1652016" cy="1652016"/>
            </a:xfrm>
          </p:grpSpPr>
          <p:pic>
            <p:nvPicPr>
              <p:cNvPr id="13354" name="Oval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52016" cy="16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Text Box 34"/>
              <p:cNvSpPr txBox="1">
                <a:spLocks noChangeArrowheads="1"/>
              </p:cNvSpPr>
              <p:nvPr/>
            </p:nvSpPr>
            <p:spPr bwMode="auto">
              <a:xfrm>
                <a:off x="254520" y="253657"/>
                <a:ext cx="1146523" cy="114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FFFFFF"/>
                  </a:solidFill>
                </a:endParaRPr>
              </a:p>
            </p:txBody>
          </p:sp>
        </p:grpSp>
        <p:grpSp>
          <p:nvGrpSpPr>
            <p:cNvPr id="13333" name="그룹 65"/>
            <p:cNvGrpSpPr/>
            <p:nvPr/>
          </p:nvGrpSpPr>
          <p:grpSpPr bwMode="auto">
            <a:xfrm>
              <a:off x="2663826" y="1577972"/>
              <a:ext cx="1704976" cy="1708148"/>
              <a:chOff x="0" y="0"/>
              <a:chExt cx="1705494" cy="1708831"/>
            </a:xfrm>
          </p:grpSpPr>
          <p:sp>
            <p:nvSpPr>
              <p:cNvPr id="13350" name="Oval 45"/>
              <p:cNvSpPr>
                <a:spLocks noChangeArrowheads="1"/>
              </p:cNvSpPr>
              <p:nvPr/>
            </p:nvSpPr>
            <p:spPr bwMode="auto">
              <a:xfrm>
                <a:off x="606664" y="27396"/>
                <a:ext cx="451153" cy="455460"/>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pic>
            <p:nvPicPr>
              <p:cNvPr id="13351" name="Picture 46"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05494" cy="170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2" name="Text Box 48"/>
              <p:cNvSpPr txBox="1">
                <a:spLocks noChangeArrowheads="1"/>
              </p:cNvSpPr>
              <p:nvPr/>
            </p:nvSpPr>
            <p:spPr bwMode="auto">
              <a:xfrm>
                <a:off x="352529" y="627059"/>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400" b="1">
                    <a:solidFill>
                      <a:srgbClr val="FFFFFF"/>
                    </a:solidFill>
                    <a:latin typeface="Times New Roman" panose="02020603050405020304" pitchFamily="18" charset="0"/>
                  </a:rPr>
                  <a:t>TEXT</a:t>
                </a:r>
              </a:p>
            </p:txBody>
          </p:sp>
          <p:sp>
            <p:nvSpPr>
              <p:cNvPr id="13353" name="Text Box 49"/>
              <p:cNvSpPr txBox="1">
                <a:spLocks noChangeArrowheads="1"/>
              </p:cNvSpPr>
              <p:nvPr/>
            </p:nvSpPr>
            <p:spPr bwMode="auto">
              <a:xfrm>
                <a:off x="265216" y="985834"/>
                <a:ext cx="1189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000" b="1">
                    <a:solidFill>
                      <a:srgbClr val="FFFFFF"/>
                    </a:solidFill>
                    <a:latin typeface="Times New Roman" panose="02020603050405020304" pitchFamily="18" charset="0"/>
                  </a:rPr>
                  <a:t>ADD CONTENTS</a:t>
                </a:r>
              </a:p>
            </p:txBody>
          </p:sp>
        </p:grpSp>
        <p:sp>
          <p:nvSpPr>
            <p:cNvPr id="13334" name="Line 50"/>
            <p:cNvSpPr>
              <a:spLocks noChangeShapeType="1"/>
            </p:cNvSpPr>
            <p:nvPr/>
          </p:nvSpPr>
          <p:spPr bwMode="auto">
            <a:xfrm flipV="1">
              <a:off x="3522663" y="846137"/>
              <a:ext cx="0" cy="719138"/>
            </a:xfrm>
            <a:prstGeom prst="line">
              <a:avLst/>
            </a:prstGeom>
            <a:noFill/>
            <a:ln w="9525">
              <a:solidFill>
                <a:srgbClr val="404040"/>
              </a:solidFill>
              <a:prstDash val="dash"/>
              <a:round/>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13335" name="Text Box 51"/>
            <p:cNvSpPr txBox="1">
              <a:spLocks noChangeArrowheads="1"/>
            </p:cNvSpPr>
            <p:nvPr/>
          </p:nvSpPr>
          <p:spPr bwMode="auto">
            <a:xfrm>
              <a:off x="2727325" y="431800"/>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latin typeface="Times New Roman" panose="02020603050405020304" pitchFamily="18" charset="0"/>
                </a:rPr>
                <a:t>ADD CONTENTS</a:t>
              </a:r>
            </a:p>
          </p:txBody>
        </p:sp>
        <p:sp>
          <p:nvSpPr>
            <p:cNvPr id="13336" name="Line 54"/>
            <p:cNvSpPr>
              <a:spLocks noChangeShapeType="1"/>
            </p:cNvSpPr>
            <p:nvPr/>
          </p:nvSpPr>
          <p:spPr bwMode="auto">
            <a:xfrm flipV="1">
              <a:off x="5081588" y="360362"/>
              <a:ext cx="0" cy="719138"/>
            </a:xfrm>
            <a:prstGeom prst="line">
              <a:avLst/>
            </a:prstGeom>
            <a:noFill/>
            <a:ln w="9525">
              <a:solidFill>
                <a:srgbClr val="404040"/>
              </a:solidFill>
              <a:prstDash val="dash"/>
              <a:round/>
              <a:tailEnd type="oval" w="lg" len="lg"/>
            </a:ln>
            <a:extLst>
              <a:ext uri="{909E8E84-426E-40DD-AFC4-6F175D3DCCD1}">
                <a14:hiddenFill xmlns:a14="http://schemas.microsoft.com/office/drawing/2010/main">
                  <a:noFill/>
                </a14:hiddenFill>
              </a:ext>
            </a:extLst>
          </p:spPr>
          <p:txBody>
            <a:bodyPr/>
            <a:lstStyle/>
            <a:p>
              <a:endParaRPr lang="zh-CN" altLang="en-US"/>
            </a:p>
          </p:txBody>
        </p:sp>
        <p:grpSp>
          <p:nvGrpSpPr>
            <p:cNvPr id="13337" name="Group 55"/>
            <p:cNvGrpSpPr/>
            <p:nvPr/>
          </p:nvGrpSpPr>
          <p:grpSpPr bwMode="auto">
            <a:xfrm>
              <a:off x="4068780" y="1082677"/>
              <a:ext cx="2025658" cy="2433639"/>
              <a:chOff x="0" y="0"/>
              <a:chExt cx="1276" cy="1533"/>
            </a:xfrm>
          </p:grpSpPr>
          <p:grpSp>
            <p:nvGrpSpPr>
              <p:cNvPr id="13339" name="Group 56"/>
              <p:cNvGrpSpPr/>
              <p:nvPr/>
            </p:nvGrpSpPr>
            <p:grpSpPr bwMode="auto">
              <a:xfrm>
                <a:off x="0" y="0"/>
                <a:ext cx="1276" cy="1533"/>
                <a:chOff x="0" y="0"/>
                <a:chExt cx="826" cy="989"/>
              </a:xfrm>
            </p:grpSpPr>
            <p:sp>
              <p:nvSpPr>
                <p:cNvPr id="13343" name="Oval 57"/>
                <p:cNvSpPr>
                  <a:spLocks noChangeArrowheads="1"/>
                </p:cNvSpPr>
                <p:nvPr/>
              </p:nvSpPr>
              <p:spPr bwMode="auto">
                <a:xfrm>
                  <a:off x="0" y="392"/>
                  <a:ext cx="826" cy="597"/>
                </a:xfrm>
                <a:prstGeom prst="ellipse">
                  <a:avLst/>
                </a:prstGeom>
                <a:gradFill rotWithShape="1">
                  <a:gsLst>
                    <a:gs pos="0">
                      <a:schemeClr val="tx1">
                        <a:alpha val="14998"/>
                      </a:schemeClr>
                    </a:gs>
                    <a:gs pos="100000">
                      <a:srgbClr val="6C6C6C">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nvGrpSpPr>
                <p:cNvPr id="13344" name="Oval 58"/>
                <p:cNvGrpSpPr/>
                <p:nvPr/>
              </p:nvGrpSpPr>
              <p:grpSpPr bwMode="auto">
                <a:xfrm>
                  <a:off x="34" y="12"/>
                  <a:ext cx="758" cy="758"/>
                  <a:chOff x="0" y="0"/>
                  <a:chExt cx="1859280" cy="1865376"/>
                </a:xfrm>
              </p:grpSpPr>
              <p:pic>
                <p:nvPicPr>
                  <p:cNvPr id="13348" name="Oval 5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859280" cy="18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Text Box 48"/>
                  <p:cNvSpPr txBox="1">
                    <a:spLocks noChangeArrowheads="1"/>
                  </p:cNvSpPr>
                  <p:nvPr/>
                </p:nvSpPr>
                <p:spPr bwMode="auto">
                  <a:xfrm>
                    <a:off x="281325" y="283832"/>
                    <a:ext cx="1295363" cy="12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grpSp>
              <p:nvGrpSpPr>
                <p:cNvPr id="13345" name="Group 59"/>
                <p:cNvGrpSpPr/>
                <p:nvPr/>
              </p:nvGrpSpPr>
              <p:grpSpPr bwMode="auto">
                <a:xfrm>
                  <a:off x="27" y="0"/>
                  <a:ext cx="789" cy="786"/>
                  <a:chOff x="0" y="0"/>
                  <a:chExt cx="1001" cy="996"/>
                </a:xfrm>
              </p:grpSpPr>
              <p:sp>
                <p:nvSpPr>
                  <p:cNvPr id="13346" name="Oval 60"/>
                  <p:cNvSpPr>
                    <a:spLocks noChangeArrowheads="1"/>
                  </p:cNvSpPr>
                  <p:nvPr/>
                </p:nvSpPr>
                <p:spPr bwMode="auto">
                  <a:xfrm>
                    <a:off x="333" y="17"/>
                    <a:ext cx="264" cy="266"/>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endParaRPr lang="zh-CN" altLang="zh-CN" sz="1800"/>
                  </a:p>
                </p:txBody>
              </p:sp>
              <p:pic>
                <p:nvPicPr>
                  <p:cNvPr id="13347" name="Picture 61" descr="그림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01"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40" name="Group 62"/>
              <p:cNvGrpSpPr/>
              <p:nvPr/>
            </p:nvGrpSpPr>
            <p:grpSpPr bwMode="auto">
              <a:xfrm>
                <a:off x="264" y="435"/>
                <a:ext cx="749" cy="380"/>
                <a:chOff x="0" y="0"/>
                <a:chExt cx="749" cy="380"/>
              </a:xfrm>
            </p:grpSpPr>
            <p:sp>
              <p:nvSpPr>
                <p:cNvPr id="13341" name="Text Box 63"/>
                <p:cNvSpPr txBox="1">
                  <a:spLocks noChangeArrowheads="1"/>
                </p:cNvSpPr>
                <p:nvPr/>
              </p:nvSpPr>
              <p:spPr bwMode="auto">
                <a:xfrm>
                  <a:off x="55" y="0"/>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400" b="1">
                      <a:solidFill>
                        <a:srgbClr val="FFFFFF"/>
                      </a:solidFill>
                      <a:latin typeface="Times New Roman" panose="02020603050405020304" pitchFamily="18" charset="0"/>
                    </a:rPr>
                    <a:t>TEXT</a:t>
                  </a:r>
                </a:p>
              </p:txBody>
            </p:sp>
            <p:sp>
              <p:nvSpPr>
                <p:cNvPr id="13342" name="Text Box 64"/>
                <p:cNvSpPr txBox="1">
                  <a:spLocks noChangeArrowheads="1"/>
                </p:cNvSpPr>
                <p:nvPr/>
              </p:nvSpPr>
              <p:spPr bwMode="auto">
                <a:xfrm>
                  <a:off x="0" y="226"/>
                  <a:ext cx="7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000" b="1">
                      <a:solidFill>
                        <a:srgbClr val="FFFFFF"/>
                      </a:solidFill>
                      <a:latin typeface="Times New Roman" panose="02020603050405020304" pitchFamily="18" charset="0"/>
                    </a:rPr>
                    <a:t>ADD CONTENTS</a:t>
                  </a:r>
                </a:p>
              </p:txBody>
            </p:sp>
          </p:grpSp>
        </p:grpSp>
        <p:sp>
          <p:nvSpPr>
            <p:cNvPr id="13338" name="Text Box 65"/>
            <p:cNvSpPr txBox="1">
              <a:spLocks noChangeArrowheads="1"/>
            </p:cNvSpPr>
            <p:nvPr/>
          </p:nvSpPr>
          <p:spPr bwMode="auto">
            <a:xfrm>
              <a:off x="4286250" y="0"/>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b="1">
                  <a:latin typeface="Times New Roman" panose="02020603050405020304" pitchFamily="18" charset="0"/>
                </a:rPr>
                <a:t>ADD CONTENTS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30"/>
          <p:cNvSpPr>
            <a:spLocks noChangeArrowheads="1"/>
          </p:cNvSpPr>
          <p:nvPr/>
        </p:nvSpPr>
        <p:spPr bwMode="auto">
          <a:xfrm>
            <a:off x="1408113" y="4979988"/>
            <a:ext cx="6477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latinLnBrk="0" hangingPunct="1">
              <a:spcBef>
                <a:spcPct val="0"/>
              </a:spcBef>
              <a:buFontTx/>
              <a:buNone/>
            </a:pPr>
            <a:r>
              <a:rPr lang="en-US" altLang="zh-CN" sz="100">
                <a:solidFill>
                  <a:srgbClr val="4A452A"/>
                </a:solidFill>
                <a:latin typeface="Calibri" panose="020F0502020204030204" pitchFamily="34" charset="0"/>
                <a:ea typeface="宋体" panose="02010600030101010101" pitchFamily="2" charset="-122"/>
              </a:rPr>
              <a:t>PPT</a:t>
            </a:r>
            <a:r>
              <a:rPr lang="zh-CN" altLang="en-US" sz="100">
                <a:solidFill>
                  <a:srgbClr val="4A452A"/>
                </a:solidFill>
                <a:latin typeface="Calibri" panose="020F0502020204030204" pitchFamily="34" charset="0"/>
                <a:ea typeface="宋体" panose="02010600030101010101" pitchFamily="2" charset="-122"/>
              </a:rPr>
              <a:t>模板下载：</a:t>
            </a:r>
            <a:r>
              <a:rPr lang="en-US" altLang="zh-CN" sz="100">
                <a:solidFill>
                  <a:srgbClr val="4A452A"/>
                </a:solidFill>
                <a:latin typeface="Calibri" panose="020F0502020204030204" pitchFamily="34" charset="0"/>
                <a:ea typeface="宋体" panose="02010600030101010101" pitchFamily="2" charset="-122"/>
                <a:hlinkClick r:id="rId2"/>
              </a:rPr>
              <a:t>www.1ppt.com/moban/</a:t>
            </a:r>
            <a:r>
              <a:rPr lang="en-US" altLang="zh-CN" sz="100">
                <a:solidFill>
                  <a:srgbClr val="4A452A"/>
                </a:solidFill>
                <a:latin typeface="Calibri" panose="020F0502020204030204" pitchFamily="34" charset="0"/>
                <a:ea typeface="宋体" panose="02010600030101010101" pitchFamily="2" charset="-122"/>
              </a:rPr>
              <a:t>     </a:t>
            </a:r>
            <a:r>
              <a:rPr lang="zh-CN" altLang="en-US" sz="100">
                <a:solidFill>
                  <a:srgbClr val="4A452A"/>
                </a:solidFill>
                <a:latin typeface="Calibri" panose="020F0502020204030204" pitchFamily="34" charset="0"/>
                <a:ea typeface="宋体" panose="02010600030101010101" pitchFamily="2" charset="-122"/>
              </a:rPr>
              <a:t>行业</a:t>
            </a:r>
            <a:r>
              <a:rPr lang="en-US" altLang="zh-CN" sz="100">
                <a:solidFill>
                  <a:srgbClr val="4A452A"/>
                </a:solidFill>
                <a:latin typeface="Calibri" panose="020F0502020204030204" pitchFamily="34" charset="0"/>
                <a:ea typeface="宋体" panose="02010600030101010101" pitchFamily="2" charset="-122"/>
              </a:rPr>
              <a:t>PPT</a:t>
            </a:r>
            <a:r>
              <a:rPr lang="zh-CN" altLang="en-US" sz="100">
                <a:solidFill>
                  <a:srgbClr val="4A452A"/>
                </a:solidFill>
                <a:latin typeface="Calibri" panose="020F0502020204030204" pitchFamily="34" charset="0"/>
                <a:ea typeface="宋体" panose="02010600030101010101" pitchFamily="2" charset="-122"/>
              </a:rPr>
              <a:t>模板：</a:t>
            </a:r>
            <a:r>
              <a:rPr lang="en-US" altLang="zh-CN" sz="100">
                <a:solidFill>
                  <a:srgbClr val="4A452A"/>
                </a:solidFill>
                <a:latin typeface="Calibri" panose="020F0502020204030204" pitchFamily="34" charset="0"/>
                <a:ea typeface="宋体" panose="02010600030101010101" pitchFamily="2" charset="-122"/>
                <a:hlinkClick r:id="rId3"/>
              </a:rPr>
              <a:t>www.1ppt.com/hangye/</a:t>
            </a:r>
            <a:r>
              <a:rPr lang="en-US" altLang="zh-CN" sz="100">
                <a:solidFill>
                  <a:srgbClr val="4A452A"/>
                </a:solidFill>
                <a:latin typeface="Calibri" panose="020F0502020204030204" pitchFamily="34" charset="0"/>
                <a:ea typeface="宋体" panose="02010600030101010101" pitchFamily="2" charset="-122"/>
              </a:rPr>
              <a:t> </a:t>
            </a:r>
          </a:p>
          <a:p>
            <a:pPr eaLnBrk="1" latinLnBrk="0" hangingPunct="1">
              <a:spcBef>
                <a:spcPct val="0"/>
              </a:spcBef>
              <a:buFontTx/>
              <a:buNone/>
            </a:pPr>
            <a:r>
              <a:rPr lang="zh-CN" altLang="en-US" sz="100">
                <a:solidFill>
                  <a:srgbClr val="4A452A"/>
                </a:solidFill>
                <a:latin typeface="Calibri" panose="020F0502020204030204" pitchFamily="34" charset="0"/>
                <a:ea typeface="宋体" panose="02010600030101010101" pitchFamily="2" charset="-122"/>
              </a:rPr>
              <a:t>节日</a:t>
            </a:r>
            <a:r>
              <a:rPr lang="en-US" altLang="zh-CN" sz="100">
                <a:solidFill>
                  <a:srgbClr val="4A452A"/>
                </a:solidFill>
                <a:latin typeface="Calibri" panose="020F0502020204030204" pitchFamily="34" charset="0"/>
                <a:ea typeface="宋体" panose="02010600030101010101" pitchFamily="2" charset="-122"/>
              </a:rPr>
              <a:t>PPT</a:t>
            </a:r>
            <a:r>
              <a:rPr lang="zh-CN" altLang="en-US" sz="100">
                <a:solidFill>
                  <a:srgbClr val="4A452A"/>
                </a:solidFill>
                <a:latin typeface="Calibri" panose="020F0502020204030204" pitchFamily="34" charset="0"/>
                <a:ea typeface="宋体" panose="02010600030101010101" pitchFamily="2" charset="-122"/>
              </a:rPr>
              <a:t>模板：</a:t>
            </a:r>
            <a:r>
              <a:rPr lang="en-US" altLang="zh-CN" sz="100">
                <a:solidFill>
                  <a:srgbClr val="4A452A"/>
                </a:solidFill>
                <a:latin typeface="Calibri" panose="020F0502020204030204" pitchFamily="34" charset="0"/>
                <a:ea typeface="宋体" panose="02010600030101010101" pitchFamily="2" charset="-122"/>
                <a:hlinkClick r:id="rId4"/>
              </a:rPr>
              <a:t>www.1ppt.com/jieri/</a:t>
            </a:r>
            <a:r>
              <a:rPr lang="en-US" altLang="zh-CN" sz="100">
                <a:solidFill>
                  <a:srgbClr val="4A452A"/>
                </a:solidFill>
                <a:latin typeface="Calibri" panose="020F0502020204030204" pitchFamily="34" charset="0"/>
                <a:ea typeface="宋体" panose="02010600030101010101" pitchFamily="2" charset="-122"/>
              </a:rPr>
              <a:t>           PPT</a:t>
            </a:r>
            <a:r>
              <a:rPr lang="zh-CN" altLang="en-US" sz="100">
                <a:solidFill>
                  <a:srgbClr val="4A452A"/>
                </a:solidFill>
                <a:latin typeface="Calibri" panose="020F0502020204030204" pitchFamily="34" charset="0"/>
                <a:ea typeface="宋体" panose="02010600030101010101" pitchFamily="2" charset="-122"/>
              </a:rPr>
              <a:t>素材下载：</a:t>
            </a:r>
            <a:r>
              <a:rPr lang="en-US" altLang="zh-CN" sz="100">
                <a:solidFill>
                  <a:srgbClr val="4A452A"/>
                </a:solidFill>
                <a:latin typeface="Calibri" panose="020F0502020204030204" pitchFamily="34" charset="0"/>
                <a:ea typeface="宋体" panose="02010600030101010101" pitchFamily="2" charset="-122"/>
                <a:hlinkClick r:id="rId5"/>
              </a:rPr>
              <a:t>www.1ppt.com/sucai/</a:t>
            </a:r>
            <a:endParaRPr lang="en-US" altLang="zh-CN" sz="100">
              <a:solidFill>
                <a:srgbClr val="4A452A"/>
              </a:solidFill>
              <a:latin typeface="Calibri" panose="020F0502020204030204" pitchFamily="34" charset="0"/>
              <a:ea typeface="宋体" panose="02010600030101010101" pitchFamily="2" charset="-122"/>
            </a:endParaRPr>
          </a:p>
          <a:p>
            <a:pPr eaLnBrk="1" latinLnBrk="0" hangingPunct="1">
              <a:spcBef>
                <a:spcPct val="0"/>
              </a:spcBef>
              <a:buFontTx/>
              <a:buNone/>
            </a:pPr>
            <a:r>
              <a:rPr lang="en-US" altLang="zh-CN" sz="100">
                <a:solidFill>
                  <a:srgbClr val="4A452A"/>
                </a:solidFill>
                <a:latin typeface="Calibri" panose="020F0502020204030204" pitchFamily="34" charset="0"/>
                <a:ea typeface="宋体" panose="02010600030101010101" pitchFamily="2" charset="-122"/>
              </a:rPr>
              <a:t>PPT</a:t>
            </a:r>
            <a:r>
              <a:rPr lang="zh-CN" altLang="en-US" sz="100">
                <a:solidFill>
                  <a:srgbClr val="4A452A"/>
                </a:solidFill>
                <a:latin typeface="Calibri" panose="020F0502020204030204" pitchFamily="34" charset="0"/>
                <a:ea typeface="宋体" panose="02010600030101010101" pitchFamily="2" charset="-122"/>
              </a:rPr>
              <a:t>背景图片：</a:t>
            </a:r>
            <a:r>
              <a:rPr lang="en-US" altLang="zh-CN" sz="100">
                <a:solidFill>
                  <a:srgbClr val="4A452A"/>
                </a:solidFill>
                <a:latin typeface="Calibri" panose="020F0502020204030204" pitchFamily="34" charset="0"/>
                <a:ea typeface="宋体" panose="02010600030101010101" pitchFamily="2" charset="-122"/>
                <a:hlinkClick r:id="rId6"/>
              </a:rPr>
              <a:t>www.1ppt.com/beijing/</a:t>
            </a:r>
            <a:r>
              <a:rPr lang="en-US" altLang="zh-CN" sz="100">
                <a:solidFill>
                  <a:srgbClr val="4A452A"/>
                </a:solidFill>
                <a:latin typeface="Calibri" panose="020F0502020204030204" pitchFamily="34" charset="0"/>
                <a:ea typeface="宋体" panose="02010600030101010101" pitchFamily="2" charset="-122"/>
              </a:rPr>
              <a:t>      PPT</a:t>
            </a:r>
            <a:r>
              <a:rPr lang="zh-CN" altLang="en-US" sz="100">
                <a:solidFill>
                  <a:srgbClr val="4A452A"/>
                </a:solidFill>
                <a:latin typeface="Calibri" panose="020F0502020204030204" pitchFamily="34" charset="0"/>
                <a:ea typeface="宋体" panose="02010600030101010101" pitchFamily="2" charset="-122"/>
              </a:rPr>
              <a:t>图表下载：</a:t>
            </a:r>
            <a:r>
              <a:rPr lang="en-US" altLang="zh-CN" sz="100">
                <a:solidFill>
                  <a:srgbClr val="4A452A"/>
                </a:solidFill>
                <a:latin typeface="Calibri" panose="020F0502020204030204" pitchFamily="34" charset="0"/>
                <a:ea typeface="宋体" panose="02010600030101010101" pitchFamily="2" charset="-122"/>
                <a:hlinkClick r:id="rId7"/>
              </a:rPr>
              <a:t>www.1ppt.com/tubiao/</a:t>
            </a:r>
            <a:r>
              <a:rPr lang="en-US" altLang="zh-CN" sz="100">
                <a:solidFill>
                  <a:srgbClr val="4A452A"/>
                </a:solidFill>
                <a:latin typeface="Calibri" panose="020F0502020204030204" pitchFamily="34" charset="0"/>
                <a:ea typeface="宋体" panose="02010600030101010101" pitchFamily="2" charset="-122"/>
              </a:rPr>
              <a:t>      </a:t>
            </a:r>
          </a:p>
          <a:p>
            <a:pPr eaLnBrk="1" latinLnBrk="0" hangingPunct="1">
              <a:spcBef>
                <a:spcPct val="0"/>
              </a:spcBef>
              <a:buFontTx/>
              <a:buNone/>
            </a:pPr>
            <a:r>
              <a:rPr lang="zh-CN" altLang="en-US" sz="100">
                <a:solidFill>
                  <a:srgbClr val="4A452A"/>
                </a:solidFill>
                <a:latin typeface="Calibri" panose="020F0502020204030204" pitchFamily="34" charset="0"/>
                <a:ea typeface="宋体" panose="02010600030101010101" pitchFamily="2" charset="-122"/>
              </a:rPr>
              <a:t>优秀</a:t>
            </a:r>
            <a:r>
              <a:rPr lang="en-US" altLang="zh-CN" sz="100">
                <a:solidFill>
                  <a:srgbClr val="4A452A"/>
                </a:solidFill>
                <a:latin typeface="Calibri" panose="020F0502020204030204" pitchFamily="34" charset="0"/>
                <a:ea typeface="宋体" panose="02010600030101010101" pitchFamily="2" charset="-122"/>
              </a:rPr>
              <a:t>PPT</a:t>
            </a:r>
            <a:r>
              <a:rPr lang="zh-CN" altLang="en-US" sz="100">
                <a:solidFill>
                  <a:srgbClr val="4A452A"/>
                </a:solidFill>
                <a:latin typeface="Calibri" panose="020F0502020204030204" pitchFamily="34" charset="0"/>
                <a:ea typeface="宋体" panose="02010600030101010101" pitchFamily="2" charset="-122"/>
              </a:rPr>
              <a:t>下载：</a:t>
            </a:r>
            <a:r>
              <a:rPr lang="en-US" altLang="zh-CN" sz="100">
                <a:solidFill>
                  <a:srgbClr val="4A452A"/>
                </a:solidFill>
                <a:latin typeface="Calibri" panose="020F0502020204030204" pitchFamily="34" charset="0"/>
                <a:ea typeface="宋体" panose="02010600030101010101" pitchFamily="2" charset="-122"/>
                <a:hlinkClick r:id="rId8"/>
              </a:rPr>
              <a:t>www.1ppt.com/xiazai/</a:t>
            </a:r>
            <a:r>
              <a:rPr lang="en-US" altLang="zh-CN" sz="100">
                <a:solidFill>
                  <a:srgbClr val="4A452A"/>
                </a:solidFill>
                <a:latin typeface="Calibri" panose="020F0502020204030204" pitchFamily="34" charset="0"/>
                <a:ea typeface="宋体" panose="02010600030101010101" pitchFamily="2" charset="-122"/>
              </a:rPr>
              <a:t>        PPT</a:t>
            </a:r>
            <a:r>
              <a:rPr lang="zh-CN" altLang="en-US" sz="100">
                <a:solidFill>
                  <a:srgbClr val="4A452A"/>
                </a:solidFill>
                <a:latin typeface="Calibri" panose="020F0502020204030204" pitchFamily="34" charset="0"/>
                <a:ea typeface="宋体" panose="02010600030101010101" pitchFamily="2" charset="-122"/>
              </a:rPr>
              <a:t>教程： </a:t>
            </a:r>
            <a:r>
              <a:rPr lang="en-US" altLang="zh-CN" sz="100">
                <a:solidFill>
                  <a:srgbClr val="4A452A"/>
                </a:solidFill>
                <a:latin typeface="Calibri" panose="020F0502020204030204" pitchFamily="34" charset="0"/>
                <a:ea typeface="宋体" panose="02010600030101010101" pitchFamily="2" charset="-122"/>
                <a:hlinkClick r:id="rId9"/>
              </a:rPr>
              <a:t>www.1ppt.com/powerpoint/</a:t>
            </a:r>
            <a:r>
              <a:rPr lang="en-US" altLang="zh-CN" sz="100">
                <a:solidFill>
                  <a:srgbClr val="4A452A"/>
                </a:solidFill>
                <a:latin typeface="Calibri" panose="020F0502020204030204" pitchFamily="34" charset="0"/>
                <a:ea typeface="宋体" panose="02010600030101010101" pitchFamily="2" charset="-122"/>
              </a:rPr>
              <a:t>      </a:t>
            </a:r>
          </a:p>
          <a:p>
            <a:pPr eaLnBrk="1" latinLnBrk="0" hangingPunct="1">
              <a:spcBef>
                <a:spcPct val="0"/>
              </a:spcBef>
              <a:buFontTx/>
              <a:buNone/>
            </a:pPr>
            <a:r>
              <a:rPr lang="en-US" altLang="zh-CN" sz="100">
                <a:solidFill>
                  <a:srgbClr val="4A452A"/>
                </a:solidFill>
                <a:latin typeface="Calibri" panose="020F0502020204030204" pitchFamily="34" charset="0"/>
                <a:ea typeface="宋体" panose="02010600030101010101" pitchFamily="2" charset="-122"/>
              </a:rPr>
              <a:t>Word</a:t>
            </a:r>
            <a:r>
              <a:rPr lang="zh-CN" altLang="en-US" sz="100">
                <a:solidFill>
                  <a:srgbClr val="4A452A"/>
                </a:solidFill>
                <a:latin typeface="Calibri" panose="020F0502020204030204" pitchFamily="34" charset="0"/>
                <a:ea typeface="宋体" panose="02010600030101010101" pitchFamily="2" charset="-122"/>
              </a:rPr>
              <a:t>教程： </a:t>
            </a:r>
            <a:r>
              <a:rPr lang="en-US" altLang="zh-CN" sz="100">
                <a:solidFill>
                  <a:srgbClr val="4A452A"/>
                </a:solidFill>
                <a:latin typeface="Calibri" panose="020F0502020204030204" pitchFamily="34" charset="0"/>
                <a:ea typeface="宋体" panose="02010600030101010101" pitchFamily="2" charset="-122"/>
                <a:hlinkClick r:id="rId10"/>
              </a:rPr>
              <a:t>www.1ppt.com/word/</a:t>
            </a:r>
            <a:r>
              <a:rPr lang="en-US" altLang="zh-CN" sz="100">
                <a:solidFill>
                  <a:srgbClr val="4A452A"/>
                </a:solidFill>
                <a:latin typeface="Calibri" panose="020F0502020204030204" pitchFamily="34" charset="0"/>
                <a:ea typeface="宋体" panose="02010600030101010101" pitchFamily="2" charset="-122"/>
              </a:rPr>
              <a:t>              Excel</a:t>
            </a:r>
            <a:r>
              <a:rPr lang="zh-CN" altLang="en-US" sz="100">
                <a:solidFill>
                  <a:srgbClr val="4A452A"/>
                </a:solidFill>
                <a:latin typeface="Calibri" panose="020F0502020204030204" pitchFamily="34" charset="0"/>
                <a:ea typeface="宋体" panose="02010600030101010101" pitchFamily="2" charset="-122"/>
              </a:rPr>
              <a:t>教程：</a:t>
            </a:r>
            <a:r>
              <a:rPr lang="en-US" altLang="zh-CN" sz="100">
                <a:solidFill>
                  <a:srgbClr val="4A452A"/>
                </a:solidFill>
                <a:latin typeface="Calibri" panose="020F0502020204030204" pitchFamily="34" charset="0"/>
                <a:ea typeface="宋体" panose="02010600030101010101" pitchFamily="2" charset="-122"/>
                <a:hlinkClick r:id="rId11"/>
              </a:rPr>
              <a:t>www.1ppt.com/excel/</a:t>
            </a:r>
            <a:r>
              <a:rPr lang="en-US" altLang="zh-CN" sz="100">
                <a:solidFill>
                  <a:srgbClr val="4A452A"/>
                </a:solidFill>
                <a:latin typeface="Calibri" panose="020F0502020204030204" pitchFamily="34" charset="0"/>
                <a:ea typeface="宋体" panose="02010600030101010101" pitchFamily="2" charset="-122"/>
              </a:rPr>
              <a:t>  </a:t>
            </a:r>
          </a:p>
          <a:p>
            <a:pPr eaLnBrk="1" latinLnBrk="0" hangingPunct="1">
              <a:spcBef>
                <a:spcPct val="0"/>
              </a:spcBef>
              <a:buFontTx/>
              <a:buNone/>
            </a:pPr>
            <a:r>
              <a:rPr lang="zh-CN" altLang="en-US" sz="100">
                <a:solidFill>
                  <a:srgbClr val="4A452A"/>
                </a:solidFill>
                <a:latin typeface="Calibri" panose="020F0502020204030204" pitchFamily="34" charset="0"/>
                <a:ea typeface="宋体" panose="02010600030101010101" pitchFamily="2" charset="-122"/>
              </a:rPr>
              <a:t>资料下载：</a:t>
            </a:r>
            <a:r>
              <a:rPr lang="en-US" altLang="zh-CN" sz="100">
                <a:solidFill>
                  <a:srgbClr val="4A452A"/>
                </a:solidFill>
                <a:latin typeface="Calibri" panose="020F0502020204030204" pitchFamily="34" charset="0"/>
                <a:ea typeface="宋体" panose="02010600030101010101" pitchFamily="2" charset="-122"/>
                <a:hlinkClick r:id="rId12"/>
              </a:rPr>
              <a:t>www.1ppt.com/ziliao/</a:t>
            </a:r>
            <a:r>
              <a:rPr lang="en-US" altLang="zh-CN" sz="100">
                <a:solidFill>
                  <a:srgbClr val="4A452A"/>
                </a:solidFill>
                <a:latin typeface="Calibri" panose="020F0502020204030204" pitchFamily="34" charset="0"/>
                <a:ea typeface="宋体" panose="02010600030101010101" pitchFamily="2" charset="-122"/>
              </a:rPr>
              <a:t>                PPT</a:t>
            </a:r>
            <a:r>
              <a:rPr lang="zh-CN" altLang="en-US" sz="100">
                <a:solidFill>
                  <a:srgbClr val="4A452A"/>
                </a:solidFill>
                <a:latin typeface="Calibri" panose="020F0502020204030204" pitchFamily="34" charset="0"/>
                <a:ea typeface="宋体" panose="02010600030101010101" pitchFamily="2" charset="-122"/>
              </a:rPr>
              <a:t>课件下载：</a:t>
            </a:r>
            <a:r>
              <a:rPr lang="en-US" altLang="zh-CN" sz="100">
                <a:solidFill>
                  <a:srgbClr val="4A452A"/>
                </a:solidFill>
                <a:latin typeface="Calibri" panose="020F0502020204030204" pitchFamily="34" charset="0"/>
                <a:ea typeface="宋体" panose="02010600030101010101" pitchFamily="2" charset="-122"/>
                <a:hlinkClick r:id="rId13"/>
              </a:rPr>
              <a:t>www.1ppt.com/kejian/</a:t>
            </a:r>
            <a:r>
              <a:rPr lang="en-US" altLang="zh-CN" sz="100">
                <a:solidFill>
                  <a:srgbClr val="4A452A"/>
                </a:solidFill>
                <a:latin typeface="Calibri" panose="020F0502020204030204" pitchFamily="34" charset="0"/>
                <a:ea typeface="宋体" panose="02010600030101010101" pitchFamily="2" charset="-122"/>
              </a:rPr>
              <a:t> </a:t>
            </a:r>
          </a:p>
          <a:p>
            <a:pPr eaLnBrk="1" latinLnBrk="0" hangingPunct="1">
              <a:spcBef>
                <a:spcPct val="0"/>
              </a:spcBef>
              <a:buFontTx/>
              <a:buNone/>
            </a:pPr>
            <a:r>
              <a:rPr lang="zh-CN" altLang="en-US" sz="100">
                <a:solidFill>
                  <a:srgbClr val="4A452A"/>
                </a:solidFill>
                <a:latin typeface="Calibri" panose="020F0502020204030204" pitchFamily="34" charset="0"/>
                <a:ea typeface="宋体" panose="02010600030101010101" pitchFamily="2" charset="-122"/>
              </a:rPr>
              <a:t>范文下载：</a:t>
            </a:r>
            <a:r>
              <a:rPr lang="en-US" altLang="zh-CN" sz="100">
                <a:solidFill>
                  <a:srgbClr val="4A452A"/>
                </a:solidFill>
                <a:latin typeface="Calibri" panose="020F0502020204030204" pitchFamily="34" charset="0"/>
                <a:ea typeface="宋体" panose="02010600030101010101" pitchFamily="2" charset="-122"/>
                <a:hlinkClick r:id="rId14"/>
              </a:rPr>
              <a:t>www.1ppt.com/fanwen/</a:t>
            </a:r>
            <a:r>
              <a:rPr lang="en-US" altLang="zh-CN" sz="100">
                <a:solidFill>
                  <a:srgbClr val="4A452A"/>
                </a:solidFill>
                <a:latin typeface="Calibri" panose="020F0502020204030204" pitchFamily="34" charset="0"/>
                <a:ea typeface="宋体" panose="02010600030101010101" pitchFamily="2" charset="-122"/>
              </a:rPr>
              <a:t>             </a:t>
            </a:r>
            <a:r>
              <a:rPr lang="zh-CN" altLang="en-US" sz="100">
                <a:solidFill>
                  <a:srgbClr val="4A452A"/>
                </a:solidFill>
                <a:latin typeface="Calibri" panose="020F0502020204030204" pitchFamily="34" charset="0"/>
                <a:ea typeface="宋体" panose="02010600030101010101" pitchFamily="2" charset="-122"/>
              </a:rPr>
              <a:t>试卷下载：</a:t>
            </a:r>
            <a:r>
              <a:rPr lang="en-US" altLang="zh-CN" sz="100">
                <a:solidFill>
                  <a:srgbClr val="4A452A"/>
                </a:solidFill>
                <a:latin typeface="Calibri" panose="020F0502020204030204" pitchFamily="34" charset="0"/>
                <a:ea typeface="宋体" panose="02010600030101010101" pitchFamily="2" charset="-122"/>
                <a:hlinkClick r:id="rId15"/>
              </a:rPr>
              <a:t>www.1ppt.com/shiti/</a:t>
            </a:r>
            <a:r>
              <a:rPr lang="en-US" altLang="zh-CN" sz="100">
                <a:solidFill>
                  <a:srgbClr val="4A452A"/>
                </a:solidFill>
                <a:latin typeface="Calibri" panose="020F0502020204030204" pitchFamily="34" charset="0"/>
                <a:ea typeface="宋体" panose="02010600030101010101" pitchFamily="2" charset="-122"/>
              </a:rPr>
              <a:t>  </a:t>
            </a:r>
          </a:p>
          <a:p>
            <a:pPr eaLnBrk="1" latinLnBrk="0" hangingPunct="1">
              <a:spcBef>
                <a:spcPct val="0"/>
              </a:spcBef>
              <a:buFontTx/>
              <a:buNone/>
            </a:pPr>
            <a:r>
              <a:rPr lang="zh-CN" altLang="en-US" sz="100">
                <a:solidFill>
                  <a:srgbClr val="4A452A"/>
                </a:solidFill>
                <a:latin typeface="Calibri" panose="020F0502020204030204" pitchFamily="34" charset="0"/>
                <a:ea typeface="宋体" panose="02010600030101010101" pitchFamily="2" charset="-122"/>
              </a:rPr>
              <a:t>教案下载：</a:t>
            </a:r>
            <a:r>
              <a:rPr lang="en-US" altLang="zh-CN" sz="100">
                <a:solidFill>
                  <a:srgbClr val="4A452A"/>
                </a:solidFill>
                <a:latin typeface="Calibri" panose="020F0502020204030204" pitchFamily="34" charset="0"/>
                <a:ea typeface="宋体" panose="02010600030101010101" pitchFamily="2" charset="-122"/>
                <a:hlinkClick r:id="rId16"/>
              </a:rPr>
              <a:t>www.1ppt.com/jiaoan/</a:t>
            </a:r>
            <a:r>
              <a:rPr lang="en-US" altLang="zh-CN" sz="100">
                <a:solidFill>
                  <a:srgbClr val="4A452A"/>
                </a:solidFill>
                <a:latin typeface="Calibri" panose="020F0502020204030204" pitchFamily="34" charset="0"/>
                <a:ea typeface="宋体" panose="02010600030101010101" pitchFamily="2" charset="-122"/>
              </a:rPr>
              <a:t>  </a:t>
            </a:r>
          </a:p>
          <a:p>
            <a:pPr eaLnBrk="1" latinLnBrk="0" hangingPunct="1">
              <a:spcBef>
                <a:spcPct val="0"/>
              </a:spcBef>
              <a:buFontTx/>
              <a:buNone/>
            </a:pPr>
            <a:r>
              <a:rPr lang="en-US" altLang="zh-CN" sz="100">
                <a:solidFill>
                  <a:srgbClr val="4A452A"/>
                </a:solidFill>
                <a:latin typeface="Calibri" panose="020F0502020204030204" pitchFamily="34" charset="0"/>
                <a:ea typeface="宋体" panose="02010600030101010101" pitchFamily="2" charset="-122"/>
              </a:rPr>
              <a:t>  </a:t>
            </a:r>
            <a:endParaRPr lang="zh-CN" altLang="en-US" sz="100">
              <a:solidFill>
                <a:srgbClr val="4A452A"/>
              </a:solidFill>
              <a:latin typeface="Calibri" panose="020F0502020204030204" pitchFamily="34" charset="0"/>
              <a:ea typeface="宋体" panose="02010600030101010101" pitchFamily="2" charset="-122"/>
            </a:endParaRPr>
          </a:p>
        </p:txBody>
      </p:sp>
      <p:sp>
        <p:nvSpPr>
          <p:cNvPr id="14339" name="제목 1"/>
          <p:cNvSpPr>
            <a:spLocks noGrp="1" noChangeArrowheads="1"/>
          </p:cNvSpPr>
          <p:nvPr>
            <p:ph type="title" idx="4294967295"/>
          </p:nvPr>
        </p:nvSpPr>
        <p:spPr/>
        <p:txBody>
          <a:bodyPr/>
          <a:lstStyle/>
          <a:p>
            <a:r>
              <a:rPr lang="zh-CN" altLang="ko-KR"/>
              <a:t>Click To Edit Title Style</a:t>
            </a:r>
          </a:p>
        </p:txBody>
      </p:sp>
      <p:grpSp>
        <p:nvGrpSpPr>
          <p:cNvPr id="14340" name="그룹 48"/>
          <p:cNvGrpSpPr/>
          <p:nvPr/>
        </p:nvGrpSpPr>
        <p:grpSpPr bwMode="auto">
          <a:xfrm>
            <a:off x="500063" y="1341438"/>
            <a:ext cx="7759700" cy="5302250"/>
            <a:chOff x="0" y="0"/>
            <a:chExt cx="7759700" cy="5302250"/>
          </a:xfrm>
        </p:grpSpPr>
        <p:grpSp>
          <p:nvGrpSpPr>
            <p:cNvPr id="14341" name="Rectangle 103"/>
            <p:cNvGrpSpPr/>
            <p:nvPr/>
          </p:nvGrpSpPr>
          <p:grpSpPr bwMode="auto">
            <a:xfrm>
              <a:off x="2127250" y="431800"/>
              <a:ext cx="5602287" cy="914400"/>
              <a:chOff x="0" y="0"/>
              <a:chExt cx="5602224" cy="914400"/>
            </a:xfrm>
          </p:grpSpPr>
          <p:pic>
            <p:nvPicPr>
              <p:cNvPr id="14368" name="Rectangle 10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 y="698"/>
                <a:ext cx="56021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Text Box 4"/>
              <p:cNvSpPr txBox="1">
                <a:spLocks noChangeArrowheads="1"/>
              </p:cNvSpPr>
              <p:nvPr/>
            </p:nvSpPr>
            <p:spPr bwMode="auto">
              <a:xfrm rot="10800000">
                <a:off x="5638" y="6464"/>
                <a:ext cx="55927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solidFill>
                    <a:srgbClr val="103622"/>
                  </a:solidFill>
                </a:endParaRPr>
              </a:p>
            </p:txBody>
          </p:sp>
        </p:grpSp>
        <p:sp>
          <p:nvSpPr>
            <p:cNvPr id="14342" name="타원 21"/>
            <p:cNvSpPr>
              <a:spLocks noChangeArrowheads="1"/>
            </p:cNvSpPr>
            <p:nvPr/>
          </p:nvSpPr>
          <p:spPr bwMode="auto">
            <a:xfrm>
              <a:off x="0" y="3944937"/>
              <a:ext cx="4857750" cy="135731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14343" name="Rectangle 103"/>
            <p:cNvGrpSpPr/>
            <p:nvPr/>
          </p:nvGrpSpPr>
          <p:grpSpPr bwMode="auto">
            <a:xfrm>
              <a:off x="2157412" y="1649412"/>
              <a:ext cx="5602288" cy="914400"/>
              <a:chOff x="0" y="0"/>
              <a:chExt cx="5602224" cy="914400"/>
            </a:xfrm>
          </p:grpSpPr>
          <p:pic>
            <p:nvPicPr>
              <p:cNvPr id="14364" name="Rectangle 10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 y="2286"/>
                <a:ext cx="560216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5" name="Text Box 8"/>
              <p:cNvGrpSpPr/>
              <p:nvPr/>
            </p:nvGrpSpPr>
            <p:grpSpPr bwMode="auto">
              <a:xfrm>
                <a:off x="6477" y="8382"/>
                <a:ext cx="5589968" cy="896112"/>
                <a:chOff x="0" y="0"/>
                <a:chExt cx="5590032" cy="896112"/>
              </a:xfrm>
            </p:grpSpPr>
            <p:pic>
              <p:nvPicPr>
                <p:cNvPr id="14366" name="Text Box 8"/>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5590032" cy="89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7" name="Text Box 13"/>
                <p:cNvSpPr txBox="1">
                  <a:spLocks noChangeArrowheads="1"/>
                </p:cNvSpPr>
                <p:nvPr/>
              </p:nvSpPr>
              <p:spPr bwMode="auto">
                <a:xfrm rot="10800000">
                  <a:off x="-839" y="-1918"/>
                  <a:ext cx="5592839"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grpSp>
        <p:grpSp>
          <p:nvGrpSpPr>
            <p:cNvPr id="14344" name="Rectangle 104"/>
            <p:cNvGrpSpPr/>
            <p:nvPr/>
          </p:nvGrpSpPr>
          <p:grpSpPr bwMode="auto">
            <a:xfrm>
              <a:off x="2157412" y="2874962"/>
              <a:ext cx="5602288" cy="908050"/>
              <a:chOff x="0" y="0"/>
              <a:chExt cx="5602224" cy="908304"/>
            </a:xfrm>
          </p:grpSpPr>
          <p:pic>
            <p:nvPicPr>
              <p:cNvPr id="14360" name="Rectangle 104"/>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 y="2033"/>
                <a:ext cx="5602160" cy="90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1" name="Text Box 11"/>
              <p:cNvGrpSpPr/>
              <p:nvPr/>
            </p:nvGrpSpPr>
            <p:grpSpPr bwMode="auto">
              <a:xfrm>
                <a:off x="6477" y="8130"/>
                <a:ext cx="5589968" cy="896363"/>
                <a:chOff x="0" y="0"/>
                <a:chExt cx="5590032" cy="896112"/>
              </a:xfrm>
            </p:grpSpPr>
            <p:pic>
              <p:nvPicPr>
                <p:cNvPr id="14362" name="Text Box 1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5590032" cy="89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 Box 18"/>
                <p:cNvSpPr txBox="1">
                  <a:spLocks noChangeArrowheads="1"/>
                </p:cNvSpPr>
                <p:nvPr/>
              </p:nvSpPr>
              <p:spPr bwMode="auto">
                <a:xfrm rot="10800000">
                  <a:off x="-839" y="-3000"/>
                  <a:ext cx="5592839" cy="89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grpSp>
        </p:grpSp>
        <p:grpSp>
          <p:nvGrpSpPr>
            <p:cNvPr id="14345" name="Group 105"/>
            <p:cNvGrpSpPr/>
            <p:nvPr/>
          </p:nvGrpSpPr>
          <p:grpSpPr bwMode="auto">
            <a:xfrm>
              <a:off x="255587" y="2519362"/>
              <a:ext cx="3673475" cy="1727200"/>
              <a:chOff x="0" y="0"/>
              <a:chExt cx="2304" cy="1080"/>
            </a:xfrm>
          </p:grpSpPr>
          <p:sp>
            <p:nvSpPr>
              <p:cNvPr id="14358" name="Freeform 106"/>
              <p:cNvSpPr/>
              <p:nvPr/>
            </p:nvSpPr>
            <p:spPr bwMode="auto">
              <a:xfrm>
                <a:off x="0" y="0"/>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gradFill rotWithShape="1">
                <a:gsLst>
                  <a:gs pos="0">
                    <a:schemeClr val="bg1"/>
                  </a:gs>
                  <a:gs pos="100000">
                    <a:srgbClr val="76767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4359" name="Freeform 107"/>
              <p:cNvSpPr/>
              <p:nvPr/>
            </p:nvSpPr>
            <p:spPr bwMode="auto">
              <a:xfrm>
                <a:off x="288" y="0"/>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690 w 1728"/>
                  <a:gd name="T23" fmla="*/ 428 h 432"/>
                  <a:gd name="T24" fmla="*/ 528 w 1728"/>
                  <a:gd name="T25" fmla="*/ 416 h 432"/>
                  <a:gd name="T26" fmla="*/ 380 w 1728"/>
                  <a:gd name="T27" fmla="*/ 396 h 432"/>
                  <a:gd name="T28" fmla="*/ 254 w 1728"/>
                  <a:gd name="T29" fmla="*/ 368 h 432"/>
                  <a:gd name="T30" fmla="*/ 148 w 1728"/>
                  <a:gd name="T31" fmla="*/ 336 h 432"/>
                  <a:gd name="T32" fmla="*/ 68 w 1728"/>
                  <a:gd name="T33" fmla="*/ 300 h 432"/>
                  <a:gd name="T34" fmla="*/ 38 w 1728"/>
                  <a:gd name="T35" fmla="*/ 280 h 432"/>
                  <a:gd name="T36" fmla="*/ 18 w 1728"/>
                  <a:gd name="T37" fmla="*/ 260 h 432"/>
                  <a:gd name="T38" fmla="*/ 4 w 1728"/>
                  <a:gd name="T39" fmla="*/ 238 h 432"/>
                  <a:gd name="T40" fmla="*/ 0 w 1728"/>
                  <a:gd name="T41" fmla="*/ 216 h 432"/>
                  <a:gd name="T42" fmla="*/ 4 w 1728"/>
                  <a:gd name="T43" fmla="*/ 194 h 432"/>
                  <a:gd name="T44" fmla="*/ 18 w 1728"/>
                  <a:gd name="T45" fmla="*/ 172 h 432"/>
                  <a:gd name="T46" fmla="*/ 38 w 1728"/>
                  <a:gd name="T47" fmla="*/ 152 h 432"/>
                  <a:gd name="T48" fmla="*/ 68 w 1728"/>
                  <a:gd name="T49" fmla="*/ 132 h 432"/>
                  <a:gd name="T50" fmla="*/ 148 w 1728"/>
                  <a:gd name="T51" fmla="*/ 96 h 432"/>
                  <a:gd name="T52" fmla="*/ 254 w 1728"/>
                  <a:gd name="T53" fmla="*/ 64 h 432"/>
                  <a:gd name="T54" fmla="*/ 380 w 1728"/>
                  <a:gd name="T55" fmla="*/ 36 h 432"/>
                  <a:gd name="T56" fmla="*/ 528 w 1728"/>
                  <a:gd name="T57" fmla="*/ 16 h 432"/>
                  <a:gd name="T58" fmla="*/ 690 w 1728"/>
                  <a:gd name="T59" fmla="*/ 4 h 432"/>
                  <a:gd name="T60" fmla="*/ 864 w 1728"/>
                  <a:gd name="T61" fmla="*/ 0 h 432"/>
                  <a:gd name="T62" fmla="*/ 1038 w 1728"/>
                  <a:gd name="T63" fmla="*/ 4 h 432"/>
                  <a:gd name="T64" fmla="*/ 1200 w 1728"/>
                  <a:gd name="T65" fmla="*/ 16 h 432"/>
                  <a:gd name="T66" fmla="*/ 1348 w 1728"/>
                  <a:gd name="T67" fmla="*/ 36 h 432"/>
                  <a:gd name="T68" fmla="*/ 1474 w 1728"/>
                  <a:gd name="T69" fmla="*/ 64 h 432"/>
                  <a:gd name="T70" fmla="*/ 1580 w 1728"/>
                  <a:gd name="T71" fmla="*/ 96 h 432"/>
                  <a:gd name="T72" fmla="*/ 1660 w 1728"/>
                  <a:gd name="T73" fmla="*/ 132 h 432"/>
                  <a:gd name="T74" fmla="*/ 1690 w 1728"/>
                  <a:gd name="T75" fmla="*/ 152 h 432"/>
                  <a:gd name="T76" fmla="*/ 1710 w 1728"/>
                  <a:gd name="T77" fmla="*/ 172 h 432"/>
                  <a:gd name="T78" fmla="*/ 1724 w 1728"/>
                  <a:gd name="T79" fmla="*/ 194 h 432"/>
                  <a:gd name="T80" fmla="*/ 1728 w 1728"/>
                  <a:gd name="T81" fmla="*/ 216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8"/>
                  <a:gd name="T124" fmla="*/ 0 h 432"/>
                  <a:gd name="T125" fmla="*/ 1728 w 1728"/>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346" name="Oval 108"/>
            <p:cNvSpPr>
              <a:spLocks noChangeArrowheads="1"/>
            </p:cNvSpPr>
            <p:nvPr/>
          </p:nvSpPr>
          <p:spPr bwMode="auto">
            <a:xfrm>
              <a:off x="433387" y="2287587"/>
              <a:ext cx="3314700" cy="1076325"/>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grpSp>
          <p:nvGrpSpPr>
            <p:cNvPr id="14347" name="Group 109"/>
            <p:cNvGrpSpPr/>
            <p:nvPr/>
          </p:nvGrpSpPr>
          <p:grpSpPr bwMode="auto">
            <a:xfrm>
              <a:off x="866775" y="1511300"/>
              <a:ext cx="2484437" cy="1373187"/>
              <a:chOff x="0" y="0"/>
              <a:chExt cx="1728" cy="936"/>
            </a:xfrm>
          </p:grpSpPr>
          <p:sp>
            <p:nvSpPr>
              <p:cNvPr id="14356" name="Freeform 110"/>
              <p:cNvSpPr/>
              <p:nvPr/>
            </p:nvSpPr>
            <p:spPr bwMode="auto">
              <a:xfrm>
                <a:off x="0" y="0"/>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gradFill rotWithShape="1">
                <a:gsLst>
                  <a:gs pos="0">
                    <a:schemeClr val="bg1"/>
                  </a:gs>
                  <a:gs pos="100000">
                    <a:srgbClr val="76767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4357" name="Freeform 111"/>
              <p:cNvSpPr/>
              <p:nvPr/>
            </p:nvSpPr>
            <p:spPr bwMode="auto">
              <a:xfrm>
                <a:off x="288" y="0"/>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460 w 1152"/>
                  <a:gd name="T21" fmla="*/ 286 h 288"/>
                  <a:gd name="T22" fmla="*/ 352 w 1152"/>
                  <a:gd name="T23" fmla="*/ 276 h 288"/>
                  <a:gd name="T24" fmla="*/ 254 w 1152"/>
                  <a:gd name="T25" fmla="*/ 264 h 288"/>
                  <a:gd name="T26" fmla="*/ 168 w 1152"/>
                  <a:gd name="T27" fmla="*/ 246 h 288"/>
                  <a:gd name="T28" fmla="*/ 98 w 1152"/>
                  <a:gd name="T29" fmla="*/ 224 h 288"/>
                  <a:gd name="T30" fmla="*/ 46 w 1152"/>
                  <a:gd name="T31" fmla="*/ 200 h 288"/>
                  <a:gd name="T32" fmla="*/ 12 w 1152"/>
                  <a:gd name="T33" fmla="*/ 174 h 288"/>
                  <a:gd name="T34" fmla="*/ 2 w 1152"/>
                  <a:gd name="T35" fmla="*/ 158 h 288"/>
                  <a:gd name="T36" fmla="*/ 0 w 1152"/>
                  <a:gd name="T37" fmla="*/ 144 h 288"/>
                  <a:gd name="T38" fmla="*/ 2 w 1152"/>
                  <a:gd name="T39" fmla="*/ 130 h 288"/>
                  <a:gd name="T40" fmla="*/ 12 w 1152"/>
                  <a:gd name="T41" fmla="*/ 114 h 288"/>
                  <a:gd name="T42" fmla="*/ 46 w 1152"/>
                  <a:gd name="T43" fmla="*/ 88 h 288"/>
                  <a:gd name="T44" fmla="*/ 98 w 1152"/>
                  <a:gd name="T45" fmla="*/ 64 h 288"/>
                  <a:gd name="T46" fmla="*/ 168 w 1152"/>
                  <a:gd name="T47" fmla="*/ 42 h 288"/>
                  <a:gd name="T48" fmla="*/ 254 w 1152"/>
                  <a:gd name="T49" fmla="*/ 24 h 288"/>
                  <a:gd name="T50" fmla="*/ 352 w 1152"/>
                  <a:gd name="T51" fmla="*/ 12 h 288"/>
                  <a:gd name="T52" fmla="*/ 460 w 1152"/>
                  <a:gd name="T53" fmla="*/ 2 h 288"/>
                  <a:gd name="T54" fmla="*/ 576 w 1152"/>
                  <a:gd name="T55" fmla="*/ 0 h 288"/>
                  <a:gd name="T56" fmla="*/ 692 w 1152"/>
                  <a:gd name="T57" fmla="*/ 2 h 288"/>
                  <a:gd name="T58" fmla="*/ 800 w 1152"/>
                  <a:gd name="T59" fmla="*/ 12 h 288"/>
                  <a:gd name="T60" fmla="*/ 898 w 1152"/>
                  <a:gd name="T61" fmla="*/ 24 h 288"/>
                  <a:gd name="T62" fmla="*/ 984 w 1152"/>
                  <a:gd name="T63" fmla="*/ 42 h 288"/>
                  <a:gd name="T64" fmla="*/ 1054 w 1152"/>
                  <a:gd name="T65" fmla="*/ 64 h 288"/>
                  <a:gd name="T66" fmla="*/ 1106 w 1152"/>
                  <a:gd name="T67" fmla="*/ 88 h 288"/>
                  <a:gd name="T68" fmla="*/ 1140 w 1152"/>
                  <a:gd name="T69" fmla="*/ 114 h 288"/>
                  <a:gd name="T70" fmla="*/ 1150 w 1152"/>
                  <a:gd name="T71" fmla="*/ 130 h 288"/>
                  <a:gd name="T72" fmla="*/ 1152 w 1152"/>
                  <a:gd name="T73" fmla="*/ 144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2"/>
                  <a:gd name="T112" fmla="*/ 0 h 288"/>
                  <a:gd name="T113" fmla="*/ 1152 w 1152"/>
                  <a:gd name="T114" fmla="*/ 288 h 2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348" name="Oval 112"/>
            <p:cNvSpPr>
              <a:spLocks noChangeArrowheads="1"/>
            </p:cNvSpPr>
            <p:nvPr/>
          </p:nvSpPr>
          <p:spPr bwMode="auto">
            <a:xfrm>
              <a:off x="973137" y="1290637"/>
              <a:ext cx="2235200" cy="727075"/>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4349" name="Freeform 113"/>
            <p:cNvSpPr/>
            <p:nvPr/>
          </p:nvSpPr>
          <p:spPr bwMode="auto">
            <a:xfrm>
              <a:off x="1393825" y="0"/>
              <a:ext cx="1430337" cy="1657350"/>
            </a:xfrm>
            <a:custGeom>
              <a:avLst/>
              <a:gdLst>
                <a:gd name="T0" fmla="*/ 2147483646 w 576"/>
                <a:gd name="T1" fmla="*/ 2147483646 h 648"/>
                <a:gd name="T2" fmla="*/ 2147483646 w 576"/>
                <a:gd name="T3" fmla="*/ 2147483646 h 648"/>
                <a:gd name="T4" fmla="*/ 2147483646 w 576"/>
                <a:gd name="T5" fmla="*/ 2147483646 h 648"/>
                <a:gd name="T6" fmla="*/ 2147483646 w 576"/>
                <a:gd name="T7" fmla="*/ 2147483646 h 648"/>
                <a:gd name="T8" fmla="*/ 2147483646 w 576"/>
                <a:gd name="T9" fmla="*/ 2147483646 h 648"/>
                <a:gd name="T10" fmla="*/ 2147483646 w 576"/>
                <a:gd name="T11" fmla="*/ 2147483646 h 648"/>
                <a:gd name="T12" fmla="*/ 2147483646 w 576"/>
                <a:gd name="T13" fmla="*/ 2147483646 h 648"/>
                <a:gd name="T14" fmla="*/ 2147483646 w 576"/>
                <a:gd name="T15" fmla="*/ 2147483646 h 648"/>
                <a:gd name="T16" fmla="*/ 2147483646 w 576"/>
                <a:gd name="T17" fmla="*/ 2147483646 h 648"/>
                <a:gd name="T18" fmla="*/ 2147483646 w 576"/>
                <a:gd name="T19" fmla="*/ 2147483646 h 648"/>
                <a:gd name="T20" fmla="*/ 2147483646 w 576"/>
                <a:gd name="T21" fmla="*/ 2147483646 h 648"/>
                <a:gd name="T22" fmla="*/ 2147483646 w 576"/>
                <a:gd name="T23" fmla="*/ 2147483646 h 648"/>
                <a:gd name="T24" fmla="*/ 2147483646 w 576"/>
                <a:gd name="T25" fmla="*/ 2147483646 h 648"/>
                <a:gd name="T26" fmla="*/ 2147483646 w 576"/>
                <a:gd name="T27" fmla="*/ 2147483646 h 648"/>
                <a:gd name="T28" fmla="*/ 2147483646 w 576"/>
                <a:gd name="T29" fmla="*/ 2147483646 h 648"/>
                <a:gd name="T30" fmla="*/ 2147483646 w 576"/>
                <a:gd name="T31" fmla="*/ 2147483646 h 648"/>
                <a:gd name="T32" fmla="*/ 2147483646 w 576"/>
                <a:gd name="T33" fmla="*/ 2147483646 h 648"/>
                <a:gd name="T34" fmla="*/ 2147483646 w 576"/>
                <a:gd name="T35" fmla="*/ 2147483646 h 648"/>
                <a:gd name="T36" fmla="*/ 2147483646 w 576"/>
                <a:gd name="T37" fmla="*/ 2147483646 h 648"/>
                <a:gd name="T38" fmla="*/ 2147483646 w 576"/>
                <a:gd name="T39" fmla="*/ 2147483646 h 648"/>
                <a:gd name="T40" fmla="*/ 2147483646 w 576"/>
                <a:gd name="T41" fmla="*/ 2147483646 h 648"/>
                <a:gd name="T42" fmla="*/ 2147483646 w 576"/>
                <a:gd name="T43" fmla="*/ 2147483646 h 648"/>
                <a:gd name="T44" fmla="*/ 2147483646 w 576"/>
                <a:gd name="T45" fmla="*/ 2147483646 h 648"/>
                <a:gd name="T46" fmla="*/ 2147483646 w 576"/>
                <a:gd name="T47" fmla="*/ 2147483646 h 648"/>
                <a:gd name="T48" fmla="*/ 0 w 576"/>
                <a:gd name="T49" fmla="*/ 2147483646 h 648"/>
                <a:gd name="T50" fmla="*/ 2147483646 w 576"/>
                <a:gd name="T51" fmla="*/ 0 h 648"/>
                <a:gd name="T52" fmla="*/ 2147483646 w 576"/>
                <a:gd name="T53" fmla="*/ 2147483646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gradFill rotWithShape="1">
              <a:gsLst>
                <a:gs pos="0">
                  <a:srgbClr val="9E0000"/>
                </a:gs>
                <a:gs pos="44000">
                  <a:srgbClr val="E20000"/>
                </a:gs>
                <a:gs pos="100000">
                  <a:srgbClr val="FF7171"/>
                </a:gs>
              </a:gsLst>
              <a:lin ang="0" scaled="1"/>
            </a:gradFill>
            <a:ln>
              <a:noFill/>
            </a:ln>
            <a:effectLst>
              <a:outerShdw sx="86000" sy="86000" algn="ctr" rotWithShape="0">
                <a:srgbClr val="000000">
                  <a:alpha val="17000"/>
                </a:srgbClr>
              </a:outerShdw>
            </a:effectLst>
            <a:extLst>
              <a:ext uri="{91240B29-F687-4F45-9708-019B960494DF}">
                <a14:hiddenLine xmlns:a14="http://schemas.microsoft.com/office/drawing/2010/main" w="9525">
                  <a:solidFill>
                    <a:srgbClr val="000000"/>
                  </a:solidFill>
                  <a:round/>
                </a14:hiddenLine>
              </a:ext>
            </a:extLst>
          </p:spPr>
          <p:txBody>
            <a:bodyPr wrap="none" lIns="72000" tIns="0" rIns="72000" bIns="0" anchor="ctr"/>
            <a:lstStyle/>
            <a:p>
              <a:endParaRPr lang="zh-CN" altLang="en-US"/>
            </a:p>
          </p:txBody>
        </p:sp>
        <p:sp>
          <p:nvSpPr>
            <p:cNvPr id="14350" name="Text Box 114"/>
            <p:cNvSpPr txBox="1">
              <a:spLocks noChangeArrowheads="1"/>
            </p:cNvSpPr>
            <p:nvPr/>
          </p:nvSpPr>
          <p:spPr bwMode="auto">
            <a:xfrm>
              <a:off x="1555750" y="105727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solidFill>
                    <a:schemeClr val="bg1"/>
                  </a:solidFill>
                  <a:latin typeface="Arial Black" panose="020B0A04020102020204" pitchFamily="34" charset="0"/>
                </a:rPr>
                <a:t>Premium</a:t>
              </a:r>
            </a:p>
            <a:p>
              <a:pPr algn="ctr" eaLnBrk="1" hangingPunct="1">
                <a:spcBef>
                  <a:spcPct val="0"/>
                </a:spcBef>
                <a:buFontTx/>
                <a:buNone/>
              </a:pPr>
              <a:r>
                <a:rPr lang="en-US" altLang="zh-CN" sz="1400">
                  <a:solidFill>
                    <a:schemeClr val="bg1"/>
                  </a:solidFill>
                  <a:latin typeface="Arial Black" panose="020B0A04020102020204" pitchFamily="34" charset="0"/>
                </a:rPr>
                <a:t>Design</a:t>
              </a:r>
              <a:endParaRPr lang="zh-CN" altLang="en-US" sz="1800">
                <a:solidFill>
                  <a:schemeClr val="bg1"/>
                </a:solidFill>
              </a:endParaRPr>
            </a:p>
          </p:txBody>
        </p:sp>
        <p:sp>
          <p:nvSpPr>
            <p:cNvPr id="14351" name="Text Box 115"/>
            <p:cNvSpPr txBox="1">
              <a:spLocks noChangeArrowheads="1"/>
            </p:cNvSpPr>
            <p:nvPr/>
          </p:nvSpPr>
          <p:spPr bwMode="auto">
            <a:xfrm>
              <a:off x="1531937" y="1944687"/>
              <a:ext cx="114458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latin typeface="Arial Black" panose="020B0A04020102020204" pitchFamily="34" charset="0"/>
                </a:rPr>
                <a:t>Diversity</a:t>
              </a:r>
            </a:p>
            <a:p>
              <a:pPr algn="ctr" eaLnBrk="1" hangingPunct="1">
                <a:spcBef>
                  <a:spcPct val="0"/>
                </a:spcBef>
                <a:buFontTx/>
                <a:buNone/>
              </a:pPr>
              <a:r>
                <a:rPr lang="en-US" altLang="zh-CN" sz="1400">
                  <a:latin typeface="Arial Black" panose="020B0A04020102020204" pitchFamily="34" charset="0"/>
                </a:rPr>
                <a:t>of Culture</a:t>
              </a:r>
            </a:p>
            <a:p>
              <a:pPr algn="ctr" eaLnBrk="1" hangingPunct="1">
                <a:spcBef>
                  <a:spcPct val="0"/>
                </a:spcBef>
                <a:buFontTx/>
                <a:buNone/>
              </a:pPr>
              <a:r>
                <a:rPr lang="en-US" altLang="zh-CN" sz="1200">
                  <a:latin typeface="Arial" panose="020B0604020202020204" pitchFamily="34" charset="0"/>
                </a:rPr>
                <a:t>Immense</a:t>
              </a:r>
            </a:p>
            <a:p>
              <a:pPr algn="ctr" eaLnBrk="1" hangingPunct="1">
                <a:spcBef>
                  <a:spcPct val="0"/>
                </a:spcBef>
                <a:buFontTx/>
                <a:buNone/>
              </a:pPr>
              <a:r>
                <a:rPr lang="en-US" altLang="zh-CN" sz="1200">
                  <a:latin typeface="Arial" panose="020B0604020202020204" pitchFamily="34" charset="0"/>
                </a:rPr>
                <a:t>Visual Appeal</a:t>
              </a:r>
              <a:endParaRPr lang="zh-CN" altLang="en-US" sz="1800"/>
            </a:p>
          </p:txBody>
        </p:sp>
        <p:sp>
          <p:nvSpPr>
            <p:cNvPr id="14352" name="Text Box 116"/>
            <p:cNvSpPr txBox="1">
              <a:spLocks noChangeArrowheads="1"/>
            </p:cNvSpPr>
            <p:nvPr/>
          </p:nvSpPr>
          <p:spPr bwMode="auto">
            <a:xfrm>
              <a:off x="1525587" y="3276600"/>
              <a:ext cx="11541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latin typeface="Arial Black" panose="020B0A04020102020204" pitchFamily="34" charset="0"/>
                </a:rPr>
                <a:t>Visual</a:t>
              </a:r>
            </a:p>
            <a:p>
              <a:pPr algn="ctr" eaLnBrk="1" hangingPunct="1">
                <a:spcBef>
                  <a:spcPct val="0"/>
                </a:spcBef>
                <a:buFontTx/>
                <a:buNone/>
              </a:pPr>
              <a:r>
                <a:rPr lang="en-US" altLang="zh-CN" sz="1400">
                  <a:latin typeface="Arial Black" panose="020B0A04020102020204" pitchFamily="34" charset="0"/>
                </a:rPr>
                <a:t>Appealing</a:t>
              </a:r>
            </a:p>
            <a:p>
              <a:pPr algn="ctr" eaLnBrk="1" hangingPunct="1">
                <a:spcBef>
                  <a:spcPct val="0"/>
                </a:spcBef>
                <a:buFontTx/>
                <a:buNone/>
              </a:pPr>
              <a:r>
                <a:rPr lang="en-US" altLang="zh-CN" sz="1200">
                  <a:latin typeface="Arial" panose="020B0604020202020204" pitchFamily="34" charset="0"/>
                </a:rPr>
                <a:t>Immense</a:t>
              </a:r>
            </a:p>
            <a:p>
              <a:pPr algn="ctr" eaLnBrk="1" hangingPunct="1">
                <a:spcBef>
                  <a:spcPct val="0"/>
                </a:spcBef>
                <a:buFontTx/>
                <a:buNone/>
              </a:pPr>
              <a:r>
                <a:rPr lang="en-US" altLang="zh-CN" sz="1200">
                  <a:latin typeface="Arial" panose="020B0604020202020204" pitchFamily="34" charset="0"/>
                </a:rPr>
                <a:t>Visual Appeal</a:t>
              </a:r>
              <a:endParaRPr lang="zh-CN" altLang="en-US" sz="1800"/>
            </a:p>
          </p:txBody>
        </p:sp>
        <p:sp>
          <p:nvSpPr>
            <p:cNvPr id="14353" name="Text Box 117"/>
            <p:cNvSpPr txBox="1">
              <a:spLocks noChangeArrowheads="1"/>
            </p:cNvSpPr>
            <p:nvPr/>
          </p:nvSpPr>
          <p:spPr bwMode="auto">
            <a:xfrm>
              <a:off x="3532187" y="1728787"/>
              <a:ext cx="4105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latin typeface="Arial Black" panose="020B0A04020102020204" pitchFamily="34" charset="0"/>
                </a:rPr>
                <a:t>Sleek Diagram &amp; Chart</a:t>
              </a:r>
            </a:p>
            <a:p>
              <a:pPr eaLnBrk="1" hangingPunct="1">
                <a:spcBef>
                  <a:spcPct val="0"/>
                </a:spcBef>
                <a:buFontTx/>
                <a:buNone/>
              </a:pPr>
              <a:r>
                <a:rPr lang="en-US" altLang="zh-CN" sz="1200">
                  <a:latin typeface="Arial" panose="020B0604020202020204" pitchFamily="34" charset="0"/>
                </a:rPr>
                <a:t>Immense visual appeal Premade PowerPoint Templates,</a:t>
              </a:r>
            </a:p>
            <a:p>
              <a:pPr eaLnBrk="1" hangingPunct="1">
                <a:spcBef>
                  <a:spcPct val="0"/>
                </a:spcBef>
                <a:buFontTx/>
                <a:buNone/>
              </a:pPr>
              <a:r>
                <a:rPr lang="en-US" altLang="zh-CN" sz="1200">
                  <a:latin typeface="Arial" panose="020B0604020202020204" pitchFamily="34" charset="0"/>
                </a:rPr>
                <a:t>Professional quality templates in a couple of clicks away</a:t>
              </a:r>
              <a:r>
                <a:rPr lang="en-US" altLang="zh-CN" sz="1200">
                  <a:solidFill>
                    <a:srgbClr val="234867"/>
                  </a:solidFill>
                  <a:latin typeface="Arial" panose="020B0604020202020204" pitchFamily="34" charset="0"/>
                </a:rPr>
                <a:t>!</a:t>
              </a:r>
              <a:endParaRPr lang="zh-CN" altLang="en-US" sz="1800">
                <a:solidFill>
                  <a:srgbClr val="234867"/>
                </a:solidFill>
              </a:endParaRPr>
            </a:p>
          </p:txBody>
        </p:sp>
        <p:sp>
          <p:nvSpPr>
            <p:cNvPr id="14354" name="Text Box 118"/>
            <p:cNvSpPr txBox="1">
              <a:spLocks noChangeArrowheads="1"/>
            </p:cNvSpPr>
            <p:nvPr/>
          </p:nvSpPr>
          <p:spPr bwMode="auto">
            <a:xfrm>
              <a:off x="3221037" y="504825"/>
              <a:ext cx="453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latin typeface="Arial Black" panose="020B0A04020102020204" pitchFamily="34" charset="0"/>
                </a:rPr>
                <a:t>Eye-Catching Visual</a:t>
              </a:r>
            </a:p>
            <a:p>
              <a:pPr eaLnBrk="1" hangingPunct="1">
                <a:spcBef>
                  <a:spcPct val="0"/>
                </a:spcBef>
                <a:buFontTx/>
                <a:buNone/>
              </a:pPr>
              <a:r>
                <a:rPr lang="en-US" altLang="zh-CN" sz="1200">
                  <a:latin typeface="Arial" panose="020B0604020202020204" pitchFamily="34" charset="0"/>
                </a:rPr>
                <a:t>Feel the touch of art - PowerPoint Templates, PPT Slides,</a:t>
              </a:r>
            </a:p>
            <a:p>
              <a:pPr eaLnBrk="1" hangingPunct="1">
                <a:spcBef>
                  <a:spcPct val="0"/>
                </a:spcBef>
                <a:buFontTx/>
                <a:buNone/>
              </a:pPr>
              <a:r>
                <a:rPr lang="en-US" altLang="zh-CN" sz="1200">
                  <a:latin typeface="Arial" panose="020B0604020202020204" pitchFamily="34" charset="0"/>
                </a:rPr>
                <a:t>PPT Diagrams For Your Presentation</a:t>
              </a:r>
              <a:endParaRPr lang="zh-CN" altLang="en-US" sz="1800"/>
            </a:p>
          </p:txBody>
        </p:sp>
        <p:sp>
          <p:nvSpPr>
            <p:cNvPr id="14355" name="Text Box 119"/>
            <p:cNvSpPr txBox="1">
              <a:spLocks noChangeArrowheads="1"/>
            </p:cNvSpPr>
            <p:nvPr/>
          </p:nvSpPr>
          <p:spPr bwMode="auto">
            <a:xfrm>
              <a:off x="4035425" y="2952750"/>
              <a:ext cx="3708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800">
                  <a:latin typeface="Arial Black" panose="020B0A04020102020204" pitchFamily="34" charset="0"/>
                </a:rPr>
                <a:t>Ready to Use</a:t>
              </a:r>
            </a:p>
            <a:p>
              <a:pPr eaLnBrk="1" hangingPunct="1">
                <a:spcBef>
                  <a:spcPct val="0"/>
                </a:spcBef>
                <a:buFontTx/>
                <a:buNone/>
              </a:pPr>
              <a:r>
                <a:rPr lang="en-US" altLang="zh-CN" sz="1200">
                  <a:latin typeface="Arial" panose="020B0604020202020204" pitchFamily="34" charset="0"/>
                </a:rPr>
                <a:t>Subscription offers you all designs you'll ever need to make your PowerPoint </a:t>
              </a:r>
              <a:endParaRPr lang="zh-CN" altLang="en-US" sz="18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noChangeArrowheads="1"/>
          </p:cNvSpPr>
          <p:nvPr>
            <p:ph type="title" idx="4294967295"/>
          </p:nvPr>
        </p:nvSpPr>
        <p:spPr/>
        <p:txBody>
          <a:bodyPr/>
          <a:lstStyle/>
          <a:p>
            <a:r>
              <a:rPr lang="zh-CN" altLang="en-US"/>
              <a:t>Click To Edit Title Style</a:t>
            </a:r>
            <a:endParaRPr lang="ko-KR" altLang="en-US"/>
          </a:p>
        </p:txBody>
      </p:sp>
      <p:grpSp>
        <p:nvGrpSpPr>
          <p:cNvPr id="15363" name="그룹 3"/>
          <p:cNvGrpSpPr/>
          <p:nvPr/>
        </p:nvGrpSpPr>
        <p:grpSpPr bwMode="auto">
          <a:xfrm>
            <a:off x="1049338" y="1385888"/>
            <a:ext cx="7123112" cy="5138737"/>
            <a:chOff x="0" y="0"/>
            <a:chExt cx="7596188" cy="5481816"/>
          </a:xfrm>
        </p:grpSpPr>
        <p:sp>
          <p:nvSpPr>
            <p:cNvPr id="15364" name="AutoShape 105"/>
            <p:cNvSpPr>
              <a:spLocks noChangeArrowheads="1"/>
            </p:cNvSpPr>
            <p:nvPr/>
          </p:nvSpPr>
          <p:spPr bwMode="auto">
            <a:xfrm>
              <a:off x="0" y="4716360"/>
              <a:ext cx="2410736" cy="765456"/>
            </a:xfrm>
            <a:prstGeom prst="roundRect">
              <a:avLst>
                <a:gd name="adj" fmla="val 14014"/>
              </a:avLst>
            </a:prstGeom>
            <a:gradFill rotWithShape="1">
              <a:gsLst>
                <a:gs pos="0">
                  <a:schemeClr val="tx1">
                    <a:alpha val="20000"/>
                  </a:scheme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65" name="AutoShape 106"/>
            <p:cNvSpPr>
              <a:spLocks noChangeArrowheads="1"/>
            </p:cNvSpPr>
            <p:nvPr/>
          </p:nvSpPr>
          <p:spPr bwMode="auto">
            <a:xfrm>
              <a:off x="2591879" y="4716360"/>
              <a:ext cx="2412429" cy="765456"/>
            </a:xfrm>
            <a:prstGeom prst="roundRect">
              <a:avLst>
                <a:gd name="adj" fmla="val 14014"/>
              </a:avLst>
            </a:prstGeom>
            <a:gradFill rotWithShape="1">
              <a:gsLst>
                <a:gs pos="0">
                  <a:schemeClr val="tx1">
                    <a:alpha val="20000"/>
                  </a:scheme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66" name="AutoShape 107"/>
            <p:cNvSpPr>
              <a:spLocks noChangeArrowheads="1"/>
            </p:cNvSpPr>
            <p:nvPr/>
          </p:nvSpPr>
          <p:spPr bwMode="auto">
            <a:xfrm>
              <a:off x="5185452" y="4716360"/>
              <a:ext cx="2410736" cy="765456"/>
            </a:xfrm>
            <a:prstGeom prst="roundRect">
              <a:avLst>
                <a:gd name="adj" fmla="val 14014"/>
              </a:avLst>
            </a:prstGeom>
            <a:gradFill rotWithShape="1">
              <a:gsLst>
                <a:gs pos="0">
                  <a:schemeClr val="tx1">
                    <a:alpha val="20000"/>
                  </a:scheme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67" name="Line 108"/>
            <p:cNvSpPr>
              <a:spLocks noChangeShapeType="1"/>
            </p:cNvSpPr>
            <p:nvPr/>
          </p:nvSpPr>
          <p:spPr bwMode="auto">
            <a:xfrm>
              <a:off x="3779838" y="612954"/>
              <a:ext cx="0" cy="1295400"/>
            </a:xfrm>
            <a:prstGeom prst="line">
              <a:avLst/>
            </a:prstGeom>
            <a:noFill/>
            <a:ln w="19050">
              <a:solidFill>
                <a:srgbClr val="103622"/>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368" name="Freeform 109"/>
            <p:cNvSpPr/>
            <p:nvPr/>
          </p:nvSpPr>
          <p:spPr bwMode="auto">
            <a:xfrm>
              <a:off x="1223963" y="865366"/>
              <a:ext cx="5148262" cy="1042988"/>
            </a:xfrm>
            <a:custGeom>
              <a:avLst/>
              <a:gdLst>
                <a:gd name="T0" fmla="*/ 0 w 3289"/>
                <a:gd name="T1" fmla="*/ 2147483646 h 113"/>
                <a:gd name="T2" fmla="*/ 0 w 3289"/>
                <a:gd name="T3" fmla="*/ 0 h 113"/>
                <a:gd name="T4" fmla="*/ 2147483646 w 3289"/>
                <a:gd name="T5" fmla="*/ 0 h 113"/>
                <a:gd name="T6" fmla="*/ 2147483646 w 3289"/>
                <a:gd name="T7" fmla="*/ 2147483646 h 113"/>
                <a:gd name="T8" fmla="*/ 0 60000 65536"/>
                <a:gd name="T9" fmla="*/ 0 60000 65536"/>
                <a:gd name="T10" fmla="*/ 0 60000 65536"/>
                <a:gd name="T11" fmla="*/ 0 60000 65536"/>
                <a:gd name="T12" fmla="*/ 0 w 3289"/>
                <a:gd name="T13" fmla="*/ 0 h 113"/>
                <a:gd name="T14" fmla="*/ 3289 w 3289"/>
                <a:gd name="T15" fmla="*/ 113 h 113"/>
              </a:gdLst>
              <a:ahLst/>
              <a:cxnLst>
                <a:cxn ang="T8">
                  <a:pos x="T0" y="T1"/>
                </a:cxn>
                <a:cxn ang="T9">
                  <a:pos x="T2" y="T3"/>
                </a:cxn>
                <a:cxn ang="T10">
                  <a:pos x="T4" y="T5"/>
                </a:cxn>
                <a:cxn ang="T11">
                  <a:pos x="T6" y="T7"/>
                </a:cxn>
              </a:cxnLst>
              <a:rect l="T12" t="T13" r="T14" b="T15"/>
              <a:pathLst>
                <a:path w="3289" h="113">
                  <a:moveTo>
                    <a:pt x="0" y="113"/>
                  </a:moveTo>
                  <a:lnTo>
                    <a:pt x="0" y="0"/>
                  </a:lnTo>
                  <a:lnTo>
                    <a:pt x="3289" y="0"/>
                  </a:lnTo>
                  <a:lnTo>
                    <a:pt x="3289" y="113"/>
                  </a:lnTo>
                </a:path>
              </a:pathLst>
            </a:custGeom>
            <a:noFill/>
            <a:ln w="19050" cmpd="sng">
              <a:solidFill>
                <a:srgbClr val="103622"/>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5369" name="AutoShape 110"/>
            <p:cNvSpPr>
              <a:spLocks noChangeArrowheads="1"/>
            </p:cNvSpPr>
            <p:nvPr/>
          </p:nvSpPr>
          <p:spPr bwMode="auto">
            <a:xfrm>
              <a:off x="0" y="1908559"/>
              <a:ext cx="2410736" cy="2807801"/>
            </a:xfrm>
            <a:prstGeom prst="roundRect">
              <a:avLst>
                <a:gd name="adj" fmla="val 5528"/>
              </a:avLst>
            </a:prstGeom>
            <a:gradFill rotWithShape="1">
              <a:gsLst>
                <a:gs pos="0">
                  <a:srgbClr val="D9D9D9"/>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grpSp>
          <p:nvGrpSpPr>
            <p:cNvPr id="15370" name="AutoShape 111"/>
            <p:cNvGrpSpPr/>
            <p:nvPr/>
          </p:nvGrpSpPr>
          <p:grpSpPr bwMode="auto">
            <a:xfrm>
              <a:off x="2508452" y="-80272"/>
              <a:ext cx="2762866" cy="1040478"/>
              <a:chOff x="0" y="0"/>
              <a:chExt cx="2590800" cy="975360"/>
            </a:xfrm>
          </p:grpSpPr>
          <p:pic>
            <p:nvPicPr>
              <p:cNvPr id="15402" name="AutoShape 1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90800"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3" name="Text Box 12"/>
              <p:cNvSpPr txBox="1">
                <a:spLocks noChangeArrowheads="1"/>
              </p:cNvSpPr>
              <p:nvPr/>
            </p:nvSpPr>
            <p:spPr bwMode="auto">
              <a:xfrm>
                <a:off x="111366" y="106536"/>
                <a:ext cx="2197170" cy="57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5371" name="AutoShape 112"/>
            <p:cNvSpPr>
              <a:spLocks noChangeArrowheads="1"/>
            </p:cNvSpPr>
            <p:nvPr/>
          </p:nvSpPr>
          <p:spPr bwMode="auto">
            <a:xfrm>
              <a:off x="2627431" y="37257"/>
              <a:ext cx="2339633" cy="323455"/>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72" name="Text Box 113"/>
            <p:cNvSpPr txBox="1">
              <a:spLocks noChangeArrowheads="1"/>
            </p:cNvSpPr>
            <p:nvPr/>
          </p:nvSpPr>
          <p:spPr bwMode="auto">
            <a:xfrm>
              <a:off x="2627313" y="143054"/>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2000">
                  <a:solidFill>
                    <a:schemeClr val="bg1"/>
                  </a:solidFill>
                  <a:latin typeface="Arial Black" panose="020B0A04020102020204" pitchFamily="34" charset="0"/>
                </a:rPr>
                <a:t>Stylish Design</a:t>
              </a:r>
              <a:endParaRPr lang="zh-CN" altLang="en-US" sz="1800">
                <a:solidFill>
                  <a:schemeClr val="bg1"/>
                </a:solidFill>
              </a:endParaRPr>
            </a:p>
          </p:txBody>
        </p:sp>
        <p:grpSp>
          <p:nvGrpSpPr>
            <p:cNvPr id="15373" name="AutoShape 114"/>
            <p:cNvGrpSpPr/>
            <p:nvPr/>
          </p:nvGrpSpPr>
          <p:grpSpPr bwMode="auto">
            <a:xfrm>
              <a:off x="-13883" y="1903140"/>
              <a:ext cx="2619847" cy="1040478"/>
              <a:chOff x="0" y="0"/>
              <a:chExt cx="2456688" cy="975360"/>
            </a:xfrm>
          </p:grpSpPr>
          <p:pic>
            <p:nvPicPr>
              <p:cNvPr id="15400" name="AutoShape 1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56688"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1" name="Text Box 17"/>
              <p:cNvSpPr txBox="1">
                <a:spLocks noChangeArrowheads="1"/>
              </p:cNvSpPr>
              <p:nvPr/>
            </p:nvSpPr>
            <p:spPr bwMode="auto">
              <a:xfrm>
                <a:off x="109107" y="104456"/>
                <a:ext cx="2063608" cy="57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5374" name="AutoShape 115"/>
            <p:cNvSpPr>
              <a:spLocks noChangeArrowheads="1"/>
            </p:cNvSpPr>
            <p:nvPr/>
          </p:nvSpPr>
          <p:spPr bwMode="auto">
            <a:xfrm>
              <a:off x="108348" y="2016942"/>
              <a:ext cx="2195733" cy="323456"/>
            </a:xfrm>
            <a:prstGeom prst="roundRect">
              <a:avLst>
                <a:gd name="adj" fmla="val 25981"/>
              </a:avLst>
            </a:prstGeom>
            <a:gradFill rotWithShape="1">
              <a:gsLst>
                <a:gs pos="0">
                  <a:schemeClr val="bg1">
                    <a:alpha val="50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75" name="Text Box 116"/>
            <p:cNvSpPr txBox="1">
              <a:spLocks noChangeArrowheads="1"/>
            </p:cNvSpPr>
            <p:nvPr/>
          </p:nvSpPr>
          <p:spPr bwMode="auto">
            <a:xfrm>
              <a:off x="34925" y="2729091"/>
              <a:ext cx="23399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a:latin typeface="Arial" panose="020B0604020202020204" pitchFamily="34" charset="0"/>
                </a:rPr>
                <a:t>It’s about giving you the variety you need to meet the design on your mind. </a:t>
              </a:r>
            </a:p>
            <a:p>
              <a:pPr eaLnBrk="1" hangingPunct="1">
                <a:spcBef>
                  <a:spcPct val="0"/>
                </a:spcBef>
                <a:buFontTx/>
                <a:buNone/>
              </a:pPr>
              <a:r>
                <a:rPr lang="en-US" altLang="zh-CN" sz="1200">
                  <a:latin typeface="Arial" panose="020B0604020202020204" pitchFamily="34" charset="0"/>
                </a:rPr>
                <a:t>We create powerpoint templates based on new visual trends that’s fresh, relevant and always on the cutting edge.</a:t>
              </a:r>
              <a:endParaRPr lang="zh-CN" altLang="en-US" sz="1800"/>
            </a:p>
          </p:txBody>
        </p:sp>
        <p:sp>
          <p:nvSpPr>
            <p:cNvPr id="15376" name="Text Box 117"/>
            <p:cNvSpPr txBox="1">
              <a:spLocks noChangeArrowheads="1"/>
            </p:cNvSpPr>
            <p:nvPr/>
          </p:nvSpPr>
          <p:spPr bwMode="auto">
            <a:xfrm>
              <a:off x="71438" y="2075041"/>
              <a:ext cx="2232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solidFill>
                    <a:schemeClr val="bg1"/>
                  </a:solidFill>
                  <a:latin typeface="Arial Black" panose="020B0A04020102020204" pitchFamily="34" charset="0"/>
                </a:rPr>
                <a:t>More choices and</a:t>
              </a:r>
            </a:p>
            <a:p>
              <a:pPr algn="ctr" eaLnBrk="1" hangingPunct="1">
                <a:spcBef>
                  <a:spcPct val="0"/>
                </a:spcBef>
                <a:buFontTx/>
                <a:buNone/>
              </a:pPr>
              <a:r>
                <a:rPr lang="en-US" altLang="zh-CN" sz="1400">
                  <a:solidFill>
                    <a:schemeClr val="bg1"/>
                  </a:solidFill>
                  <a:latin typeface="Arial Black" panose="020B0A04020102020204" pitchFamily="34" charset="0"/>
                </a:rPr>
                <a:t>visual trends</a:t>
              </a:r>
              <a:endParaRPr lang="zh-CN" altLang="en-US" sz="1800"/>
            </a:p>
          </p:txBody>
        </p:sp>
        <p:sp>
          <p:nvSpPr>
            <p:cNvPr id="15377" name="AutoShape 118"/>
            <p:cNvSpPr>
              <a:spLocks noChangeArrowheads="1"/>
            </p:cNvSpPr>
            <p:nvPr/>
          </p:nvSpPr>
          <p:spPr bwMode="auto">
            <a:xfrm>
              <a:off x="2591879" y="1908559"/>
              <a:ext cx="2412429" cy="2807801"/>
            </a:xfrm>
            <a:prstGeom prst="roundRect">
              <a:avLst>
                <a:gd name="adj" fmla="val 5134"/>
              </a:avLst>
            </a:prstGeom>
            <a:gradFill rotWithShape="1">
              <a:gsLst>
                <a:gs pos="0">
                  <a:srgbClr val="D9D9D9"/>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grpSp>
          <p:nvGrpSpPr>
            <p:cNvPr id="15378" name="AutoShape 119"/>
            <p:cNvGrpSpPr/>
            <p:nvPr/>
          </p:nvGrpSpPr>
          <p:grpSpPr bwMode="auto">
            <a:xfrm>
              <a:off x="2579961" y="1903140"/>
              <a:ext cx="2619847" cy="1040478"/>
              <a:chOff x="0" y="0"/>
              <a:chExt cx="2456688" cy="975360"/>
            </a:xfrm>
          </p:grpSpPr>
          <p:pic>
            <p:nvPicPr>
              <p:cNvPr id="15398" name="AutoShape 1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56688"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9" name="Text Box 24"/>
              <p:cNvSpPr txBox="1">
                <a:spLocks noChangeArrowheads="1"/>
              </p:cNvSpPr>
              <p:nvPr/>
            </p:nvSpPr>
            <p:spPr bwMode="auto">
              <a:xfrm>
                <a:off x="109469" y="102969"/>
                <a:ext cx="2063607" cy="57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5379" name="AutoShape 120"/>
            <p:cNvSpPr>
              <a:spLocks noChangeArrowheads="1"/>
            </p:cNvSpPr>
            <p:nvPr/>
          </p:nvSpPr>
          <p:spPr bwMode="auto">
            <a:xfrm>
              <a:off x="2700227" y="2016942"/>
              <a:ext cx="2195734" cy="323456"/>
            </a:xfrm>
            <a:prstGeom prst="roundRect">
              <a:avLst>
                <a:gd name="adj" fmla="val 25981"/>
              </a:avLst>
            </a:prstGeom>
            <a:gradFill rotWithShape="1">
              <a:gsLst>
                <a:gs pos="0">
                  <a:schemeClr val="bg1">
                    <a:alpha val="50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80" name="Text Box 121"/>
            <p:cNvSpPr txBox="1">
              <a:spLocks noChangeArrowheads="1"/>
            </p:cNvSpPr>
            <p:nvPr/>
          </p:nvSpPr>
          <p:spPr bwMode="auto">
            <a:xfrm>
              <a:off x="2627313" y="2729091"/>
              <a:ext cx="23399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a:latin typeface="Arial" panose="020B0604020202020204" pitchFamily="34" charset="0"/>
                </a:rPr>
                <a:t>PresenterTemplates provides the themes that surrounds you every day. We cover a wide range of subjects including business, IT, lifestyle, nature, travel, technology, school, culture and much more   for you to choose from and about 200 are added  every month.</a:t>
              </a:r>
              <a:endParaRPr lang="zh-CN" altLang="en-US" sz="1800"/>
            </a:p>
          </p:txBody>
        </p:sp>
        <p:sp>
          <p:nvSpPr>
            <p:cNvPr id="15381" name="Text Box 122"/>
            <p:cNvSpPr txBox="1">
              <a:spLocks noChangeArrowheads="1"/>
            </p:cNvSpPr>
            <p:nvPr/>
          </p:nvSpPr>
          <p:spPr bwMode="auto">
            <a:xfrm>
              <a:off x="2663825" y="2075041"/>
              <a:ext cx="2232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solidFill>
                    <a:schemeClr val="bg1"/>
                  </a:solidFill>
                  <a:latin typeface="Arial Black" panose="020B0A04020102020204" pitchFamily="34" charset="0"/>
                </a:rPr>
                <a:t>A wide range of subjects</a:t>
              </a:r>
              <a:endParaRPr lang="zh-CN" altLang="en-US" sz="1800"/>
            </a:p>
          </p:txBody>
        </p:sp>
        <p:sp>
          <p:nvSpPr>
            <p:cNvPr id="15382" name="AutoShape 123"/>
            <p:cNvSpPr>
              <a:spLocks noChangeArrowheads="1"/>
            </p:cNvSpPr>
            <p:nvPr/>
          </p:nvSpPr>
          <p:spPr bwMode="auto">
            <a:xfrm>
              <a:off x="5185452" y="1908559"/>
              <a:ext cx="2410736" cy="2807801"/>
            </a:xfrm>
            <a:prstGeom prst="roundRect">
              <a:avLst>
                <a:gd name="adj" fmla="val 5134"/>
              </a:avLst>
            </a:prstGeom>
            <a:gradFill rotWithShape="1">
              <a:gsLst>
                <a:gs pos="0">
                  <a:srgbClr val="D9D9D9"/>
                </a:gs>
                <a:gs pos="100000">
                  <a:srgbClr val="FFFFFF"/>
                </a:gs>
              </a:gsLst>
              <a:lin ang="5400000" scaled="1"/>
            </a:gradFill>
            <a:ln w="19050">
              <a:solidFill>
                <a:srgbClr val="FFFFFF"/>
              </a:solidFill>
              <a:round/>
            </a:ln>
          </p:spPr>
          <p:txBody>
            <a:bodyPr wrap="none" lIns="342000" tIns="36000" bIns="3600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solidFill>
                  <a:srgbClr val="333333"/>
                </a:solidFill>
                <a:latin typeface="HY헤드라인M" pitchFamily="2" charset="-127"/>
                <a:ea typeface="HY헤드라인M" pitchFamily="2" charset="-127"/>
              </a:endParaRPr>
            </a:p>
          </p:txBody>
        </p:sp>
        <p:grpSp>
          <p:nvGrpSpPr>
            <p:cNvPr id="15383" name="AutoShape 124"/>
            <p:cNvGrpSpPr/>
            <p:nvPr/>
          </p:nvGrpSpPr>
          <p:grpSpPr bwMode="auto">
            <a:xfrm>
              <a:off x="5173805" y="1903140"/>
              <a:ext cx="2613346" cy="1040478"/>
              <a:chOff x="0" y="0"/>
              <a:chExt cx="2450592" cy="975360"/>
            </a:xfrm>
          </p:grpSpPr>
          <p:pic>
            <p:nvPicPr>
              <p:cNvPr id="15396" name="AutoShape 1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50592"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7" name="Text Box 31"/>
              <p:cNvSpPr txBox="1">
                <a:spLocks noChangeArrowheads="1"/>
              </p:cNvSpPr>
              <p:nvPr/>
            </p:nvSpPr>
            <p:spPr bwMode="auto">
              <a:xfrm>
                <a:off x="108104" y="102969"/>
                <a:ext cx="2063607" cy="57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72000" bIns="0"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latinLnBrk="0" hangingPunct="1">
                  <a:spcBef>
                    <a:spcPct val="0"/>
                  </a:spcBef>
                  <a:buFontTx/>
                  <a:buNone/>
                </a:pPr>
                <a:endParaRPr lang="ko-KR" altLang="en-US" sz="2000" b="1">
                  <a:solidFill>
                    <a:schemeClr val="bg1"/>
                  </a:solidFill>
                  <a:latin typeface="Times New Roman" panose="02020603050405020304" pitchFamily="18" charset="0"/>
                  <a:cs typeface="Times New Roman" panose="02020603050405020304" pitchFamily="18" charset="0"/>
                </a:endParaRPr>
              </a:p>
            </p:txBody>
          </p:sp>
        </p:grpSp>
        <p:sp>
          <p:nvSpPr>
            <p:cNvPr id="15384" name="AutoShape 125"/>
            <p:cNvSpPr>
              <a:spLocks noChangeArrowheads="1"/>
            </p:cNvSpPr>
            <p:nvPr/>
          </p:nvSpPr>
          <p:spPr bwMode="auto">
            <a:xfrm>
              <a:off x="5292107" y="2016942"/>
              <a:ext cx="2195733" cy="323456"/>
            </a:xfrm>
            <a:prstGeom prst="roundRect">
              <a:avLst>
                <a:gd name="adj" fmla="val 25981"/>
              </a:avLst>
            </a:prstGeom>
            <a:gradFill rotWithShape="1">
              <a:gsLst>
                <a:gs pos="0">
                  <a:schemeClr val="bg1">
                    <a:alpha val="50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85" name="Text Box 126"/>
            <p:cNvSpPr txBox="1">
              <a:spLocks noChangeArrowheads="1"/>
            </p:cNvSpPr>
            <p:nvPr/>
          </p:nvSpPr>
          <p:spPr bwMode="auto">
            <a:xfrm>
              <a:off x="5219700" y="2729091"/>
              <a:ext cx="23399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r>
                <a:rPr lang="en-US" altLang="zh-CN" sz="1200">
                  <a:latin typeface="Arial" panose="020B0604020202020204" pitchFamily="34" charset="0"/>
                </a:rPr>
                <a:t>PowerPoint is a complete presentation graphics package. It gives you everything you need to produce a professional-looking presentation. PowerPoint offers word processing, outlining, drawing, graphing, and presentation management tools- all designed to be easy to use and learn.</a:t>
              </a:r>
              <a:endParaRPr lang="zh-CN" altLang="en-US" sz="1800"/>
            </a:p>
          </p:txBody>
        </p:sp>
        <p:sp>
          <p:nvSpPr>
            <p:cNvPr id="15386" name="Text Box 127"/>
            <p:cNvSpPr txBox="1">
              <a:spLocks noChangeArrowheads="1"/>
            </p:cNvSpPr>
            <p:nvPr/>
          </p:nvSpPr>
          <p:spPr bwMode="auto">
            <a:xfrm>
              <a:off x="5256213" y="2075041"/>
              <a:ext cx="2232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solidFill>
                    <a:schemeClr val="bg1"/>
                  </a:solidFill>
                  <a:latin typeface="Arial Black" panose="020B0A04020102020204" pitchFamily="34" charset="0"/>
                </a:rPr>
                <a:t>PowerPoint Presentation</a:t>
              </a:r>
              <a:endParaRPr lang="zh-CN" altLang="en-US" sz="1800"/>
            </a:p>
          </p:txBody>
        </p:sp>
        <p:sp>
          <p:nvSpPr>
            <p:cNvPr id="15387" name="AutoShape 128"/>
            <p:cNvSpPr>
              <a:spLocks noChangeArrowheads="1"/>
            </p:cNvSpPr>
            <p:nvPr/>
          </p:nvSpPr>
          <p:spPr bwMode="auto">
            <a:xfrm>
              <a:off x="2593573" y="1043188"/>
              <a:ext cx="2410736" cy="684169"/>
            </a:xfrm>
            <a:prstGeom prst="roundRect">
              <a:avLst>
                <a:gd name="adj" fmla="val 16667"/>
              </a:avLst>
            </a:prstGeom>
            <a:gradFill rotWithShape="1">
              <a:gsLst>
                <a:gs pos="0">
                  <a:srgbClr val="B2B2B2"/>
                </a:gs>
                <a:gs pos="100000">
                  <a:srgbClr val="878787"/>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5388" name="AutoShape 129"/>
            <p:cNvSpPr>
              <a:spLocks noChangeArrowheads="1"/>
            </p:cNvSpPr>
            <p:nvPr/>
          </p:nvSpPr>
          <p:spPr bwMode="auto">
            <a:xfrm>
              <a:off x="2627431" y="1080445"/>
              <a:ext cx="2339633" cy="323455"/>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89" name="Text Box 130"/>
            <p:cNvSpPr txBox="1">
              <a:spLocks noChangeArrowheads="1"/>
            </p:cNvSpPr>
            <p:nvPr/>
          </p:nvSpPr>
          <p:spPr bwMode="auto">
            <a:xfrm>
              <a:off x="2627313" y="1138416"/>
              <a:ext cx="2305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latin typeface="Arial Black" panose="020B0A04020102020204" pitchFamily="34" charset="0"/>
                </a:rPr>
                <a:t>Eye-Catching</a:t>
              </a:r>
            </a:p>
            <a:p>
              <a:pPr algn="ctr" eaLnBrk="1" hangingPunct="1">
                <a:spcBef>
                  <a:spcPct val="0"/>
                </a:spcBef>
                <a:buFontTx/>
                <a:buNone/>
              </a:pPr>
              <a:r>
                <a:rPr lang="en-US" altLang="zh-CN" sz="1400">
                  <a:latin typeface="Arial Black" panose="020B0A04020102020204" pitchFamily="34" charset="0"/>
                </a:rPr>
                <a:t>Visual</a:t>
              </a:r>
              <a:endParaRPr lang="zh-CN" altLang="en-US" sz="1800"/>
            </a:p>
          </p:txBody>
        </p:sp>
        <p:sp>
          <p:nvSpPr>
            <p:cNvPr id="15390" name="AutoShape 131"/>
            <p:cNvSpPr>
              <a:spLocks noChangeArrowheads="1"/>
            </p:cNvSpPr>
            <p:nvPr/>
          </p:nvSpPr>
          <p:spPr bwMode="auto">
            <a:xfrm>
              <a:off x="0" y="1043188"/>
              <a:ext cx="2409043" cy="684169"/>
            </a:xfrm>
            <a:prstGeom prst="roundRect">
              <a:avLst>
                <a:gd name="adj" fmla="val 16667"/>
              </a:avLst>
            </a:prstGeom>
            <a:gradFill rotWithShape="1">
              <a:gsLst>
                <a:gs pos="0">
                  <a:srgbClr val="B2B2B2"/>
                </a:gs>
                <a:gs pos="100000">
                  <a:srgbClr val="878787"/>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5391" name="AutoShape 132"/>
            <p:cNvSpPr>
              <a:spLocks noChangeArrowheads="1"/>
            </p:cNvSpPr>
            <p:nvPr/>
          </p:nvSpPr>
          <p:spPr bwMode="auto">
            <a:xfrm>
              <a:off x="33859" y="1080445"/>
              <a:ext cx="2339633" cy="323455"/>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92" name="Text Box 133"/>
            <p:cNvSpPr txBox="1">
              <a:spLocks noChangeArrowheads="1"/>
            </p:cNvSpPr>
            <p:nvPr/>
          </p:nvSpPr>
          <p:spPr bwMode="auto">
            <a:xfrm>
              <a:off x="33338" y="1138416"/>
              <a:ext cx="2305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latin typeface="Arial Black" panose="020B0A04020102020204" pitchFamily="34" charset="0"/>
                </a:rPr>
                <a:t>Immense Visual Appeal</a:t>
              </a:r>
              <a:endParaRPr lang="zh-CN" altLang="en-US" sz="1800"/>
            </a:p>
          </p:txBody>
        </p:sp>
        <p:sp>
          <p:nvSpPr>
            <p:cNvPr id="15393" name="AutoShape 134"/>
            <p:cNvSpPr>
              <a:spLocks noChangeArrowheads="1"/>
            </p:cNvSpPr>
            <p:nvPr/>
          </p:nvSpPr>
          <p:spPr bwMode="auto">
            <a:xfrm>
              <a:off x="5187145" y="1043188"/>
              <a:ext cx="2409043" cy="684169"/>
            </a:xfrm>
            <a:prstGeom prst="roundRect">
              <a:avLst>
                <a:gd name="adj" fmla="val 16667"/>
              </a:avLst>
            </a:prstGeom>
            <a:gradFill rotWithShape="1">
              <a:gsLst>
                <a:gs pos="0">
                  <a:srgbClr val="B2B2B2"/>
                </a:gs>
                <a:gs pos="100000">
                  <a:srgbClr val="878787"/>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zh-CN" altLang="zh-CN" sz="1800"/>
            </a:p>
          </p:txBody>
        </p:sp>
        <p:sp>
          <p:nvSpPr>
            <p:cNvPr id="15394" name="AutoShape 135"/>
            <p:cNvSpPr>
              <a:spLocks noChangeArrowheads="1"/>
            </p:cNvSpPr>
            <p:nvPr/>
          </p:nvSpPr>
          <p:spPr bwMode="auto">
            <a:xfrm>
              <a:off x="5219311" y="1080445"/>
              <a:ext cx="2339633" cy="323455"/>
            </a:xfrm>
            <a:prstGeom prst="roundRect">
              <a:avLst>
                <a:gd name="adj" fmla="val 25981"/>
              </a:avLst>
            </a:prstGeom>
            <a:gradFill rotWithShape="1">
              <a:gsLst>
                <a:gs pos="0">
                  <a:schemeClr val="bg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eaLnBrk="1" hangingPunct="1">
                <a:spcBef>
                  <a:spcPct val="0"/>
                </a:spcBef>
                <a:buFontTx/>
                <a:buNone/>
              </a:pPr>
              <a:endParaRPr lang="ko-KR" altLang="en-US" sz="1800"/>
            </a:p>
          </p:txBody>
        </p:sp>
        <p:sp>
          <p:nvSpPr>
            <p:cNvPr id="15395" name="Text Box 136"/>
            <p:cNvSpPr txBox="1">
              <a:spLocks noChangeArrowheads="1"/>
            </p:cNvSpPr>
            <p:nvPr/>
          </p:nvSpPr>
          <p:spPr bwMode="auto">
            <a:xfrm>
              <a:off x="5219700" y="1138416"/>
              <a:ext cx="2305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sz="3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har char="–"/>
                <a:defRPr sz="28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har char="•"/>
                <a:defRPr sz="2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har char="»"/>
                <a:defRPr sz="20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har char="»"/>
                <a:defRPr sz="2000">
                  <a:solidFill>
                    <a:schemeClr val="tx1"/>
                  </a:solidFill>
                  <a:latin typeface="굴림" panose="020B0600000101010101" pitchFamily="34" charset="-127"/>
                  <a:ea typeface="굴림" panose="020B0600000101010101" pitchFamily="34" charset="-127"/>
                </a:defRPr>
              </a:lvl9pPr>
            </a:lstStyle>
            <a:p>
              <a:pPr algn="ctr" eaLnBrk="1" hangingPunct="1">
                <a:spcBef>
                  <a:spcPct val="0"/>
                </a:spcBef>
                <a:buFontTx/>
                <a:buNone/>
              </a:pPr>
              <a:r>
                <a:rPr lang="en-US" altLang="zh-CN" sz="1400">
                  <a:latin typeface="Arial Black" panose="020B0A04020102020204" pitchFamily="34" charset="0"/>
                </a:rPr>
                <a:t>Sleek Diagram &amp; Chart</a:t>
              </a:r>
              <a:endParaRPr lang="zh-CN" altLang="en-US" sz="1800"/>
            </a:p>
          </p:txBody>
        </p:sp>
      </p:grpSp>
    </p:spTree>
  </p:cSld>
  <p:clrMapOvr>
    <a:masterClrMapping/>
  </p:clrMapOvr>
</p:sld>
</file>

<file path=ppt/theme/theme1.xml><?xml version="1.0" encoding="utf-8"?>
<a:theme xmlns:a="http://schemas.openxmlformats.org/drawingml/2006/main" name="pptkorea_0Ae133005[1]">
  <a:themeElements>
    <a:clrScheme name="pptkorea_0Ae1330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korea_0Ae133005[1]">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lnDef>
  </a:objectDefaults>
  <a:extraClrSchemeLst>
    <a:extraClrScheme>
      <a:clrScheme name="pptkorea_0Ae1330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korea_0Ae1330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korea_0Ae1330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korea_0Ae1330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korea_0Ae1330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korea_0Ae1330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korea_0Ae1330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korea_0Ae1330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korea_0Ae1330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korea_0Ae1330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korea_0Ae1330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korea_0Ae1330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Times New Roman"/>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Times New Roman"/>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디자인 사용자 지정">
  <a:themeElements>
    <a:clrScheme name="2_디자인 사용자 지정 1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B0F0"/>
      </a:hlink>
      <a:folHlink>
        <a:srgbClr val="800080"/>
      </a:folHlink>
    </a:clrScheme>
    <a:fontScheme name="2_디자인 사용자 지정">
      <a:majorFont>
        <a:latin typeface="Times New Roman"/>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디자인 사용자 지정 1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B0F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Times New Roman"/>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 typeface="Arial" panose="020B0604020202020204" pitchFamily="34" charset="0"/>
          <a:buNone/>
          <a:defRPr kumimoji="0" lang="ko-KR" altLang="zh-CN" sz="1800" b="0" i="0" u="none" strike="noStrike" cap="none" normalizeH="0" baseline="0" smtClean="0">
            <a:ln>
              <a:noFill/>
            </a:ln>
            <a:solidFill>
              <a:schemeClr val="tx1"/>
            </a:solidFill>
            <a:effectLst/>
            <a:latin typeface="굴림" panose="020B0600000101010101" pitchFamily="34" charset="-127"/>
            <a:ea typeface="굴림" panose="020B0600000101010101" pitchFamily="34" charset="-127"/>
          </a:defRPr>
        </a:defPPr>
      </a:lstStyle>
    </a:lnDef>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全屏显示(4:3)</PresentationFormat>
  <Paragraphs>279</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21</vt:i4>
      </vt:variant>
    </vt:vector>
  </HeadingPairs>
  <TitlesOfParts>
    <vt:vector size="33" baseType="lpstr">
      <vt:lpstr>굴림</vt:lpstr>
      <vt:lpstr>HY헤드라인M</vt:lpstr>
      <vt:lpstr>Arial</vt:lpstr>
      <vt:lpstr>Arial Black</vt:lpstr>
      <vt:lpstr>Calibri</vt:lpstr>
      <vt:lpstr>Times New Roman</vt:lpstr>
      <vt:lpstr>Wingdings</vt:lpstr>
      <vt:lpstr>pptkorea_0Ae133005[1]</vt:lpstr>
      <vt:lpstr>1_디자인 사용자 지정</vt:lpstr>
      <vt:lpstr>디자인 사용자 지정</vt:lpstr>
      <vt:lpstr>2_디자인 사용자 지정</vt:lpstr>
      <vt:lpstr>3_디자인 사용자 지정</vt:lpstr>
      <vt:lpstr>PowerPoint 演示文稿</vt:lpstr>
      <vt:lpstr>Click To Edit Title Style </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PowerPoint 演示文稿</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Click To Edit Title Style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2011-03-08T06:28:00Z</dcterms:created>
  <dcterms:modified xsi:type="dcterms:W3CDTF">2021-01-05T06:23:11Z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