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63" r:id="rId7"/>
    <p:sldId id="261" r:id="rId8"/>
    <p:sldId id="287" r:id="rId9"/>
    <p:sldId id="264" r:id="rId10"/>
    <p:sldId id="294" r:id="rId11"/>
    <p:sldId id="265" r:id="rId12"/>
    <p:sldId id="269" r:id="rId13"/>
    <p:sldId id="268" r:id="rId14"/>
    <p:sldId id="270" r:id="rId15"/>
    <p:sldId id="289" r:id="rId16"/>
    <p:sldId id="266" r:id="rId17"/>
    <p:sldId id="295" r:id="rId18"/>
    <p:sldId id="275" r:id="rId19"/>
    <p:sldId id="290" r:id="rId20"/>
    <p:sldId id="276" r:id="rId21"/>
    <p:sldId id="277" r:id="rId22"/>
    <p:sldId id="278" r:id="rId23"/>
    <p:sldId id="296" r:id="rId24"/>
    <p:sldId id="280" r:id="rId25"/>
    <p:sldId id="282" r:id="rId26"/>
    <p:sldId id="281" r:id="rId27"/>
    <p:sldId id="283" r:id="rId28"/>
    <p:sldId id="284" r:id="rId29"/>
    <p:sldId id="286" r:id="rId30"/>
    <p:sldId id="285" r:id="rId31"/>
    <p:sldId id="318"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E9B"/>
    <a:srgbClr val="8EC2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758" autoAdjust="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7E16DF-4169-4A88-ADAB-C26DE16037B8}"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5497CC-928D-4F26-9C0C-6805126A167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p>
        </p:txBody>
      </p:sp>
      <p:sp>
        <p:nvSpPr>
          <p:cNvPr id="4" name="灯片编号占位符 3"/>
          <p:cNvSpPr>
            <a:spLocks noGrp="1"/>
          </p:cNvSpPr>
          <p:nvPr>
            <p:ph type="sldNum" sz="quarter" idx="10"/>
          </p:nvPr>
        </p:nvSpPr>
        <p:spPr/>
        <p:txBody>
          <a:bodyPr/>
          <a:lstStyle/>
          <a:p>
            <a:fld id="{795497CC-928D-4F26-9C0C-6805126A167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a:t>https://liangliangtuwen.tmall.com</a:t>
            </a:r>
            <a:endParaRPr lang="en-US" altLang="zh-CN" dirty="0"/>
          </a:p>
        </p:txBody>
      </p:sp>
      <p:sp>
        <p:nvSpPr>
          <p:cNvPr id="4" name="灯片编号占位符 3"/>
          <p:cNvSpPr>
            <a:spLocks noGrp="1"/>
          </p:cNvSpPr>
          <p:nvPr>
            <p:ph type="sldNum" sz="quarter" idx="10"/>
          </p:nvPr>
        </p:nvSpPr>
        <p:spPr/>
        <p:txBody>
          <a:bodyPr/>
          <a:lstStyle/>
          <a:p>
            <a:fld id="{795497CC-928D-4F26-9C0C-6805126A167F}"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0413" cy="687012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矩形 259"/>
          <p:cNvSpPr>
            <a:spLocks noChangeArrowheads="1"/>
          </p:cNvSpPr>
          <p:nvPr/>
        </p:nvSpPr>
        <p:spPr bwMode="auto">
          <a:xfrm>
            <a:off x="511651" y="5947852"/>
            <a:ext cx="4948702" cy="3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4" tIns="43347" rIns="86694" bIns="4334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适用于述职报告</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个人简介</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工作总结</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会议报告等</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endPar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sp>
        <p:nvSpPr>
          <p:cNvPr id="16" name="TextBox 15"/>
          <p:cNvSpPr txBox="1"/>
          <p:nvPr/>
        </p:nvSpPr>
        <p:spPr>
          <a:xfrm>
            <a:off x="354734" y="4863964"/>
            <a:ext cx="6023423" cy="992461"/>
          </a:xfrm>
          <a:prstGeom prst="rect">
            <a:avLst/>
          </a:prstGeom>
          <a:noFill/>
        </p:spPr>
        <p:txBody>
          <a:bodyPr wrap="none" lIns="115590" tIns="57794" rIns="115590" bIns="57794"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5700" b="1"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医学医疗通用</a:t>
            </a:r>
            <a:r>
              <a:rPr kumimoji="0" lang="en-US" altLang="zh-CN" sz="5700" b="1"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PPT</a:t>
            </a:r>
            <a:endParaRPr kumimoji="0" lang="zh-CN" altLang="en-US" sz="5700" b="1"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pic>
        <p:nvPicPr>
          <p:cNvPr id="2" name="医生用.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5486400" y="-82333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5619"/>
    </mc:Choice>
    <mc:Fallback xmlns="">
      <p:transition advTm="56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288"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200" fill="hold"/>
                                        <p:tgtEl>
                                          <p:spTgt spid="13"/>
                                        </p:tgtEl>
                                        <p:attrNameLst>
                                          <p:attrName>ppt_w</p:attrName>
                                        </p:attrNameLst>
                                      </p:cBhvr>
                                      <p:tavLst>
                                        <p:tav tm="0">
                                          <p:val>
                                            <p:strVal val="4/3*#ppt_w"/>
                                          </p:val>
                                        </p:tav>
                                        <p:tav tm="100000">
                                          <p:val>
                                            <p:strVal val="#ppt_w"/>
                                          </p:val>
                                        </p:tav>
                                      </p:tavLst>
                                    </p:anim>
                                    <p:anim calcmode="lin" valueType="num">
                                      <p:cBhvr>
                                        <p:cTn id="12" dur="1200" fill="hold"/>
                                        <p:tgtEl>
                                          <p:spTgt spid="13"/>
                                        </p:tgtEl>
                                        <p:attrNameLst>
                                          <p:attrName>ppt_h</p:attrName>
                                        </p:attrNameLst>
                                      </p:cBhvr>
                                      <p:tavLst>
                                        <p:tav tm="0">
                                          <p:val>
                                            <p:strVal val="4/3*#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4"/>
                                        </p:tgtEl>
                                        <p:attrNameLst>
                                          <p:attrName>ppt_y</p:attrName>
                                        </p:attrNameLst>
                                      </p:cBhvr>
                                      <p:tavLst>
                                        <p:tav tm="0">
                                          <p:val>
                                            <p:strVal val="#ppt_y"/>
                                          </p:val>
                                        </p:tav>
                                        <p:tav tm="100000">
                                          <p:val>
                                            <p:strVal val="#ppt_y"/>
                                          </p:val>
                                        </p:tav>
                                      </p:tavLst>
                                    </p:anim>
                                    <p:anim calcmode="lin" valueType="num">
                                      <p:cBhvr>
                                        <p:cTn id="2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9" repeatCount="indefinite" fill="hold" display="0">
                  <p:stCondLst>
                    <p:cond delay="indefinite"/>
                  </p:stCondLst>
                  <p:endCondLst>
                    <p:cond evt="onStopAudio" delay="0">
                      <p:tgtEl>
                        <p:sldTgt/>
                      </p:tgtEl>
                    </p:cond>
                  </p:endCondLst>
                </p:cTn>
                <p:tgtEl>
                  <p:spTgt spid="2"/>
                </p:tgtEl>
              </p:cMediaNode>
            </p:audio>
          </p:childTnLst>
        </p:cTn>
      </p:par>
    </p:tnLst>
    <p:bldLst>
      <p:bldP spid="13" grpId="0" animBg="1"/>
      <p:bldP spid="14"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21000" y="1980245"/>
            <a:ext cx="4898168" cy="438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圆角矩形 2"/>
          <p:cNvSpPr/>
          <p:nvPr/>
        </p:nvSpPr>
        <p:spPr>
          <a:xfrm rot="9305836">
            <a:off x="38199" y="5776291"/>
            <a:ext cx="12635149" cy="6157232"/>
          </a:xfrm>
          <a:custGeom>
            <a:avLst/>
            <a:gdLst>
              <a:gd name="connsiteX0" fmla="*/ 0 w 12635149"/>
              <a:gd name="connsiteY0" fmla="*/ 1026226 h 6157232"/>
              <a:gd name="connsiteX1" fmla="*/ 1026226 w 12635149"/>
              <a:gd name="connsiteY1" fmla="*/ 0 h 6157232"/>
              <a:gd name="connsiteX2" fmla="*/ 11608923 w 12635149"/>
              <a:gd name="connsiteY2" fmla="*/ 0 h 6157232"/>
              <a:gd name="connsiteX3" fmla="*/ 12635149 w 12635149"/>
              <a:gd name="connsiteY3" fmla="*/ 1026226 h 6157232"/>
              <a:gd name="connsiteX4" fmla="*/ 12635149 w 12635149"/>
              <a:gd name="connsiteY4" fmla="*/ 5131006 h 6157232"/>
              <a:gd name="connsiteX5" fmla="*/ 11608923 w 12635149"/>
              <a:gd name="connsiteY5" fmla="*/ 6157232 h 6157232"/>
              <a:gd name="connsiteX6" fmla="*/ 1026226 w 12635149"/>
              <a:gd name="connsiteY6" fmla="*/ 6157232 h 6157232"/>
              <a:gd name="connsiteX7" fmla="*/ 0 w 12635149"/>
              <a:gd name="connsiteY7" fmla="*/ 5131006 h 6157232"/>
              <a:gd name="connsiteX8" fmla="*/ 0 w 12635149"/>
              <a:gd name="connsiteY8" fmla="*/ 1026226 h 6157232"/>
              <a:gd name="connsiteX0-1" fmla="*/ 0 w 12848278"/>
              <a:gd name="connsiteY0-2" fmla="*/ 1026226 h 6157232"/>
              <a:gd name="connsiteX1-3" fmla="*/ 1026226 w 12848278"/>
              <a:gd name="connsiteY1-4" fmla="*/ 0 h 6157232"/>
              <a:gd name="connsiteX2-5" fmla="*/ 11608923 w 12848278"/>
              <a:gd name="connsiteY2-6" fmla="*/ 0 h 6157232"/>
              <a:gd name="connsiteX3-7" fmla="*/ 12635149 w 12848278"/>
              <a:gd name="connsiteY3-8" fmla="*/ 5131006 h 6157232"/>
              <a:gd name="connsiteX4-9" fmla="*/ 11608923 w 12848278"/>
              <a:gd name="connsiteY4-10" fmla="*/ 6157232 h 6157232"/>
              <a:gd name="connsiteX5-11" fmla="*/ 1026226 w 12848278"/>
              <a:gd name="connsiteY5-12" fmla="*/ 6157232 h 6157232"/>
              <a:gd name="connsiteX6-13" fmla="*/ 0 w 12848278"/>
              <a:gd name="connsiteY6-14" fmla="*/ 5131006 h 6157232"/>
              <a:gd name="connsiteX7-15" fmla="*/ 0 w 12848278"/>
              <a:gd name="connsiteY7-16" fmla="*/ 1026226 h 6157232"/>
              <a:gd name="connsiteX0-17" fmla="*/ 12635149 w 12635149"/>
              <a:gd name="connsiteY0-18" fmla="*/ 5131006 h 6157232"/>
              <a:gd name="connsiteX1-19" fmla="*/ 11608923 w 12635149"/>
              <a:gd name="connsiteY1-20" fmla="*/ 6157232 h 6157232"/>
              <a:gd name="connsiteX2-21" fmla="*/ 1026226 w 12635149"/>
              <a:gd name="connsiteY2-22" fmla="*/ 6157232 h 6157232"/>
              <a:gd name="connsiteX3-23" fmla="*/ 0 w 12635149"/>
              <a:gd name="connsiteY3-24" fmla="*/ 5131006 h 6157232"/>
              <a:gd name="connsiteX4-25" fmla="*/ 0 w 12635149"/>
              <a:gd name="connsiteY4-26" fmla="*/ 1026226 h 6157232"/>
              <a:gd name="connsiteX5-27" fmla="*/ 1026226 w 12635149"/>
              <a:gd name="connsiteY5-28" fmla="*/ 0 h 6157232"/>
              <a:gd name="connsiteX6-29" fmla="*/ 11700363 w 12635149"/>
              <a:gd name="connsiteY6-30" fmla="*/ 91440 h 6157232"/>
              <a:gd name="connsiteX0-31" fmla="*/ 12635149 w 12635149"/>
              <a:gd name="connsiteY0-32" fmla="*/ 5131006 h 6157232"/>
              <a:gd name="connsiteX1-33" fmla="*/ 11608923 w 12635149"/>
              <a:gd name="connsiteY1-34" fmla="*/ 6157232 h 6157232"/>
              <a:gd name="connsiteX2-35" fmla="*/ 1026226 w 12635149"/>
              <a:gd name="connsiteY2-36" fmla="*/ 6157232 h 6157232"/>
              <a:gd name="connsiteX3-37" fmla="*/ 0 w 12635149"/>
              <a:gd name="connsiteY3-38" fmla="*/ 5131006 h 6157232"/>
              <a:gd name="connsiteX4-39" fmla="*/ 0 w 12635149"/>
              <a:gd name="connsiteY4-40" fmla="*/ 1026226 h 6157232"/>
              <a:gd name="connsiteX5-41" fmla="*/ 1026226 w 12635149"/>
              <a:gd name="connsiteY5-42" fmla="*/ 0 h 61572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635149" h="6157232">
                <a:moveTo>
                  <a:pt x="12635149" y="5131006"/>
                </a:moveTo>
                <a:cubicBezTo>
                  <a:pt x="12635149" y="5697775"/>
                  <a:pt x="12175692" y="6157232"/>
                  <a:pt x="11608923" y="6157232"/>
                </a:cubicBezTo>
                <a:lnTo>
                  <a:pt x="1026226" y="6157232"/>
                </a:lnTo>
                <a:cubicBezTo>
                  <a:pt x="459457" y="6157232"/>
                  <a:pt x="0" y="5697775"/>
                  <a:pt x="0" y="5131006"/>
                </a:cubicBezTo>
                <a:lnTo>
                  <a:pt x="0" y="1026226"/>
                </a:lnTo>
                <a:cubicBezTo>
                  <a:pt x="0" y="459457"/>
                  <a:pt x="459457" y="0"/>
                  <a:pt x="1026226" y="0"/>
                </a:cubicBezTo>
              </a:path>
            </a:pathLst>
          </a:cu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4"/>
          <p:cNvSpPr/>
          <p:nvPr/>
        </p:nvSpPr>
        <p:spPr>
          <a:xfrm rot="9305836">
            <a:off x="1519256" y="6493873"/>
            <a:ext cx="10335756" cy="4959075"/>
          </a:xfrm>
          <a:custGeom>
            <a:avLst/>
            <a:gdLst>
              <a:gd name="connsiteX0" fmla="*/ 0 w 10335756"/>
              <a:gd name="connsiteY0" fmla="*/ 839469 h 5036716"/>
              <a:gd name="connsiteX1" fmla="*/ 839469 w 10335756"/>
              <a:gd name="connsiteY1" fmla="*/ 0 h 5036716"/>
              <a:gd name="connsiteX2" fmla="*/ 9496287 w 10335756"/>
              <a:gd name="connsiteY2" fmla="*/ 0 h 5036716"/>
              <a:gd name="connsiteX3" fmla="*/ 10335756 w 10335756"/>
              <a:gd name="connsiteY3" fmla="*/ 839469 h 5036716"/>
              <a:gd name="connsiteX4" fmla="*/ 10335756 w 10335756"/>
              <a:gd name="connsiteY4" fmla="*/ 4197247 h 5036716"/>
              <a:gd name="connsiteX5" fmla="*/ 9496287 w 10335756"/>
              <a:gd name="connsiteY5" fmla="*/ 5036716 h 5036716"/>
              <a:gd name="connsiteX6" fmla="*/ 839469 w 10335756"/>
              <a:gd name="connsiteY6" fmla="*/ 5036716 h 5036716"/>
              <a:gd name="connsiteX7" fmla="*/ 0 w 10335756"/>
              <a:gd name="connsiteY7" fmla="*/ 4197247 h 5036716"/>
              <a:gd name="connsiteX8" fmla="*/ 0 w 10335756"/>
              <a:gd name="connsiteY8" fmla="*/ 839469 h 5036716"/>
              <a:gd name="connsiteX0-1" fmla="*/ 9496287 w 10335756"/>
              <a:gd name="connsiteY0-2" fmla="*/ 0 h 5036716"/>
              <a:gd name="connsiteX1-3" fmla="*/ 10335756 w 10335756"/>
              <a:gd name="connsiteY1-4" fmla="*/ 839469 h 5036716"/>
              <a:gd name="connsiteX2-5" fmla="*/ 10335756 w 10335756"/>
              <a:gd name="connsiteY2-6" fmla="*/ 4197247 h 5036716"/>
              <a:gd name="connsiteX3-7" fmla="*/ 9496287 w 10335756"/>
              <a:gd name="connsiteY3-8" fmla="*/ 5036716 h 5036716"/>
              <a:gd name="connsiteX4-9" fmla="*/ 839469 w 10335756"/>
              <a:gd name="connsiteY4-10" fmla="*/ 5036716 h 5036716"/>
              <a:gd name="connsiteX5-11" fmla="*/ 0 w 10335756"/>
              <a:gd name="connsiteY5-12" fmla="*/ 4197247 h 5036716"/>
              <a:gd name="connsiteX6-13" fmla="*/ 0 w 10335756"/>
              <a:gd name="connsiteY6-14" fmla="*/ 839469 h 5036716"/>
              <a:gd name="connsiteX7-15" fmla="*/ 930909 w 10335756"/>
              <a:gd name="connsiteY7-16" fmla="*/ 91440 h 5036716"/>
              <a:gd name="connsiteX0-17" fmla="*/ 9496287 w 10335756"/>
              <a:gd name="connsiteY0-18" fmla="*/ 0 h 5036716"/>
              <a:gd name="connsiteX1-19" fmla="*/ 10335756 w 10335756"/>
              <a:gd name="connsiteY1-20" fmla="*/ 4197247 h 5036716"/>
              <a:gd name="connsiteX2-21" fmla="*/ 9496287 w 10335756"/>
              <a:gd name="connsiteY2-22" fmla="*/ 5036716 h 5036716"/>
              <a:gd name="connsiteX3-23" fmla="*/ 839469 w 10335756"/>
              <a:gd name="connsiteY3-24" fmla="*/ 5036716 h 5036716"/>
              <a:gd name="connsiteX4-25" fmla="*/ 0 w 10335756"/>
              <a:gd name="connsiteY4-26" fmla="*/ 4197247 h 5036716"/>
              <a:gd name="connsiteX5-27" fmla="*/ 0 w 10335756"/>
              <a:gd name="connsiteY5-28" fmla="*/ 839469 h 5036716"/>
              <a:gd name="connsiteX6-29" fmla="*/ 930909 w 10335756"/>
              <a:gd name="connsiteY6-30" fmla="*/ 91440 h 5036716"/>
              <a:gd name="connsiteX0-31" fmla="*/ 10335756 w 10335756"/>
              <a:gd name="connsiteY0-32" fmla="*/ 4119606 h 4959075"/>
              <a:gd name="connsiteX1-33" fmla="*/ 9496287 w 10335756"/>
              <a:gd name="connsiteY1-34" fmla="*/ 4959075 h 4959075"/>
              <a:gd name="connsiteX2-35" fmla="*/ 839469 w 10335756"/>
              <a:gd name="connsiteY2-36" fmla="*/ 4959075 h 4959075"/>
              <a:gd name="connsiteX3-37" fmla="*/ 0 w 10335756"/>
              <a:gd name="connsiteY3-38" fmla="*/ 4119606 h 4959075"/>
              <a:gd name="connsiteX4-39" fmla="*/ 0 w 10335756"/>
              <a:gd name="connsiteY4-40" fmla="*/ 761828 h 4959075"/>
              <a:gd name="connsiteX5-41" fmla="*/ 930909 w 10335756"/>
              <a:gd name="connsiteY5-42" fmla="*/ 13799 h 4959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335756" h="4959075">
                <a:moveTo>
                  <a:pt x="10335756" y="4119606"/>
                </a:moveTo>
                <a:cubicBezTo>
                  <a:pt x="10335756" y="4583232"/>
                  <a:pt x="9959913" y="4959075"/>
                  <a:pt x="9496287" y="4959075"/>
                </a:cubicBezTo>
                <a:lnTo>
                  <a:pt x="839469" y="4959075"/>
                </a:lnTo>
                <a:cubicBezTo>
                  <a:pt x="375843" y="4959075"/>
                  <a:pt x="0" y="4583232"/>
                  <a:pt x="0" y="4119606"/>
                </a:cubicBezTo>
                <a:lnTo>
                  <a:pt x="0" y="761828"/>
                </a:lnTo>
                <a:cubicBezTo>
                  <a:pt x="0" y="298202"/>
                  <a:pt x="375843" y="-77641"/>
                  <a:pt x="930909" y="1379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1151" y="249375"/>
            <a:ext cx="264302" cy="807522"/>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404576" y="337665"/>
            <a:ext cx="3108543" cy="630942"/>
          </a:xfrm>
          <a:prstGeom prst="rect">
            <a:avLst/>
          </a:prstGeom>
          <a:noFill/>
        </p:spPr>
        <p:txBody>
          <a:bodyPr wrap="none" rtlCol="0">
            <a:spAutoFit/>
          </a:bodyPr>
          <a:lstStyle/>
          <a:p>
            <a:r>
              <a:rPr lang="zh-CN" altLang="en-US" sz="35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nvGrpSpPr>
          <p:cNvPr id="31" name="组合 30"/>
          <p:cNvGrpSpPr/>
          <p:nvPr/>
        </p:nvGrpSpPr>
        <p:grpSpPr>
          <a:xfrm>
            <a:off x="5479870" y="2033882"/>
            <a:ext cx="2613347" cy="461665"/>
            <a:chOff x="831273" y="1847582"/>
            <a:chExt cx="2613347" cy="461665"/>
          </a:xfrm>
        </p:grpSpPr>
        <p:sp>
          <p:nvSpPr>
            <p:cNvPr id="32" name="燕尾形 3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32"/>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sp>
        <p:nvSpPr>
          <p:cNvPr id="34" name="TextBox 33"/>
          <p:cNvSpPr txBox="1"/>
          <p:nvPr/>
        </p:nvSpPr>
        <p:spPr>
          <a:xfrm>
            <a:off x="8671519" y="5251799"/>
            <a:ext cx="1842171" cy="1631216"/>
          </a:xfrm>
          <a:prstGeom prst="rect">
            <a:avLst/>
          </a:prstGeom>
          <a:noFill/>
        </p:spPr>
        <p:txBody>
          <a:bodyPr wrap="none" rtlCol="0">
            <a:spAutoFit/>
          </a:bodyPr>
          <a:lstStyle/>
          <a:p>
            <a:r>
              <a:rPr lang="en-US" altLang="zh-CN" sz="10000" b="1" spc="300" dirty="0">
                <a:solidFill>
                  <a:schemeClr val="bg1"/>
                </a:solidFill>
                <a:latin typeface="微软雅黑" panose="020B0503020204020204" pitchFamily="34" charset="-122"/>
                <a:ea typeface="微软雅黑" panose="020B0503020204020204" pitchFamily="34" charset="-122"/>
              </a:rPr>
              <a:t>02</a:t>
            </a:r>
            <a:endParaRPr lang="zh-CN" altLang="en-US" sz="10000" b="1" spc="300" dirty="0">
              <a:solidFill>
                <a:schemeClr val="bg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8698856" y="2033882"/>
            <a:ext cx="2613347" cy="461665"/>
            <a:chOff x="831273" y="1847582"/>
            <a:chExt cx="2613347" cy="461665"/>
          </a:xfrm>
        </p:grpSpPr>
        <p:sp>
          <p:nvSpPr>
            <p:cNvPr id="36" name="燕尾形 35"/>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TextBox 36"/>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grpSp>
        <p:nvGrpSpPr>
          <p:cNvPr id="38" name="组合 37"/>
          <p:cNvGrpSpPr/>
          <p:nvPr/>
        </p:nvGrpSpPr>
        <p:grpSpPr>
          <a:xfrm>
            <a:off x="5509609" y="2754983"/>
            <a:ext cx="2613347" cy="461665"/>
            <a:chOff x="831273" y="1847582"/>
            <a:chExt cx="2613347" cy="461665"/>
          </a:xfrm>
        </p:grpSpPr>
        <p:sp>
          <p:nvSpPr>
            <p:cNvPr id="39" name="燕尾形 38"/>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TextBox 39"/>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grpSp>
        <p:nvGrpSpPr>
          <p:cNvPr id="41" name="组合 40"/>
          <p:cNvGrpSpPr/>
          <p:nvPr/>
        </p:nvGrpSpPr>
        <p:grpSpPr>
          <a:xfrm>
            <a:off x="8728595" y="2754983"/>
            <a:ext cx="2613347" cy="461665"/>
            <a:chOff x="831273" y="1847582"/>
            <a:chExt cx="2613347" cy="461665"/>
          </a:xfrm>
        </p:grpSpPr>
        <p:sp>
          <p:nvSpPr>
            <p:cNvPr id="42" name="燕尾形 4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42"/>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spTree>
  </p:cSld>
  <p:clrMapOvr>
    <a:masterClrMapping/>
  </p:clrMapOvr>
  <mc:AlternateContent xmlns:mc="http://schemas.openxmlformats.org/markup-compatibility/2006" xmlns:p14="http://schemas.microsoft.com/office/powerpoint/2010/main">
    <mc:Choice Requires="p14">
      <p:transition spd="slow" p14:dur="2000" advTm="4173"/>
    </mc:Choice>
    <mc:Fallback xmlns="">
      <p:transition spd="slow" advTm="4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7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800" fill="hold"/>
                                        <p:tgtEl>
                                          <p:spTgt spid="34"/>
                                        </p:tgtEl>
                                        <p:attrNameLst>
                                          <p:attrName>ppt_x</p:attrName>
                                        </p:attrNameLst>
                                      </p:cBhvr>
                                      <p:tavLst>
                                        <p:tav tm="0">
                                          <p:val>
                                            <p:strVal val="1+#ppt_w/2"/>
                                          </p:val>
                                        </p:tav>
                                        <p:tav tm="100000">
                                          <p:val>
                                            <p:strVal val="#ppt_x"/>
                                          </p:val>
                                        </p:tav>
                                      </p:tavLst>
                                    </p:anim>
                                    <p:anim calcmode="lin" valueType="num">
                                      <p:cBhvr additive="base">
                                        <p:cTn id="18" dur="8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10000"/>
                                  </p:iterate>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800" fill="hold"/>
                                        <p:tgtEl>
                                          <p:spTgt spid="30"/>
                                        </p:tgtEl>
                                        <p:attrNameLst>
                                          <p:attrName>ppt_x</p:attrName>
                                        </p:attrNameLst>
                                      </p:cBhvr>
                                      <p:tavLst>
                                        <p:tav tm="0">
                                          <p:val>
                                            <p:strVal val="1+#ppt_w/2"/>
                                          </p:val>
                                        </p:tav>
                                        <p:tav tm="100000">
                                          <p:val>
                                            <p:strVal val="#ppt_x"/>
                                          </p:val>
                                        </p:tav>
                                      </p:tavLst>
                                    </p:anim>
                                    <p:anim calcmode="lin" valueType="num">
                                      <p:cBhvr additive="base">
                                        <p:cTn id="24" dur="8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400" fill="hold"/>
                                        <p:tgtEl>
                                          <p:spTgt spid="31"/>
                                        </p:tgtEl>
                                        <p:attrNameLst>
                                          <p:attrName>ppt_x</p:attrName>
                                        </p:attrNameLst>
                                      </p:cBhvr>
                                      <p:tavLst>
                                        <p:tav tm="0">
                                          <p:val>
                                            <p:strVal val="0-#ppt_w/2"/>
                                          </p:val>
                                        </p:tav>
                                        <p:tav tm="100000">
                                          <p:val>
                                            <p:strVal val="#ppt_x"/>
                                          </p:val>
                                        </p:tav>
                                      </p:tavLst>
                                    </p:anim>
                                    <p:anim calcmode="lin" valueType="num">
                                      <p:cBhvr additive="base">
                                        <p:cTn id="37" dur="4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400" fill="hold"/>
                                        <p:tgtEl>
                                          <p:spTgt spid="38"/>
                                        </p:tgtEl>
                                        <p:attrNameLst>
                                          <p:attrName>ppt_x</p:attrName>
                                        </p:attrNameLst>
                                      </p:cBhvr>
                                      <p:tavLst>
                                        <p:tav tm="0">
                                          <p:val>
                                            <p:strVal val="0-#ppt_w/2"/>
                                          </p:val>
                                        </p:tav>
                                        <p:tav tm="100000">
                                          <p:val>
                                            <p:strVal val="#ppt_x"/>
                                          </p:val>
                                        </p:tav>
                                      </p:tavLst>
                                    </p:anim>
                                    <p:anim calcmode="lin" valueType="num">
                                      <p:cBhvr additive="base">
                                        <p:cTn id="43" dur="4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400" fill="hold"/>
                                        <p:tgtEl>
                                          <p:spTgt spid="35"/>
                                        </p:tgtEl>
                                        <p:attrNameLst>
                                          <p:attrName>ppt_x</p:attrName>
                                        </p:attrNameLst>
                                      </p:cBhvr>
                                      <p:tavLst>
                                        <p:tav tm="0">
                                          <p:val>
                                            <p:strVal val="0-#ppt_w/2"/>
                                          </p:val>
                                        </p:tav>
                                        <p:tav tm="100000">
                                          <p:val>
                                            <p:strVal val="#ppt_x"/>
                                          </p:val>
                                        </p:tav>
                                      </p:tavLst>
                                    </p:anim>
                                    <p:anim calcmode="lin" valueType="num">
                                      <p:cBhvr additive="base">
                                        <p:cTn id="49" dur="4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400" fill="hold"/>
                                        <p:tgtEl>
                                          <p:spTgt spid="41"/>
                                        </p:tgtEl>
                                        <p:attrNameLst>
                                          <p:attrName>ppt_x</p:attrName>
                                        </p:attrNameLst>
                                      </p:cBhvr>
                                      <p:tavLst>
                                        <p:tav tm="0">
                                          <p:val>
                                            <p:strVal val="0-#ppt_w/2"/>
                                          </p:val>
                                        </p:tav>
                                        <p:tav tm="100000">
                                          <p:val>
                                            <p:strVal val="#ppt_x"/>
                                          </p:val>
                                        </p:tav>
                                      </p:tavLst>
                                    </p:anim>
                                    <p:anim calcmode="lin" valueType="num">
                                      <p:cBhvr additive="base">
                                        <p:cTn id="55" dur="4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平行四边形 14"/>
          <p:cNvSpPr>
            <a:spLocks noChangeArrowheads="1"/>
          </p:cNvSpPr>
          <p:nvPr/>
        </p:nvSpPr>
        <p:spPr bwMode="auto">
          <a:xfrm rot="10800000">
            <a:off x="3815854" y="5050600"/>
            <a:ext cx="7534882" cy="393791"/>
          </a:xfrm>
          <a:prstGeom prst="parallelogram">
            <a:avLst>
              <a:gd name="adj" fmla="val 190171"/>
            </a:avLst>
          </a:prstGeom>
          <a:solidFill>
            <a:srgbClr val="D8D8D8"/>
          </a:solidFill>
          <a:ln w="12700">
            <a:solidFill>
              <a:srgbClr val="F2F2F2"/>
            </a:solidFill>
            <a:miter lim="800000"/>
          </a:ln>
        </p:spPr>
        <p:txBody>
          <a:bodyPr lIns="91438" tIns="45719" rIns="91438" bIns="4571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上箭头 16"/>
          <p:cNvSpPr>
            <a:spLocks noChangeArrowheads="1"/>
          </p:cNvSpPr>
          <p:nvPr/>
        </p:nvSpPr>
        <p:spPr bwMode="auto">
          <a:xfrm>
            <a:off x="7755516" y="2654507"/>
            <a:ext cx="1031740" cy="2499304"/>
          </a:xfrm>
          <a:prstGeom prst="upArrow">
            <a:avLst>
              <a:gd name="adj1" fmla="val 50000"/>
              <a:gd name="adj2" fmla="val 49911"/>
            </a:avLst>
          </a:prstGeom>
          <a:solidFill>
            <a:srgbClr val="8EC26A"/>
          </a:solidFill>
          <a:ln w="12700">
            <a:solidFill>
              <a:srgbClr val="F2F2F2"/>
            </a:solidFill>
            <a:miter lim="800000"/>
          </a:ln>
        </p:spPr>
        <p:txBody>
          <a:bodyPr lIns="91438" tIns="45719" rIns="91438" bIns="4571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上箭头 19"/>
          <p:cNvSpPr>
            <a:spLocks noChangeArrowheads="1"/>
          </p:cNvSpPr>
          <p:nvPr/>
        </p:nvSpPr>
        <p:spPr bwMode="auto">
          <a:xfrm>
            <a:off x="9230112" y="2117808"/>
            <a:ext cx="1030153" cy="3037591"/>
          </a:xfrm>
          <a:prstGeom prst="upArrow">
            <a:avLst>
              <a:gd name="adj1" fmla="val 50000"/>
              <a:gd name="adj2" fmla="val 50000"/>
            </a:avLst>
          </a:prstGeom>
          <a:solidFill>
            <a:srgbClr val="00BE9B"/>
          </a:solidFill>
          <a:ln w="12700">
            <a:solidFill>
              <a:srgbClr val="F2F2F2"/>
            </a:solidFill>
            <a:miter lim="800000"/>
          </a:ln>
        </p:spPr>
        <p:txBody>
          <a:bodyPr lIns="91438" tIns="45719" rIns="91438" bIns="4571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上箭头 20"/>
          <p:cNvSpPr>
            <a:spLocks noChangeArrowheads="1"/>
          </p:cNvSpPr>
          <p:nvPr/>
        </p:nvSpPr>
        <p:spPr bwMode="auto">
          <a:xfrm>
            <a:off x="4707912" y="3786657"/>
            <a:ext cx="1030154" cy="1367154"/>
          </a:xfrm>
          <a:prstGeom prst="upArrow">
            <a:avLst>
              <a:gd name="adj1" fmla="val 50000"/>
              <a:gd name="adj2" fmla="val 49977"/>
            </a:avLst>
          </a:prstGeom>
          <a:solidFill>
            <a:srgbClr val="8EC26A"/>
          </a:solidFill>
          <a:ln w="12700">
            <a:solidFill>
              <a:srgbClr val="F2F2F2"/>
            </a:solidFill>
            <a:miter lim="800000"/>
          </a:ln>
        </p:spPr>
        <p:txBody>
          <a:bodyPr lIns="91438" tIns="45719" rIns="91438" bIns="4571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上箭头 21"/>
          <p:cNvSpPr>
            <a:spLocks noChangeArrowheads="1"/>
          </p:cNvSpPr>
          <p:nvPr/>
        </p:nvSpPr>
        <p:spPr bwMode="auto">
          <a:xfrm>
            <a:off x="6282507" y="2983197"/>
            <a:ext cx="1030154" cy="2238893"/>
          </a:xfrm>
          <a:prstGeom prst="upArrow">
            <a:avLst>
              <a:gd name="adj1" fmla="val 50000"/>
              <a:gd name="adj2" fmla="val 49999"/>
            </a:avLst>
          </a:prstGeom>
          <a:solidFill>
            <a:srgbClr val="00BE9B"/>
          </a:solidFill>
          <a:ln w="12700">
            <a:solidFill>
              <a:srgbClr val="F2F2F2"/>
            </a:solidFill>
            <a:miter lim="800000"/>
          </a:ln>
        </p:spPr>
        <p:txBody>
          <a:bodyPr lIns="91438" tIns="45719" rIns="91438" bIns="4571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文本框 23"/>
          <p:cNvSpPr>
            <a:spLocks noChangeArrowheads="1"/>
          </p:cNvSpPr>
          <p:nvPr/>
        </p:nvSpPr>
        <p:spPr bwMode="auto">
          <a:xfrm>
            <a:off x="4809499" y="3313472"/>
            <a:ext cx="1030154"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一般</a:t>
            </a:r>
          </a:p>
        </p:txBody>
      </p:sp>
      <p:sp>
        <p:nvSpPr>
          <p:cNvPr id="14" name="文本框 24"/>
          <p:cNvSpPr>
            <a:spLocks noChangeArrowheads="1"/>
          </p:cNvSpPr>
          <p:nvPr/>
        </p:nvSpPr>
        <p:spPr bwMode="auto">
          <a:xfrm>
            <a:off x="6404729" y="2521125"/>
            <a:ext cx="755552"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中等</a:t>
            </a:r>
            <a:endParaRPr lang="zh-CN" altLang="en-US" dirty="0"/>
          </a:p>
        </p:txBody>
      </p:sp>
      <p:sp>
        <p:nvSpPr>
          <p:cNvPr id="15" name="文本框 25"/>
          <p:cNvSpPr>
            <a:spLocks noChangeArrowheads="1"/>
          </p:cNvSpPr>
          <p:nvPr/>
        </p:nvSpPr>
        <p:spPr bwMode="auto">
          <a:xfrm>
            <a:off x="7893610" y="2160681"/>
            <a:ext cx="755552"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较好</a:t>
            </a:r>
          </a:p>
        </p:txBody>
      </p:sp>
      <p:sp>
        <p:nvSpPr>
          <p:cNvPr id="16" name="文本框 26"/>
          <p:cNvSpPr>
            <a:spLocks noChangeArrowheads="1"/>
          </p:cNvSpPr>
          <p:nvPr/>
        </p:nvSpPr>
        <p:spPr bwMode="auto">
          <a:xfrm>
            <a:off x="9230112" y="1623980"/>
            <a:ext cx="1066661"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前景好</a:t>
            </a:r>
          </a:p>
        </p:txBody>
      </p:sp>
      <p:sp>
        <p:nvSpPr>
          <p:cNvPr id="17" name="文本框 28"/>
          <p:cNvSpPr>
            <a:spLocks noChangeArrowheads="1"/>
          </p:cNvSpPr>
          <p:nvPr/>
        </p:nvSpPr>
        <p:spPr bwMode="auto">
          <a:xfrm>
            <a:off x="1055550" y="2654507"/>
            <a:ext cx="3490458" cy="83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a:t>
            </a: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组合 29"/>
          <p:cNvGrpSpPr/>
          <p:nvPr/>
        </p:nvGrpSpPr>
        <p:grpSpPr bwMode="auto">
          <a:xfrm>
            <a:off x="755553" y="2341698"/>
            <a:ext cx="569839" cy="809813"/>
            <a:chOff x="0" y="0"/>
            <a:chExt cx="570354" cy="809083"/>
          </a:xfrm>
        </p:grpSpPr>
        <p:sp>
          <p:nvSpPr>
            <p:cNvPr id="19" name="文本框 30"/>
            <p:cNvSpPr>
              <a:spLocks noChangeArrowheads="1"/>
            </p:cNvSpPr>
            <p:nvPr/>
          </p:nvSpPr>
          <p:spPr bwMode="auto">
            <a:xfrm>
              <a:off x="0" y="0"/>
              <a:ext cx="570354" cy="76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rPr>
                <a:t>1</a:t>
              </a:r>
              <a:endParaRPr lang="zh-CN" altLang="en-US" sz="44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20" name="直角三角形 31"/>
            <p:cNvSpPr>
              <a:spLocks noChangeArrowheads="1"/>
            </p:cNvSpPr>
            <p:nvPr/>
          </p:nvSpPr>
          <p:spPr bwMode="auto">
            <a:xfrm rot="-5559855">
              <a:off x="155637" y="454384"/>
              <a:ext cx="200467" cy="161249"/>
            </a:xfrm>
            <a:prstGeom prst="rtTriangle">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直接连接符 32"/>
            <p:cNvSpPr>
              <a:spLocks noChangeShapeType="1"/>
            </p:cNvSpPr>
            <p:nvPr/>
          </p:nvSpPr>
          <p:spPr bwMode="auto">
            <a:xfrm flipH="1">
              <a:off x="49654" y="110840"/>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22" name="组合 33"/>
          <p:cNvGrpSpPr/>
          <p:nvPr/>
        </p:nvGrpSpPr>
        <p:grpSpPr bwMode="auto">
          <a:xfrm>
            <a:off x="526983" y="3942268"/>
            <a:ext cx="834917" cy="851094"/>
            <a:chOff x="0" y="0"/>
            <a:chExt cx="836459" cy="850698"/>
          </a:xfrm>
        </p:grpSpPr>
        <p:grpSp>
          <p:nvGrpSpPr>
            <p:cNvPr id="23" name="组合 34"/>
            <p:cNvGrpSpPr/>
            <p:nvPr/>
          </p:nvGrpSpPr>
          <p:grpSpPr bwMode="auto">
            <a:xfrm>
              <a:off x="0" y="0"/>
              <a:ext cx="836459" cy="850698"/>
              <a:chOff x="0" y="0"/>
              <a:chExt cx="836459" cy="850698"/>
            </a:xfrm>
          </p:grpSpPr>
          <p:sp>
            <p:nvSpPr>
              <p:cNvPr id="25" name="文本框 36"/>
              <p:cNvSpPr>
                <a:spLocks noChangeArrowheads="1"/>
              </p:cNvSpPr>
              <p:nvPr/>
            </p:nvSpPr>
            <p:spPr bwMode="auto">
              <a:xfrm>
                <a:off x="61610" y="0"/>
                <a:ext cx="570354" cy="76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rPr>
                  <a:t>2</a:t>
                </a:r>
                <a:endParaRPr lang="zh-CN" altLang="en-US" sz="4400">
                  <a:solidFill>
                    <a:srgbClr val="19294B"/>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26" name="直角三角形 37"/>
              <p:cNvSpPr>
                <a:spLocks noChangeArrowheads="1"/>
              </p:cNvSpPr>
              <p:nvPr/>
            </p:nvSpPr>
            <p:spPr bwMode="auto">
              <a:xfrm rot="-5249366">
                <a:off x="11832" y="26070"/>
                <a:ext cx="812796" cy="836459"/>
              </a:xfrm>
              <a:prstGeom prst="rtTriangle">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4" name="直接连接符 35"/>
            <p:cNvSpPr>
              <a:spLocks noChangeShapeType="1"/>
            </p:cNvSpPr>
            <p:nvPr/>
          </p:nvSpPr>
          <p:spPr bwMode="auto">
            <a:xfrm flipH="1">
              <a:off x="131686" y="63552"/>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27" name="文本框 38"/>
          <p:cNvSpPr>
            <a:spLocks noChangeArrowheads="1"/>
          </p:cNvSpPr>
          <p:nvPr/>
        </p:nvSpPr>
        <p:spPr bwMode="auto">
          <a:xfrm>
            <a:off x="992060" y="4293186"/>
            <a:ext cx="3598394" cy="83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a:t>
            </a: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文本框 39"/>
          <p:cNvSpPr>
            <a:spLocks noChangeArrowheads="1"/>
          </p:cNvSpPr>
          <p:nvPr/>
        </p:nvSpPr>
        <p:spPr bwMode="auto">
          <a:xfrm>
            <a:off x="4809499" y="5580947"/>
            <a:ext cx="1030154"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文本框 40"/>
          <p:cNvSpPr>
            <a:spLocks noChangeArrowheads="1"/>
          </p:cNvSpPr>
          <p:nvPr/>
        </p:nvSpPr>
        <p:spPr bwMode="auto">
          <a:xfrm>
            <a:off x="6352348" y="5580947"/>
            <a:ext cx="1030154"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41"/>
          <p:cNvSpPr>
            <a:spLocks noChangeArrowheads="1"/>
          </p:cNvSpPr>
          <p:nvPr/>
        </p:nvSpPr>
        <p:spPr bwMode="auto">
          <a:xfrm>
            <a:off x="7893611" y="5580947"/>
            <a:ext cx="1030153"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文本框 42"/>
          <p:cNvSpPr>
            <a:spLocks noChangeArrowheads="1"/>
          </p:cNvSpPr>
          <p:nvPr/>
        </p:nvSpPr>
        <p:spPr bwMode="auto">
          <a:xfrm>
            <a:off x="9371380" y="5580947"/>
            <a:ext cx="1031740"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7925"/>
    </mc:Choice>
    <mc:Fallback xmlns="">
      <p:transition spd="slow" advTm="792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29" name="组合 3"/>
          <p:cNvGrpSpPr/>
          <p:nvPr/>
        </p:nvGrpSpPr>
        <p:grpSpPr bwMode="auto">
          <a:xfrm>
            <a:off x="935884" y="2680221"/>
            <a:ext cx="3107361" cy="3643113"/>
            <a:chOff x="1054100" y="2125444"/>
            <a:chExt cx="2209800" cy="2590800"/>
          </a:xfrm>
        </p:grpSpPr>
        <p:sp>
          <p:nvSpPr>
            <p:cNvPr id="30" name="矩形 29"/>
            <p:cNvSpPr/>
            <p:nvPr/>
          </p:nvSpPr>
          <p:spPr>
            <a:xfrm>
              <a:off x="1054100" y="2125444"/>
              <a:ext cx="2209800" cy="666750"/>
            </a:xfrm>
            <a:prstGeom prst="rect">
              <a:avLst/>
            </a:prstGeom>
            <a:solidFill>
              <a:srgbClr val="8EC26A"/>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1" name="矩形 30"/>
            <p:cNvSpPr/>
            <p:nvPr/>
          </p:nvSpPr>
          <p:spPr>
            <a:xfrm>
              <a:off x="1054100" y="2798544"/>
              <a:ext cx="2209800" cy="19177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2" name="文本框 13"/>
            <p:cNvSpPr txBox="1">
              <a:spLocks noChangeArrowheads="1"/>
            </p:cNvSpPr>
            <p:nvPr/>
          </p:nvSpPr>
          <p:spPr bwMode="auto">
            <a:xfrm>
              <a:off x="1757160" y="2152997"/>
              <a:ext cx="1054705"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060" b="0" i="0" u="none" strike="noStrike" kern="0" cap="none" spc="0" normalizeH="0" baseline="0" noProof="0" dirty="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rPr>
                <a:t>62%</a:t>
              </a:r>
              <a:endParaRPr kumimoji="0" lang="zh-CN" altLang="en-US" sz="5060" b="0" i="0" u="none" strike="noStrike" kern="0" cap="none" spc="0" normalizeH="0" baseline="0" noProof="0" dirty="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endParaRPr>
            </a:p>
          </p:txBody>
        </p:sp>
        <p:sp>
          <p:nvSpPr>
            <p:cNvPr id="33" name="十字形 32"/>
            <p:cNvSpPr/>
            <p:nvPr/>
          </p:nvSpPr>
          <p:spPr>
            <a:xfrm>
              <a:off x="1528763" y="2395319"/>
              <a:ext cx="169862" cy="169862"/>
            </a:xfrm>
            <a:prstGeom prst="plus">
              <a:avLst>
                <a:gd name="adj" fmla="val 41380"/>
              </a:avLst>
            </a:prstGeom>
            <a:solidFill>
              <a:sysClr val="window" lastClr="FFFFFF"/>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4" name="组合 4"/>
          <p:cNvGrpSpPr/>
          <p:nvPr/>
        </p:nvGrpSpPr>
        <p:grpSpPr bwMode="auto">
          <a:xfrm>
            <a:off x="4739721" y="2445829"/>
            <a:ext cx="3107360" cy="3877505"/>
            <a:chOff x="3498850" y="1958756"/>
            <a:chExt cx="2209800" cy="2757488"/>
          </a:xfrm>
        </p:grpSpPr>
        <p:sp>
          <p:nvSpPr>
            <p:cNvPr id="35" name="矩形 34"/>
            <p:cNvSpPr/>
            <p:nvPr/>
          </p:nvSpPr>
          <p:spPr>
            <a:xfrm>
              <a:off x="3498850" y="1958756"/>
              <a:ext cx="2209800" cy="833438"/>
            </a:xfrm>
            <a:prstGeom prst="rect">
              <a:avLst/>
            </a:prstGeom>
            <a:solidFill>
              <a:srgbClr val="00BE9B"/>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6" name="矩形 35"/>
            <p:cNvSpPr/>
            <p:nvPr/>
          </p:nvSpPr>
          <p:spPr>
            <a:xfrm>
              <a:off x="3498850" y="2798544"/>
              <a:ext cx="2209800" cy="19177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7" name="文本框 13"/>
            <p:cNvSpPr txBox="1">
              <a:spLocks noChangeArrowheads="1"/>
            </p:cNvSpPr>
            <p:nvPr/>
          </p:nvSpPr>
          <p:spPr bwMode="auto">
            <a:xfrm>
              <a:off x="4309860" y="2064097"/>
              <a:ext cx="1054706"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060" b="0" i="0" u="none" strike="noStrike" kern="0" cap="none" spc="0" normalizeH="0" baseline="0" noProof="0" dirty="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rPr>
                <a:t>83%</a:t>
              </a:r>
              <a:endParaRPr kumimoji="0" lang="zh-CN" altLang="en-US" sz="5060" b="0" i="0" u="none" strike="noStrike" kern="0" cap="none" spc="0" normalizeH="0" baseline="0" noProof="0" dirty="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endParaRPr>
            </a:p>
          </p:txBody>
        </p:sp>
        <p:sp>
          <p:nvSpPr>
            <p:cNvPr id="38" name="十字形 37"/>
            <p:cNvSpPr/>
            <p:nvPr/>
          </p:nvSpPr>
          <p:spPr>
            <a:xfrm>
              <a:off x="4094163" y="2306419"/>
              <a:ext cx="169862" cy="169862"/>
            </a:xfrm>
            <a:prstGeom prst="plus">
              <a:avLst>
                <a:gd name="adj" fmla="val 41380"/>
              </a:avLst>
            </a:prstGeom>
            <a:solidFill>
              <a:sysClr val="window" lastClr="FFFFFF"/>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9" name="组合 5"/>
          <p:cNvGrpSpPr/>
          <p:nvPr/>
        </p:nvGrpSpPr>
        <p:grpSpPr bwMode="auto">
          <a:xfrm>
            <a:off x="8543559" y="2680221"/>
            <a:ext cx="3107360" cy="3643113"/>
            <a:chOff x="5943600" y="2125444"/>
            <a:chExt cx="2209800" cy="2590800"/>
          </a:xfrm>
        </p:grpSpPr>
        <p:sp>
          <p:nvSpPr>
            <p:cNvPr id="40" name="矩形 39"/>
            <p:cNvSpPr/>
            <p:nvPr/>
          </p:nvSpPr>
          <p:spPr>
            <a:xfrm>
              <a:off x="5943600" y="2125444"/>
              <a:ext cx="2209800" cy="666750"/>
            </a:xfrm>
            <a:prstGeom prst="rect">
              <a:avLst/>
            </a:prstGeom>
            <a:solidFill>
              <a:srgbClr val="8EC26A"/>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1" name="矩形 40"/>
            <p:cNvSpPr/>
            <p:nvPr/>
          </p:nvSpPr>
          <p:spPr>
            <a:xfrm>
              <a:off x="5943600" y="2798544"/>
              <a:ext cx="2209800" cy="19177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2" name="文本框 13"/>
            <p:cNvSpPr txBox="1">
              <a:spLocks noChangeArrowheads="1"/>
            </p:cNvSpPr>
            <p:nvPr/>
          </p:nvSpPr>
          <p:spPr bwMode="auto">
            <a:xfrm>
              <a:off x="6722860" y="2152997"/>
              <a:ext cx="1054706"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060" b="0" i="0" u="none" strike="noStrike" kern="0" cap="none" spc="0" normalizeH="0" baseline="0" noProof="0" dirty="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rPr>
                <a:t>45%</a:t>
              </a:r>
              <a:endParaRPr kumimoji="0" lang="zh-CN" altLang="en-US" sz="5060" b="0" i="0" u="none" strike="noStrike" kern="0" cap="none" spc="0" normalizeH="0" baseline="0" noProof="0" dirty="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endParaRPr>
            </a:p>
          </p:txBody>
        </p:sp>
        <p:sp>
          <p:nvSpPr>
            <p:cNvPr id="43" name="十字形 42"/>
            <p:cNvSpPr/>
            <p:nvPr/>
          </p:nvSpPr>
          <p:spPr>
            <a:xfrm>
              <a:off x="6507163" y="2395319"/>
              <a:ext cx="169862" cy="169862"/>
            </a:xfrm>
            <a:prstGeom prst="plus">
              <a:avLst>
                <a:gd name="adj" fmla="val 41380"/>
              </a:avLst>
            </a:prstGeom>
            <a:solidFill>
              <a:sysClr val="window" lastClr="FFFFFF"/>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4" name="Rectangle 23"/>
          <p:cNvSpPr/>
          <p:nvPr/>
        </p:nvSpPr>
        <p:spPr>
          <a:xfrm>
            <a:off x="1001676" y="1766099"/>
            <a:ext cx="2892426" cy="605294"/>
          </a:xfrm>
          <a:prstGeom prst="rect">
            <a:avLst/>
          </a:prstGeom>
        </p:spPr>
        <p:txBody>
          <a:bodyPr wrap="square">
            <a:spAutoFit/>
          </a:body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endParaRPr kumimoji="0" lang="en-US" altLang="zh-CN"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5" name="Rectangle 24"/>
          <p:cNvSpPr/>
          <p:nvPr/>
        </p:nvSpPr>
        <p:spPr>
          <a:xfrm>
            <a:off x="4877027" y="1617871"/>
            <a:ext cx="2892426" cy="605294"/>
          </a:xfrm>
          <a:prstGeom prst="rect">
            <a:avLst/>
          </a:prstGeom>
        </p:spPr>
        <p:txBody>
          <a:bodyPr wrap="square">
            <a:spAutoFit/>
          </a:body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endParaRPr kumimoji="0" lang="en-US" altLang="zh-CN"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6" name="Rectangle 25"/>
          <p:cNvSpPr/>
          <p:nvPr/>
        </p:nvSpPr>
        <p:spPr>
          <a:xfrm>
            <a:off x="8621443" y="1766099"/>
            <a:ext cx="2892426" cy="605294"/>
          </a:xfrm>
          <a:prstGeom prst="rect">
            <a:avLst/>
          </a:prstGeom>
        </p:spPr>
        <p:txBody>
          <a:bodyPr wrap="square">
            <a:spAutoFit/>
          </a:body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endParaRPr kumimoji="0" lang="en-US" altLang="zh-CN"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7" name="TextBox 46"/>
          <p:cNvSpPr txBox="1"/>
          <p:nvPr/>
        </p:nvSpPr>
        <p:spPr>
          <a:xfrm>
            <a:off x="1230780" y="1153997"/>
            <a:ext cx="2031325" cy="497316"/>
          </a:xfrm>
          <a:prstGeom prst="rect">
            <a:avLst/>
          </a:prstGeom>
          <a:noFill/>
        </p:spPr>
        <p:txBody>
          <a:bodyPr wrap="none"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替换文字内容</a:t>
            </a:r>
            <a:endParaRPr kumimoji="0" lang="en-GB" sz="24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5106132" y="1009981"/>
            <a:ext cx="2031325" cy="497316"/>
          </a:xfrm>
          <a:prstGeom prst="rect">
            <a:avLst/>
          </a:prstGeom>
          <a:noFill/>
        </p:spPr>
        <p:txBody>
          <a:bodyPr wrap="none"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替换文字内容</a:t>
            </a:r>
            <a:endParaRPr kumimoji="0" lang="en-GB" sz="24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8979463" y="1153997"/>
            <a:ext cx="2031325" cy="497316"/>
          </a:xfrm>
          <a:prstGeom prst="rect">
            <a:avLst/>
          </a:prstGeom>
          <a:noFill/>
        </p:spPr>
        <p:txBody>
          <a:bodyPr wrap="none"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替换文字内容</a:t>
            </a:r>
            <a:endParaRPr kumimoji="0" lang="en-GB" sz="24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913"/>
    </mc:Choice>
    <mc:Fallback xmlns="">
      <p:transition spd="slow" advTm="29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750"/>
                                        <p:tgtEl>
                                          <p:spTgt spid="34"/>
                                        </p:tgtEl>
                                      </p:cBhvr>
                                    </p:animEffect>
                                    <p:anim calcmode="lin" valueType="num">
                                      <p:cBhvr>
                                        <p:cTn id="15" dur="750" fill="hold"/>
                                        <p:tgtEl>
                                          <p:spTgt spid="34"/>
                                        </p:tgtEl>
                                        <p:attrNameLst>
                                          <p:attrName>ppt_x</p:attrName>
                                        </p:attrNameLst>
                                      </p:cBhvr>
                                      <p:tavLst>
                                        <p:tav tm="0">
                                          <p:val>
                                            <p:strVal val="#ppt_x"/>
                                          </p:val>
                                        </p:tav>
                                        <p:tav tm="100000">
                                          <p:val>
                                            <p:strVal val="#ppt_x"/>
                                          </p:val>
                                        </p:tav>
                                      </p:tavLst>
                                    </p:anim>
                                    <p:anim calcmode="lin" valueType="num">
                                      <p:cBhvr>
                                        <p:cTn id="16"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750"/>
                                        <p:tgtEl>
                                          <p:spTgt spid="39"/>
                                        </p:tgtEl>
                                      </p:cBhvr>
                                    </p:animEffect>
                                    <p:anim calcmode="lin" valueType="num">
                                      <p:cBhvr>
                                        <p:cTn id="22" dur="750" fill="hold"/>
                                        <p:tgtEl>
                                          <p:spTgt spid="39"/>
                                        </p:tgtEl>
                                        <p:attrNameLst>
                                          <p:attrName>ppt_x</p:attrName>
                                        </p:attrNameLst>
                                      </p:cBhvr>
                                      <p:tavLst>
                                        <p:tav tm="0">
                                          <p:val>
                                            <p:strVal val="#ppt_x"/>
                                          </p:val>
                                        </p:tav>
                                        <p:tav tm="100000">
                                          <p:val>
                                            <p:strVal val="#ppt_x"/>
                                          </p:val>
                                        </p:tav>
                                      </p:tavLst>
                                    </p:anim>
                                    <p:anim calcmode="lin" valueType="num">
                                      <p:cBhvr>
                                        <p:cTn id="23"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500"/>
                                        <p:tgtEl>
                                          <p:spTgt spid="47"/>
                                        </p:tgtEl>
                                        <p:attrNameLst>
                                          <p:attrName>ppt_y</p:attrName>
                                        </p:attrNameLst>
                                      </p:cBhvr>
                                      <p:tavLst>
                                        <p:tav tm="0">
                                          <p:val>
                                            <p:strVal val="#ppt_y+#ppt_h*1.125000"/>
                                          </p:val>
                                        </p:tav>
                                        <p:tav tm="100000">
                                          <p:val>
                                            <p:strVal val="#ppt_y"/>
                                          </p:val>
                                        </p:tav>
                                      </p:tavLst>
                                    </p:anim>
                                    <p:animEffect transition="in" filter="wipe(up)">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p:tgtEl>
                                          <p:spTgt spid="44"/>
                                        </p:tgtEl>
                                        <p:attrNameLst>
                                          <p:attrName>ppt_y</p:attrName>
                                        </p:attrNameLst>
                                      </p:cBhvr>
                                      <p:tavLst>
                                        <p:tav tm="0">
                                          <p:val>
                                            <p:strVal val="#ppt_y-#ppt_h*1.125000"/>
                                          </p:val>
                                        </p:tav>
                                        <p:tav tm="100000">
                                          <p:val>
                                            <p:strVal val="#ppt_y"/>
                                          </p:val>
                                        </p:tav>
                                      </p:tavLst>
                                    </p:anim>
                                    <p:animEffect transition="in" filter="wipe(down)">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p:tgtEl>
                                          <p:spTgt spid="48"/>
                                        </p:tgtEl>
                                        <p:attrNameLst>
                                          <p:attrName>ppt_y</p:attrName>
                                        </p:attrNameLst>
                                      </p:cBhvr>
                                      <p:tavLst>
                                        <p:tav tm="0">
                                          <p:val>
                                            <p:strVal val="#ppt_y+#ppt_h*1.125000"/>
                                          </p:val>
                                        </p:tav>
                                        <p:tav tm="100000">
                                          <p:val>
                                            <p:strVal val="#ppt_y"/>
                                          </p:val>
                                        </p:tav>
                                      </p:tavLst>
                                    </p:anim>
                                    <p:animEffect transition="in" filter="wipe(up)">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p:tgtEl>
                                          <p:spTgt spid="45"/>
                                        </p:tgtEl>
                                        <p:attrNameLst>
                                          <p:attrName>ppt_y</p:attrName>
                                        </p:attrNameLst>
                                      </p:cBhvr>
                                      <p:tavLst>
                                        <p:tav tm="0">
                                          <p:val>
                                            <p:strVal val="#ppt_y-#ppt_h*1.125000"/>
                                          </p:val>
                                        </p:tav>
                                        <p:tav tm="100000">
                                          <p:val>
                                            <p:strVal val="#ppt_y"/>
                                          </p:val>
                                        </p:tav>
                                      </p:tavLst>
                                    </p:anim>
                                    <p:animEffect transition="in" filter="wipe(down)">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p:tgtEl>
                                          <p:spTgt spid="49"/>
                                        </p:tgtEl>
                                        <p:attrNameLst>
                                          <p:attrName>ppt_y</p:attrName>
                                        </p:attrNameLst>
                                      </p:cBhvr>
                                      <p:tavLst>
                                        <p:tav tm="0">
                                          <p:val>
                                            <p:strVal val="#ppt_y+#ppt_h*1.125000"/>
                                          </p:val>
                                        </p:tav>
                                        <p:tav tm="100000">
                                          <p:val>
                                            <p:strVal val="#ppt_y"/>
                                          </p:val>
                                        </p:tav>
                                      </p:tavLst>
                                    </p:anim>
                                    <p:animEffect transition="in" filter="wipe(up)">
                                      <p:cBhvr>
                                        <p:cTn id="53" dur="500"/>
                                        <p:tgtEl>
                                          <p:spTgt spid="49"/>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500"/>
                                        <p:tgtEl>
                                          <p:spTgt spid="46"/>
                                        </p:tgtEl>
                                        <p:attrNameLst>
                                          <p:attrName>ppt_y</p:attrName>
                                        </p:attrNameLst>
                                      </p:cBhvr>
                                      <p:tavLst>
                                        <p:tav tm="0">
                                          <p:val>
                                            <p:strVal val="#ppt_y-#ppt_h*1.125000"/>
                                          </p:val>
                                        </p:tav>
                                        <p:tav tm="100000">
                                          <p:val>
                                            <p:strVal val="#ppt_y"/>
                                          </p:val>
                                        </p:tav>
                                      </p:tavLst>
                                    </p:anim>
                                    <p:animEffect transition="in" filter="wipe(down)">
                                      <p:cBhvr>
                                        <p:cTn id="5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Group 4"/>
          <p:cNvGrpSpPr/>
          <p:nvPr/>
        </p:nvGrpSpPr>
        <p:grpSpPr>
          <a:xfrm>
            <a:off x="1580322" y="2827232"/>
            <a:ext cx="10610091" cy="2172910"/>
            <a:chOff x="1476732" y="1772730"/>
            <a:chExt cx="12883428" cy="2637708"/>
          </a:xfrm>
          <a:solidFill>
            <a:srgbClr val="009882"/>
          </a:solidFill>
        </p:grpSpPr>
        <p:sp>
          <p:nvSpPr>
            <p:cNvPr id="9" name="Oval 41"/>
            <p:cNvSpPr/>
            <p:nvPr/>
          </p:nvSpPr>
          <p:spPr>
            <a:xfrm>
              <a:off x="10458376" y="3466655"/>
              <a:ext cx="387794" cy="38779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0" name="Oval 42"/>
            <p:cNvSpPr/>
            <p:nvPr/>
          </p:nvSpPr>
          <p:spPr>
            <a:xfrm>
              <a:off x="13470574" y="2296011"/>
              <a:ext cx="387794" cy="38779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1" name="Oval 41"/>
            <p:cNvSpPr/>
            <p:nvPr/>
          </p:nvSpPr>
          <p:spPr>
            <a:xfrm>
              <a:off x="8452895" y="3466655"/>
              <a:ext cx="387795" cy="387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2" name="Oval 42"/>
            <p:cNvSpPr/>
            <p:nvPr/>
          </p:nvSpPr>
          <p:spPr>
            <a:xfrm>
              <a:off x="11465094" y="2296011"/>
              <a:ext cx="387795" cy="387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3" name="Oval 39"/>
            <p:cNvSpPr/>
            <p:nvPr/>
          </p:nvSpPr>
          <p:spPr>
            <a:xfrm>
              <a:off x="6357664" y="3480723"/>
              <a:ext cx="387795" cy="387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4" name="Oval 40"/>
            <p:cNvSpPr/>
            <p:nvPr/>
          </p:nvSpPr>
          <p:spPr>
            <a:xfrm>
              <a:off x="9370807" y="2296012"/>
              <a:ext cx="387795" cy="387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5" name="Oval 38"/>
            <p:cNvSpPr/>
            <p:nvPr/>
          </p:nvSpPr>
          <p:spPr>
            <a:xfrm>
              <a:off x="4290775" y="3469396"/>
              <a:ext cx="387795" cy="387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6" name="Oval 37"/>
            <p:cNvSpPr/>
            <p:nvPr/>
          </p:nvSpPr>
          <p:spPr>
            <a:xfrm>
              <a:off x="7332205" y="2300659"/>
              <a:ext cx="387795" cy="387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3"/>
            <p:cNvGrpSpPr/>
            <p:nvPr/>
          </p:nvGrpSpPr>
          <p:grpSpPr>
            <a:xfrm>
              <a:off x="1476732" y="1772730"/>
              <a:ext cx="12883428" cy="2637708"/>
              <a:chOff x="1476732" y="1772730"/>
              <a:chExt cx="12883428" cy="2637708"/>
            </a:xfrm>
            <a:grpFill/>
          </p:grpSpPr>
          <p:sp>
            <p:nvSpPr>
              <p:cNvPr id="18" name="Freeform 13"/>
              <p:cNvSpPr/>
              <p:nvPr/>
            </p:nvSpPr>
            <p:spPr bwMode="auto">
              <a:xfrm>
                <a:off x="1476732" y="2251138"/>
                <a:ext cx="12883428" cy="1693821"/>
              </a:xfrm>
              <a:custGeom>
                <a:avLst/>
                <a:gdLst>
                  <a:gd name="T0" fmla="*/ 1096 w 6336"/>
                  <a:gd name="T1" fmla="*/ 112 h 1048"/>
                  <a:gd name="T2" fmla="*/ 1096 w 6336"/>
                  <a:gd name="T3" fmla="*/ 156 h 1048"/>
                  <a:gd name="T4" fmla="*/ 6336 w 6336"/>
                  <a:gd name="T5" fmla="*/ 156 h 1048"/>
                  <a:gd name="T6" fmla="*/ 6336 w 6336"/>
                  <a:gd name="T7" fmla="*/ 886 h 1048"/>
                  <a:gd name="T8" fmla="*/ 1096 w 6336"/>
                  <a:gd name="T9" fmla="*/ 886 h 1048"/>
                  <a:gd name="T10" fmla="*/ 1096 w 6336"/>
                  <a:gd name="T11" fmla="*/ 939 h 1048"/>
                  <a:gd name="T12" fmla="*/ 1096 w 6336"/>
                  <a:gd name="T13" fmla="*/ 939 h 1048"/>
                  <a:gd name="T14" fmla="*/ 1096 w 6336"/>
                  <a:gd name="T15" fmla="*/ 957 h 1048"/>
                  <a:gd name="T16" fmla="*/ 1094 w 6336"/>
                  <a:gd name="T17" fmla="*/ 972 h 1048"/>
                  <a:gd name="T18" fmla="*/ 1091 w 6336"/>
                  <a:gd name="T19" fmla="*/ 987 h 1048"/>
                  <a:gd name="T20" fmla="*/ 1085 w 6336"/>
                  <a:gd name="T21" fmla="*/ 1000 h 1048"/>
                  <a:gd name="T22" fmla="*/ 1079 w 6336"/>
                  <a:gd name="T23" fmla="*/ 1012 h 1048"/>
                  <a:gd name="T24" fmla="*/ 1072 w 6336"/>
                  <a:gd name="T25" fmla="*/ 1021 h 1048"/>
                  <a:gd name="T26" fmla="*/ 1062 w 6336"/>
                  <a:gd name="T27" fmla="*/ 1029 h 1048"/>
                  <a:gd name="T28" fmla="*/ 1053 w 6336"/>
                  <a:gd name="T29" fmla="*/ 1037 h 1048"/>
                  <a:gd name="T30" fmla="*/ 1043 w 6336"/>
                  <a:gd name="T31" fmla="*/ 1042 h 1048"/>
                  <a:gd name="T32" fmla="*/ 1032 w 6336"/>
                  <a:gd name="T33" fmla="*/ 1046 h 1048"/>
                  <a:gd name="T34" fmla="*/ 1018 w 6336"/>
                  <a:gd name="T35" fmla="*/ 1048 h 1048"/>
                  <a:gd name="T36" fmla="*/ 1005 w 6336"/>
                  <a:gd name="T37" fmla="*/ 1048 h 1048"/>
                  <a:gd name="T38" fmla="*/ 991 w 6336"/>
                  <a:gd name="T39" fmla="*/ 1048 h 1048"/>
                  <a:gd name="T40" fmla="*/ 976 w 6336"/>
                  <a:gd name="T41" fmla="*/ 1046 h 1048"/>
                  <a:gd name="T42" fmla="*/ 961 w 6336"/>
                  <a:gd name="T43" fmla="*/ 1042 h 1048"/>
                  <a:gd name="T44" fmla="*/ 944 w 6336"/>
                  <a:gd name="T45" fmla="*/ 1037 h 1048"/>
                  <a:gd name="T46" fmla="*/ 65 w 6336"/>
                  <a:gd name="T47" fmla="*/ 596 h 1048"/>
                  <a:gd name="T48" fmla="*/ 65 w 6336"/>
                  <a:gd name="T49" fmla="*/ 596 h 1048"/>
                  <a:gd name="T50" fmla="*/ 50 w 6336"/>
                  <a:gd name="T51" fmla="*/ 587 h 1048"/>
                  <a:gd name="T52" fmla="*/ 36 w 6336"/>
                  <a:gd name="T53" fmla="*/ 579 h 1048"/>
                  <a:gd name="T54" fmla="*/ 27 w 6336"/>
                  <a:gd name="T55" fmla="*/ 570 h 1048"/>
                  <a:gd name="T56" fmla="*/ 17 w 6336"/>
                  <a:gd name="T57" fmla="*/ 560 h 1048"/>
                  <a:gd name="T58" fmla="*/ 10 w 6336"/>
                  <a:gd name="T59" fmla="*/ 551 h 1048"/>
                  <a:gd name="T60" fmla="*/ 4 w 6336"/>
                  <a:gd name="T61" fmla="*/ 541 h 1048"/>
                  <a:gd name="T62" fmla="*/ 2 w 6336"/>
                  <a:gd name="T63" fmla="*/ 531 h 1048"/>
                  <a:gd name="T64" fmla="*/ 0 w 6336"/>
                  <a:gd name="T65" fmla="*/ 520 h 1048"/>
                  <a:gd name="T66" fmla="*/ 2 w 6336"/>
                  <a:gd name="T67" fmla="*/ 510 h 1048"/>
                  <a:gd name="T68" fmla="*/ 4 w 6336"/>
                  <a:gd name="T69" fmla="*/ 501 h 1048"/>
                  <a:gd name="T70" fmla="*/ 10 w 6336"/>
                  <a:gd name="T71" fmla="*/ 491 h 1048"/>
                  <a:gd name="T72" fmla="*/ 17 w 6336"/>
                  <a:gd name="T73" fmla="*/ 480 h 1048"/>
                  <a:gd name="T74" fmla="*/ 27 w 6336"/>
                  <a:gd name="T75" fmla="*/ 470 h 1048"/>
                  <a:gd name="T76" fmla="*/ 36 w 6336"/>
                  <a:gd name="T77" fmla="*/ 463 h 1048"/>
                  <a:gd name="T78" fmla="*/ 50 w 6336"/>
                  <a:gd name="T79" fmla="*/ 453 h 1048"/>
                  <a:gd name="T80" fmla="*/ 65 w 6336"/>
                  <a:gd name="T81" fmla="*/ 446 h 1048"/>
                  <a:gd name="T82" fmla="*/ 944 w 6336"/>
                  <a:gd name="T83" fmla="*/ 17 h 1048"/>
                  <a:gd name="T84" fmla="*/ 944 w 6336"/>
                  <a:gd name="T85" fmla="*/ 17 h 1048"/>
                  <a:gd name="T86" fmla="*/ 961 w 6336"/>
                  <a:gd name="T87" fmla="*/ 9 h 1048"/>
                  <a:gd name="T88" fmla="*/ 976 w 6336"/>
                  <a:gd name="T89" fmla="*/ 5 h 1048"/>
                  <a:gd name="T90" fmla="*/ 991 w 6336"/>
                  <a:gd name="T91" fmla="*/ 1 h 1048"/>
                  <a:gd name="T92" fmla="*/ 1005 w 6336"/>
                  <a:gd name="T93" fmla="*/ 0 h 1048"/>
                  <a:gd name="T94" fmla="*/ 1018 w 6336"/>
                  <a:gd name="T95" fmla="*/ 0 h 1048"/>
                  <a:gd name="T96" fmla="*/ 1032 w 6336"/>
                  <a:gd name="T97" fmla="*/ 3 h 1048"/>
                  <a:gd name="T98" fmla="*/ 1043 w 6336"/>
                  <a:gd name="T99" fmla="*/ 7 h 1048"/>
                  <a:gd name="T100" fmla="*/ 1053 w 6336"/>
                  <a:gd name="T101" fmla="*/ 13 h 1048"/>
                  <a:gd name="T102" fmla="*/ 1062 w 6336"/>
                  <a:gd name="T103" fmla="*/ 20 h 1048"/>
                  <a:gd name="T104" fmla="*/ 1072 w 6336"/>
                  <a:gd name="T105" fmla="*/ 28 h 1048"/>
                  <a:gd name="T106" fmla="*/ 1079 w 6336"/>
                  <a:gd name="T107" fmla="*/ 40 h 1048"/>
                  <a:gd name="T108" fmla="*/ 1085 w 6336"/>
                  <a:gd name="T109" fmla="*/ 51 h 1048"/>
                  <a:gd name="T110" fmla="*/ 1091 w 6336"/>
                  <a:gd name="T111" fmla="*/ 64 h 1048"/>
                  <a:gd name="T112" fmla="*/ 1094 w 6336"/>
                  <a:gd name="T113" fmla="*/ 80 h 1048"/>
                  <a:gd name="T114" fmla="*/ 1096 w 6336"/>
                  <a:gd name="T115" fmla="*/ 95 h 1048"/>
                  <a:gd name="T116" fmla="*/ 1096 w 6336"/>
                  <a:gd name="T117" fmla="*/ 112 h 1048"/>
                  <a:gd name="T118" fmla="*/ 1096 w 6336"/>
                  <a:gd name="T119" fmla="*/ 112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1048">
                    <a:moveTo>
                      <a:pt x="1096" y="112"/>
                    </a:moveTo>
                    <a:lnTo>
                      <a:pt x="1096" y="156"/>
                    </a:lnTo>
                    <a:lnTo>
                      <a:pt x="6336" y="156"/>
                    </a:lnTo>
                    <a:lnTo>
                      <a:pt x="6336" y="886"/>
                    </a:lnTo>
                    <a:lnTo>
                      <a:pt x="1096" y="886"/>
                    </a:lnTo>
                    <a:lnTo>
                      <a:pt x="1096" y="939"/>
                    </a:lnTo>
                    <a:lnTo>
                      <a:pt x="1096" y="939"/>
                    </a:lnTo>
                    <a:lnTo>
                      <a:pt x="1096" y="957"/>
                    </a:lnTo>
                    <a:lnTo>
                      <a:pt x="1094" y="972"/>
                    </a:lnTo>
                    <a:lnTo>
                      <a:pt x="1091" y="987"/>
                    </a:lnTo>
                    <a:lnTo>
                      <a:pt x="1085" y="1000"/>
                    </a:lnTo>
                    <a:lnTo>
                      <a:pt x="1079" y="1012"/>
                    </a:lnTo>
                    <a:lnTo>
                      <a:pt x="1072" y="1021"/>
                    </a:lnTo>
                    <a:lnTo>
                      <a:pt x="1062" y="1029"/>
                    </a:lnTo>
                    <a:lnTo>
                      <a:pt x="1053" y="1037"/>
                    </a:lnTo>
                    <a:lnTo>
                      <a:pt x="1043" y="1042"/>
                    </a:lnTo>
                    <a:lnTo>
                      <a:pt x="1032" y="1046"/>
                    </a:lnTo>
                    <a:lnTo>
                      <a:pt x="1018" y="1048"/>
                    </a:lnTo>
                    <a:lnTo>
                      <a:pt x="1005" y="1048"/>
                    </a:lnTo>
                    <a:lnTo>
                      <a:pt x="991" y="1048"/>
                    </a:lnTo>
                    <a:lnTo>
                      <a:pt x="976" y="1046"/>
                    </a:lnTo>
                    <a:lnTo>
                      <a:pt x="961" y="1042"/>
                    </a:lnTo>
                    <a:lnTo>
                      <a:pt x="944" y="1037"/>
                    </a:lnTo>
                    <a:lnTo>
                      <a:pt x="65" y="596"/>
                    </a:lnTo>
                    <a:lnTo>
                      <a:pt x="65" y="596"/>
                    </a:lnTo>
                    <a:lnTo>
                      <a:pt x="50" y="587"/>
                    </a:lnTo>
                    <a:lnTo>
                      <a:pt x="36" y="579"/>
                    </a:lnTo>
                    <a:lnTo>
                      <a:pt x="27" y="570"/>
                    </a:lnTo>
                    <a:lnTo>
                      <a:pt x="17" y="560"/>
                    </a:lnTo>
                    <a:lnTo>
                      <a:pt x="10" y="551"/>
                    </a:lnTo>
                    <a:lnTo>
                      <a:pt x="4" y="541"/>
                    </a:lnTo>
                    <a:lnTo>
                      <a:pt x="2" y="531"/>
                    </a:lnTo>
                    <a:lnTo>
                      <a:pt x="0" y="520"/>
                    </a:lnTo>
                    <a:lnTo>
                      <a:pt x="2" y="510"/>
                    </a:lnTo>
                    <a:lnTo>
                      <a:pt x="4" y="501"/>
                    </a:lnTo>
                    <a:lnTo>
                      <a:pt x="10" y="491"/>
                    </a:lnTo>
                    <a:lnTo>
                      <a:pt x="17" y="480"/>
                    </a:lnTo>
                    <a:lnTo>
                      <a:pt x="27" y="470"/>
                    </a:lnTo>
                    <a:lnTo>
                      <a:pt x="36" y="463"/>
                    </a:lnTo>
                    <a:lnTo>
                      <a:pt x="50" y="453"/>
                    </a:lnTo>
                    <a:lnTo>
                      <a:pt x="65" y="446"/>
                    </a:lnTo>
                    <a:lnTo>
                      <a:pt x="944" y="17"/>
                    </a:lnTo>
                    <a:lnTo>
                      <a:pt x="944" y="17"/>
                    </a:lnTo>
                    <a:lnTo>
                      <a:pt x="961" y="9"/>
                    </a:lnTo>
                    <a:lnTo>
                      <a:pt x="976" y="5"/>
                    </a:lnTo>
                    <a:lnTo>
                      <a:pt x="991" y="1"/>
                    </a:lnTo>
                    <a:lnTo>
                      <a:pt x="1005" y="0"/>
                    </a:lnTo>
                    <a:lnTo>
                      <a:pt x="1018" y="0"/>
                    </a:lnTo>
                    <a:lnTo>
                      <a:pt x="1032" y="3"/>
                    </a:lnTo>
                    <a:lnTo>
                      <a:pt x="1043" y="7"/>
                    </a:lnTo>
                    <a:lnTo>
                      <a:pt x="1053" y="13"/>
                    </a:lnTo>
                    <a:lnTo>
                      <a:pt x="1062" y="20"/>
                    </a:lnTo>
                    <a:lnTo>
                      <a:pt x="1072" y="28"/>
                    </a:lnTo>
                    <a:lnTo>
                      <a:pt x="1079" y="40"/>
                    </a:lnTo>
                    <a:lnTo>
                      <a:pt x="1085" y="51"/>
                    </a:lnTo>
                    <a:lnTo>
                      <a:pt x="1091" y="64"/>
                    </a:lnTo>
                    <a:lnTo>
                      <a:pt x="1094" y="80"/>
                    </a:lnTo>
                    <a:lnTo>
                      <a:pt x="1096" y="95"/>
                    </a:lnTo>
                    <a:lnTo>
                      <a:pt x="1096" y="112"/>
                    </a:lnTo>
                    <a:lnTo>
                      <a:pt x="1096" y="112"/>
                    </a:lnTo>
                    <a:close/>
                  </a:path>
                </a:pathLst>
              </a:custGeom>
              <a:solidFill>
                <a:schemeClr val="bg1">
                  <a:lumMod val="65000"/>
                </a:schemeClr>
              </a:solidFill>
              <a:ln>
                <a:noFill/>
              </a:ln>
              <a:effectLst/>
            </p:spPr>
            <p:txBody>
              <a:bodyPr vert="horz" wrap="square" lIns="96429" tIns="48214" rIns="96429" bIns="48214" numCol="1" anchor="t" anchorCtr="0" compatLnSpc="1"/>
              <a:lstStyle/>
              <a:p>
                <a:pPr>
                  <a:lnSpc>
                    <a:spcPct val="130000"/>
                  </a:lnSpc>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2"/>
              <p:cNvSpPr/>
              <p:nvPr/>
            </p:nvSpPr>
            <p:spPr bwMode="auto">
              <a:xfrm>
                <a:off x="8511819" y="1772730"/>
                <a:ext cx="3316530" cy="2634475"/>
              </a:xfrm>
              <a:custGeom>
                <a:avLst/>
                <a:gdLst>
                  <a:gd name="T0" fmla="*/ 1999 w 2052"/>
                  <a:gd name="T1" fmla="*/ 334 h 1630"/>
                  <a:gd name="T2" fmla="*/ 1741 w 2052"/>
                  <a:gd name="T3" fmla="*/ 183 h 1630"/>
                  <a:gd name="T4" fmla="*/ 1686 w 2052"/>
                  <a:gd name="T5" fmla="*/ 162 h 1630"/>
                  <a:gd name="T6" fmla="*/ 1429 w 2052"/>
                  <a:gd name="T7" fmla="*/ 11 h 1630"/>
                  <a:gd name="T8" fmla="*/ 1419 w 2052"/>
                  <a:gd name="T9" fmla="*/ 6 h 1630"/>
                  <a:gd name="T10" fmla="*/ 1400 w 2052"/>
                  <a:gd name="T11" fmla="*/ 0 h 1630"/>
                  <a:gd name="T12" fmla="*/ 1375 w 2052"/>
                  <a:gd name="T13" fmla="*/ 2 h 1630"/>
                  <a:gd name="T14" fmla="*/ 1347 w 2052"/>
                  <a:gd name="T15" fmla="*/ 13 h 1630"/>
                  <a:gd name="T16" fmla="*/ 1320 w 2052"/>
                  <a:gd name="T17" fmla="*/ 32 h 1630"/>
                  <a:gd name="T18" fmla="*/ 633 w 2052"/>
                  <a:gd name="T19" fmla="*/ 721 h 1630"/>
                  <a:gd name="T20" fmla="*/ 452 w 2052"/>
                  <a:gd name="T21" fmla="*/ 902 h 1630"/>
                  <a:gd name="T22" fmla="*/ 119 w 2052"/>
                  <a:gd name="T23" fmla="*/ 1235 h 1630"/>
                  <a:gd name="T24" fmla="*/ 94 w 2052"/>
                  <a:gd name="T25" fmla="*/ 1253 h 1630"/>
                  <a:gd name="T26" fmla="*/ 56 w 2052"/>
                  <a:gd name="T27" fmla="*/ 1270 h 1630"/>
                  <a:gd name="T28" fmla="*/ 25 w 2052"/>
                  <a:gd name="T29" fmla="*/ 1272 h 1630"/>
                  <a:gd name="T30" fmla="*/ 0 w 2052"/>
                  <a:gd name="T31" fmla="*/ 1268 h 1630"/>
                  <a:gd name="T32" fmla="*/ 54 w 2052"/>
                  <a:gd name="T33" fmla="*/ 1300 h 1630"/>
                  <a:gd name="T34" fmla="*/ 313 w 2052"/>
                  <a:gd name="T35" fmla="*/ 1439 h 1630"/>
                  <a:gd name="T36" fmla="*/ 366 w 2052"/>
                  <a:gd name="T37" fmla="*/ 1472 h 1630"/>
                  <a:gd name="T38" fmla="*/ 624 w 2052"/>
                  <a:gd name="T39" fmla="*/ 1622 h 1630"/>
                  <a:gd name="T40" fmla="*/ 643 w 2052"/>
                  <a:gd name="T41" fmla="*/ 1628 h 1630"/>
                  <a:gd name="T42" fmla="*/ 679 w 2052"/>
                  <a:gd name="T43" fmla="*/ 1626 h 1630"/>
                  <a:gd name="T44" fmla="*/ 706 w 2052"/>
                  <a:gd name="T45" fmla="*/ 1615 h 1630"/>
                  <a:gd name="T46" fmla="*/ 725 w 2052"/>
                  <a:gd name="T47" fmla="*/ 1598 h 1630"/>
                  <a:gd name="T48" fmla="*/ 740 w 2052"/>
                  <a:gd name="T49" fmla="*/ 1590 h 1630"/>
                  <a:gd name="T50" fmla="*/ 1600 w 2052"/>
                  <a:gd name="T51" fmla="*/ 730 h 1630"/>
                  <a:gd name="T52" fmla="*/ 1943 w 2052"/>
                  <a:gd name="T53" fmla="*/ 387 h 1630"/>
                  <a:gd name="T54" fmla="*/ 1953 w 2052"/>
                  <a:gd name="T55" fmla="*/ 377 h 1630"/>
                  <a:gd name="T56" fmla="*/ 1974 w 2052"/>
                  <a:gd name="T57" fmla="*/ 366 h 1630"/>
                  <a:gd name="T58" fmla="*/ 2002 w 2052"/>
                  <a:gd name="T59" fmla="*/ 357 h 1630"/>
                  <a:gd name="T60" fmla="*/ 2033 w 2052"/>
                  <a:gd name="T61" fmla="*/ 358 h 1630"/>
                  <a:gd name="T62" fmla="*/ 2052 w 2052"/>
                  <a:gd name="T63" fmla="*/ 366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2" h="1630">
                    <a:moveTo>
                      <a:pt x="1999" y="334"/>
                    </a:moveTo>
                    <a:lnTo>
                      <a:pt x="1999" y="334"/>
                    </a:lnTo>
                    <a:lnTo>
                      <a:pt x="1741" y="183"/>
                    </a:lnTo>
                    <a:lnTo>
                      <a:pt x="1741" y="183"/>
                    </a:lnTo>
                    <a:lnTo>
                      <a:pt x="1686" y="162"/>
                    </a:lnTo>
                    <a:lnTo>
                      <a:pt x="1686" y="162"/>
                    </a:lnTo>
                    <a:lnTo>
                      <a:pt x="1429" y="11"/>
                    </a:lnTo>
                    <a:lnTo>
                      <a:pt x="1429" y="11"/>
                    </a:lnTo>
                    <a:lnTo>
                      <a:pt x="1429" y="11"/>
                    </a:lnTo>
                    <a:lnTo>
                      <a:pt x="1419" y="6"/>
                    </a:lnTo>
                    <a:lnTo>
                      <a:pt x="1409" y="2"/>
                    </a:lnTo>
                    <a:lnTo>
                      <a:pt x="1400" y="0"/>
                    </a:lnTo>
                    <a:lnTo>
                      <a:pt x="1390" y="0"/>
                    </a:lnTo>
                    <a:lnTo>
                      <a:pt x="1375" y="2"/>
                    </a:lnTo>
                    <a:lnTo>
                      <a:pt x="1360" y="6"/>
                    </a:lnTo>
                    <a:lnTo>
                      <a:pt x="1347" y="13"/>
                    </a:lnTo>
                    <a:lnTo>
                      <a:pt x="1335" y="21"/>
                    </a:lnTo>
                    <a:lnTo>
                      <a:pt x="1320" y="32"/>
                    </a:lnTo>
                    <a:lnTo>
                      <a:pt x="1310" y="32"/>
                    </a:lnTo>
                    <a:lnTo>
                      <a:pt x="633" y="721"/>
                    </a:lnTo>
                    <a:lnTo>
                      <a:pt x="633" y="721"/>
                    </a:lnTo>
                    <a:lnTo>
                      <a:pt x="452" y="902"/>
                    </a:lnTo>
                    <a:lnTo>
                      <a:pt x="452" y="902"/>
                    </a:lnTo>
                    <a:lnTo>
                      <a:pt x="119" y="1235"/>
                    </a:lnTo>
                    <a:lnTo>
                      <a:pt x="119" y="1235"/>
                    </a:lnTo>
                    <a:lnTo>
                      <a:pt x="94" y="1253"/>
                    </a:lnTo>
                    <a:lnTo>
                      <a:pt x="73" y="1262"/>
                    </a:lnTo>
                    <a:lnTo>
                      <a:pt x="56" y="1270"/>
                    </a:lnTo>
                    <a:lnTo>
                      <a:pt x="39" y="1272"/>
                    </a:lnTo>
                    <a:lnTo>
                      <a:pt x="25" y="1272"/>
                    </a:lnTo>
                    <a:lnTo>
                      <a:pt x="14" y="1270"/>
                    </a:lnTo>
                    <a:lnTo>
                      <a:pt x="0" y="1268"/>
                    </a:lnTo>
                    <a:lnTo>
                      <a:pt x="54" y="1300"/>
                    </a:lnTo>
                    <a:lnTo>
                      <a:pt x="54" y="1300"/>
                    </a:lnTo>
                    <a:lnTo>
                      <a:pt x="313" y="1439"/>
                    </a:lnTo>
                    <a:lnTo>
                      <a:pt x="313" y="1439"/>
                    </a:lnTo>
                    <a:lnTo>
                      <a:pt x="366" y="1472"/>
                    </a:lnTo>
                    <a:lnTo>
                      <a:pt x="366" y="1472"/>
                    </a:lnTo>
                    <a:lnTo>
                      <a:pt x="624" y="1622"/>
                    </a:lnTo>
                    <a:lnTo>
                      <a:pt x="624" y="1622"/>
                    </a:lnTo>
                    <a:lnTo>
                      <a:pt x="624" y="1622"/>
                    </a:lnTo>
                    <a:lnTo>
                      <a:pt x="643" y="1628"/>
                    </a:lnTo>
                    <a:lnTo>
                      <a:pt x="662" y="1630"/>
                    </a:lnTo>
                    <a:lnTo>
                      <a:pt x="679" y="1626"/>
                    </a:lnTo>
                    <a:lnTo>
                      <a:pt x="694" y="1622"/>
                    </a:lnTo>
                    <a:lnTo>
                      <a:pt x="706" y="1615"/>
                    </a:lnTo>
                    <a:lnTo>
                      <a:pt x="717" y="1607"/>
                    </a:lnTo>
                    <a:lnTo>
                      <a:pt x="725" y="1598"/>
                    </a:lnTo>
                    <a:lnTo>
                      <a:pt x="731" y="1590"/>
                    </a:lnTo>
                    <a:lnTo>
                      <a:pt x="740" y="1590"/>
                    </a:lnTo>
                    <a:lnTo>
                      <a:pt x="1429" y="902"/>
                    </a:lnTo>
                    <a:lnTo>
                      <a:pt x="1600" y="730"/>
                    </a:lnTo>
                    <a:lnTo>
                      <a:pt x="1600" y="730"/>
                    </a:lnTo>
                    <a:lnTo>
                      <a:pt x="1943" y="387"/>
                    </a:lnTo>
                    <a:lnTo>
                      <a:pt x="1943" y="387"/>
                    </a:lnTo>
                    <a:lnTo>
                      <a:pt x="1953" y="377"/>
                    </a:lnTo>
                    <a:lnTo>
                      <a:pt x="1964" y="372"/>
                    </a:lnTo>
                    <a:lnTo>
                      <a:pt x="1974" y="366"/>
                    </a:lnTo>
                    <a:lnTo>
                      <a:pt x="1983" y="362"/>
                    </a:lnTo>
                    <a:lnTo>
                      <a:pt x="2002" y="357"/>
                    </a:lnTo>
                    <a:lnTo>
                      <a:pt x="2018" y="357"/>
                    </a:lnTo>
                    <a:lnTo>
                      <a:pt x="2033" y="358"/>
                    </a:lnTo>
                    <a:lnTo>
                      <a:pt x="2042" y="362"/>
                    </a:lnTo>
                    <a:lnTo>
                      <a:pt x="2052" y="366"/>
                    </a:lnTo>
                    <a:lnTo>
                      <a:pt x="1999" y="334"/>
                    </a:lnTo>
                    <a:close/>
                  </a:path>
                </a:pathLst>
              </a:custGeom>
              <a:solidFill>
                <a:srgbClr val="00BE9B"/>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pPr>
                  <a:lnSpc>
                    <a:spcPct val="130000"/>
                  </a:lnSpc>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1"/>
              <p:cNvGrpSpPr/>
              <p:nvPr/>
            </p:nvGrpSpPr>
            <p:grpSpPr>
              <a:xfrm>
                <a:off x="4364539" y="1772730"/>
                <a:ext cx="3316528" cy="2637708"/>
                <a:chOff x="4503738" y="2711450"/>
                <a:chExt cx="3257550" cy="2590800"/>
              </a:xfrm>
              <a:grpFill/>
            </p:grpSpPr>
            <p:sp>
              <p:nvSpPr>
                <p:cNvPr id="27" name="Line 13"/>
                <p:cNvSpPr>
                  <a:spLocks noChangeShapeType="1"/>
                </p:cNvSpPr>
                <p:nvPr/>
              </p:nvSpPr>
              <p:spPr bwMode="auto">
                <a:xfrm>
                  <a:off x="5935663" y="530225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8" name="Line 14"/>
                <p:cNvSpPr>
                  <a:spLocks noChangeShapeType="1"/>
                </p:cNvSpPr>
                <p:nvPr/>
              </p:nvSpPr>
              <p:spPr bwMode="auto">
                <a:xfrm>
                  <a:off x="5935663" y="530225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5"/>
                <p:cNvSpPr/>
                <p:nvPr/>
              </p:nvSpPr>
              <p:spPr bwMode="auto">
                <a:xfrm>
                  <a:off x="4503738" y="2711450"/>
                  <a:ext cx="3257550" cy="2587625"/>
                </a:xfrm>
                <a:custGeom>
                  <a:avLst/>
                  <a:gdLst>
                    <a:gd name="T0" fmla="*/ 1996 w 2052"/>
                    <a:gd name="T1" fmla="*/ 334 h 1630"/>
                    <a:gd name="T2" fmla="*/ 1741 w 2052"/>
                    <a:gd name="T3" fmla="*/ 183 h 1630"/>
                    <a:gd name="T4" fmla="*/ 1685 w 2052"/>
                    <a:gd name="T5" fmla="*/ 162 h 1630"/>
                    <a:gd name="T6" fmla="*/ 1428 w 2052"/>
                    <a:gd name="T7" fmla="*/ 11 h 1630"/>
                    <a:gd name="T8" fmla="*/ 1419 w 2052"/>
                    <a:gd name="T9" fmla="*/ 6 h 1630"/>
                    <a:gd name="T10" fmla="*/ 1399 w 2052"/>
                    <a:gd name="T11" fmla="*/ 0 h 1630"/>
                    <a:gd name="T12" fmla="*/ 1373 w 2052"/>
                    <a:gd name="T13" fmla="*/ 2 h 1630"/>
                    <a:gd name="T14" fmla="*/ 1346 w 2052"/>
                    <a:gd name="T15" fmla="*/ 13 h 1630"/>
                    <a:gd name="T16" fmla="*/ 1321 w 2052"/>
                    <a:gd name="T17" fmla="*/ 32 h 1630"/>
                    <a:gd name="T18" fmla="*/ 622 w 2052"/>
                    <a:gd name="T19" fmla="*/ 721 h 1630"/>
                    <a:gd name="T20" fmla="*/ 450 w 2052"/>
                    <a:gd name="T21" fmla="*/ 902 h 1630"/>
                    <a:gd name="T22" fmla="*/ 118 w 2052"/>
                    <a:gd name="T23" fmla="*/ 1235 h 1630"/>
                    <a:gd name="T24" fmla="*/ 95 w 2052"/>
                    <a:gd name="T25" fmla="*/ 1253 h 1630"/>
                    <a:gd name="T26" fmla="*/ 55 w 2052"/>
                    <a:gd name="T27" fmla="*/ 1270 h 1630"/>
                    <a:gd name="T28" fmla="*/ 27 w 2052"/>
                    <a:gd name="T29" fmla="*/ 1272 h 1630"/>
                    <a:gd name="T30" fmla="*/ 0 w 2052"/>
                    <a:gd name="T31" fmla="*/ 1268 h 1630"/>
                    <a:gd name="T32" fmla="*/ 53 w 2052"/>
                    <a:gd name="T33" fmla="*/ 1300 h 1630"/>
                    <a:gd name="T34" fmla="*/ 311 w 2052"/>
                    <a:gd name="T35" fmla="*/ 1439 h 1630"/>
                    <a:gd name="T36" fmla="*/ 357 w 2052"/>
                    <a:gd name="T37" fmla="*/ 1472 h 1630"/>
                    <a:gd name="T38" fmla="*/ 622 w 2052"/>
                    <a:gd name="T39" fmla="*/ 1622 h 1630"/>
                    <a:gd name="T40" fmla="*/ 643 w 2052"/>
                    <a:gd name="T41" fmla="*/ 1628 h 1630"/>
                    <a:gd name="T42" fmla="*/ 677 w 2052"/>
                    <a:gd name="T43" fmla="*/ 1626 h 1630"/>
                    <a:gd name="T44" fmla="*/ 705 w 2052"/>
                    <a:gd name="T45" fmla="*/ 1615 h 1630"/>
                    <a:gd name="T46" fmla="*/ 725 w 2052"/>
                    <a:gd name="T47" fmla="*/ 1598 h 1630"/>
                    <a:gd name="T48" fmla="*/ 742 w 2052"/>
                    <a:gd name="T49" fmla="*/ 1590 h 1630"/>
                    <a:gd name="T50" fmla="*/ 1602 w 2052"/>
                    <a:gd name="T51" fmla="*/ 730 h 1630"/>
                    <a:gd name="T52" fmla="*/ 1945 w 2052"/>
                    <a:gd name="T53" fmla="*/ 387 h 1630"/>
                    <a:gd name="T54" fmla="*/ 1954 w 2052"/>
                    <a:gd name="T55" fmla="*/ 377 h 1630"/>
                    <a:gd name="T56" fmla="*/ 1973 w 2052"/>
                    <a:gd name="T57" fmla="*/ 366 h 1630"/>
                    <a:gd name="T58" fmla="*/ 2002 w 2052"/>
                    <a:gd name="T59" fmla="*/ 357 h 1630"/>
                    <a:gd name="T60" fmla="*/ 2031 w 2052"/>
                    <a:gd name="T61" fmla="*/ 358 h 1630"/>
                    <a:gd name="T62" fmla="*/ 2052 w 2052"/>
                    <a:gd name="T63" fmla="*/ 366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2" h="1630">
                      <a:moveTo>
                        <a:pt x="1996" y="334"/>
                      </a:moveTo>
                      <a:lnTo>
                        <a:pt x="1996" y="334"/>
                      </a:lnTo>
                      <a:lnTo>
                        <a:pt x="1741" y="183"/>
                      </a:lnTo>
                      <a:lnTo>
                        <a:pt x="1741" y="183"/>
                      </a:lnTo>
                      <a:lnTo>
                        <a:pt x="1685" y="162"/>
                      </a:lnTo>
                      <a:lnTo>
                        <a:pt x="1685" y="162"/>
                      </a:lnTo>
                      <a:lnTo>
                        <a:pt x="1428" y="11"/>
                      </a:lnTo>
                      <a:lnTo>
                        <a:pt x="1428" y="11"/>
                      </a:lnTo>
                      <a:lnTo>
                        <a:pt x="1428" y="11"/>
                      </a:lnTo>
                      <a:lnTo>
                        <a:pt x="1419" y="6"/>
                      </a:lnTo>
                      <a:lnTo>
                        <a:pt x="1409" y="2"/>
                      </a:lnTo>
                      <a:lnTo>
                        <a:pt x="1399" y="0"/>
                      </a:lnTo>
                      <a:lnTo>
                        <a:pt x="1390" y="0"/>
                      </a:lnTo>
                      <a:lnTo>
                        <a:pt x="1373" y="2"/>
                      </a:lnTo>
                      <a:lnTo>
                        <a:pt x="1359" y="6"/>
                      </a:lnTo>
                      <a:lnTo>
                        <a:pt x="1346" y="13"/>
                      </a:lnTo>
                      <a:lnTo>
                        <a:pt x="1335" y="21"/>
                      </a:lnTo>
                      <a:lnTo>
                        <a:pt x="1321" y="32"/>
                      </a:lnTo>
                      <a:lnTo>
                        <a:pt x="1321" y="32"/>
                      </a:lnTo>
                      <a:lnTo>
                        <a:pt x="622" y="721"/>
                      </a:lnTo>
                      <a:lnTo>
                        <a:pt x="622" y="721"/>
                      </a:lnTo>
                      <a:lnTo>
                        <a:pt x="450" y="902"/>
                      </a:lnTo>
                      <a:lnTo>
                        <a:pt x="450" y="902"/>
                      </a:lnTo>
                      <a:lnTo>
                        <a:pt x="118" y="1235"/>
                      </a:lnTo>
                      <a:lnTo>
                        <a:pt x="118" y="1235"/>
                      </a:lnTo>
                      <a:lnTo>
                        <a:pt x="95" y="1253"/>
                      </a:lnTo>
                      <a:lnTo>
                        <a:pt x="74" y="1262"/>
                      </a:lnTo>
                      <a:lnTo>
                        <a:pt x="55" y="1270"/>
                      </a:lnTo>
                      <a:lnTo>
                        <a:pt x="40" y="1272"/>
                      </a:lnTo>
                      <a:lnTo>
                        <a:pt x="27" y="1272"/>
                      </a:lnTo>
                      <a:lnTo>
                        <a:pt x="15" y="1270"/>
                      </a:lnTo>
                      <a:lnTo>
                        <a:pt x="0" y="1268"/>
                      </a:lnTo>
                      <a:lnTo>
                        <a:pt x="53" y="1300"/>
                      </a:lnTo>
                      <a:lnTo>
                        <a:pt x="53" y="1300"/>
                      </a:lnTo>
                      <a:lnTo>
                        <a:pt x="311" y="1439"/>
                      </a:lnTo>
                      <a:lnTo>
                        <a:pt x="311" y="1439"/>
                      </a:lnTo>
                      <a:lnTo>
                        <a:pt x="357" y="1472"/>
                      </a:lnTo>
                      <a:lnTo>
                        <a:pt x="357" y="1472"/>
                      </a:lnTo>
                      <a:lnTo>
                        <a:pt x="622" y="1622"/>
                      </a:lnTo>
                      <a:lnTo>
                        <a:pt x="622" y="1622"/>
                      </a:lnTo>
                      <a:lnTo>
                        <a:pt x="622" y="1622"/>
                      </a:lnTo>
                      <a:lnTo>
                        <a:pt x="643" y="1628"/>
                      </a:lnTo>
                      <a:lnTo>
                        <a:pt x="660" y="1630"/>
                      </a:lnTo>
                      <a:lnTo>
                        <a:pt x="677" y="1626"/>
                      </a:lnTo>
                      <a:lnTo>
                        <a:pt x="692" y="1622"/>
                      </a:lnTo>
                      <a:lnTo>
                        <a:pt x="705" y="1615"/>
                      </a:lnTo>
                      <a:lnTo>
                        <a:pt x="715" y="1607"/>
                      </a:lnTo>
                      <a:lnTo>
                        <a:pt x="725" y="1598"/>
                      </a:lnTo>
                      <a:lnTo>
                        <a:pt x="728" y="1590"/>
                      </a:lnTo>
                      <a:lnTo>
                        <a:pt x="742" y="1590"/>
                      </a:lnTo>
                      <a:lnTo>
                        <a:pt x="1428" y="902"/>
                      </a:lnTo>
                      <a:lnTo>
                        <a:pt x="1602" y="730"/>
                      </a:lnTo>
                      <a:lnTo>
                        <a:pt x="1602" y="730"/>
                      </a:lnTo>
                      <a:lnTo>
                        <a:pt x="1945" y="387"/>
                      </a:lnTo>
                      <a:lnTo>
                        <a:pt x="1945" y="387"/>
                      </a:lnTo>
                      <a:lnTo>
                        <a:pt x="1954" y="377"/>
                      </a:lnTo>
                      <a:lnTo>
                        <a:pt x="1964" y="372"/>
                      </a:lnTo>
                      <a:lnTo>
                        <a:pt x="1973" y="366"/>
                      </a:lnTo>
                      <a:lnTo>
                        <a:pt x="1983" y="362"/>
                      </a:lnTo>
                      <a:lnTo>
                        <a:pt x="2002" y="357"/>
                      </a:lnTo>
                      <a:lnTo>
                        <a:pt x="2017" y="357"/>
                      </a:lnTo>
                      <a:lnTo>
                        <a:pt x="2031" y="358"/>
                      </a:lnTo>
                      <a:lnTo>
                        <a:pt x="2042" y="362"/>
                      </a:lnTo>
                      <a:lnTo>
                        <a:pt x="2052" y="366"/>
                      </a:lnTo>
                      <a:lnTo>
                        <a:pt x="1996" y="334"/>
                      </a:lnTo>
                      <a:close/>
                    </a:path>
                  </a:pathLst>
                </a:custGeom>
                <a:solidFill>
                  <a:srgbClr val="00BE9B"/>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pPr>
                    <a:lnSpc>
                      <a:spcPct val="130000"/>
                    </a:lnSpc>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Freeform 16"/>
              <p:cNvSpPr/>
              <p:nvPr/>
            </p:nvSpPr>
            <p:spPr bwMode="auto">
              <a:xfrm>
                <a:off x="6413937" y="1772730"/>
                <a:ext cx="3316529" cy="2634475"/>
              </a:xfrm>
              <a:custGeom>
                <a:avLst/>
                <a:gdLst>
                  <a:gd name="T0" fmla="*/ 1996 w 2052"/>
                  <a:gd name="T1" fmla="*/ 334 h 1630"/>
                  <a:gd name="T2" fmla="*/ 1739 w 2052"/>
                  <a:gd name="T3" fmla="*/ 183 h 1630"/>
                  <a:gd name="T4" fmla="*/ 1685 w 2052"/>
                  <a:gd name="T5" fmla="*/ 162 h 1630"/>
                  <a:gd name="T6" fmla="*/ 1428 w 2052"/>
                  <a:gd name="T7" fmla="*/ 11 h 1630"/>
                  <a:gd name="T8" fmla="*/ 1419 w 2052"/>
                  <a:gd name="T9" fmla="*/ 6 h 1630"/>
                  <a:gd name="T10" fmla="*/ 1399 w 2052"/>
                  <a:gd name="T11" fmla="*/ 0 h 1630"/>
                  <a:gd name="T12" fmla="*/ 1373 w 2052"/>
                  <a:gd name="T13" fmla="*/ 2 h 1630"/>
                  <a:gd name="T14" fmla="*/ 1346 w 2052"/>
                  <a:gd name="T15" fmla="*/ 13 h 1630"/>
                  <a:gd name="T16" fmla="*/ 1321 w 2052"/>
                  <a:gd name="T17" fmla="*/ 32 h 1630"/>
                  <a:gd name="T18" fmla="*/ 622 w 2052"/>
                  <a:gd name="T19" fmla="*/ 721 h 1630"/>
                  <a:gd name="T20" fmla="*/ 450 w 2052"/>
                  <a:gd name="T21" fmla="*/ 902 h 1630"/>
                  <a:gd name="T22" fmla="*/ 107 w 2052"/>
                  <a:gd name="T23" fmla="*/ 1235 h 1630"/>
                  <a:gd name="T24" fmla="*/ 97 w 2052"/>
                  <a:gd name="T25" fmla="*/ 1245 h 1630"/>
                  <a:gd name="T26" fmla="*/ 67 w 2052"/>
                  <a:gd name="T27" fmla="*/ 1262 h 1630"/>
                  <a:gd name="T28" fmla="*/ 32 w 2052"/>
                  <a:gd name="T29" fmla="*/ 1272 h 1630"/>
                  <a:gd name="T30" fmla="*/ 8 w 2052"/>
                  <a:gd name="T31" fmla="*/ 1270 h 1630"/>
                  <a:gd name="T32" fmla="*/ 53 w 2052"/>
                  <a:gd name="T33" fmla="*/ 1300 h 1630"/>
                  <a:gd name="T34" fmla="*/ 311 w 2052"/>
                  <a:gd name="T35" fmla="*/ 1439 h 1630"/>
                  <a:gd name="T36" fmla="*/ 366 w 2052"/>
                  <a:gd name="T37" fmla="*/ 1472 h 1630"/>
                  <a:gd name="T38" fmla="*/ 622 w 2052"/>
                  <a:gd name="T39" fmla="*/ 1622 h 1630"/>
                  <a:gd name="T40" fmla="*/ 622 w 2052"/>
                  <a:gd name="T41" fmla="*/ 1622 h 1630"/>
                  <a:gd name="T42" fmla="*/ 660 w 2052"/>
                  <a:gd name="T43" fmla="*/ 1630 h 1630"/>
                  <a:gd name="T44" fmla="*/ 692 w 2052"/>
                  <a:gd name="T45" fmla="*/ 1622 h 1630"/>
                  <a:gd name="T46" fmla="*/ 715 w 2052"/>
                  <a:gd name="T47" fmla="*/ 1607 h 1630"/>
                  <a:gd name="T48" fmla="*/ 728 w 2052"/>
                  <a:gd name="T49" fmla="*/ 1590 h 1630"/>
                  <a:gd name="T50" fmla="*/ 1428 w 2052"/>
                  <a:gd name="T51" fmla="*/ 902 h 1630"/>
                  <a:gd name="T52" fmla="*/ 1600 w 2052"/>
                  <a:gd name="T53" fmla="*/ 730 h 1630"/>
                  <a:gd name="T54" fmla="*/ 1945 w 2052"/>
                  <a:gd name="T55" fmla="*/ 387 h 1630"/>
                  <a:gd name="T56" fmla="*/ 1964 w 2052"/>
                  <a:gd name="T57" fmla="*/ 372 h 1630"/>
                  <a:gd name="T58" fmla="*/ 1983 w 2052"/>
                  <a:gd name="T59" fmla="*/ 362 h 1630"/>
                  <a:gd name="T60" fmla="*/ 2017 w 2052"/>
                  <a:gd name="T61" fmla="*/ 357 h 1630"/>
                  <a:gd name="T62" fmla="*/ 2042 w 2052"/>
                  <a:gd name="T63" fmla="*/ 362 h 1630"/>
                  <a:gd name="T64" fmla="*/ 1996 w 2052"/>
                  <a:gd name="T65" fmla="*/ 334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52" h="1630">
                    <a:moveTo>
                      <a:pt x="1996" y="334"/>
                    </a:moveTo>
                    <a:lnTo>
                      <a:pt x="1996" y="334"/>
                    </a:lnTo>
                    <a:lnTo>
                      <a:pt x="1739" y="183"/>
                    </a:lnTo>
                    <a:lnTo>
                      <a:pt x="1739" y="183"/>
                    </a:lnTo>
                    <a:lnTo>
                      <a:pt x="1685" y="162"/>
                    </a:lnTo>
                    <a:lnTo>
                      <a:pt x="1685" y="162"/>
                    </a:lnTo>
                    <a:lnTo>
                      <a:pt x="1428" y="11"/>
                    </a:lnTo>
                    <a:lnTo>
                      <a:pt x="1428" y="11"/>
                    </a:lnTo>
                    <a:lnTo>
                      <a:pt x="1428" y="11"/>
                    </a:lnTo>
                    <a:lnTo>
                      <a:pt x="1419" y="6"/>
                    </a:lnTo>
                    <a:lnTo>
                      <a:pt x="1409" y="2"/>
                    </a:lnTo>
                    <a:lnTo>
                      <a:pt x="1399" y="0"/>
                    </a:lnTo>
                    <a:lnTo>
                      <a:pt x="1390" y="0"/>
                    </a:lnTo>
                    <a:lnTo>
                      <a:pt x="1373" y="2"/>
                    </a:lnTo>
                    <a:lnTo>
                      <a:pt x="1357" y="6"/>
                    </a:lnTo>
                    <a:lnTo>
                      <a:pt x="1346" y="13"/>
                    </a:lnTo>
                    <a:lnTo>
                      <a:pt x="1335" y="21"/>
                    </a:lnTo>
                    <a:lnTo>
                      <a:pt x="1321" y="32"/>
                    </a:lnTo>
                    <a:lnTo>
                      <a:pt x="1310" y="32"/>
                    </a:lnTo>
                    <a:lnTo>
                      <a:pt x="622" y="721"/>
                    </a:lnTo>
                    <a:lnTo>
                      <a:pt x="622" y="721"/>
                    </a:lnTo>
                    <a:lnTo>
                      <a:pt x="450" y="902"/>
                    </a:lnTo>
                    <a:lnTo>
                      <a:pt x="450" y="902"/>
                    </a:lnTo>
                    <a:lnTo>
                      <a:pt x="107" y="1235"/>
                    </a:lnTo>
                    <a:lnTo>
                      <a:pt x="107" y="1235"/>
                    </a:lnTo>
                    <a:lnTo>
                      <a:pt x="97" y="1245"/>
                    </a:lnTo>
                    <a:lnTo>
                      <a:pt x="86" y="1253"/>
                    </a:lnTo>
                    <a:lnTo>
                      <a:pt x="67" y="1262"/>
                    </a:lnTo>
                    <a:lnTo>
                      <a:pt x="49" y="1270"/>
                    </a:lnTo>
                    <a:lnTo>
                      <a:pt x="32" y="1272"/>
                    </a:lnTo>
                    <a:lnTo>
                      <a:pt x="19" y="1272"/>
                    </a:lnTo>
                    <a:lnTo>
                      <a:pt x="8" y="1270"/>
                    </a:lnTo>
                    <a:lnTo>
                      <a:pt x="0" y="1268"/>
                    </a:lnTo>
                    <a:lnTo>
                      <a:pt x="53" y="1300"/>
                    </a:lnTo>
                    <a:lnTo>
                      <a:pt x="53" y="1300"/>
                    </a:lnTo>
                    <a:lnTo>
                      <a:pt x="311" y="1439"/>
                    </a:lnTo>
                    <a:lnTo>
                      <a:pt x="311" y="1439"/>
                    </a:lnTo>
                    <a:lnTo>
                      <a:pt x="366" y="1472"/>
                    </a:lnTo>
                    <a:lnTo>
                      <a:pt x="366" y="1472"/>
                    </a:lnTo>
                    <a:lnTo>
                      <a:pt x="622" y="1622"/>
                    </a:lnTo>
                    <a:lnTo>
                      <a:pt x="622" y="1622"/>
                    </a:lnTo>
                    <a:lnTo>
                      <a:pt x="622" y="1622"/>
                    </a:lnTo>
                    <a:lnTo>
                      <a:pt x="641" y="1628"/>
                    </a:lnTo>
                    <a:lnTo>
                      <a:pt x="660" y="1630"/>
                    </a:lnTo>
                    <a:lnTo>
                      <a:pt x="677" y="1626"/>
                    </a:lnTo>
                    <a:lnTo>
                      <a:pt x="692" y="1622"/>
                    </a:lnTo>
                    <a:lnTo>
                      <a:pt x="705" y="1615"/>
                    </a:lnTo>
                    <a:lnTo>
                      <a:pt x="715" y="1607"/>
                    </a:lnTo>
                    <a:lnTo>
                      <a:pt x="723" y="1598"/>
                    </a:lnTo>
                    <a:lnTo>
                      <a:pt x="728" y="1590"/>
                    </a:lnTo>
                    <a:lnTo>
                      <a:pt x="728" y="1590"/>
                    </a:lnTo>
                    <a:lnTo>
                      <a:pt x="1428" y="902"/>
                    </a:lnTo>
                    <a:lnTo>
                      <a:pt x="1600" y="730"/>
                    </a:lnTo>
                    <a:lnTo>
                      <a:pt x="1600" y="730"/>
                    </a:lnTo>
                    <a:lnTo>
                      <a:pt x="1945" y="387"/>
                    </a:lnTo>
                    <a:lnTo>
                      <a:pt x="1945" y="387"/>
                    </a:lnTo>
                    <a:lnTo>
                      <a:pt x="1954" y="377"/>
                    </a:lnTo>
                    <a:lnTo>
                      <a:pt x="1964" y="372"/>
                    </a:lnTo>
                    <a:lnTo>
                      <a:pt x="1973" y="366"/>
                    </a:lnTo>
                    <a:lnTo>
                      <a:pt x="1983" y="362"/>
                    </a:lnTo>
                    <a:lnTo>
                      <a:pt x="2000" y="357"/>
                    </a:lnTo>
                    <a:lnTo>
                      <a:pt x="2017" y="357"/>
                    </a:lnTo>
                    <a:lnTo>
                      <a:pt x="2031" y="358"/>
                    </a:lnTo>
                    <a:lnTo>
                      <a:pt x="2042" y="362"/>
                    </a:lnTo>
                    <a:lnTo>
                      <a:pt x="2052" y="366"/>
                    </a:lnTo>
                    <a:lnTo>
                      <a:pt x="1996" y="334"/>
                    </a:lnTo>
                    <a:close/>
                  </a:path>
                </a:pathLst>
              </a:custGeom>
              <a:solidFill>
                <a:srgbClr val="8EC26A"/>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pPr>
                  <a:lnSpc>
                    <a:spcPct val="130000"/>
                  </a:lnSpc>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rot="18850248">
                <a:off x="5052178" y="2730361"/>
                <a:ext cx="2092226" cy="597955"/>
              </a:xfrm>
              <a:prstGeom prst="rect">
                <a:avLst/>
              </a:prstGeom>
              <a:noFill/>
            </p:spPr>
            <p:txBody>
              <a:bodyPr wrap="none">
                <a:spAutoFit/>
              </a:bodyPr>
              <a:lstStyle/>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3"/>
              <p:cNvSpPr/>
              <p:nvPr/>
            </p:nvSpPr>
            <p:spPr>
              <a:xfrm rot="18865156">
                <a:off x="7105968" y="2730361"/>
                <a:ext cx="2092226" cy="597955"/>
              </a:xfrm>
              <a:prstGeom prst="rect">
                <a:avLst/>
              </a:prstGeom>
              <a:noFill/>
            </p:spPr>
            <p:txBody>
              <a:bodyPr wrap="none">
                <a:spAutoFit/>
              </a:bodyPr>
              <a:lstStyle/>
              <a:p>
                <a:pPr>
                  <a:lnSpc>
                    <a:spcPct val="130000"/>
                  </a:lnSpc>
                </a:pP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4"/>
              <p:cNvSpPr/>
              <p:nvPr/>
            </p:nvSpPr>
            <p:spPr>
              <a:xfrm rot="18865156">
                <a:off x="9196687" y="2730361"/>
                <a:ext cx="2092226" cy="597955"/>
              </a:xfrm>
              <a:prstGeom prst="rect">
                <a:avLst/>
              </a:prstGeom>
              <a:noFill/>
            </p:spPr>
            <p:txBody>
              <a:bodyPr wrap="none">
                <a:spAutoFit/>
              </a:bodyPr>
              <a:lstStyle/>
              <a:p>
                <a:pPr>
                  <a:lnSpc>
                    <a:spcPct val="130000"/>
                  </a:lnSpc>
                </a:pP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2"/>
              <p:cNvSpPr/>
              <p:nvPr/>
            </p:nvSpPr>
            <p:spPr bwMode="auto">
              <a:xfrm>
                <a:off x="10517300" y="1772730"/>
                <a:ext cx="3316530" cy="2634475"/>
              </a:xfrm>
              <a:custGeom>
                <a:avLst/>
                <a:gdLst>
                  <a:gd name="T0" fmla="*/ 1999 w 2052"/>
                  <a:gd name="T1" fmla="*/ 334 h 1630"/>
                  <a:gd name="T2" fmla="*/ 1741 w 2052"/>
                  <a:gd name="T3" fmla="*/ 183 h 1630"/>
                  <a:gd name="T4" fmla="*/ 1686 w 2052"/>
                  <a:gd name="T5" fmla="*/ 162 h 1630"/>
                  <a:gd name="T6" fmla="*/ 1429 w 2052"/>
                  <a:gd name="T7" fmla="*/ 11 h 1630"/>
                  <a:gd name="T8" fmla="*/ 1419 w 2052"/>
                  <a:gd name="T9" fmla="*/ 6 h 1630"/>
                  <a:gd name="T10" fmla="*/ 1400 w 2052"/>
                  <a:gd name="T11" fmla="*/ 0 h 1630"/>
                  <a:gd name="T12" fmla="*/ 1375 w 2052"/>
                  <a:gd name="T13" fmla="*/ 2 h 1630"/>
                  <a:gd name="T14" fmla="*/ 1347 w 2052"/>
                  <a:gd name="T15" fmla="*/ 13 h 1630"/>
                  <a:gd name="T16" fmla="*/ 1320 w 2052"/>
                  <a:gd name="T17" fmla="*/ 32 h 1630"/>
                  <a:gd name="T18" fmla="*/ 633 w 2052"/>
                  <a:gd name="T19" fmla="*/ 721 h 1630"/>
                  <a:gd name="T20" fmla="*/ 452 w 2052"/>
                  <a:gd name="T21" fmla="*/ 902 h 1630"/>
                  <a:gd name="T22" fmla="*/ 119 w 2052"/>
                  <a:gd name="T23" fmla="*/ 1235 h 1630"/>
                  <a:gd name="T24" fmla="*/ 94 w 2052"/>
                  <a:gd name="T25" fmla="*/ 1253 h 1630"/>
                  <a:gd name="T26" fmla="*/ 56 w 2052"/>
                  <a:gd name="T27" fmla="*/ 1270 h 1630"/>
                  <a:gd name="T28" fmla="*/ 25 w 2052"/>
                  <a:gd name="T29" fmla="*/ 1272 h 1630"/>
                  <a:gd name="T30" fmla="*/ 0 w 2052"/>
                  <a:gd name="T31" fmla="*/ 1268 h 1630"/>
                  <a:gd name="T32" fmla="*/ 54 w 2052"/>
                  <a:gd name="T33" fmla="*/ 1300 h 1630"/>
                  <a:gd name="T34" fmla="*/ 313 w 2052"/>
                  <a:gd name="T35" fmla="*/ 1439 h 1630"/>
                  <a:gd name="T36" fmla="*/ 366 w 2052"/>
                  <a:gd name="T37" fmla="*/ 1472 h 1630"/>
                  <a:gd name="T38" fmla="*/ 624 w 2052"/>
                  <a:gd name="T39" fmla="*/ 1622 h 1630"/>
                  <a:gd name="T40" fmla="*/ 643 w 2052"/>
                  <a:gd name="T41" fmla="*/ 1628 h 1630"/>
                  <a:gd name="T42" fmla="*/ 679 w 2052"/>
                  <a:gd name="T43" fmla="*/ 1626 h 1630"/>
                  <a:gd name="T44" fmla="*/ 706 w 2052"/>
                  <a:gd name="T45" fmla="*/ 1615 h 1630"/>
                  <a:gd name="T46" fmla="*/ 725 w 2052"/>
                  <a:gd name="T47" fmla="*/ 1598 h 1630"/>
                  <a:gd name="T48" fmla="*/ 740 w 2052"/>
                  <a:gd name="T49" fmla="*/ 1590 h 1630"/>
                  <a:gd name="T50" fmla="*/ 1600 w 2052"/>
                  <a:gd name="T51" fmla="*/ 730 h 1630"/>
                  <a:gd name="T52" fmla="*/ 1943 w 2052"/>
                  <a:gd name="T53" fmla="*/ 387 h 1630"/>
                  <a:gd name="T54" fmla="*/ 1953 w 2052"/>
                  <a:gd name="T55" fmla="*/ 377 h 1630"/>
                  <a:gd name="T56" fmla="*/ 1974 w 2052"/>
                  <a:gd name="T57" fmla="*/ 366 h 1630"/>
                  <a:gd name="T58" fmla="*/ 2002 w 2052"/>
                  <a:gd name="T59" fmla="*/ 357 h 1630"/>
                  <a:gd name="T60" fmla="*/ 2033 w 2052"/>
                  <a:gd name="T61" fmla="*/ 358 h 1630"/>
                  <a:gd name="T62" fmla="*/ 2052 w 2052"/>
                  <a:gd name="T63" fmla="*/ 366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2" h="1630">
                    <a:moveTo>
                      <a:pt x="1999" y="334"/>
                    </a:moveTo>
                    <a:lnTo>
                      <a:pt x="1999" y="334"/>
                    </a:lnTo>
                    <a:lnTo>
                      <a:pt x="1741" y="183"/>
                    </a:lnTo>
                    <a:lnTo>
                      <a:pt x="1741" y="183"/>
                    </a:lnTo>
                    <a:lnTo>
                      <a:pt x="1686" y="162"/>
                    </a:lnTo>
                    <a:lnTo>
                      <a:pt x="1686" y="162"/>
                    </a:lnTo>
                    <a:lnTo>
                      <a:pt x="1429" y="11"/>
                    </a:lnTo>
                    <a:lnTo>
                      <a:pt x="1429" y="11"/>
                    </a:lnTo>
                    <a:lnTo>
                      <a:pt x="1429" y="11"/>
                    </a:lnTo>
                    <a:lnTo>
                      <a:pt x="1419" y="6"/>
                    </a:lnTo>
                    <a:lnTo>
                      <a:pt x="1409" y="2"/>
                    </a:lnTo>
                    <a:lnTo>
                      <a:pt x="1400" y="0"/>
                    </a:lnTo>
                    <a:lnTo>
                      <a:pt x="1390" y="0"/>
                    </a:lnTo>
                    <a:lnTo>
                      <a:pt x="1375" y="2"/>
                    </a:lnTo>
                    <a:lnTo>
                      <a:pt x="1360" y="6"/>
                    </a:lnTo>
                    <a:lnTo>
                      <a:pt x="1347" y="13"/>
                    </a:lnTo>
                    <a:lnTo>
                      <a:pt x="1335" y="21"/>
                    </a:lnTo>
                    <a:lnTo>
                      <a:pt x="1320" y="32"/>
                    </a:lnTo>
                    <a:lnTo>
                      <a:pt x="1310" y="32"/>
                    </a:lnTo>
                    <a:lnTo>
                      <a:pt x="633" y="721"/>
                    </a:lnTo>
                    <a:lnTo>
                      <a:pt x="633" y="721"/>
                    </a:lnTo>
                    <a:lnTo>
                      <a:pt x="452" y="902"/>
                    </a:lnTo>
                    <a:lnTo>
                      <a:pt x="452" y="902"/>
                    </a:lnTo>
                    <a:lnTo>
                      <a:pt x="119" y="1235"/>
                    </a:lnTo>
                    <a:lnTo>
                      <a:pt x="119" y="1235"/>
                    </a:lnTo>
                    <a:lnTo>
                      <a:pt x="94" y="1253"/>
                    </a:lnTo>
                    <a:lnTo>
                      <a:pt x="73" y="1262"/>
                    </a:lnTo>
                    <a:lnTo>
                      <a:pt x="56" y="1270"/>
                    </a:lnTo>
                    <a:lnTo>
                      <a:pt x="39" y="1272"/>
                    </a:lnTo>
                    <a:lnTo>
                      <a:pt x="25" y="1272"/>
                    </a:lnTo>
                    <a:lnTo>
                      <a:pt x="14" y="1270"/>
                    </a:lnTo>
                    <a:lnTo>
                      <a:pt x="0" y="1268"/>
                    </a:lnTo>
                    <a:lnTo>
                      <a:pt x="54" y="1300"/>
                    </a:lnTo>
                    <a:lnTo>
                      <a:pt x="54" y="1300"/>
                    </a:lnTo>
                    <a:lnTo>
                      <a:pt x="313" y="1439"/>
                    </a:lnTo>
                    <a:lnTo>
                      <a:pt x="313" y="1439"/>
                    </a:lnTo>
                    <a:lnTo>
                      <a:pt x="366" y="1472"/>
                    </a:lnTo>
                    <a:lnTo>
                      <a:pt x="366" y="1472"/>
                    </a:lnTo>
                    <a:lnTo>
                      <a:pt x="624" y="1622"/>
                    </a:lnTo>
                    <a:lnTo>
                      <a:pt x="624" y="1622"/>
                    </a:lnTo>
                    <a:lnTo>
                      <a:pt x="624" y="1622"/>
                    </a:lnTo>
                    <a:lnTo>
                      <a:pt x="643" y="1628"/>
                    </a:lnTo>
                    <a:lnTo>
                      <a:pt x="662" y="1630"/>
                    </a:lnTo>
                    <a:lnTo>
                      <a:pt x="679" y="1626"/>
                    </a:lnTo>
                    <a:lnTo>
                      <a:pt x="694" y="1622"/>
                    </a:lnTo>
                    <a:lnTo>
                      <a:pt x="706" y="1615"/>
                    </a:lnTo>
                    <a:lnTo>
                      <a:pt x="717" y="1607"/>
                    </a:lnTo>
                    <a:lnTo>
                      <a:pt x="725" y="1598"/>
                    </a:lnTo>
                    <a:lnTo>
                      <a:pt x="731" y="1590"/>
                    </a:lnTo>
                    <a:lnTo>
                      <a:pt x="740" y="1590"/>
                    </a:lnTo>
                    <a:lnTo>
                      <a:pt x="1429" y="902"/>
                    </a:lnTo>
                    <a:lnTo>
                      <a:pt x="1600" y="730"/>
                    </a:lnTo>
                    <a:lnTo>
                      <a:pt x="1600" y="730"/>
                    </a:lnTo>
                    <a:lnTo>
                      <a:pt x="1943" y="387"/>
                    </a:lnTo>
                    <a:lnTo>
                      <a:pt x="1943" y="387"/>
                    </a:lnTo>
                    <a:lnTo>
                      <a:pt x="1953" y="377"/>
                    </a:lnTo>
                    <a:lnTo>
                      <a:pt x="1964" y="372"/>
                    </a:lnTo>
                    <a:lnTo>
                      <a:pt x="1974" y="366"/>
                    </a:lnTo>
                    <a:lnTo>
                      <a:pt x="1983" y="362"/>
                    </a:lnTo>
                    <a:lnTo>
                      <a:pt x="2002" y="357"/>
                    </a:lnTo>
                    <a:lnTo>
                      <a:pt x="2018" y="357"/>
                    </a:lnTo>
                    <a:lnTo>
                      <a:pt x="2033" y="358"/>
                    </a:lnTo>
                    <a:lnTo>
                      <a:pt x="2042" y="362"/>
                    </a:lnTo>
                    <a:lnTo>
                      <a:pt x="2052" y="366"/>
                    </a:lnTo>
                    <a:lnTo>
                      <a:pt x="1999" y="334"/>
                    </a:lnTo>
                    <a:close/>
                  </a:path>
                </a:pathLst>
              </a:custGeom>
              <a:solidFill>
                <a:srgbClr val="8EC26A"/>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pPr>
                  <a:lnSpc>
                    <a:spcPct val="130000"/>
                  </a:lnSpc>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4"/>
              <p:cNvSpPr/>
              <p:nvPr/>
            </p:nvSpPr>
            <p:spPr>
              <a:xfrm rot="18865156">
                <a:off x="11202167" y="2730361"/>
                <a:ext cx="2092226" cy="597955"/>
              </a:xfrm>
              <a:prstGeom prst="rect">
                <a:avLst/>
              </a:prstGeom>
              <a:noFill/>
            </p:spPr>
            <p:txBody>
              <a:bodyPr wrap="none">
                <a:spAutoFit/>
              </a:bodyPr>
              <a:lstStyle/>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0" name="Freeform 45"/>
          <p:cNvSpPr>
            <a:spLocks noEditPoints="1"/>
          </p:cNvSpPr>
          <p:nvPr/>
        </p:nvSpPr>
        <p:spPr bwMode="auto">
          <a:xfrm>
            <a:off x="2581144" y="3651033"/>
            <a:ext cx="513673" cy="5253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p:spPr>
        <p:txBody>
          <a:bodyPr vert="horz" wrap="square" lIns="91434" tIns="45717" rIns="91434" bIns="45717" numCol="1" anchor="t" anchorCtr="0" compatLnSpc="1"/>
          <a:lstStyle/>
          <a:p>
            <a:pPr>
              <a:lnSpc>
                <a:spcPct val="13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30"/>
          <p:cNvSpPr txBox="1"/>
          <p:nvPr/>
        </p:nvSpPr>
        <p:spPr>
          <a:xfrm>
            <a:off x="4609296" y="1687752"/>
            <a:ext cx="2521803" cy="1156407"/>
          </a:xfrm>
          <a:prstGeom prst="rect">
            <a:avLst/>
          </a:prstGeom>
          <a:noFill/>
        </p:spPr>
        <p:txBody>
          <a:bodyPr wrap="square">
            <a:spAutoFit/>
          </a:bodyPr>
          <a:lstStyle>
            <a:defPPr>
              <a:defRPr lang="zh-CN"/>
            </a:defPPr>
            <a:lvl1pPr>
              <a:lnSpc>
                <a:spcPct val="150000"/>
              </a:lnSpc>
              <a:defRPr sz="1600">
                <a:solidFill>
                  <a:schemeClr val="tx1">
                    <a:lumMod val="65000"/>
                    <a:lumOff val="35000"/>
                  </a:schemeClr>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请替换文字内容，点击添加相关标题文字，修改文字内容。</a:t>
            </a:r>
            <a:endParaRPr lang="en-GB" altLang="zh-CN" dirty="0">
              <a:sym typeface="Arial" panose="020B0604020202020204" pitchFamily="34" charset="0"/>
            </a:endParaRPr>
          </a:p>
        </p:txBody>
      </p:sp>
      <p:sp>
        <p:nvSpPr>
          <p:cNvPr id="32" name="TextBox 31"/>
          <p:cNvSpPr txBox="1"/>
          <p:nvPr/>
        </p:nvSpPr>
        <p:spPr>
          <a:xfrm>
            <a:off x="8081453" y="1699627"/>
            <a:ext cx="2521803" cy="1156407"/>
          </a:xfrm>
          <a:prstGeom prst="rect">
            <a:avLst/>
          </a:prstGeom>
          <a:noFill/>
        </p:spPr>
        <p:txBody>
          <a:bodyPr wrap="square">
            <a:spAutoFit/>
          </a:bodyPr>
          <a:lstStyle>
            <a:defPPr>
              <a:defRPr lang="zh-CN"/>
            </a:defPPr>
            <a:lvl1pPr>
              <a:lnSpc>
                <a:spcPct val="150000"/>
              </a:lnSpc>
              <a:defRPr sz="1600">
                <a:solidFill>
                  <a:schemeClr val="tx1">
                    <a:lumMod val="65000"/>
                    <a:lumOff val="35000"/>
                  </a:schemeClr>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请替换文字内容，点击添加相关标题文字，修改文字内容。</a:t>
            </a:r>
            <a:endParaRPr lang="en-GB" altLang="zh-CN" dirty="0">
              <a:sym typeface="Arial" panose="020B0604020202020204" pitchFamily="34" charset="0"/>
            </a:endParaRPr>
          </a:p>
        </p:txBody>
      </p:sp>
      <p:sp>
        <p:nvSpPr>
          <p:cNvPr id="33" name="TextBox 32"/>
          <p:cNvSpPr txBox="1"/>
          <p:nvPr/>
        </p:nvSpPr>
        <p:spPr>
          <a:xfrm>
            <a:off x="5504959" y="5224611"/>
            <a:ext cx="2521803" cy="1200329"/>
          </a:xfrm>
          <a:prstGeom prst="rect">
            <a:avLst/>
          </a:prstGeom>
          <a:noFill/>
        </p:spPr>
        <p:txBody>
          <a:bodyPr wrap="square">
            <a:spAutoFit/>
          </a:bodyPr>
          <a:lstStyle>
            <a:defPPr>
              <a:defRPr lang="zh-CN"/>
            </a:defPPr>
            <a:lvl1pPr>
              <a:lnSpc>
                <a:spcPct val="150000"/>
              </a:lnSpc>
              <a:defRPr sz="1600">
                <a:solidFill>
                  <a:schemeClr val="tx1">
                    <a:lumMod val="65000"/>
                    <a:lumOff val="35000"/>
                  </a:schemeClr>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请替换文字内容，点击添加相关标题文字，修改文字内容。</a:t>
            </a:r>
            <a:endParaRPr lang="en-GB" dirty="0">
              <a:sym typeface="Arial" panose="020B0604020202020204" pitchFamily="34" charset="0"/>
            </a:endParaRPr>
          </a:p>
        </p:txBody>
      </p:sp>
      <p:sp>
        <p:nvSpPr>
          <p:cNvPr id="34" name="TextBox 33"/>
          <p:cNvSpPr txBox="1"/>
          <p:nvPr/>
        </p:nvSpPr>
        <p:spPr>
          <a:xfrm>
            <a:off x="8977116" y="5236486"/>
            <a:ext cx="2521803" cy="1156407"/>
          </a:xfrm>
          <a:prstGeom prst="rect">
            <a:avLst/>
          </a:prstGeom>
          <a:noFill/>
        </p:spPr>
        <p:txBody>
          <a:bodyPr wrap="square">
            <a:spAutoFit/>
          </a:bodyPr>
          <a:lstStyle>
            <a:defPPr>
              <a:defRPr lang="zh-CN"/>
            </a:defPPr>
            <a:lvl1pPr>
              <a:lnSpc>
                <a:spcPct val="150000"/>
              </a:lnSpc>
              <a:defRPr sz="1600">
                <a:solidFill>
                  <a:schemeClr val="tx1">
                    <a:lumMod val="65000"/>
                    <a:lumOff val="35000"/>
                  </a:schemeClr>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请替换文字内容，点击添加相关标题文字，修改文字内容。</a:t>
            </a:r>
            <a:endParaRPr lang="en-GB" altLang="zh-CN" dirty="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343"/>
    </mc:Choice>
    <mc:Fallback xmlns="">
      <p:transition spd="slow" advTm="134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Group 3"/>
          <p:cNvGrpSpPr/>
          <p:nvPr/>
        </p:nvGrpSpPr>
        <p:grpSpPr>
          <a:xfrm>
            <a:off x="5331372" y="4980965"/>
            <a:ext cx="831165" cy="831408"/>
            <a:chOff x="5193547" y="4408417"/>
            <a:chExt cx="831273" cy="831273"/>
          </a:xfrm>
          <a:effectLst/>
        </p:grpSpPr>
        <p:sp>
          <p:nvSpPr>
            <p:cNvPr id="9" name="Oval 4"/>
            <p:cNvSpPr/>
            <p:nvPr/>
          </p:nvSpPr>
          <p:spPr>
            <a:xfrm>
              <a:off x="5193547" y="4408417"/>
              <a:ext cx="831273" cy="831273"/>
            </a:xfrm>
            <a:prstGeom prst="ellipse">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200">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5"/>
            <p:cNvGrpSpPr/>
            <p:nvPr/>
          </p:nvGrpSpPr>
          <p:grpSpPr>
            <a:xfrm>
              <a:off x="5389057" y="4600732"/>
              <a:ext cx="464344" cy="465138"/>
              <a:chOff x="9145588" y="4435475"/>
              <a:chExt cx="464344" cy="465138"/>
            </a:xfrm>
            <a:solidFill>
              <a:schemeClr val="bg1"/>
            </a:solidFill>
          </p:grpSpPr>
          <p:sp>
            <p:nvSpPr>
              <p:cNvPr id="1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 name="Group 15"/>
          <p:cNvGrpSpPr/>
          <p:nvPr/>
        </p:nvGrpSpPr>
        <p:grpSpPr>
          <a:xfrm>
            <a:off x="6391626" y="3088459"/>
            <a:ext cx="831165" cy="831408"/>
            <a:chOff x="6253939" y="2516220"/>
            <a:chExt cx="831273" cy="831273"/>
          </a:xfrm>
          <a:effectLst/>
        </p:grpSpPr>
        <p:sp>
          <p:nvSpPr>
            <p:cNvPr id="21" name="Oval 16"/>
            <p:cNvSpPr/>
            <p:nvPr/>
          </p:nvSpPr>
          <p:spPr>
            <a:xfrm>
              <a:off x="6253939" y="2516220"/>
              <a:ext cx="831273" cy="831273"/>
            </a:xfrm>
            <a:prstGeom prst="ellipse">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200">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18"/>
          <p:cNvGrpSpPr/>
          <p:nvPr/>
        </p:nvGrpSpPr>
        <p:grpSpPr>
          <a:xfrm>
            <a:off x="5854668" y="4036992"/>
            <a:ext cx="831165" cy="831408"/>
            <a:chOff x="5716910" y="3464598"/>
            <a:chExt cx="831273" cy="831273"/>
          </a:xfrm>
          <a:effectLst/>
        </p:grpSpPr>
        <p:sp>
          <p:nvSpPr>
            <p:cNvPr id="24" name="Oval 19"/>
            <p:cNvSpPr/>
            <p:nvPr/>
          </p:nvSpPr>
          <p:spPr>
            <a:xfrm>
              <a:off x="5716910" y="3464598"/>
              <a:ext cx="831273" cy="83127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200">
                <a:latin typeface="Arial" panose="020B0604020202020204" pitchFamily="34" charset="0"/>
                <a:ea typeface="微软雅黑" panose="020B0503020204020204" pitchFamily="34" charset="-122"/>
                <a:sym typeface="Arial" panose="020B0604020202020204" pitchFamily="34" charset="0"/>
              </a:endParaRPr>
            </a:p>
          </p:txBody>
        </p:sp>
        <p:grpSp>
          <p:nvGrpSpPr>
            <p:cNvPr id="25" name="Group 20"/>
            <p:cNvGrpSpPr/>
            <p:nvPr/>
          </p:nvGrpSpPr>
          <p:grpSpPr>
            <a:xfrm>
              <a:off x="5900374" y="3655628"/>
              <a:ext cx="464344" cy="464344"/>
              <a:chOff x="4439444" y="2582069"/>
              <a:chExt cx="464344" cy="464344"/>
            </a:xfrm>
            <a:solidFill>
              <a:schemeClr val="bg1"/>
            </a:solidFill>
          </p:grpSpPr>
          <p:sp>
            <p:nvSpPr>
              <p:cNvPr id="26"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7"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8"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9" name="Group 24"/>
          <p:cNvGrpSpPr/>
          <p:nvPr/>
        </p:nvGrpSpPr>
        <p:grpSpPr>
          <a:xfrm>
            <a:off x="6816183" y="2150272"/>
            <a:ext cx="831165" cy="831408"/>
            <a:chOff x="6678551" y="1578185"/>
            <a:chExt cx="831273" cy="831273"/>
          </a:xfrm>
          <a:effectLst/>
        </p:grpSpPr>
        <p:sp>
          <p:nvSpPr>
            <p:cNvPr id="30" name="Oval 25"/>
            <p:cNvSpPr/>
            <p:nvPr/>
          </p:nvSpPr>
          <p:spPr>
            <a:xfrm>
              <a:off x="6678551" y="1578185"/>
              <a:ext cx="831273" cy="83127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200">
                <a:latin typeface="Arial" panose="020B0604020202020204" pitchFamily="34" charset="0"/>
                <a:ea typeface="微软雅黑" panose="020B0503020204020204" pitchFamily="34" charset="-122"/>
                <a:sym typeface="Arial" panose="020B0604020202020204" pitchFamily="34" charset="0"/>
              </a:endParaRPr>
            </a:p>
          </p:txBody>
        </p:sp>
        <p:sp>
          <p:nvSpPr>
            <p:cNvPr id="31"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Rectangle 29"/>
          <p:cNvSpPr/>
          <p:nvPr/>
        </p:nvSpPr>
        <p:spPr>
          <a:xfrm>
            <a:off x="7842113" y="2322666"/>
            <a:ext cx="3985714" cy="738664"/>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GB"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32"/>
          <p:cNvSpPr/>
          <p:nvPr/>
        </p:nvSpPr>
        <p:spPr>
          <a:xfrm>
            <a:off x="7417556" y="3270608"/>
            <a:ext cx="3985714" cy="738664"/>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GB"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5"/>
          <p:cNvSpPr/>
          <p:nvPr/>
        </p:nvSpPr>
        <p:spPr>
          <a:xfrm>
            <a:off x="6880597" y="4265107"/>
            <a:ext cx="3985714" cy="738664"/>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GB"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8"/>
          <p:cNvSpPr/>
          <p:nvPr/>
        </p:nvSpPr>
        <p:spPr>
          <a:xfrm>
            <a:off x="6357303" y="5158443"/>
            <a:ext cx="3985714" cy="738664"/>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GB"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Group 41"/>
          <p:cNvGrpSpPr/>
          <p:nvPr/>
        </p:nvGrpSpPr>
        <p:grpSpPr>
          <a:xfrm>
            <a:off x="0" y="1988185"/>
            <a:ext cx="6356431" cy="3968482"/>
            <a:chOff x="0" y="1416124"/>
            <a:chExt cx="6357259" cy="3967835"/>
          </a:xfrm>
        </p:grpSpPr>
        <p:sp>
          <p:nvSpPr>
            <p:cNvPr id="37" name="矩形 3"/>
            <p:cNvSpPr/>
            <p:nvPr/>
          </p:nvSpPr>
          <p:spPr>
            <a:xfrm rot="5400000" flipV="1">
              <a:off x="979243" y="2268130"/>
              <a:ext cx="631032" cy="25895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梯形 10"/>
            <p:cNvSpPr/>
            <p:nvPr/>
          </p:nvSpPr>
          <p:spPr>
            <a:xfrm rot="5400000" flipV="1">
              <a:off x="2180533" y="4364528"/>
              <a:ext cx="1428415" cy="610447"/>
            </a:xfrm>
            <a:custGeom>
              <a:avLst/>
              <a:gdLst>
                <a:gd name="connsiteX0" fmla="*/ 0 w 872098"/>
                <a:gd name="connsiteY0" fmla="*/ 0 h 368608"/>
                <a:gd name="connsiteX1" fmla="*/ 386770 w 872098"/>
                <a:gd name="connsiteY1" fmla="*/ 0 h 368608"/>
                <a:gd name="connsiteX2" fmla="*/ 866850 w 872098"/>
                <a:gd name="connsiteY2" fmla="*/ 365224 h 368608"/>
                <a:gd name="connsiteX3" fmla="*/ 872098 w 872098"/>
                <a:gd name="connsiteY3" fmla="*/ 368608 h 368608"/>
                <a:gd name="connsiteX4" fmla="*/ 290477 w 872098"/>
                <a:gd name="connsiteY4" fmla="*/ 368608 h 368608"/>
                <a:gd name="connsiteX5" fmla="*/ 0 w 872098"/>
                <a:gd name="connsiteY5" fmla="*/ 0 h 36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098" h="368608">
                  <a:moveTo>
                    <a:pt x="0" y="0"/>
                  </a:moveTo>
                  <a:lnTo>
                    <a:pt x="386770" y="0"/>
                  </a:lnTo>
                  <a:lnTo>
                    <a:pt x="866850" y="365224"/>
                  </a:lnTo>
                  <a:lnTo>
                    <a:pt x="872098" y="368608"/>
                  </a:lnTo>
                  <a:lnTo>
                    <a:pt x="290477" y="368608"/>
                  </a:lnTo>
                  <a:lnTo>
                    <a:pt x="0" y="0"/>
                  </a:lnTo>
                  <a:close/>
                </a:path>
              </a:pathLst>
            </a:cu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5"/>
            <p:cNvSpPr/>
            <p:nvPr/>
          </p:nvSpPr>
          <p:spPr>
            <a:xfrm rot="5400000" flipV="1">
              <a:off x="979243" y="1564110"/>
              <a:ext cx="631032" cy="2589518"/>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6"/>
            <p:cNvSpPr/>
            <p:nvPr/>
          </p:nvSpPr>
          <p:spPr>
            <a:xfrm rot="5400000" flipV="1">
              <a:off x="979243" y="900972"/>
              <a:ext cx="631032" cy="25895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7"/>
            <p:cNvSpPr/>
            <p:nvPr/>
          </p:nvSpPr>
          <p:spPr>
            <a:xfrm rot="5400000" flipV="1">
              <a:off x="979243" y="2982272"/>
              <a:ext cx="631032" cy="2589518"/>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梯形 10"/>
            <p:cNvSpPr/>
            <p:nvPr/>
          </p:nvSpPr>
          <p:spPr>
            <a:xfrm rot="5400000" flipV="1">
              <a:off x="1774535" y="3507944"/>
              <a:ext cx="2240905" cy="610943"/>
            </a:xfrm>
            <a:custGeom>
              <a:avLst/>
              <a:gdLst/>
              <a:ahLst/>
              <a:cxnLst/>
              <a:rect l="l" t="t" r="r" b="b"/>
              <a:pathLst>
                <a:path w="1368152" h="368908">
                  <a:moveTo>
                    <a:pt x="0" y="0"/>
                  </a:moveTo>
                  <a:lnTo>
                    <a:pt x="722527" y="1"/>
                  </a:lnTo>
                  <a:lnTo>
                    <a:pt x="1012968" y="368564"/>
                  </a:lnTo>
                  <a:lnTo>
                    <a:pt x="1356379" y="368564"/>
                  </a:lnTo>
                  <a:lnTo>
                    <a:pt x="1368152" y="368908"/>
                  </a:lnTo>
                  <a:lnTo>
                    <a:pt x="434260" y="368670"/>
                  </a:lnTo>
                  <a:lnTo>
                    <a:pt x="434260" y="366402"/>
                  </a:lnTo>
                  <a:lnTo>
                    <a:pt x="336977" y="2"/>
                  </a:lnTo>
                  <a:lnTo>
                    <a:pt x="1" y="1"/>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梯形 10"/>
            <p:cNvSpPr/>
            <p:nvPr/>
          </p:nvSpPr>
          <p:spPr>
            <a:xfrm rot="5400000" flipV="1">
              <a:off x="2423831" y="2558290"/>
              <a:ext cx="942092" cy="610719"/>
            </a:xfrm>
            <a:custGeom>
              <a:avLst/>
              <a:gdLst>
                <a:gd name="connsiteX0" fmla="*/ 86591 w 573078"/>
                <a:gd name="connsiteY0" fmla="*/ 0 h 368773"/>
                <a:gd name="connsiteX1" fmla="*/ 475795 w 573078"/>
                <a:gd name="connsiteY1" fmla="*/ 1 h 368773"/>
                <a:gd name="connsiteX2" fmla="*/ 573078 w 573078"/>
                <a:gd name="connsiteY2" fmla="*/ 366401 h 368773"/>
                <a:gd name="connsiteX3" fmla="*/ 573078 w 573078"/>
                <a:gd name="connsiteY3" fmla="*/ 368773 h 368773"/>
                <a:gd name="connsiteX4" fmla="*/ 0 w 573078"/>
                <a:gd name="connsiteY4" fmla="*/ 368618 h 368773"/>
                <a:gd name="connsiteX5" fmla="*/ 86591 w 573078"/>
                <a:gd name="connsiteY5" fmla="*/ 0 h 368773"/>
                <a:gd name="connsiteX0-1" fmla="*/ 88693 w 575180"/>
                <a:gd name="connsiteY0-2" fmla="*/ 0 h 368773"/>
                <a:gd name="connsiteX1-3" fmla="*/ 477897 w 575180"/>
                <a:gd name="connsiteY1-4" fmla="*/ 1 h 368773"/>
                <a:gd name="connsiteX2-5" fmla="*/ 575180 w 575180"/>
                <a:gd name="connsiteY2-6" fmla="*/ 366401 h 368773"/>
                <a:gd name="connsiteX3-7" fmla="*/ 575180 w 575180"/>
                <a:gd name="connsiteY3-8" fmla="*/ 368773 h 368773"/>
                <a:gd name="connsiteX4-9" fmla="*/ 0 w 575180"/>
                <a:gd name="connsiteY4-10" fmla="*/ 368618 h 368773"/>
                <a:gd name="connsiteX5-11" fmla="*/ 88693 w 575180"/>
                <a:gd name="connsiteY5-12" fmla="*/ 0 h 3687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75180" h="368773">
                  <a:moveTo>
                    <a:pt x="88693" y="0"/>
                  </a:moveTo>
                  <a:lnTo>
                    <a:pt x="477897" y="1"/>
                  </a:lnTo>
                  <a:lnTo>
                    <a:pt x="575180" y="366401"/>
                  </a:lnTo>
                  <a:lnTo>
                    <a:pt x="575180" y="368773"/>
                  </a:lnTo>
                  <a:lnTo>
                    <a:pt x="0" y="368618"/>
                  </a:lnTo>
                  <a:cubicBezTo>
                    <a:pt x="30966" y="245745"/>
                    <a:pt x="57727" y="122873"/>
                    <a:pt x="88693" y="0"/>
                  </a:cubicBezTo>
                  <a:close/>
                </a:path>
              </a:pathLst>
            </a:cu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7"/>
            <p:cNvSpPr/>
            <p:nvPr/>
          </p:nvSpPr>
          <p:spPr>
            <a:xfrm rot="5400000" flipV="1">
              <a:off x="4306843" y="309248"/>
              <a:ext cx="943539" cy="3157292"/>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梯形 10"/>
            <p:cNvSpPr/>
            <p:nvPr/>
          </p:nvSpPr>
          <p:spPr>
            <a:xfrm rot="5400000" flipV="1">
              <a:off x="2344723" y="1660919"/>
              <a:ext cx="1099960" cy="610371"/>
            </a:xfrm>
            <a:custGeom>
              <a:avLst/>
              <a:gdLst/>
              <a:ahLst/>
              <a:cxnLst/>
              <a:rect l="l" t="t" r="r" b="b"/>
              <a:pathLst>
                <a:path w="671564" h="368563">
                  <a:moveTo>
                    <a:pt x="284875" y="0"/>
                  </a:moveTo>
                  <a:lnTo>
                    <a:pt x="311844" y="0"/>
                  </a:lnTo>
                  <a:lnTo>
                    <a:pt x="311844" y="2"/>
                  </a:lnTo>
                  <a:lnTo>
                    <a:pt x="671564" y="2"/>
                  </a:lnTo>
                  <a:lnTo>
                    <a:pt x="671564" y="904"/>
                  </a:lnTo>
                  <a:lnTo>
                    <a:pt x="669469" y="904"/>
                  </a:lnTo>
                  <a:lnTo>
                    <a:pt x="576814" y="368563"/>
                  </a:lnTo>
                  <a:lnTo>
                    <a:pt x="0" y="36846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7"/>
            <p:cNvSpPr/>
            <p:nvPr/>
          </p:nvSpPr>
          <p:spPr>
            <a:xfrm rot="5400000" flipV="1">
              <a:off x="4043734" y="1548169"/>
              <a:ext cx="943539" cy="2631078"/>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rgbClr val="00BE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7"/>
            <p:cNvSpPr/>
            <p:nvPr/>
          </p:nvSpPr>
          <p:spPr>
            <a:xfrm rot="5400000" flipV="1">
              <a:off x="3780625" y="2827804"/>
              <a:ext cx="943539" cy="2104862"/>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7"/>
            <p:cNvSpPr/>
            <p:nvPr/>
          </p:nvSpPr>
          <p:spPr>
            <a:xfrm rot="5400000" flipV="1">
              <a:off x="3517188" y="4117839"/>
              <a:ext cx="944199" cy="1578647"/>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rgbClr val="00BE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8"/>
            <p:cNvSpPr txBox="1"/>
            <p:nvPr/>
          </p:nvSpPr>
          <p:spPr>
            <a:xfrm>
              <a:off x="5154387" y="1694184"/>
              <a:ext cx="482887" cy="415430"/>
            </a:xfrm>
            <a:prstGeom prst="rect">
              <a:avLst/>
            </a:prstGeom>
            <a:noFill/>
          </p:spPr>
          <p:txBody>
            <a:bodyPr wrap="none" rtlCol="0">
              <a:spAutoFit/>
            </a:bodyPr>
            <a:lstStyle/>
            <a:p>
              <a:r>
                <a:rPr 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9"/>
            <p:cNvSpPr txBox="1"/>
            <p:nvPr/>
          </p:nvSpPr>
          <p:spPr>
            <a:xfrm>
              <a:off x="4770494" y="2663594"/>
              <a:ext cx="482887" cy="415430"/>
            </a:xfrm>
            <a:prstGeom prst="rect">
              <a:avLst/>
            </a:prstGeom>
            <a:noFill/>
          </p:spPr>
          <p:txBody>
            <a:bodyPr wrap="none" rtlCol="0">
              <a:spAutoFit/>
            </a:bodyPr>
            <a:lstStyle/>
            <a:p>
              <a:r>
                <a:rPr 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50"/>
            <p:cNvSpPr txBox="1"/>
            <p:nvPr/>
          </p:nvSpPr>
          <p:spPr>
            <a:xfrm>
              <a:off x="4315857" y="3680179"/>
              <a:ext cx="482887" cy="415430"/>
            </a:xfrm>
            <a:prstGeom prst="rect">
              <a:avLst/>
            </a:prstGeom>
            <a:noFill/>
          </p:spPr>
          <p:txBody>
            <a:bodyPr wrap="none" rtlCol="0">
              <a:spAutoFit/>
            </a:bodyPr>
            <a:lstStyle/>
            <a:p>
              <a:r>
                <a:rPr 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51"/>
            <p:cNvSpPr txBox="1"/>
            <p:nvPr/>
          </p:nvSpPr>
          <p:spPr>
            <a:xfrm>
              <a:off x="3775523" y="4706776"/>
              <a:ext cx="482887" cy="415430"/>
            </a:xfrm>
            <a:prstGeom prst="rect">
              <a:avLst/>
            </a:prstGeom>
            <a:noFill/>
          </p:spPr>
          <p:txBody>
            <a:bodyPr wrap="none" rtlCol="0">
              <a:spAutoFit/>
            </a:bodyPr>
            <a:lstStyle/>
            <a:p>
              <a:r>
                <a:rPr 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52"/>
            <p:cNvSpPr txBox="1"/>
            <p:nvPr/>
          </p:nvSpPr>
          <p:spPr>
            <a:xfrm>
              <a:off x="393546" y="2006775"/>
              <a:ext cx="1800728" cy="415430"/>
            </a:xfrm>
            <a:prstGeom prst="rect">
              <a:avLst/>
            </a:prstGeom>
            <a:noFill/>
          </p:spPr>
          <p:txBody>
            <a:bodyPr wrap="none" rtlCol="0">
              <a:spAutoFit/>
            </a:bodyPr>
            <a:lstStyle/>
            <a:p>
              <a:r>
                <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53"/>
            <p:cNvSpPr txBox="1"/>
            <p:nvPr/>
          </p:nvSpPr>
          <p:spPr>
            <a:xfrm>
              <a:off x="368126" y="2671217"/>
              <a:ext cx="1800728" cy="415430"/>
            </a:xfrm>
            <a:prstGeom prst="rect">
              <a:avLst/>
            </a:prstGeom>
            <a:noFill/>
          </p:spPr>
          <p:txBody>
            <a:bodyPr wrap="none" rtlCol="0">
              <a:spAutoFit/>
            </a:bodyPr>
            <a:lstStyle/>
            <a:p>
              <a:r>
                <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54"/>
            <p:cNvSpPr txBox="1"/>
            <p:nvPr/>
          </p:nvSpPr>
          <p:spPr>
            <a:xfrm>
              <a:off x="368126" y="3378223"/>
              <a:ext cx="1800728" cy="415430"/>
            </a:xfrm>
            <a:prstGeom prst="rect">
              <a:avLst/>
            </a:prstGeom>
            <a:noFill/>
          </p:spPr>
          <p:txBody>
            <a:bodyPr wrap="none" rtlCol="0">
              <a:spAutoFit/>
            </a:bodyPr>
            <a:lstStyle/>
            <a:p>
              <a:r>
                <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55"/>
            <p:cNvSpPr txBox="1"/>
            <p:nvPr/>
          </p:nvSpPr>
          <p:spPr>
            <a:xfrm>
              <a:off x="368126" y="4102588"/>
              <a:ext cx="1800728" cy="415430"/>
            </a:xfrm>
            <a:prstGeom prst="rect">
              <a:avLst/>
            </a:prstGeom>
            <a:noFill/>
          </p:spPr>
          <p:txBody>
            <a:bodyPr wrap="none" rtlCol="0">
              <a:spAutoFit/>
            </a:bodyPr>
            <a:lstStyle/>
            <a:p>
              <a:r>
                <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2613"/>
    </mc:Choice>
    <mc:Fallback xmlns="">
      <p:transition spd="slow" advTm="261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矩形 7"/>
          <p:cNvSpPr/>
          <p:nvPr/>
        </p:nvSpPr>
        <p:spPr>
          <a:xfrm>
            <a:off x="367009" y="1279108"/>
            <a:ext cx="5198270" cy="5525453"/>
          </a:xfrm>
          <a:prstGeom prst="rect">
            <a:avLst/>
          </a:prstGeom>
          <a:blipFill dpi="0" rotWithShape="1">
            <a:blip r:embed="rId4" cstate="print"/>
            <a:srcRect/>
            <a:stretch>
              <a:fillRect l="-3" t="1" r="-33962" b="-4476"/>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5950866" y="4371277"/>
            <a:ext cx="2898794" cy="195572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 name="矩形 9"/>
          <p:cNvSpPr/>
          <p:nvPr/>
        </p:nvSpPr>
        <p:spPr>
          <a:xfrm>
            <a:off x="9057069" y="4371277"/>
            <a:ext cx="2898794" cy="1955727"/>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 name="组合 38"/>
          <p:cNvGrpSpPr/>
          <p:nvPr/>
        </p:nvGrpSpPr>
        <p:grpSpPr bwMode="auto">
          <a:xfrm>
            <a:off x="5908692" y="2886363"/>
            <a:ext cx="992815" cy="992816"/>
            <a:chOff x="0" y="0"/>
            <a:chExt cx="941070" cy="941070"/>
          </a:xfrm>
          <a:solidFill>
            <a:srgbClr val="00B4CB"/>
          </a:solidFill>
        </p:grpSpPr>
        <p:sp>
          <p:nvSpPr>
            <p:cNvPr id="12" name="圆角矩形 4"/>
            <p:cNvSpPr>
              <a:spLocks noChangeArrowheads="1"/>
            </p:cNvSpPr>
            <p:nvPr/>
          </p:nvSpPr>
          <p:spPr bwMode="auto">
            <a:xfrm>
              <a:off x="0" y="0"/>
              <a:ext cx="941070" cy="941070"/>
            </a:xfrm>
            <a:prstGeom prst="roundRect">
              <a:avLst>
                <a:gd name="adj" fmla="val 13333"/>
              </a:avLst>
            </a:prstGeom>
            <a:solidFill>
              <a:srgbClr val="8EC26A"/>
            </a:solidFill>
            <a:ln w="12700" cmpd="sng">
              <a:solidFill>
                <a:sysClr val="window" lastClr="FFFFFF">
                  <a:alpha val="59000"/>
                </a:sysClr>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lumMod val="65000"/>
                  </a:sysClr>
                </a:solidFill>
                <a:effectLst/>
                <a:uLnTx/>
                <a:uFillTx/>
              </a:endParaRPr>
            </a:p>
          </p:txBody>
        </p:sp>
        <p:sp>
          <p:nvSpPr>
            <p:cNvPr id="13" name="Freeform 10"/>
            <p:cNvSpPr>
              <a:spLocks noEditPoints="1"/>
            </p:cNvSpPr>
            <p:nvPr/>
          </p:nvSpPr>
          <p:spPr bwMode="auto">
            <a:xfrm>
              <a:off x="174430" y="206113"/>
              <a:ext cx="628568" cy="528844"/>
            </a:xfrm>
            <a:custGeom>
              <a:avLst/>
              <a:gdLst>
                <a:gd name="T0" fmla="*/ 1050 w 1051"/>
                <a:gd name="T1" fmla="*/ 533 h 884"/>
                <a:gd name="T2" fmla="*/ 1048 w 1051"/>
                <a:gd name="T3" fmla="*/ 520 h 884"/>
                <a:gd name="T4" fmla="*/ 1046 w 1051"/>
                <a:gd name="T5" fmla="*/ 505 h 884"/>
                <a:gd name="T6" fmla="*/ 1042 w 1051"/>
                <a:gd name="T7" fmla="*/ 489 h 884"/>
                <a:gd name="T8" fmla="*/ 1040 w 1051"/>
                <a:gd name="T9" fmla="*/ 479 h 884"/>
                <a:gd name="T10" fmla="*/ 1034 w 1051"/>
                <a:gd name="T11" fmla="*/ 460 h 884"/>
                <a:gd name="T12" fmla="*/ 1034 w 1051"/>
                <a:gd name="T13" fmla="*/ 459 h 884"/>
                <a:gd name="T14" fmla="*/ 894 w 1051"/>
                <a:gd name="T15" fmla="*/ 287 h 884"/>
                <a:gd name="T16" fmla="*/ 889 w 1051"/>
                <a:gd name="T17" fmla="*/ 284 h 884"/>
                <a:gd name="T18" fmla="*/ 873 w 1051"/>
                <a:gd name="T19" fmla="*/ 275 h 884"/>
                <a:gd name="T20" fmla="*/ 863 w 1051"/>
                <a:gd name="T21" fmla="*/ 271 h 884"/>
                <a:gd name="T22" fmla="*/ 848 w 1051"/>
                <a:gd name="T23" fmla="*/ 264 h 884"/>
                <a:gd name="T24" fmla="*/ 837 w 1051"/>
                <a:gd name="T25" fmla="*/ 260 h 884"/>
                <a:gd name="T26" fmla="*/ 821 w 1051"/>
                <a:gd name="T27" fmla="*/ 255 h 884"/>
                <a:gd name="T28" fmla="*/ 819 w 1051"/>
                <a:gd name="T29" fmla="*/ 254 h 884"/>
                <a:gd name="T30" fmla="*/ 511 w 1051"/>
                <a:gd name="T31" fmla="*/ 0 h 884"/>
                <a:gd name="T32" fmla="*/ 196 w 1051"/>
                <a:gd name="T33" fmla="*/ 315 h 884"/>
                <a:gd name="T34" fmla="*/ 197 w 1051"/>
                <a:gd name="T35" fmla="*/ 330 h 884"/>
                <a:gd name="T36" fmla="*/ 0 w 1051"/>
                <a:gd name="T37" fmla="*/ 600 h 884"/>
                <a:gd name="T38" fmla="*/ 283 w 1051"/>
                <a:gd name="T39" fmla="*/ 884 h 884"/>
                <a:gd name="T40" fmla="*/ 730 w 1051"/>
                <a:gd name="T41" fmla="*/ 884 h 884"/>
                <a:gd name="T42" fmla="*/ 1051 w 1051"/>
                <a:gd name="T43" fmla="*/ 562 h 884"/>
                <a:gd name="T44" fmla="*/ 1050 w 1051"/>
                <a:gd name="T45" fmla="*/ 533 h 884"/>
                <a:gd name="T46" fmla="*/ 730 w 1051"/>
                <a:gd name="T47" fmla="*/ 825 h 884"/>
                <a:gd name="T48" fmla="*/ 283 w 1051"/>
                <a:gd name="T49" fmla="*/ 825 h 884"/>
                <a:gd name="T50" fmla="*/ 59 w 1051"/>
                <a:gd name="T51" fmla="*/ 600 h 884"/>
                <a:gd name="T52" fmla="*/ 205 w 1051"/>
                <a:gd name="T53" fmla="*/ 389 h 884"/>
                <a:gd name="T54" fmla="*/ 265 w 1051"/>
                <a:gd name="T55" fmla="*/ 512 h 884"/>
                <a:gd name="T56" fmla="*/ 288 w 1051"/>
                <a:gd name="T57" fmla="*/ 523 h 884"/>
                <a:gd name="T58" fmla="*/ 307 w 1051"/>
                <a:gd name="T59" fmla="*/ 516 h 884"/>
                <a:gd name="T60" fmla="*/ 311 w 1051"/>
                <a:gd name="T61" fmla="*/ 475 h 884"/>
                <a:gd name="T62" fmla="*/ 257 w 1051"/>
                <a:gd name="T63" fmla="*/ 348 h 884"/>
                <a:gd name="T64" fmla="*/ 257 w 1051"/>
                <a:gd name="T65" fmla="*/ 348 h 884"/>
                <a:gd name="T66" fmla="*/ 255 w 1051"/>
                <a:gd name="T67" fmla="*/ 331 h 884"/>
                <a:gd name="T68" fmla="*/ 255 w 1051"/>
                <a:gd name="T69" fmla="*/ 315 h 884"/>
                <a:gd name="T70" fmla="*/ 511 w 1051"/>
                <a:gd name="T71" fmla="*/ 59 h 884"/>
                <a:gd name="T72" fmla="*/ 756 w 1051"/>
                <a:gd name="T73" fmla="*/ 243 h 884"/>
                <a:gd name="T74" fmla="*/ 730 w 1051"/>
                <a:gd name="T75" fmla="*/ 241 h 884"/>
                <a:gd name="T76" fmla="*/ 532 w 1051"/>
                <a:gd name="T77" fmla="*/ 310 h 884"/>
                <a:gd name="T78" fmla="*/ 527 w 1051"/>
                <a:gd name="T79" fmla="*/ 351 h 884"/>
                <a:gd name="T80" fmla="*/ 568 w 1051"/>
                <a:gd name="T81" fmla="*/ 356 h 884"/>
                <a:gd name="T82" fmla="*/ 730 w 1051"/>
                <a:gd name="T83" fmla="*/ 300 h 884"/>
                <a:gd name="T84" fmla="*/ 792 w 1051"/>
                <a:gd name="T85" fmla="*/ 307 h 884"/>
                <a:gd name="T86" fmla="*/ 846 w 1051"/>
                <a:gd name="T87" fmla="*/ 327 h 884"/>
                <a:gd name="T88" fmla="*/ 851 w 1051"/>
                <a:gd name="T89" fmla="*/ 330 h 884"/>
                <a:gd name="T90" fmla="*/ 866 w 1051"/>
                <a:gd name="T91" fmla="*/ 338 h 884"/>
                <a:gd name="T92" fmla="*/ 871 w 1051"/>
                <a:gd name="T93" fmla="*/ 341 h 884"/>
                <a:gd name="T94" fmla="*/ 886 w 1051"/>
                <a:gd name="T95" fmla="*/ 352 h 884"/>
                <a:gd name="T96" fmla="*/ 888 w 1051"/>
                <a:gd name="T97" fmla="*/ 353 h 884"/>
                <a:gd name="T98" fmla="*/ 977 w 1051"/>
                <a:gd name="T99" fmla="*/ 473 h 884"/>
                <a:gd name="T100" fmla="*/ 978 w 1051"/>
                <a:gd name="T101" fmla="*/ 476 h 884"/>
                <a:gd name="T102" fmla="*/ 983 w 1051"/>
                <a:gd name="T103" fmla="*/ 493 h 884"/>
                <a:gd name="T104" fmla="*/ 985 w 1051"/>
                <a:gd name="T105" fmla="*/ 500 h 884"/>
                <a:gd name="T106" fmla="*/ 988 w 1051"/>
                <a:gd name="T107" fmla="*/ 515 h 884"/>
                <a:gd name="T108" fmla="*/ 990 w 1051"/>
                <a:gd name="T109" fmla="*/ 527 h 884"/>
                <a:gd name="T110" fmla="*/ 991 w 1051"/>
                <a:gd name="T111" fmla="*/ 538 h 884"/>
                <a:gd name="T112" fmla="*/ 993 w 1051"/>
                <a:gd name="T113" fmla="*/ 562 h 884"/>
                <a:gd name="T114" fmla="*/ 730 w 1051"/>
                <a:gd name="T115" fmla="*/ 825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1" h="884">
                  <a:moveTo>
                    <a:pt x="1050" y="533"/>
                  </a:moveTo>
                  <a:cubicBezTo>
                    <a:pt x="1049" y="529"/>
                    <a:pt x="1049" y="525"/>
                    <a:pt x="1048" y="520"/>
                  </a:cubicBezTo>
                  <a:cubicBezTo>
                    <a:pt x="1048" y="515"/>
                    <a:pt x="1047" y="510"/>
                    <a:pt x="1046" y="505"/>
                  </a:cubicBezTo>
                  <a:cubicBezTo>
                    <a:pt x="1045" y="500"/>
                    <a:pt x="1044" y="494"/>
                    <a:pt x="1042" y="489"/>
                  </a:cubicBezTo>
                  <a:cubicBezTo>
                    <a:pt x="1042" y="485"/>
                    <a:pt x="1041" y="482"/>
                    <a:pt x="1040" y="479"/>
                  </a:cubicBezTo>
                  <a:cubicBezTo>
                    <a:pt x="1038" y="473"/>
                    <a:pt x="1036" y="466"/>
                    <a:pt x="1034" y="460"/>
                  </a:cubicBezTo>
                  <a:cubicBezTo>
                    <a:pt x="1034" y="459"/>
                    <a:pt x="1034" y="459"/>
                    <a:pt x="1034" y="459"/>
                  </a:cubicBezTo>
                  <a:cubicBezTo>
                    <a:pt x="1009" y="386"/>
                    <a:pt x="959" y="326"/>
                    <a:pt x="894" y="287"/>
                  </a:cubicBezTo>
                  <a:cubicBezTo>
                    <a:pt x="893" y="286"/>
                    <a:pt x="891" y="285"/>
                    <a:pt x="889" y="284"/>
                  </a:cubicBezTo>
                  <a:cubicBezTo>
                    <a:pt x="884" y="281"/>
                    <a:pt x="878" y="278"/>
                    <a:pt x="873" y="275"/>
                  </a:cubicBezTo>
                  <a:cubicBezTo>
                    <a:pt x="870" y="274"/>
                    <a:pt x="867" y="272"/>
                    <a:pt x="863" y="271"/>
                  </a:cubicBezTo>
                  <a:cubicBezTo>
                    <a:pt x="858" y="268"/>
                    <a:pt x="853" y="266"/>
                    <a:pt x="848" y="264"/>
                  </a:cubicBezTo>
                  <a:cubicBezTo>
                    <a:pt x="844" y="262"/>
                    <a:pt x="840" y="261"/>
                    <a:pt x="837" y="260"/>
                  </a:cubicBezTo>
                  <a:cubicBezTo>
                    <a:pt x="831" y="258"/>
                    <a:pt x="826" y="256"/>
                    <a:pt x="821" y="255"/>
                  </a:cubicBezTo>
                  <a:cubicBezTo>
                    <a:pt x="820" y="254"/>
                    <a:pt x="819" y="254"/>
                    <a:pt x="819" y="254"/>
                  </a:cubicBezTo>
                  <a:cubicBezTo>
                    <a:pt x="790" y="108"/>
                    <a:pt x="661" y="0"/>
                    <a:pt x="511" y="0"/>
                  </a:cubicBezTo>
                  <a:cubicBezTo>
                    <a:pt x="337" y="0"/>
                    <a:pt x="196" y="141"/>
                    <a:pt x="196" y="315"/>
                  </a:cubicBezTo>
                  <a:cubicBezTo>
                    <a:pt x="196" y="320"/>
                    <a:pt x="196" y="325"/>
                    <a:pt x="197" y="330"/>
                  </a:cubicBezTo>
                  <a:cubicBezTo>
                    <a:pt x="81" y="367"/>
                    <a:pt x="0" y="477"/>
                    <a:pt x="0" y="600"/>
                  </a:cubicBezTo>
                  <a:cubicBezTo>
                    <a:pt x="0" y="756"/>
                    <a:pt x="127" y="884"/>
                    <a:pt x="283" y="884"/>
                  </a:cubicBezTo>
                  <a:cubicBezTo>
                    <a:pt x="730" y="884"/>
                    <a:pt x="730" y="884"/>
                    <a:pt x="730" y="884"/>
                  </a:cubicBezTo>
                  <a:cubicBezTo>
                    <a:pt x="907" y="884"/>
                    <a:pt x="1051" y="739"/>
                    <a:pt x="1051" y="562"/>
                  </a:cubicBezTo>
                  <a:cubicBezTo>
                    <a:pt x="1051" y="552"/>
                    <a:pt x="1051" y="543"/>
                    <a:pt x="1050" y="533"/>
                  </a:cubicBezTo>
                  <a:close/>
                  <a:moveTo>
                    <a:pt x="730" y="825"/>
                  </a:moveTo>
                  <a:cubicBezTo>
                    <a:pt x="283" y="825"/>
                    <a:pt x="283" y="825"/>
                    <a:pt x="283" y="825"/>
                  </a:cubicBezTo>
                  <a:cubicBezTo>
                    <a:pt x="159" y="825"/>
                    <a:pt x="59" y="724"/>
                    <a:pt x="59" y="600"/>
                  </a:cubicBezTo>
                  <a:cubicBezTo>
                    <a:pt x="59" y="506"/>
                    <a:pt x="119" y="421"/>
                    <a:pt x="205" y="389"/>
                  </a:cubicBezTo>
                  <a:cubicBezTo>
                    <a:pt x="216" y="434"/>
                    <a:pt x="236" y="476"/>
                    <a:pt x="265" y="512"/>
                  </a:cubicBezTo>
                  <a:cubicBezTo>
                    <a:pt x="271" y="519"/>
                    <a:pt x="280" y="523"/>
                    <a:pt x="288" y="523"/>
                  </a:cubicBezTo>
                  <a:cubicBezTo>
                    <a:pt x="295" y="523"/>
                    <a:pt x="301" y="520"/>
                    <a:pt x="307" y="516"/>
                  </a:cubicBezTo>
                  <a:cubicBezTo>
                    <a:pt x="319" y="506"/>
                    <a:pt x="321" y="487"/>
                    <a:pt x="311" y="475"/>
                  </a:cubicBezTo>
                  <a:cubicBezTo>
                    <a:pt x="281" y="438"/>
                    <a:pt x="263" y="395"/>
                    <a:pt x="257" y="348"/>
                  </a:cubicBezTo>
                  <a:cubicBezTo>
                    <a:pt x="257" y="348"/>
                    <a:pt x="257" y="348"/>
                    <a:pt x="257" y="348"/>
                  </a:cubicBezTo>
                  <a:cubicBezTo>
                    <a:pt x="256" y="342"/>
                    <a:pt x="256" y="336"/>
                    <a:pt x="255" y="331"/>
                  </a:cubicBezTo>
                  <a:cubicBezTo>
                    <a:pt x="255" y="326"/>
                    <a:pt x="255" y="320"/>
                    <a:pt x="255" y="315"/>
                  </a:cubicBezTo>
                  <a:cubicBezTo>
                    <a:pt x="255" y="174"/>
                    <a:pt x="369" y="59"/>
                    <a:pt x="511" y="59"/>
                  </a:cubicBezTo>
                  <a:cubicBezTo>
                    <a:pt x="625" y="59"/>
                    <a:pt x="724" y="136"/>
                    <a:pt x="756" y="243"/>
                  </a:cubicBezTo>
                  <a:cubicBezTo>
                    <a:pt x="747" y="242"/>
                    <a:pt x="739" y="241"/>
                    <a:pt x="730" y="241"/>
                  </a:cubicBezTo>
                  <a:cubicBezTo>
                    <a:pt x="657" y="241"/>
                    <a:pt x="589" y="265"/>
                    <a:pt x="532" y="310"/>
                  </a:cubicBezTo>
                  <a:cubicBezTo>
                    <a:pt x="519" y="320"/>
                    <a:pt x="517" y="338"/>
                    <a:pt x="527" y="351"/>
                  </a:cubicBezTo>
                  <a:cubicBezTo>
                    <a:pt x="537" y="364"/>
                    <a:pt x="555" y="366"/>
                    <a:pt x="568" y="356"/>
                  </a:cubicBezTo>
                  <a:cubicBezTo>
                    <a:pt x="615" y="319"/>
                    <a:pt x="671" y="300"/>
                    <a:pt x="730" y="300"/>
                  </a:cubicBezTo>
                  <a:cubicBezTo>
                    <a:pt x="751" y="300"/>
                    <a:pt x="772" y="303"/>
                    <a:pt x="792" y="307"/>
                  </a:cubicBezTo>
                  <a:cubicBezTo>
                    <a:pt x="811" y="312"/>
                    <a:pt x="829" y="319"/>
                    <a:pt x="846" y="327"/>
                  </a:cubicBezTo>
                  <a:cubicBezTo>
                    <a:pt x="848" y="328"/>
                    <a:pt x="849" y="329"/>
                    <a:pt x="851" y="330"/>
                  </a:cubicBezTo>
                  <a:cubicBezTo>
                    <a:pt x="856" y="332"/>
                    <a:pt x="861" y="335"/>
                    <a:pt x="866" y="338"/>
                  </a:cubicBezTo>
                  <a:cubicBezTo>
                    <a:pt x="868" y="339"/>
                    <a:pt x="869" y="340"/>
                    <a:pt x="871" y="341"/>
                  </a:cubicBezTo>
                  <a:cubicBezTo>
                    <a:pt x="876" y="344"/>
                    <a:pt x="881" y="348"/>
                    <a:pt x="886" y="352"/>
                  </a:cubicBezTo>
                  <a:cubicBezTo>
                    <a:pt x="887" y="352"/>
                    <a:pt x="888" y="353"/>
                    <a:pt x="888" y="353"/>
                  </a:cubicBezTo>
                  <a:cubicBezTo>
                    <a:pt x="928" y="384"/>
                    <a:pt x="959" y="425"/>
                    <a:pt x="977" y="473"/>
                  </a:cubicBezTo>
                  <a:cubicBezTo>
                    <a:pt x="977" y="474"/>
                    <a:pt x="977" y="475"/>
                    <a:pt x="978" y="476"/>
                  </a:cubicBezTo>
                  <a:cubicBezTo>
                    <a:pt x="980" y="481"/>
                    <a:pt x="981" y="487"/>
                    <a:pt x="983" y="493"/>
                  </a:cubicBezTo>
                  <a:cubicBezTo>
                    <a:pt x="984" y="495"/>
                    <a:pt x="984" y="498"/>
                    <a:pt x="985" y="500"/>
                  </a:cubicBezTo>
                  <a:cubicBezTo>
                    <a:pt x="986" y="505"/>
                    <a:pt x="987" y="510"/>
                    <a:pt x="988" y="515"/>
                  </a:cubicBezTo>
                  <a:cubicBezTo>
                    <a:pt x="989" y="519"/>
                    <a:pt x="989" y="523"/>
                    <a:pt x="990" y="527"/>
                  </a:cubicBezTo>
                  <a:cubicBezTo>
                    <a:pt x="990" y="530"/>
                    <a:pt x="991" y="534"/>
                    <a:pt x="991" y="538"/>
                  </a:cubicBezTo>
                  <a:cubicBezTo>
                    <a:pt x="992" y="546"/>
                    <a:pt x="993" y="554"/>
                    <a:pt x="993" y="562"/>
                  </a:cubicBezTo>
                  <a:cubicBezTo>
                    <a:pt x="993" y="707"/>
                    <a:pt x="875" y="825"/>
                    <a:pt x="730" y="82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lumMod val="65000"/>
                  </a:sysClr>
                </a:solidFill>
                <a:effectLst/>
                <a:uLnTx/>
                <a:uFillTx/>
              </a:endParaRPr>
            </a:p>
          </p:txBody>
        </p:sp>
      </p:grpSp>
      <p:grpSp>
        <p:nvGrpSpPr>
          <p:cNvPr id="14" name="组合 40"/>
          <p:cNvGrpSpPr/>
          <p:nvPr/>
        </p:nvGrpSpPr>
        <p:grpSpPr bwMode="auto">
          <a:xfrm>
            <a:off x="8990938" y="2886363"/>
            <a:ext cx="992816" cy="992816"/>
            <a:chOff x="0" y="0"/>
            <a:chExt cx="941070" cy="941070"/>
          </a:xfrm>
          <a:solidFill>
            <a:srgbClr val="00B4CB"/>
          </a:solidFill>
        </p:grpSpPr>
        <p:sp>
          <p:nvSpPr>
            <p:cNvPr id="15" name="圆角矩形 19"/>
            <p:cNvSpPr>
              <a:spLocks noChangeArrowheads="1"/>
            </p:cNvSpPr>
            <p:nvPr/>
          </p:nvSpPr>
          <p:spPr bwMode="auto">
            <a:xfrm>
              <a:off x="0" y="0"/>
              <a:ext cx="941070" cy="941070"/>
            </a:xfrm>
            <a:prstGeom prst="roundRect">
              <a:avLst>
                <a:gd name="adj" fmla="val 13333"/>
              </a:avLst>
            </a:prstGeom>
            <a:solidFill>
              <a:srgbClr val="8EC26A"/>
            </a:solidFill>
            <a:ln w="12700" cmpd="sng">
              <a:solidFill>
                <a:sysClr val="window" lastClr="FFFFFF">
                  <a:alpha val="59000"/>
                </a:sysClr>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lumMod val="65000"/>
                  </a:sysClr>
                </a:solidFill>
                <a:effectLst/>
                <a:uLnTx/>
                <a:uFillTx/>
              </a:endParaRPr>
            </a:p>
          </p:txBody>
        </p:sp>
        <p:sp>
          <p:nvSpPr>
            <p:cNvPr id="16" name="Freeform 11"/>
            <p:cNvSpPr>
              <a:spLocks noEditPoints="1"/>
            </p:cNvSpPr>
            <p:nvPr/>
          </p:nvSpPr>
          <p:spPr bwMode="auto">
            <a:xfrm>
              <a:off x="162294" y="129606"/>
              <a:ext cx="616481" cy="664833"/>
            </a:xfrm>
            <a:custGeom>
              <a:avLst/>
              <a:gdLst>
                <a:gd name="T0" fmla="*/ 1027 w 1031"/>
                <a:gd name="T1" fmla="*/ 227 h 1107"/>
                <a:gd name="T2" fmla="*/ 1023 w 1031"/>
                <a:gd name="T3" fmla="*/ 205 h 1107"/>
                <a:gd name="T4" fmla="*/ 655 w 1031"/>
                <a:gd name="T5" fmla="*/ 7 h 1107"/>
                <a:gd name="T6" fmla="*/ 376 w 1031"/>
                <a:gd name="T7" fmla="*/ 7 h 1107"/>
                <a:gd name="T8" fmla="*/ 8 w 1031"/>
                <a:gd name="T9" fmla="*/ 205 h 1107"/>
                <a:gd name="T10" fmla="*/ 3 w 1031"/>
                <a:gd name="T11" fmla="*/ 227 h 1107"/>
                <a:gd name="T12" fmla="*/ 3 w 1031"/>
                <a:gd name="T13" fmla="*/ 592 h 1107"/>
                <a:gd name="T14" fmla="*/ 8 w 1031"/>
                <a:gd name="T15" fmla="*/ 614 h 1107"/>
                <a:gd name="T16" fmla="*/ 137 w 1031"/>
                <a:gd name="T17" fmla="*/ 876 h 1107"/>
                <a:gd name="T18" fmla="*/ 501 w 1031"/>
                <a:gd name="T19" fmla="*/ 1103 h 1107"/>
                <a:gd name="T20" fmla="*/ 530 w 1031"/>
                <a:gd name="T21" fmla="*/ 1103 h 1107"/>
                <a:gd name="T22" fmla="*/ 894 w 1031"/>
                <a:gd name="T23" fmla="*/ 876 h 1107"/>
                <a:gd name="T24" fmla="*/ 1023 w 1031"/>
                <a:gd name="T25" fmla="*/ 614 h 1107"/>
                <a:gd name="T26" fmla="*/ 1027 w 1031"/>
                <a:gd name="T27" fmla="*/ 592 h 1107"/>
                <a:gd name="T28" fmla="*/ 515 w 1031"/>
                <a:gd name="T29" fmla="*/ 594 h 1107"/>
                <a:gd name="T30" fmla="*/ 515 w 1031"/>
                <a:gd name="T31" fmla="*/ 225 h 1107"/>
                <a:gd name="T32" fmla="*/ 515 w 1031"/>
                <a:gd name="T33" fmla="*/ 594 h 1107"/>
                <a:gd name="T34" fmla="*/ 993 w 1031"/>
                <a:gd name="T35" fmla="*/ 222 h 1107"/>
                <a:gd name="T36" fmla="*/ 537 w 1031"/>
                <a:gd name="T37" fmla="*/ 204 h 1107"/>
                <a:gd name="T38" fmla="*/ 360 w 1031"/>
                <a:gd name="T39" fmla="*/ 35 h 1107"/>
                <a:gd name="T40" fmla="*/ 170 w 1031"/>
                <a:gd name="T41" fmla="*/ 390 h 1107"/>
                <a:gd name="T42" fmla="*/ 360 w 1031"/>
                <a:gd name="T43" fmla="*/ 35 h 1107"/>
                <a:gd name="T44" fmla="*/ 493 w 1031"/>
                <a:gd name="T45" fmla="*/ 615 h 1107"/>
                <a:gd name="T46" fmla="*/ 37 w 1031"/>
                <a:gd name="T47" fmla="*/ 597 h 1107"/>
                <a:gd name="T48" fmla="*/ 835 w 1031"/>
                <a:gd name="T49" fmla="*/ 859 h 1107"/>
                <a:gd name="T50" fmla="*/ 196 w 1031"/>
                <a:gd name="T51" fmla="*/ 859 h 1107"/>
                <a:gd name="T52" fmla="*/ 349 w 1031"/>
                <a:gd name="T53" fmla="*/ 828 h 1107"/>
                <a:gd name="T54" fmla="*/ 515 w 1031"/>
                <a:gd name="T55" fmla="*/ 658 h 1107"/>
                <a:gd name="T56" fmla="*/ 681 w 1031"/>
                <a:gd name="T57" fmla="*/ 828 h 1107"/>
                <a:gd name="T58" fmla="*/ 835 w 1031"/>
                <a:gd name="T59" fmla="*/ 859 h 1107"/>
                <a:gd name="T60" fmla="*/ 537 w 1031"/>
                <a:gd name="T61" fmla="*/ 615 h 1107"/>
                <a:gd name="T62" fmla="*/ 993 w 1031"/>
                <a:gd name="T63" fmla="*/ 597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1" h="1107">
                  <a:moveTo>
                    <a:pt x="883" y="409"/>
                  </a:moveTo>
                  <a:cubicBezTo>
                    <a:pt x="1027" y="227"/>
                    <a:pt x="1027" y="227"/>
                    <a:pt x="1027" y="227"/>
                  </a:cubicBezTo>
                  <a:cubicBezTo>
                    <a:pt x="1030" y="224"/>
                    <a:pt x="1031" y="219"/>
                    <a:pt x="1030" y="215"/>
                  </a:cubicBezTo>
                  <a:cubicBezTo>
                    <a:pt x="1029" y="211"/>
                    <a:pt x="1026" y="207"/>
                    <a:pt x="1023" y="205"/>
                  </a:cubicBezTo>
                  <a:cubicBezTo>
                    <a:pt x="674" y="4"/>
                    <a:pt x="674" y="4"/>
                    <a:pt x="674" y="4"/>
                  </a:cubicBezTo>
                  <a:cubicBezTo>
                    <a:pt x="667" y="0"/>
                    <a:pt x="659" y="1"/>
                    <a:pt x="655" y="7"/>
                  </a:cubicBezTo>
                  <a:cubicBezTo>
                    <a:pt x="515" y="184"/>
                    <a:pt x="515" y="184"/>
                    <a:pt x="515" y="184"/>
                  </a:cubicBezTo>
                  <a:cubicBezTo>
                    <a:pt x="376" y="7"/>
                    <a:pt x="376" y="7"/>
                    <a:pt x="376" y="7"/>
                  </a:cubicBezTo>
                  <a:cubicBezTo>
                    <a:pt x="371" y="1"/>
                    <a:pt x="363" y="0"/>
                    <a:pt x="357" y="4"/>
                  </a:cubicBezTo>
                  <a:cubicBezTo>
                    <a:pt x="8" y="205"/>
                    <a:pt x="8" y="205"/>
                    <a:pt x="8" y="205"/>
                  </a:cubicBezTo>
                  <a:cubicBezTo>
                    <a:pt x="4" y="207"/>
                    <a:pt x="1" y="211"/>
                    <a:pt x="1" y="215"/>
                  </a:cubicBezTo>
                  <a:cubicBezTo>
                    <a:pt x="0" y="219"/>
                    <a:pt x="1" y="224"/>
                    <a:pt x="3" y="227"/>
                  </a:cubicBezTo>
                  <a:cubicBezTo>
                    <a:pt x="147" y="409"/>
                    <a:pt x="147" y="409"/>
                    <a:pt x="147" y="409"/>
                  </a:cubicBezTo>
                  <a:cubicBezTo>
                    <a:pt x="3" y="592"/>
                    <a:pt x="3" y="592"/>
                    <a:pt x="3" y="592"/>
                  </a:cubicBezTo>
                  <a:cubicBezTo>
                    <a:pt x="1" y="595"/>
                    <a:pt x="0" y="600"/>
                    <a:pt x="1" y="604"/>
                  </a:cubicBezTo>
                  <a:cubicBezTo>
                    <a:pt x="1" y="608"/>
                    <a:pt x="4" y="612"/>
                    <a:pt x="8" y="614"/>
                  </a:cubicBezTo>
                  <a:cubicBezTo>
                    <a:pt x="137" y="688"/>
                    <a:pt x="137" y="688"/>
                    <a:pt x="137" y="688"/>
                  </a:cubicBezTo>
                  <a:cubicBezTo>
                    <a:pt x="137" y="876"/>
                    <a:pt x="137" y="876"/>
                    <a:pt x="137" y="876"/>
                  </a:cubicBezTo>
                  <a:cubicBezTo>
                    <a:pt x="137" y="886"/>
                    <a:pt x="142" y="896"/>
                    <a:pt x="151" y="901"/>
                  </a:cubicBezTo>
                  <a:cubicBezTo>
                    <a:pt x="501" y="1103"/>
                    <a:pt x="501" y="1103"/>
                    <a:pt x="501" y="1103"/>
                  </a:cubicBezTo>
                  <a:cubicBezTo>
                    <a:pt x="505" y="1105"/>
                    <a:pt x="510" y="1107"/>
                    <a:pt x="515" y="1107"/>
                  </a:cubicBezTo>
                  <a:cubicBezTo>
                    <a:pt x="520" y="1107"/>
                    <a:pt x="525" y="1105"/>
                    <a:pt x="530" y="1103"/>
                  </a:cubicBezTo>
                  <a:cubicBezTo>
                    <a:pt x="879" y="901"/>
                    <a:pt x="879" y="901"/>
                    <a:pt x="879" y="901"/>
                  </a:cubicBezTo>
                  <a:cubicBezTo>
                    <a:pt x="888" y="896"/>
                    <a:pt x="894" y="886"/>
                    <a:pt x="894" y="876"/>
                  </a:cubicBezTo>
                  <a:cubicBezTo>
                    <a:pt x="894" y="688"/>
                    <a:pt x="894" y="688"/>
                    <a:pt x="894" y="688"/>
                  </a:cubicBezTo>
                  <a:cubicBezTo>
                    <a:pt x="1023" y="614"/>
                    <a:pt x="1023" y="614"/>
                    <a:pt x="1023" y="614"/>
                  </a:cubicBezTo>
                  <a:cubicBezTo>
                    <a:pt x="1026" y="612"/>
                    <a:pt x="1029" y="608"/>
                    <a:pt x="1030" y="604"/>
                  </a:cubicBezTo>
                  <a:cubicBezTo>
                    <a:pt x="1031" y="600"/>
                    <a:pt x="1030" y="595"/>
                    <a:pt x="1027" y="592"/>
                  </a:cubicBezTo>
                  <a:lnTo>
                    <a:pt x="883" y="409"/>
                  </a:lnTo>
                  <a:close/>
                  <a:moveTo>
                    <a:pt x="515" y="594"/>
                  </a:moveTo>
                  <a:cubicBezTo>
                    <a:pt x="196" y="409"/>
                    <a:pt x="196" y="409"/>
                    <a:pt x="196" y="409"/>
                  </a:cubicBezTo>
                  <a:cubicBezTo>
                    <a:pt x="515" y="225"/>
                    <a:pt x="515" y="225"/>
                    <a:pt x="515" y="225"/>
                  </a:cubicBezTo>
                  <a:cubicBezTo>
                    <a:pt x="835" y="409"/>
                    <a:pt x="835" y="409"/>
                    <a:pt x="835" y="409"/>
                  </a:cubicBezTo>
                  <a:lnTo>
                    <a:pt x="515" y="594"/>
                  </a:lnTo>
                  <a:close/>
                  <a:moveTo>
                    <a:pt x="670" y="35"/>
                  </a:moveTo>
                  <a:cubicBezTo>
                    <a:pt x="993" y="222"/>
                    <a:pt x="993" y="222"/>
                    <a:pt x="993" y="222"/>
                  </a:cubicBezTo>
                  <a:cubicBezTo>
                    <a:pt x="861" y="390"/>
                    <a:pt x="861" y="390"/>
                    <a:pt x="861" y="390"/>
                  </a:cubicBezTo>
                  <a:cubicBezTo>
                    <a:pt x="537" y="204"/>
                    <a:pt x="537" y="204"/>
                    <a:pt x="537" y="204"/>
                  </a:cubicBezTo>
                  <a:lnTo>
                    <a:pt x="670" y="35"/>
                  </a:lnTo>
                  <a:close/>
                  <a:moveTo>
                    <a:pt x="360" y="35"/>
                  </a:moveTo>
                  <a:cubicBezTo>
                    <a:pt x="493" y="204"/>
                    <a:pt x="493" y="204"/>
                    <a:pt x="493" y="204"/>
                  </a:cubicBezTo>
                  <a:cubicBezTo>
                    <a:pt x="170" y="390"/>
                    <a:pt x="170" y="390"/>
                    <a:pt x="170" y="390"/>
                  </a:cubicBezTo>
                  <a:cubicBezTo>
                    <a:pt x="37" y="222"/>
                    <a:pt x="37" y="222"/>
                    <a:pt x="37" y="222"/>
                  </a:cubicBezTo>
                  <a:lnTo>
                    <a:pt x="360" y="35"/>
                  </a:lnTo>
                  <a:close/>
                  <a:moveTo>
                    <a:pt x="170" y="428"/>
                  </a:moveTo>
                  <a:cubicBezTo>
                    <a:pt x="493" y="615"/>
                    <a:pt x="493" y="615"/>
                    <a:pt x="493" y="615"/>
                  </a:cubicBezTo>
                  <a:cubicBezTo>
                    <a:pt x="360" y="783"/>
                    <a:pt x="360" y="783"/>
                    <a:pt x="360" y="783"/>
                  </a:cubicBezTo>
                  <a:cubicBezTo>
                    <a:pt x="37" y="597"/>
                    <a:pt x="37" y="597"/>
                    <a:pt x="37" y="597"/>
                  </a:cubicBezTo>
                  <a:lnTo>
                    <a:pt x="170" y="428"/>
                  </a:lnTo>
                  <a:close/>
                  <a:moveTo>
                    <a:pt x="835" y="859"/>
                  </a:moveTo>
                  <a:cubicBezTo>
                    <a:pt x="515" y="1043"/>
                    <a:pt x="515" y="1043"/>
                    <a:pt x="515" y="1043"/>
                  </a:cubicBezTo>
                  <a:cubicBezTo>
                    <a:pt x="196" y="859"/>
                    <a:pt x="196" y="859"/>
                    <a:pt x="196" y="859"/>
                  </a:cubicBezTo>
                  <a:cubicBezTo>
                    <a:pt x="196" y="739"/>
                    <a:pt x="196" y="739"/>
                    <a:pt x="196" y="739"/>
                  </a:cubicBezTo>
                  <a:cubicBezTo>
                    <a:pt x="349" y="828"/>
                    <a:pt x="349" y="828"/>
                    <a:pt x="349" y="828"/>
                  </a:cubicBezTo>
                  <a:cubicBezTo>
                    <a:pt x="362" y="835"/>
                    <a:pt x="378" y="832"/>
                    <a:pt x="387" y="821"/>
                  </a:cubicBezTo>
                  <a:cubicBezTo>
                    <a:pt x="515" y="658"/>
                    <a:pt x="515" y="658"/>
                    <a:pt x="515" y="658"/>
                  </a:cubicBezTo>
                  <a:cubicBezTo>
                    <a:pt x="643" y="821"/>
                    <a:pt x="643" y="821"/>
                    <a:pt x="643" y="821"/>
                  </a:cubicBezTo>
                  <a:cubicBezTo>
                    <a:pt x="652" y="832"/>
                    <a:pt x="668" y="835"/>
                    <a:pt x="681" y="828"/>
                  </a:cubicBezTo>
                  <a:cubicBezTo>
                    <a:pt x="835" y="739"/>
                    <a:pt x="835" y="739"/>
                    <a:pt x="835" y="739"/>
                  </a:cubicBezTo>
                  <a:lnTo>
                    <a:pt x="835" y="859"/>
                  </a:lnTo>
                  <a:close/>
                  <a:moveTo>
                    <a:pt x="670" y="783"/>
                  </a:moveTo>
                  <a:cubicBezTo>
                    <a:pt x="537" y="615"/>
                    <a:pt x="537" y="615"/>
                    <a:pt x="537" y="615"/>
                  </a:cubicBezTo>
                  <a:cubicBezTo>
                    <a:pt x="861" y="428"/>
                    <a:pt x="861" y="428"/>
                    <a:pt x="861" y="428"/>
                  </a:cubicBezTo>
                  <a:cubicBezTo>
                    <a:pt x="993" y="597"/>
                    <a:pt x="993" y="597"/>
                    <a:pt x="993" y="597"/>
                  </a:cubicBezTo>
                  <a:lnTo>
                    <a:pt x="670" y="783"/>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lumMod val="65000"/>
                  </a:sysClr>
                </a:solidFill>
                <a:effectLst/>
                <a:uLnTx/>
                <a:uFillTx/>
              </a:endParaRPr>
            </a:p>
          </p:txBody>
        </p:sp>
      </p:grpSp>
      <p:grpSp>
        <p:nvGrpSpPr>
          <p:cNvPr id="17" name="组合 39"/>
          <p:cNvGrpSpPr/>
          <p:nvPr/>
        </p:nvGrpSpPr>
        <p:grpSpPr bwMode="auto">
          <a:xfrm>
            <a:off x="7448979" y="2886363"/>
            <a:ext cx="992815" cy="992816"/>
            <a:chOff x="0" y="0"/>
            <a:chExt cx="941070" cy="941070"/>
          </a:xfrm>
          <a:solidFill>
            <a:srgbClr val="00B4CB"/>
          </a:solidFill>
        </p:grpSpPr>
        <p:sp>
          <p:nvSpPr>
            <p:cNvPr id="18" name="圆角矩形 18"/>
            <p:cNvSpPr>
              <a:spLocks noChangeArrowheads="1"/>
            </p:cNvSpPr>
            <p:nvPr/>
          </p:nvSpPr>
          <p:spPr bwMode="auto">
            <a:xfrm>
              <a:off x="0" y="0"/>
              <a:ext cx="941070" cy="941070"/>
            </a:xfrm>
            <a:prstGeom prst="roundRect">
              <a:avLst>
                <a:gd name="adj" fmla="val 13333"/>
              </a:avLst>
            </a:prstGeom>
            <a:solidFill>
              <a:srgbClr val="00BE9B"/>
            </a:solidFill>
            <a:ln w="12700" cmpd="sng">
              <a:solidFill>
                <a:sysClr val="window" lastClr="FFFFFF">
                  <a:alpha val="59000"/>
                </a:sysClr>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lumMod val="65000"/>
                  </a:sysClr>
                </a:solidFill>
                <a:effectLst/>
                <a:uLnTx/>
                <a:uFillTx/>
              </a:endParaRPr>
            </a:p>
          </p:txBody>
        </p:sp>
        <p:pic>
          <p:nvPicPr>
            <p:cNvPr id="19" name="组合 25"/>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730" y="152602"/>
              <a:ext cx="645958" cy="621582"/>
            </a:xfrm>
            <a:prstGeom prst="rect">
              <a:avLst/>
            </a:prstGeom>
            <a:solidFill>
              <a:srgbClr val="00BE9B"/>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0" name="组合 41"/>
          <p:cNvGrpSpPr/>
          <p:nvPr/>
        </p:nvGrpSpPr>
        <p:grpSpPr bwMode="auto">
          <a:xfrm>
            <a:off x="10531225" y="2886363"/>
            <a:ext cx="992816" cy="992816"/>
            <a:chOff x="0" y="0"/>
            <a:chExt cx="941070" cy="941070"/>
          </a:xfrm>
          <a:solidFill>
            <a:srgbClr val="00B4CB"/>
          </a:solidFill>
        </p:grpSpPr>
        <p:sp>
          <p:nvSpPr>
            <p:cNvPr id="21" name="圆角矩形 20"/>
            <p:cNvSpPr>
              <a:spLocks noChangeArrowheads="1"/>
            </p:cNvSpPr>
            <p:nvPr/>
          </p:nvSpPr>
          <p:spPr bwMode="auto">
            <a:xfrm>
              <a:off x="0" y="0"/>
              <a:ext cx="941070" cy="941070"/>
            </a:xfrm>
            <a:prstGeom prst="roundRect">
              <a:avLst>
                <a:gd name="adj" fmla="val 13333"/>
              </a:avLst>
            </a:prstGeom>
            <a:solidFill>
              <a:srgbClr val="00BE9B"/>
            </a:solidFill>
            <a:ln w="12700" cmpd="sng">
              <a:solidFill>
                <a:sysClr val="window" lastClr="FFFFFF">
                  <a:alpha val="59000"/>
                </a:sysClr>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lumMod val="65000"/>
                  </a:sysClr>
                </a:solidFill>
                <a:effectLst/>
                <a:uLnTx/>
                <a:uFillTx/>
              </a:endParaRPr>
            </a:p>
          </p:txBody>
        </p:sp>
        <p:pic>
          <p:nvPicPr>
            <p:cNvPr id="22" name="组合 30"/>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161" y="207448"/>
              <a:ext cx="560643" cy="554549"/>
            </a:xfrm>
            <a:prstGeom prst="rect">
              <a:avLst/>
            </a:prstGeom>
            <a:solidFill>
              <a:srgbClr val="00BE9B"/>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3" name="矩形 36"/>
          <p:cNvSpPr>
            <a:spLocks noChangeArrowheads="1"/>
          </p:cNvSpPr>
          <p:nvPr/>
        </p:nvSpPr>
        <p:spPr bwMode="auto">
          <a:xfrm>
            <a:off x="5869346" y="1345892"/>
            <a:ext cx="5960629" cy="126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7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此处添加详细文本描述，建议与标题相关并符合整体语言风格，语言描述尽量简洁生动。尽量将每页幻灯片的字数控制在</a:t>
            </a:r>
            <a:r>
              <a:rPr kumimoji="0" lang="en-US" altLang="zh-CN" sz="17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200</a:t>
            </a:r>
            <a:r>
              <a:rPr kumimoji="0" lang="zh-CN" altLang="en-US" sz="17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字以内，据统计每页幻灯片的最好控制在</a:t>
            </a:r>
            <a:r>
              <a:rPr kumimoji="0" lang="en-US" altLang="zh-CN" sz="17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5</a:t>
            </a:r>
            <a:r>
              <a:rPr kumimoji="0" lang="zh-CN" altLang="en-US" sz="17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分钟之内。</a:t>
            </a:r>
          </a:p>
        </p:txBody>
      </p:sp>
    </p:spTree>
  </p:cSld>
  <p:clrMapOvr>
    <a:masterClrMapping/>
  </p:clrMapOvr>
  <mc:AlternateContent xmlns:mc="http://schemas.openxmlformats.org/markup-compatibility/2006" xmlns:p14="http://schemas.microsoft.com/office/powerpoint/2010/main">
    <mc:Choice Requires="p14">
      <p:transition spd="slow" p14:dur="2000" advTm="3397"/>
    </mc:Choice>
    <mc:Fallback xmlns="">
      <p:transition spd="slow" advTm="339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组合 7"/>
          <p:cNvGrpSpPr/>
          <p:nvPr/>
        </p:nvGrpSpPr>
        <p:grpSpPr>
          <a:xfrm>
            <a:off x="1589424" y="2132844"/>
            <a:ext cx="1922012" cy="1700974"/>
            <a:chOff x="1458796" y="1894249"/>
            <a:chExt cx="1922012" cy="1700974"/>
          </a:xfrm>
          <a:solidFill>
            <a:srgbClr val="00BE9B"/>
          </a:solidFill>
        </p:grpSpPr>
        <p:sp>
          <p:nvSpPr>
            <p:cNvPr id="9" name="任意多边形 8"/>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634972" y="2421570"/>
              <a:ext cx="1569660" cy="646331"/>
            </a:xfrm>
            <a:prstGeom prst="rect">
              <a:avLst/>
            </a:prstGeom>
            <a:grpFill/>
          </p:spPr>
          <p:txBody>
            <a:bodyPr wrap="none" rtlCol="0">
              <a:spAutoFit/>
            </a:bodyPr>
            <a:lstStyle/>
            <a:p>
              <a:r>
                <a:rPr lang="zh-CN" altLang="en-US" sz="3600" dirty="0">
                  <a:solidFill>
                    <a:schemeClr val="bg1"/>
                  </a:solidFill>
                </a:rPr>
                <a:t>方法一</a:t>
              </a:r>
            </a:p>
          </p:txBody>
        </p:sp>
      </p:grpSp>
      <p:sp>
        <p:nvSpPr>
          <p:cNvPr id="11" name="矩形 10"/>
          <p:cNvSpPr/>
          <p:nvPr/>
        </p:nvSpPr>
        <p:spPr>
          <a:xfrm>
            <a:off x="1505624" y="4200377"/>
            <a:ext cx="2089612" cy="1156393"/>
          </a:xfrm>
          <a:prstGeom prst="rect">
            <a:avLst/>
          </a:prstGeom>
          <a:noFill/>
          <a:ln>
            <a:noFill/>
          </a:ln>
        </p:spPr>
        <p:txBody>
          <a:bodyPr wrap="square" lIns="91428" tIns="45713" rIns="91428" bIns="45713">
            <a:spAutoFit/>
          </a:bodyPr>
          <a:lstStyle/>
          <a:p>
            <a:pPr>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3807930" y="4372138"/>
            <a:ext cx="631688" cy="636784"/>
            <a:chOff x="3041651" y="3326606"/>
            <a:chExt cx="631825" cy="636588"/>
          </a:xfrm>
        </p:grpSpPr>
        <p:sp>
          <p:nvSpPr>
            <p:cNvPr id="13" name="Oval 9"/>
            <p:cNvSpPr>
              <a:spLocks noChangeArrowheads="1"/>
            </p:cNvSpPr>
            <p:nvPr/>
          </p:nvSpPr>
          <p:spPr bwMode="auto">
            <a:xfrm>
              <a:off x="3041651" y="3326606"/>
              <a:ext cx="631825" cy="636588"/>
            </a:xfrm>
            <a:prstGeom prst="ellipse">
              <a:avLst/>
            </a:prstGeom>
            <a:solidFill>
              <a:srgbClr val="8EC26A"/>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14"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15"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16" name="组合 15"/>
          <p:cNvGrpSpPr/>
          <p:nvPr/>
        </p:nvGrpSpPr>
        <p:grpSpPr>
          <a:xfrm>
            <a:off x="4942224" y="2132844"/>
            <a:ext cx="1922012" cy="1700974"/>
            <a:chOff x="1458796" y="1894249"/>
            <a:chExt cx="1922012" cy="1700974"/>
          </a:xfrm>
          <a:solidFill>
            <a:srgbClr val="8EC26A"/>
          </a:solidFill>
        </p:grpSpPr>
        <p:sp>
          <p:nvSpPr>
            <p:cNvPr id="17" name="任意多边形 16"/>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634972" y="2421570"/>
              <a:ext cx="1569660" cy="646331"/>
            </a:xfrm>
            <a:prstGeom prst="rect">
              <a:avLst/>
            </a:prstGeom>
            <a:grpFill/>
          </p:spPr>
          <p:txBody>
            <a:bodyPr wrap="none" rtlCol="0">
              <a:spAutoFit/>
            </a:bodyPr>
            <a:lstStyle/>
            <a:p>
              <a:r>
                <a:rPr lang="zh-CN" altLang="en-US" sz="3600" dirty="0">
                  <a:solidFill>
                    <a:schemeClr val="bg1"/>
                  </a:solidFill>
                </a:rPr>
                <a:t>方法二</a:t>
              </a:r>
            </a:p>
          </p:txBody>
        </p:sp>
      </p:grpSp>
      <p:sp>
        <p:nvSpPr>
          <p:cNvPr id="19" name="矩形 18"/>
          <p:cNvSpPr/>
          <p:nvPr/>
        </p:nvSpPr>
        <p:spPr>
          <a:xfrm>
            <a:off x="4858424" y="4200377"/>
            <a:ext cx="2089612" cy="1156393"/>
          </a:xfrm>
          <a:prstGeom prst="rect">
            <a:avLst/>
          </a:prstGeom>
          <a:noFill/>
          <a:ln>
            <a:noFill/>
          </a:ln>
        </p:spPr>
        <p:txBody>
          <a:bodyPr wrap="square" lIns="91428" tIns="45713" rIns="91428" bIns="45713">
            <a:spAutoFit/>
          </a:bodyPr>
          <a:lstStyle/>
          <a:p>
            <a:pPr>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9"/>
          <p:cNvGrpSpPr/>
          <p:nvPr/>
        </p:nvGrpSpPr>
        <p:grpSpPr>
          <a:xfrm>
            <a:off x="7160730" y="4372138"/>
            <a:ext cx="631688" cy="636784"/>
            <a:chOff x="3041651" y="3326606"/>
            <a:chExt cx="631825" cy="636588"/>
          </a:xfrm>
        </p:grpSpPr>
        <p:sp>
          <p:nvSpPr>
            <p:cNvPr id="21" name="Oval 9"/>
            <p:cNvSpPr>
              <a:spLocks noChangeArrowheads="1"/>
            </p:cNvSpPr>
            <p:nvPr/>
          </p:nvSpPr>
          <p:spPr bwMode="auto">
            <a:xfrm>
              <a:off x="3041651" y="3326606"/>
              <a:ext cx="631825" cy="636588"/>
            </a:xfrm>
            <a:prstGeom prst="ellipse">
              <a:avLst/>
            </a:prstGeom>
            <a:solidFill>
              <a:srgbClr val="8EC26A"/>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2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2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24" name="组合 23"/>
          <p:cNvGrpSpPr/>
          <p:nvPr/>
        </p:nvGrpSpPr>
        <p:grpSpPr>
          <a:xfrm>
            <a:off x="8295024" y="2132844"/>
            <a:ext cx="1922012" cy="1700974"/>
            <a:chOff x="1458796" y="1894249"/>
            <a:chExt cx="1922012" cy="1700974"/>
          </a:xfrm>
          <a:solidFill>
            <a:srgbClr val="00BE9B"/>
          </a:solidFill>
        </p:grpSpPr>
        <p:sp>
          <p:nvSpPr>
            <p:cNvPr id="25" name="任意多边形 24"/>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634972" y="2421570"/>
              <a:ext cx="1569660" cy="646331"/>
            </a:xfrm>
            <a:prstGeom prst="rect">
              <a:avLst/>
            </a:prstGeom>
            <a:grpFill/>
          </p:spPr>
          <p:txBody>
            <a:bodyPr wrap="none" rtlCol="0">
              <a:spAutoFit/>
            </a:bodyPr>
            <a:lstStyle/>
            <a:p>
              <a:r>
                <a:rPr lang="zh-CN" altLang="en-US" sz="3600" dirty="0">
                  <a:solidFill>
                    <a:schemeClr val="bg1"/>
                  </a:solidFill>
                </a:rPr>
                <a:t>方法三</a:t>
              </a:r>
            </a:p>
          </p:txBody>
        </p:sp>
      </p:grpSp>
      <p:sp>
        <p:nvSpPr>
          <p:cNvPr id="27" name="矩形 26"/>
          <p:cNvSpPr/>
          <p:nvPr/>
        </p:nvSpPr>
        <p:spPr>
          <a:xfrm>
            <a:off x="8211224" y="4200377"/>
            <a:ext cx="2089612" cy="1156393"/>
          </a:xfrm>
          <a:prstGeom prst="rect">
            <a:avLst/>
          </a:prstGeom>
          <a:noFill/>
          <a:ln>
            <a:noFill/>
          </a:ln>
        </p:spPr>
        <p:txBody>
          <a:bodyPr wrap="square" lIns="91428" tIns="45713" rIns="91428" bIns="45713">
            <a:spAutoFit/>
          </a:bodyPr>
          <a:lstStyle/>
          <a:p>
            <a:pPr>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928"/>
    </mc:Choice>
    <mc:Fallback xmlns="">
      <p:transition spd="slow" advTm="592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21000" y="1980245"/>
            <a:ext cx="4898168" cy="438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圆角矩形 2"/>
          <p:cNvSpPr/>
          <p:nvPr/>
        </p:nvSpPr>
        <p:spPr>
          <a:xfrm rot="9305836">
            <a:off x="38199" y="5776291"/>
            <a:ext cx="12635149" cy="6157232"/>
          </a:xfrm>
          <a:custGeom>
            <a:avLst/>
            <a:gdLst>
              <a:gd name="connsiteX0" fmla="*/ 0 w 12635149"/>
              <a:gd name="connsiteY0" fmla="*/ 1026226 h 6157232"/>
              <a:gd name="connsiteX1" fmla="*/ 1026226 w 12635149"/>
              <a:gd name="connsiteY1" fmla="*/ 0 h 6157232"/>
              <a:gd name="connsiteX2" fmla="*/ 11608923 w 12635149"/>
              <a:gd name="connsiteY2" fmla="*/ 0 h 6157232"/>
              <a:gd name="connsiteX3" fmla="*/ 12635149 w 12635149"/>
              <a:gd name="connsiteY3" fmla="*/ 1026226 h 6157232"/>
              <a:gd name="connsiteX4" fmla="*/ 12635149 w 12635149"/>
              <a:gd name="connsiteY4" fmla="*/ 5131006 h 6157232"/>
              <a:gd name="connsiteX5" fmla="*/ 11608923 w 12635149"/>
              <a:gd name="connsiteY5" fmla="*/ 6157232 h 6157232"/>
              <a:gd name="connsiteX6" fmla="*/ 1026226 w 12635149"/>
              <a:gd name="connsiteY6" fmla="*/ 6157232 h 6157232"/>
              <a:gd name="connsiteX7" fmla="*/ 0 w 12635149"/>
              <a:gd name="connsiteY7" fmla="*/ 5131006 h 6157232"/>
              <a:gd name="connsiteX8" fmla="*/ 0 w 12635149"/>
              <a:gd name="connsiteY8" fmla="*/ 1026226 h 6157232"/>
              <a:gd name="connsiteX0-1" fmla="*/ 0 w 12848278"/>
              <a:gd name="connsiteY0-2" fmla="*/ 1026226 h 6157232"/>
              <a:gd name="connsiteX1-3" fmla="*/ 1026226 w 12848278"/>
              <a:gd name="connsiteY1-4" fmla="*/ 0 h 6157232"/>
              <a:gd name="connsiteX2-5" fmla="*/ 11608923 w 12848278"/>
              <a:gd name="connsiteY2-6" fmla="*/ 0 h 6157232"/>
              <a:gd name="connsiteX3-7" fmla="*/ 12635149 w 12848278"/>
              <a:gd name="connsiteY3-8" fmla="*/ 5131006 h 6157232"/>
              <a:gd name="connsiteX4-9" fmla="*/ 11608923 w 12848278"/>
              <a:gd name="connsiteY4-10" fmla="*/ 6157232 h 6157232"/>
              <a:gd name="connsiteX5-11" fmla="*/ 1026226 w 12848278"/>
              <a:gd name="connsiteY5-12" fmla="*/ 6157232 h 6157232"/>
              <a:gd name="connsiteX6-13" fmla="*/ 0 w 12848278"/>
              <a:gd name="connsiteY6-14" fmla="*/ 5131006 h 6157232"/>
              <a:gd name="connsiteX7-15" fmla="*/ 0 w 12848278"/>
              <a:gd name="connsiteY7-16" fmla="*/ 1026226 h 6157232"/>
              <a:gd name="connsiteX0-17" fmla="*/ 12635149 w 12635149"/>
              <a:gd name="connsiteY0-18" fmla="*/ 5131006 h 6157232"/>
              <a:gd name="connsiteX1-19" fmla="*/ 11608923 w 12635149"/>
              <a:gd name="connsiteY1-20" fmla="*/ 6157232 h 6157232"/>
              <a:gd name="connsiteX2-21" fmla="*/ 1026226 w 12635149"/>
              <a:gd name="connsiteY2-22" fmla="*/ 6157232 h 6157232"/>
              <a:gd name="connsiteX3-23" fmla="*/ 0 w 12635149"/>
              <a:gd name="connsiteY3-24" fmla="*/ 5131006 h 6157232"/>
              <a:gd name="connsiteX4-25" fmla="*/ 0 w 12635149"/>
              <a:gd name="connsiteY4-26" fmla="*/ 1026226 h 6157232"/>
              <a:gd name="connsiteX5-27" fmla="*/ 1026226 w 12635149"/>
              <a:gd name="connsiteY5-28" fmla="*/ 0 h 6157232"/>
              <a:gd name="connsiteX6-29" fmla="*/ 11700363 w 12635149"/>
              <a:gd name="connsiteY6-30" fmla="*/ 91440 h 6157232"/>
              <a:gd name="connsiteX0-31" fmla="*/ 12635149 w 12635149"/>
              <a:gd name="connsiteY0-32" fmla="*/ 5131006 h 6157232"/>
              <a:gd name="connsiteX1-33" fmla="*/ 11608923 w 12635149"/>
              <a:gd name="connsiteY1-34" fmla="*/ 6157232 h 6157232"/>
              <a:gd name="connsiteX2-35" fmla="*/ 1026226 w 12635149"/>
              <a:gd name="connsiteY2-36" fmla="*/ 6157232 h 6157232"/>
              <a:gd name="connsiteX3-37" fmla="*/ 0 w 12635149"/>
              <a:gd name="connsiteY3-38" fmla="*/ 5131006 h 6157232"/>
              <a:gd name="connsiteX4-39" fmla="*/ 0 w 12635149"/>
              <a:gd name="connsiteY4-40" fmla="*/ 1026226 h 6157232"/>
              <a:gd name="connsiteX5-41" fmla="*/ 1026226 w 12635149"/>
              <a:gd name="connsiteY5-42" fmla="*/ 0 h 61572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635149" h="6157232">
                <a:moveTo>
                  <a:pt x="12635149" y="5131006"/>
                </a:moveTo>
                <a:cubicBezTo>
                  <a:pt x="12635149" y="5697775"/>
                  <a:pt x="12175692" y="6157232"/>
                  <a:pt x="11608923" y="6157232"/>
                </a:cubicBezTo>
                <a:lnTo>
                  <a:pt x="1026226" y="6157232"/>
                </a:lnTo>
                <a:cubicBezTo>
                  <a:pt x="459457" y="6157232"/>
                  <a:pt x="0" y="5697775"/>
                  <a:pt x="0" y="5131006"/>
                </a:cubicBezTo>
                <a:lnTo>
                  <a:pt x="0" y="1026226"/>
                </a:lnTo>
                <a:cubicBezTo>
                  <a:pt x="0" y="459457"/>
                  <a:pt x="459457" y="0"/>
                  <a:pt x="1026226" y="0"/>
                </a:cubicBezTo>
              </a:path>
            </a:pathLst>
          </a:cu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4"/>
          <p:cNvSpPr/>
          <p:nvPr/>
        </p:nvSpPr>
        <p:spPr>
          <a:xfrm rot="9305836">
            <a:off x="1519256" y="6493873"/>
            <a:ext cx="10335756" cy="4959075"/>
          </a:xfrm>
          <a:custGeom>
            <a:avLst/>
            <a:gdLst>
              <a:gd name="connsiteX0" fmla="*/ 0 w 10335756"/>
              <a:gd name="connsiteY0" fmla="*/ 839469 h 5036716"/>
              <a:gd name="connsiteX1" fmla="*/ 839469 w 10335756"/>
              <a:gd name="connsiteY1" fmla="*/ 0 h 5036716"/>
              <a:gd name="connsiteX2" fmla="*/ 9496287 w 10335756"/>
              <a:gd name="connsiteY2" fmla="*/ 0 h 5036716"/>
              <a:gd name="connsiteX3" fmla="*/ 10335756 w 10335756"/>
              <a:gd name="connsiteY3" fmla="*/ 839469 h 5036716"/>
              <a:gd name="connsiteX4" fmla="*/ 10335756 w 10335756"/>
              <a:gd name="connsiteY4" fmla="*/ 4197247 h 5036716"/>
              <a:gd name="connsiteX5" fmla="*/ 9496287 w 10335756"/>
              <a:gd name="connsiteY5" fmla="*/ 5036716 h 5036716"/>
              <a:gd name="connsiteX6" fmla="*/ 839469 w 10335756"/>
              <a:gd name="connsiteY6" fmla="*/ 5036716 h 5036716"/>
              <a:gd name="connsiteX7" fmla="*/ 0 w 10335756"/>
              <a:gd name="connsiteY7" fmla="*/ 4197247 h 5036716"/>
              <a:gd name="connsiteX8" fmla="*/ 0 w 10335756"/>
              <a:gd name="connsiteY8" fmla="*/ 839469 h 5036716"/>
              <a:gd name="connsiteX0-1" fmla="*/ 9496287 w 10335756"/>
              <a:gd name="connsiteY0-2" fmla="*/ 0 h 5036716"/>
              <a:gd name="connsiteX1-3" fmla="*/ 10335756 w 10335756"/>
              <a:gd name="connsiteY1-4" fmla="*/ 839469 h 5036716"/>
              <a:gd name="connsiteX2-5" fmla="*/ 10335756 w 10335756"/>
              <a:gd name="connsiteY2-6" fmla="*/ 4197247 h 5036716"/>
              <a:gd name="connsiteX3-7" fmla="*/ 9496287 w 10335756"/>
              <a:gd name="connsiteY3-8" fmla="*/ 5036716 h 5036716"/>
              <a:gd name="connsiteX4-9" fmla="*/ 839469 w 10335756"/>
              <a:gd name="connsiteY4-10" fmla="*/ 5036716 h 5036716"/>
              <a:gd name="connsiteX5-11" fmla="*/ 0 w 10335756"/>
              <a:gd name="connsiteY5-12" fmla="*/ 4197247 h 5036716"/>
              <a:gd name="connsiteX6-13" fmla="*/ 0 w 10335756"/>
              <a:gd name="connsiteY6-14" fmla="*/ 839469 h 5036716"/>
              <a:gd name="connsiteX7-15" fmla="*/ 930909 w 10335756"/>
              <a:gd name="connsiteY7-16" fmla="*/ 91440 h 5036716"/>
              <a:gd name="connsiteX0-17" fmla="*/ 9496287 w 10335756"/>
              <a:gd name="connsiteY0-18" fmla="*/ 0 h 5036716"/>
              <a:gd name="connsiteX1-19" fmla="*/ 10335756 w 10335756"/>
              <a:gd name="connsiteY1-20" fmla="*/ 4197247 h 5036716"/>
              <a:gd name="connsiteX2-21" fmla="*/ 9496287 w 10335756"/>
              <a:gd name="connsiteY2-22" fmla="*/ 5036716 h 5036716"/>
              <a:gd name="connsiteX3-23" fmla="*/ 839469 w 10335756"/>
              <a:gd name="connsiteY3-24" fmla="*/ 5036716 h 5036716"/>
              <a:gd name="connsiteX4-25" fmla="*/ 0 w 10335756"/>
              <a:gd name="connsiteY4-26" fmla="*/ 4197247 h 5036716"/>
              <a:gd name="connsiteX5-27" fmla="*/ 0 w 10335756"/>
              <a:gd name="connsiteY5-28" fmla="*/ 839469 h 5036716"/>
              <a:gd name="connsiteX6-29" fmla="*/ 930909 w 10335756"/>
              <a:gd name="connsiteY6-30" fmla="*/ 91440 h 5036716"/>
              <a:gd name="connsiteX0-31" fmla="*/ 10335756 w 10335756"/>
              <a:gd name="connsiteY0-32" fmla="*/ 4119606 h 4959075"/>
              <a:gd name="connsiteX1-33" fmla="*/ 9496287 w 10335756"/>
              <a:gd name="connsiteY1-34" fmla="*/ 4959075 h 4959075"/>
              <a:gd name="connsiteX2-35" fmla="*/ 839469 w 10335756"/>
              <a:gd name="connsiteY2-36" fmla="*/ 4959075 h 4959075"/>
              <a:gd name="connsiteX3-37" fmla="*/ 0 w 10335756"/>
              <a:gd name="connsiteY3-38" fmla="*/ 4119606 h 4959075"/>
              <a:gd name="connsiteX4-39" fmla="*/ 0 w 10335756"/>
              <a:gd name="connsiteY4-40" fmla="*/ 761828 h 4959075"/>
              <a:gd name="connsiteX5-41" fmla="*/ 930909 w 10335756"/>
              <a:gd name="connsiteY5-42" fmla="*/ 13799 h 4959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335756" h="4959075">
                <a:moveTo>
                  <a:pt x="10335756" y="4119606"/>
                </a:moveTo>
                <a:cubicBezTo>
                  <a:pt x="10335756" y="4583232"/>
                  <a:pt x="9959913" y="4959075"/>
                  <a:pt x="9496287" y="4959075"/>
                </a:cubicBezTo>
                <a:lnTo>
                  <a:pt x="839469" y="4959075"/>
                </a:lnTo>
                <a:cubicBezTo>
                  <a:pt x="375843" y="4959075"/>
                  <a:pt x="0" y="4583232"/>
                  <a:pt x="0" y="4119606"/>
                </a:cubicBezTo>
                <a:lnTo>
                  <a:pt x="0" y="761828"/>
                </a:lnTo>
                <a:cubicBezTo>
                  <a:pt x="0" y="298202"/>
                  <a:pt x="375843" y="-77641"/>
                  <a:pt x="930909" y="1379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1151" y="249375"/>
            <a:ext cx="264302" cy="807522"/>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404576" y="337665"/>
            <a:ext cx="3108543" cy="630942"/>
          </a:xfrm>
          <a:prstGeom prst="rect">
            <a:avLst/>
          </a:prstGeom>
          <a:noFill/>
        </p:spPr>
        <p:txBody>
          <a:bodyPr wrap="none" rtlCol="0">
            <a:spAutoFit/>
          </a:bodyPr>
          <a:lstStyle/>
          <a:p>
            <a:r>
              <a:rPr lang="zh-CN" altLang="en-US" sz="35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nvGrpSpPr>
          <p:cNvPr id="31" name="组合 30"/>
          <p:cNvGrpSpPr/>
          <p:nvPr/>
        </p:nvGrpSpPr>
        <p:grpSpPr>
          <a:xfrm>
            <a:off x="5479870" y="2033882"/>
            <a:ext cx="2613347" cy="461665"/>
            <a:chOff x="831273" y="1847582"/>
            <a:chExt cx="2613347" cy="461665"/>
          </a:xfrm>
        </p:grpSpPr>
        <p:sp>
          <p:nvSpPr>
            <p:cNvPr id="32" name="燕尾形 3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32"/>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sp>
        <p:nvSpPr>
          <p:cNvPr id="34" name="TextBox 33"/>
          <p:cNvSpPr txBox="1"/>
          <p:nvPr/>
        </p:nvSpPr>
        <p:spPr>
          <a:xfrm>
            <a:off x="8671519" y="5251799"/>
            <a:ext cx="1842171" cy="1631216"/>
          </a:xfrm>
          <a:prstGeom prst="rect">
            <a:avLst/>
          </a:prstGeom>
          <a:noFill/>
        </p:spPr>
        <p:txBody>
          <a:bodyPr wrap="none" rtlCol="0">
            <a:spAutoFit/>
          </a:bodyPr>
          <a:lstStyle/>
          <a:p>
            <a:r>
              <a:rPr lang="en-US" altLang="zh-CN" sz="10000" b="1" spc="300" dirty="0">
                <a:solidFill>
                  <a:schemeClr val="bg1"/>
                </a:solidFill>
                <a:latin typeface="微软雅黑" panose="020B0503020204020204" pitchFamily="34" charset="-122"/>
                <a:ea typeface="微软雅黑" panose="020B0503020204020204" pitchFamily="34" charset="-122"/>
              </a:rPr>
              <a:t>03</a:t>
            </a:r>
            <a:endParaRPr lang="zh-CN" altLang="en-US" sz="10000" b="1" spc="300" dirty="0">
              <a:solidFill>
                <a:schemeClr val="bg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8698856" y="2033882"/>
            <a:ext cx="2613347" cy="461665"/>
            <a:chOff x="831273" y="1847582"/>
            <a:chExt cx="2613347" cy="461665"/>
          </a:xfrm>
        </p:grpSpPr>
        <p:sp>
          <p:nvSpPr>
            <p:cNvPr id="36" name="燕尾形 35"/>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TextBox 36"/>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grpSp>
        <p:nvGrpSpPr>
          <p:cNvPr id="38" name="组合 37"/>
          <p:cNvGrpSpPr/>
          <p:nvPr/>
        </p:nvGrpSpPr>
        <p:grpSpPr>
          <a:xfrm>
            <a:off x="5509609" y="2754983"/>
            <a:ext cx="2613347" cy="461665"/>
            <a:chOff x="831273" y="1847582"/>
            <a:chExt cx="2613347" cy="461665"/>
          </a:xfrm>
        </p:grpSpPr>
        <p:sp>
          <p:nvSpPr>
            <p:cNvPr id="39" name="燕尾形 38"/>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TextBox 39"/>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grpSp>
        <p:nvGrpSpPr>
          <p:cNvPr id="41" name="组合 40"/>
          <p:cNvGrpSpPr/>
          <p:nvPr/>
        </p:nvGrpSpPr>
        <p:grpSpPr>
          <a:xfrm>
            <a:off x="8728595" y="2754983"/>
            <a:ext cx="2613347" cy="461665"/>
            <a:chOff x="831273" y="1847582"/>
            <a:chExt cx="2613347" cy="461665"/>
          </a:xfrm>
        </p:grpSpPr>
        <p:sp>
          <p:nvSpPr>
            <p:cNvPr id="42" name="燕尾形 4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42"/>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spTree>
  </p:cSld>
  <p:clrMapOvr>
    <a:masterClrMapping/>
  </p:clrMapOvr>
  <mc:AlternateContent xmlns:mc="http://schemas.openxmlformats.org/markup-compatibility/2006" xmlns:p14="http://schemas.microsoft.com/office/powerpoint/2010/main">
    <mc:Choice Requires="p14">
      <p:transition spd="slow" p14:dur="2000" advTm="4173"/>
    </mc:Choice>
    <mc:Fallback xmlns="">
      <p:transition spd="slow" advTm="41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7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800" fill="hold"/>
                                        <p:tgtEl>
                                          <p:spTgt spid="34"/>
                                        </p:tgtEl>
                                        <p:attrNameLst>
                                          <p:attrName>ppt_x</p:attrName>
                                        </p:attrNameLst>
                                      </p:cBhvr>
                                      <p:tavLst>
                                        <p:tav tm="0">
                                          <p:val>
                                            <p:strVal val="1+#ppt_w/2"/>
                                          </p:val>
                                        </p:tav>
                                        <p:tav tm="100000">
                                          <p:val>
                                            <p:strVal val="#ppt_x"/>
                                          </p:val>
                                        </p:tav>
                                      </p:tavLst>
                                    </p:anim>
                                    <p:anim calcmode="lin" valueType="num">
                                      <p:cBhvr additive="base">
                                        <p:cTn id="18" dur="8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10000"/>
                                  </p:iterate>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800" fill="hold"/>
                                        <p:tgtEl>
                                          <p:spTgt spid="30"/>
                                        </p:tgtEl>
                                        <p:attrNameLst>
                                          <p:attrName>ppt_x</p:attrName>
                                        </p:attrNameLst>
                                      </p:cBhvr>
                                      <p:tavLst>
                                        <p:tav tm="0">
                                          <p:val>
                                            <p:strVal val="1+#ppt_w/2"/>
                                          </p:val>
                                        </p:tav>
                                        <p:tav tm="100000">
                                          <p:val>
                                            <p:strVal val="#ppt_x"/>
                                          </p:val>
                                        </p:tav>
                                      </p:tavLst>
                                    </p:anim>
                                    <p:anim calcmode="lin" valueType="num">
                                      <p:cBhvr additive="base">
                                        <p:cTn id="24" dur="8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400" fill="hold"/>
                                        <p:tgtEl>
                                          <p:spTgt spid="31"/>
                                        </p:tgtEl>
                                        <p:attrNameLst>
                                          <p:attrName>ppt_x</p:attrName>
                                        </p:attrNameLst>
                                      </p:cBhvr>
                                      <p:tavLst>
                                        <p:tav tm="0">
                                          <p:val>
                                            <p:strVal val="0-#ppt_w/2"/>
                                          </p:val>
                                        </p:tav>
                                        <p:tav tm="100000">
                                          <p:val>
                                            <p:strVal val="#ppt_x"/>
                                          </p:val>
                                        </p:tav>
                                      </p:tavLst>
                                    </p:anim>
                                    <p:anim calcmode="lin" valueType="num">
                                      <p:cBhvr additive="base">
                                        <p:cTn id="37" dur="4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400" fill="hold"/>
                                        <p:tgtEl>
                                          <p:spTgt spid="38"/>
                                        </p:tgtEl>
                                        <p:attrNameLst>
                                          <p:attrName>ppt_x</p:attrName>
                                        </p:attrNameLst>
                                      </p:cBhvr>
                                      <p:tavLst>
                                        <p:tav tm="0">
                                          <p:val>
                                            <p:strVal val="0-#ppt_w/2"/>
                                          </p:val>
                                        </p:tav>
                                        <p:tav tm="100000">
                                          <p:val>
                                            <p:strVal val="#ppt_x"/>
                                          </p:val>
                                        </p:tav>
                                      </p:tavLst>
                                    </p:anim>
                                    <p:anim calcmode="lin" valueType="num">
                                      <p:cBhvr additive="base">
                                        <p:cTn id="43" dur="4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400" fill="hold"/>
                                        <p:tgtEl>
                                          <p:spTgt spid="35"/>
                                        </p:tgtEl>
                                        <p:attrNameLst>
                                          <p:attrName>ppt_x</p:attrName>
                                        </p:attrNameLst>
                                      </p:cBhvr>
                                      <p:tavLst>
                                        <p:tav tm="0">
                                          <p:val>
                                            <p:strVal val="0-#ppt_w/2"/>
                                          </p:val>
                                        </p:tav>
                                        <p:tav tm="100000">
                                          <p:val>
                                            <p:strVal val="#ppt_x"/>
                                          </p:val>
                                        </p:tav>
                                      </p:tavLst>
                                    </p:anim>
                                    <p:anim calcmode="lin" valueType="num">
                                      <p:cBhvr additive="base">
                                        <p:cTn id="49" dur="4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400" fill="hold"/>
                                        <p:tgtEl>
                                          <p:spTgt spid="41"/>
                                        </p:tgtEl>
                                        <p:attrNameLst>
                                          <p:attrName>ppt_x</p:attrName>
                                        </p:attrNameLst>
                                      </p:cBhvr>
                                      <p:tavLst>
                                        <p:tav tm="0">
                                          <p:val>
                                            <p:strVal val="0-#ppt_w/2"/>
                                          </p:val>
                                        </p:tav>
                                        <p:tav tm="100000">
                                          <p:val>
                                            <p:strVal val="#ppt_x"/>
                                          </p:val>
                                        </p:tav>
                                      </p:tavLst>
                                    </p:anim>
                                    <p:anim calcmode="lin" valueType="num">
                                      <p:cBhvr additive="base">
                                        <p:cTn id="55" dur="4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45" name="Rounded Rectangle 122"/>
          <p:cNvSpPr/>
          <p:nvPr/>
        </p:nvSpPr>
        <p:spPr>
          <a:xfrm>
            <a:off x="1669440" y="1908660"/>
            <a:ext cx="4220490" cy="1581148"/>
          </a:xfrm>
          <a:prstGeom prst="roundRect">
            <a:avLst>
              <a:gd name="adj" fmla="val 5737"/>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46" name="Group 121"/>
          <p:cNvGrpSpPr/>
          <p:nvPr/>
        </p:nvGrpSpPr>
        <p:grpSpPr>
          <a:xfrm>
            <a:off x="1966420" y="2138128"/>
            <a:ext cx="1275242" cy="1122212"/>
            <a:chOff x="3592681" y="1822859"/>
            <a:chExt cx="1440175" cy="1267354"/>
          </a:xfrm>
          <a:solidFill>
            <a:sysClr val="window" lastClr="FFFFFF"/>
          </a:solidFill>
        </p:grpSpPr>
        <p:sp>
          <p:nvSpPr>
            <p:cNvPr id="47" name="Heart 97"/>
            <p:cNvSpPr/>
            <p:nvPr/>
          </p:nvSpPr>
          <p:spPr>
            <a:xfrm>
              <a:off x="3592681" y="1822859"/>
              <a:ext cx="1440175" cy="1267354"/>
            </a:xfrm>
            <a:prstGeom prst="heart">
              <a:avLst/>
            </a:prstGeom>
            <a:grpFill/>
            <a:ln w="1270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dirty="0">
                <a:ln>
                  <a:noFill/>
                </a:ln>
                <a:solidFill>
                  <a:sysClr val="window" lastClr="FFFFFF">
                    <a:lumMod val="9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48" name="Group 119"/>
            <p:cNvGrpSpPr/>
            <p:nvPr/>
          </p:nvGrpSpPr>
          <p:grpSpPr>
            <a:xfrm>
              <a:off x="3719009" y="2089802"/>
              <a:ext cx="1110985" cy="806498"/>
              <a:chOff x="1403615" y="1822859"/>
              <a:chExt cx="1110985" cy="806498"/>
            </a:xfrm>
            <a:grpFill/>
          </p:grpSpPr>
          <p:cxnSp>
            <p:nvCxnSpPr>
              <p:cNvPr id="49" name="Straight Connector 100"/>
              <p:cNvCxnSpPr/>
              <p:nvPr/>
            </p:nvCxnSpPr>
            <p:spPr>
              <a:xfrm>
                <a:off x="1403615" y="2283715"/>
                <a:ext cx="172821" cy="0"/>
              </a:xfrm>
              <a:prstGeom prst="line">
                <a:avLst/>
              </a:prstGeom>
              <a:grpFill/>
              <a:ln w="38100" cap="rnd" cmpd="sng" algn="ctr">
                <a:solidFill>
                  <a:srgbClr val="00B4CB"/>
                </a:solidFill>
                <a:prstDash val="solid"/>
                <a:miter lim="800000"/>
              </a:ln>
              <a:effectLst/>
            </p:spPr>
          </p:cxnSp>
          <p:cxnSp>
            <p:nvCxnSpPr>
              <p:cNvPr id="50" name="Straight Connector 102"/>
              <p:cNvCxnSpPr/>
              <p:nvPr/>
            </p:nvCxnSpPr>
            <p:spPr>
              <a:xfrm flipV="1">
                <a:off x="1576436" y="1822859"/>
                <a:ext cx="0" cy="460856"/>
              </a:xfrm>
              <a:prstGeom prst="line">
                <a:avLst/>
              </a:prstGeom>
              <a:grpFill/>
              <a:ln w="38100" cap="rnd" cmpd="sng" algn="ctr">
                <a:solidFill>
                  <a:srgbClr val="00B4CB"/>
                </a:solidFill>
                <a:prstDash val="solid"/>
                <a:miter lim="800000"/>
              </a:ln>
              <a:effectLst/>
            </p:spPr>
          </p:cxnSp>
          <p:cxnSp>
            <p:nvCxnSpPr>
              <p:cNvPr id="51" name="Straight Connector 104"/>
              <p:cNvCxnSpPr/>
              <p:nvPr/>
            </p:nvCxnSpPr>
            <p:spPr>
              <a:xfrm>
                <a:off x="1576436" y="1822859"/>
                <a:ext cx="345642" cy="806498"/>
              </a:xfrm>
              <a:prstGeom prst="line">
                <a:avLst/>
              </a:prstGeom>
              <a:grpFill/>
              <a:ln w="38100" cap="rnd" cmpd="sng" algn="ctr">
                <a:solidFill>
                  <a:srgbClr val="00B4CB"/>
                </a:solidFill>
                <a:prstDash val="solid"/>
                <a:miter lim="800000"/>
              </a:ln>
              <a:effectLst/>
            </p:spPr>
          </p:cxnSp>
          <p:cxnSp>
            <p:nvCxnSpPr>
              <p:cNvPr id="52" name="Straight Connector 108"/>
              <p:cNvCxnSpPr/>
              <p:nvPr/>
            </p:nvCxnSpPr>
            <p:spPr>
              <a:xfrm flipV="1">
                <a:off x="1922078" y="2053287"/>
                <a:ext cx="115214" cy="576070"/>
              </a:xfrm>
              <a:prstGeom prst="line">
                <a:avLst/>
              </a:prstGeom>
              <a:grpFill/>
              <a:ln w="38100" cap="rnd" cmpd="sng" algn="ctr">
                <a:solidFill>
                  <a:srgbClr val="00B4CB"/>
                </a:solidFill>
                <a:prstDash val="solid"/>
                <a:miter lim="800000"/>
              </a:ln>
              <a:effectLst/>
            </p:spPr>
          </p:cxnSp>
          <p:cxnSp>
            <p:nvCxnSpPr>
              <p:cNvPr id="53" name="Straight Connector 110"/>
              <p:cNvCxnSpPr/>
              <p:nvPr/>
            </p:nvCxnSpPr>
            <p:spPr>
              <a:xfrm>
                <a:off x="2037292" y="2053287"/>
                <a:ext cx="115214" cy="345642"/>
              </a:xfrm>
              <a:prstGeom prst="line">
                <a:avLst/>
              </a:prstGeom>
              <a:grpFill/>
              <a:ln w="38100" cap="rnd" cmpd="sng" algn="ctr">
                <a:solidFill>
                  <a:srgbClr val="00B4CB"/>
                </a:solidFill>
                <a:prstDash val="solid"/>
                <a:miter lim="800000"/>
              </a:ln>
              <a:effectLst/>
            </p:spPr>
          </p:cxnSp>
          <p:cxnSp>
            <p:nvCxnSpPr>
              <p:cNvPr id="54" name="Straight Connector 112"/>
              <p:cNvCxnSpPr/>
              <p:nvPr/>
            </p:nvCxnSpPr>
            <p:spPr>
              <a:xfrm flipV="1">
                <a:off x="2152506" y="2168501"/>
                <a:ext cx="115214" cy="230428"/>
              </a:xfrm>
              <a:prstGeom prst="line">
                <a:avLst/>
              </a:prstGeom>
              <a:grpFill/>
              <a:ln w="38100" cap="rnd" cmpd="sng" algn="ctr">
                <a:solidFill>
                  <a:srgbClr val="00B4CB"/>
                </a:solidFill>
                <a:prstDash val="solid"/>
                <a:miter lim="800000"/>
              </a:ln>
              <a:effectLst/>
            </p:spPr>
          </p:cxnSp>
          <p:cxnSp>
            <p:nvCxnSpPr>
              <p:cNvPr id="55" name="Straight Connector 114"/>
              <p:cNvCxnSpPr/>
              <p:nvPr/>
            </p:nvCxnSpPr>
            <p:spPr>
              <a:xfrm>
                <a:off x="2267720" y="2168501"/>
                <a:ext cx="57607" cy="57607"/>
              </a:xfrm>
              <a:prstGeom prst="line">
                <a:avLst/>
              </a:prstGeom>
              <a:grpFill/>
              <a:ln w="38100" cap="rnd" cmpd="sng" algn="ctr">
                <a:solidFill>
                  <a:srgbClr val="00B4CB"/>
                </a:solidFill>
                <a:prstDash val="solid"/>
                <a:miter lim="800000"/>
              </a:ln>
              <a:effectLst/>
            </p:spPr>
          </p:cxnSp>
          <p:cxnSp>
            <p:nvCxnSpPr>
              <p:cNvPr id="56" name="Straight Connector 116"/>
              <p:cNvCxnSpPr/>
              <p:nvPr/>
            </p:nvCxnSpPr>
            <p:spPr>
              <a:xfrm>
                <a:off x="2325327" y="2226108"/>
                <a:ext cx="189273" cy="0"/>
              </a:xfrm>
              <a:prstGeom prst="line">
                <a:avLst/>
              </a:prstGeom>
              <a:grpFill/>
              <a:ln w="38100" cap="rnd" cmpd="sng" algn="ctr">
                <a:solidFill>
                  <a:srgbClr val="00B4CB"/>
                </a:solidFill>
                <a:prstDash val="solid"/>
                <a:miter lim="800000"/>
                <a:tailEnd type="oval"/>
              </a:ln>
              <a:effectLst/>
            </p:spPr>
          </p:cxnSp>
        </p:grpSp>
      </p:grpSp>
      <p:sp>
        <p:nvSpPr>
          <p:cNvPr id="57" name="TextBox 56"/>
          <p:cNvSpPr txBox="1"/>
          <p:nvPr/>
        </p:nvSpPr>
        <p:spPr>
          <a:xfrm>
            <a:off x="3405088" y="2296230"/>
            <a:ext cx="2193223" cy="830997"/>
          </a:xfrm>
          <a:prstGeom prst="rect">
            <a:avLst/>
          </a:prstGeom>
          <a:noFill/>
        </p:spPr>
        <p:txBody>
          <a:bodyPr wrap="square" lIns="0" tIns="0" rIns="0" bIns="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a:rPr>
              <a:t>此处添加详细文本描述，建议与标题相关并符合整体语言风格，语言描述尽量简洁生动。</a:t>
            </a:r>
          </a:p>
        </p:txBody>
      </p:sp>
      <p:sp>
        <p:nvSpPr>
          <p:cNvPr id="58" name="TextBox 57"/>
          <p:cNvSpPr txBox="1"/>
          <p:nvPr/>
        </p:nvSpPr>
        <p:spPr>
          <a:xfrm>
            <a:off x="6190076" y="2418524"/>
            <a:ext cx="4071781" cy="969496"/>
          </a:xfrm>
          <a:prstGeom prst="rect">
            <a:avLst/>
          </a:prstGeom>
          <a:noFill/>
        </p:spPr>
        <p:txBody>
          <a:bodyPr wrap="square" lIns="0" tIns="0" r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此处添加详细文本描述，建议与标题相关并符合整体语言风格，语言描述尽量简洁生动。尽量将每页幻灯片的字数控制在</a:t>
            </a:r>
            <a:r>
              <a:rPr kumimoji="0" lang="en-US" altLang="zh-CN"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200</a:t>
            </a: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字以内。</a:t>
            </a:r>
          </a:p>
        </p:txBody>
      </p:sp>
      <p:sp>
        <p:nvSpPr>
          <p:cNvPr id="59" name="Rectangle 128"/>
          <p:cNvSpPr/>
          <p:nvPr/>
        </p:nvSpPr>
        <p:spPr>
          <a:xfrm>
            <a:off x="5758028" y="1687067"/>
            <a:ext cx="2725612" cy="661548"/>
          </a:xfrm>
          <a:prstGeom prst="rect">
            <a:avLst/>
          </a:prstGeom>
        </p:spPr>
        <p:txBody>
          <a:bodyPr wrap="square" lIns="91271" tIns="45635" rIns="91271" bIns="45635">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7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文字内容</a:t>
            </a:r>
            <a:endParaRPr kumimoji="0" lang="en-US" sz="37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0" name="Group 145"/>
          <p:cNvGrpSpPr/>
          <p:nvPr/>
        </p:nvGrpSpPr>
        <p:grpSpPr>
          <a:xfrm>
            <a:off x="3857032" y="3863680"/>
            <a:ext cx="659193" cy="637072"/>
            <a:chOff x="8048625" y="3005138"/>
            <a:chExt cx="473076" cy="457200"/>
          </a:xfrm>
          <a:solidFill>
            <a:srgbClr val="8EC26A"/>
          </a:solidFill>
        </p:grpSpPr>
        <p:sp>
          <p:nvSpPr>
            <p:cNvPr id="61"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6" name="Group 151"/>
          <p:cNvGrpSpPr/>
          <p:nvPr/>
        </p:nvGrpSpPr>
        <p:grpSpPr>
          <a:xfrm>
            <a:off x="5548480" y="3811849"/>
            <a:ext cx="766016" cy="740678"/>
            <a:chOff x="5659438" y="2249488"/>
            <a:chExt cx="623887" cy="603250"/>
          </a:xfrm>
          <a:solidFill>
            <a:srgbClr val="00BE9B"/>
          </a:solidFill>
        </p:grpSpPr>
        <p:sp>
          <p:nvSpPr>
            <p:cNvPr id="6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8"/>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9"/>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70"/>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1" name="Freeform 14"/>
          <p:cNvSpPr>
            <a:spLocks noEditPoints="1"/>
          </p:cNvSpPr>
          <p:nvPr/>
        </p:nvSpPr>
        <p:spPr bwMode="auto">
          <a:xfrm>
            <a:off x="2186707" y="3827877"/>
            <a:ext cx="510195" cy="708665"/>
          </a:xfrm>
          <a:custGeom>
            <a:avLst/>
            <a:gdLst/>
            <a:ahLst/>
            <a:cxnLst>
              <a:cxn ang="0">
                <a:pos x="570" y="331"/>
              </a:cxn>
              <a:cxn ang="0">
                <a:pos x="542" y="277"/>
              </a:cxn>
              <a:cxn ang="0">
                <a:pos x="485" y="225"/>
              </a:cxn>
              <a:cxn ang="0">
                <a:pos x="477" y="216"/>
              </a:cxn>
              <a:cxn ang="0">
                <a:pos x="476" y="215"/>
              </a:cxn>
              <a:cxn ang="0">
                <a:pos x="475" y="214"/>
              </a:cxn>
              <a:cxn ang="0">
                <a:pos x="475" y="213"/>
              </a:cxn>
              <a:cxn ang="0">
                <a:pos x="465" y="183"/>
              </a:cxn>
              <a:cxn ang="0">
                <a:pos x="465" y="151"/>
              </a:cxn>
              <a:cxn ang="0">
                <a:pos x="480" y="151"/>
              </a:cxn>
              <a:cxn ang="0">
                <a:pos x="519" y="116"/>
              </a:cxn>
              <a:cxn ang="0">
                <a:pos x="519" y="35"/>
              </a:cxn>
              <a:cxn ang="0">
                <a:pos x="480" y="0"/>
              </a:cxn>
              <a:cxn ang="0">
                <a:pos x="90" y="0"/>
              </a:cxn>
              <a:cxn ang="0">
                <a:pos x="51" y="35"/>
              </a:cxn>
              <a:cxn ang="0">
                <a:pos x="51" y="116"/>
              </a:cxn>
              <a:cxn ang="0">
                <a:pos x="90" y="151"/>
              </a:cxn>
              <a:cxn ang="0">
                <a:pos x="105" y="151"/>
              </a:cxn>
              <a:cxn ang="0">
                <a:pos x="105" y="183"/>
              </a:cxn>
              <a:cxn ang="0">
                <a:pos x="95" y="213"/>
              </a:cxn>
              <a:cxn ang="0">
                <a:pos x="95" y="214"/>
              </a:cxn>
              <a:cxn ang="0">
                <a:pos x="94" y="215"/>
              </a:cxn>
              <a:cxn ang="0">
                <a:pos x="93" y="216"/>
              </a:cxn>
              <a:cxn ang="0">
                <a:pos x="85" y="225"/>
              </a:cxn>
              <a:cxn ang="0">
                <a:pos x="28" y="277"/>
              </a:cxn>
              <a:cxn ang="0">
                <a:pos x="28" y="277"/>
              </a:cxn>
              <a:cxn ang="0">
                <a:pos x="0" y="331"/>
              </a:cxn>
              <a:cxn ang="0">
                <a:pos x="0" y="331"/>
              </a:cxn>
              <a:cxn ang="0">
                <a:pos x="0" y="718"/>
              </a:cxn>
              <a:cxn ang="0">
                <a:pos x="75" y="793"/>
              </a:cxn>
              <a:cxn ang="0">
                <a:pos x="283" y="793"/>
              </a:cxn>
              <a:cxn ang="0">
                <a:pos x="285" y="793"/>
              </a:cxn>
              <a:cxn ang="0">
                <a:pos x="285" y="793"/>
              </a:cxn>
              <a:cxn ang="0">
                <a:pos x="286" y="793"/>
              </a:cxn>
              <a:cxn ang="0">
                <a:pos x="495" y="793"/>
              </a:cxn>
              <a:cxn ang="0">
                <a:pos x="570" y="718"/>
              </a:cxn>
              <a:cxn ang="0">
                <a:pos x="570" y="331"/>
              </a:cxn>
              <a:cxn ang="0">
                <a:pos x="570" y="331"/>
              </a:cxn>
              <a:cxn ang="0">
                <a:pos x="491" y="630"/>
              </a:cxn>
              <a:cxn ang="0">
                <a:pos x="452" y="670"/>
              </a:cxn>
              <a:cxn ang="0">
                <a:pos x="118" y="670"/>
              </a:cxn>
              <a:cxn ang="0">
                <a:pos x="79" y="630"/>
              </a:cxn>
              <a:cxn ang="0">
                <a:pos x="79" y="453"/>
              </a:cxn>
              <a:cxn ang="0">
                <a:pos x="118" y="414"/>
              </a:cxn>
              <a:cxn ang="0">
                <a:pos x="452" y="414"/>
              </a:cxn>
              <a:cxn ang="0">
                <a:pos x="491" y="453"/>
              </a:cxn>
              <a:cxn ang="0">
                <a:pos x="491" y="630"/>
              </a:cxn>
              <a:cxn ang="0">
                <a:pos x="491" y="630"/>
              </a:cxn>
              <a:cxn ang="0">
                <a:pos x="491" y="630"/>
              </a:cxn>
            </a:cxnLst>
            <a:rect l="0" t="0" r="r" b="b"/>
            <a:pathLst>
              <a:path w="570" h="793">
                <a:moveTo>
                  <a:pt x="570" y="331"/>
                </a:moveTo>
                <a:cubicBezTo>
                  <a:pt x="569" y="309"/>
                  <a:pt x="558" y="289"/>
                  <a:pt x="542" y="277"/>
                </a:cubicBezTo>
                <a:cubicBezTo>
                  <a:pt x="523" y="260"/>
                  <a:pt x="504" y="245"/>
                  <a:pt x="485" y="225"/>
                </a:cubicBezTo>
                <a:cubicBezTo>
                  <a:pt x="482" y="221"/>
                  <a:pt x="479" y="218"/>
                  <a:pt x="477" y="216"/>
                </a:cubicBezTo>
                <a:cubicBezTo>
                  <a:pt x="477" y="215"/>
                  <a:pt x="476" y="215"/>
                  <a:pt x="476" y="215"/>
                </a:cubicBezTo>
                <a:cubicBezTo>
                  <a:pt x="476" y="214"/>
                  <a:pt x="476" y="214"/>
                  <a:pt x="475" y="214"/>
                </a:cubicBezTo>
                <a:cubicBezTo>
                  <a:pt x="475" y="213"/>
                  <a:pt x="475" y="213"/>
                  <a:pt x="475" y="213"/>
                </a:cubicBezTo>
                <a:cubicBezTo>
                  <a:pt x="466" y="201"/>
                  <a:pt x="465" y="194"/>
                  <a:pt x="465" y="183"/>
                </a:cubicBezTo>
                <a:cubicBezTo>
                  <a:pt x="465" y="151"/>
                  <a:pt x="465" y="151"/>
                  <a:pt x="465" y="151"/>
                </a:cubicBezTo>
                <a:cubicBezTo>
                  <a:pt x="480" y="151"/>
                  <a:pt x="480" y="151"/>
                  <a:pt x="480" y="151"/>
                </a:cubicBezTo>
                <a:cubicBezTo>
                  <a:pt x="502" y="151"/>
                  <a:pt x="519" y="136"/>
                  <a:pt x="519" y="116"/>
                </a:cubicBezTo>
                <a:cubicBezTo>
                  <a:pt x="519" y="35"/>
                  <a:pt x="519" y="35"/>
                  <a:pt x="519" y="35"/>
                </a:cubicBezTo>
                <a:cubicBezTo>
                  <a:pt x="519" y="16"/>
                  <a:pt x="502" y="0"/>
                  <a:pt x="480" y="0"/>
                </a:cubicBezTo>
                <a:cubicBezTo>
                  <a:pt x="90" y="0"/>
                  <a:pt x="90" y="0"/>
                  <a:pt x="90" y="0"/>
                </a:cubicBezTo>
                <a:cubicBezTo>
                  <a:pt x="68" y="0"/>
                  <a:pt x="51" y="16"/>
                  <a:pt x="51" y="35"/>
                </a:cubicBezTo>
                <a:cubicBezTo>
                  <a:pt x="51" y="116"/>
                  <a:pt x="51" y="116"/>
                  <a:pt x="51" y="116"/>
                </a:cubicBezTo>
                <a:cubicBezTo>
                  <a:pt x="51" y="136"/>
                  <a:pt x="68" y="151"/>
                  <a:pt x="90" y="151"/>
                </a:cubicBezTo>
                <a:cubicBezTo>
                  <a:pt x="105" y="151"/>
                  <a:pt x="105" y="151"/>
                  <a:pt x="105" y="151"/>
                </a:cubicBezTo>
                <a:cubicBezTo>
                  <a:pt x="105" y="183"/>
                  <a:pt x="105" y="183"/>
                  <a:pt x="105" y="183"/>
                </a:cubicBezTo>
                <a:cubicBezTo>
                  <a:pt x="105" y="194"/>
                  <a:pt x="104" y="201"/>
                  <a:pt x="95" y="213"/>
                </a:cubicBezTo>
                <a:cubicBezTo>
                  <a:pt x="95" y="213"/>
                  <a:pt x="95" y="213"/>
                  <a:pt x="95" y="214"/>
                </a:cubicBezTo>
                <a:cubicBezTo>
                  <a:pt x="94" y="214"/>
                  <a:pt x="94" y="214"/>
                  <a:pt x="94" y="215"/>
                </a:cubicBezTo>
                <a:cubicBezTo>
                  <a:pt x="93" y="215"/>
                  <a:pt x="93" y="215"/>
                  <a:pt x="93" y="216"/>
                </a:cubicBezTo>
                <a:cubicBezTo>
                  <a:pt x="91" y="218"/>
                  <a:pt x="88" y="221"/>
                  <a:pt x="85" y="225"/>
                </a:cubicBezTo>
                <a:cubicBezTo>
                  <a:pt x="66" y="245"/>
                  <a:pt x="46" y="260"/>
                  <a:pt x="28" y="277"/>
                </a:cubicBezTo>
                <a:cubicBezTo>
                  <a:pt x="28" y="277"/>
                  <a:pt x="28" y="277"/>
                  <a:pt x="28" y="277"/>
                </a:cubicBezTo>
                <a:cubicBezTo>
                  <a:pt x="12" y="289"/>
                  <a:pt x="1" y="309"/>
                  <a:pt x="0" y="331"/>
                </a:cubicBezTo>
                <a:cubicBezTo>
                  <a:pt x="0" y="331"/>
                  <a:pt x="0" y="331"/>
                  <a:pt x="0" y="331"/>
                </a:cubicBezTo>
                <a:cubicBezTo>
                  <a:pt x="0" y="718"/>
                  <a:pt x="0" y="718"/>
                  <a:pt x="0" y="718"/>
                </a:cubicBezTo>
                <a:cubicBezTo>
                  <a:pt x="0" y="756"/>
                  <a:pt x="28" y="793"/>
                  <a:pt x="75" y="793"/>
                </a:cubicBezTo>
                <a:cubicBezTo>
                  <a:pt x="283" y="793"/>
                  <a:pt x="283" y="793"/>
                  <a:pt x="283" y="793"/>
                </a:cubicBezTo>
                <a:cubicBezTo>
                  <a:pt x="283" y="793"/>
                  <a:pt x="284" y="793"/>
                  <a:pt x="285" y="793"/>
                </a:cubicBezTo>
                <a:cubicBezTo>
                  <a:pt x="285" y="793"/>
                  <a:pt x="285" y="793"/>
                  <a:pt x="285" y="793"/>
                </a:cubicBezTo>
                <a:cubicBezTo>
                  <a:pt x="286" y="793"/>
                  <a:pt x="286" y="793"/>
                  <a:pt x="286" y="793"/>
                </a:cubicBezTo>
                <a:cubicBezTo>
                  <a:pt x="495" y="793"/>
                  <a:pt x="495" y="793"/>
                  <a:pt x="495" y="793"/>
                </a:cubicBezTo>
                <a:cubicBezTo>
                  <a:pt x="542" y="793"/>
                  <a:pt x="570" y="756"/>
                  <a:pt x="570" y="718"/>
                </a:cubicBezTo>
                <a:cubicBezTo>
                  <a:pt x="570" y="331"/>
                  <a:pt x="570" y="331"/>
                  <a:pt x="570" y="331"/>
                </a:cubicBezTo>
                <a:cubicBezTo>
                  <a:pt x="570" y="331"/>
                  <a:pt x="570" y="331"/>
                  <a:pt x="570" y="331"/>
                </a:cubicBezTo>
                <a:close/>
                <a:moveTo>
                  <a:pt x="491" y="630"/>
                </a:moveTo>
                <a:cubicBezTo>
                  <a:pt x="491" y="652"/>
                  <a:pt x="473" y="670"/>
                  <a:pt x="452" y="670"/>
                </a:cubicBezTo>
                <a:cubicBezTo>
                  <a:pt x="118" y="670"/>
                  <a:pt x="118" y="670"/>
                  <a:pt x="118" y="670"/>
                </a:cubicBezTo>
                <a:cubicBezTo>
                  <a:pt x="96" y="670"/>
                  <a:pt x="79" y="652"/>
                  <a:pt x="79" y="630"/>
                </a:cubicBezTo>
                <a:cubicBezTo>
                  <a:pt x="79" y="453"/>
                  <a:pt x="79" y="453"/>
                  <a:pt x="79" y="453"/>
                </a:cubicBezTo>
                <a:cubicBezTo>
                  <a:pt x="79" y="431"/>
                  <a:pt x="96" y="414"/>
                  <a:pt x="118" y="414"/>
                </a:cubicBezTo>
                <a:cubicBezTo>
                  <a:pt x="452" y="414"/>
                  <a:pt x="452" y="414"/>
                  <a:pt x="452" y="414"/>
                </a:cubicBezTo>
                <a:cubicBezTo>
                  <a:pt x="473" y="414"/>
                  <a:pt x="491" y="431"/>
                  <a:pt x="491" y="453"/>
                </a:cubicBezTo>
                <a:lnTo>
                  <a:pt x="491" y="630"/>
                </a:lnTo>
                <a:close/>
                <a:moveTo>
                  <a:pt x="491" y="630"/>
                </a:moveTo>
                <a:cubicBezTo>
                  <a:pt x="491" y="630"/>
                  <a:pt x="491" y="630"/>
                  <a:pt x="491" y="630"/>
                </a:cubicBezTo>
              </a:path>
            </a:pathLst>
          </a:custGeom>
          <a:solidFill>
            <a:srgbClr val="00BE9B"/>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18"/>
          <p:cNvSpPr>
            <a:spLocks noEditPoints="1"/>
          </p:cNvSpPr>
          <p:nvPr/>
        </p:nvSpPr>
        <p:spPr bwMode="auto">
          <a:xfrm>
            <a:off x="7284071" y="3882453"/>
            <a:ext cx="784539" cy="732608"/>
          </a:xfrm>
          <a:custGeom>
            <a:avLst/>
            <a:gdLst/>
            <a:ahLst/>
            <a:cxnLst>
              <a:cxn ang="0">
                <a:pos x="136" y="124"/>
              </a:cxn>
              <a:cxn ang="0">
                <a:pos x="139" y="116"/>
              </a:cxn>
              <a:cxn ang="0">
                <a:pos x="55" y="24"/>
              </a:cxn>
              <a:cxn ang="0">
                <a:pos x="44" y="28"/>
              </a:cxn>
              <a:cxn ang="0">
                <a:pos x="37" y="19"/>
              </a:cxn>
              <a:cxn ang="0">
                <a:pos x="25" y="8"/>
              </a:cxn>
              <a:cxn ang="0">
                <a:pos x="3" y="44"/>
              </a:cxn>
              <a:cxn ang="0">
                <a:pos x="20" y="39"/>
              </a:cxn>
              <a:cxn ang="0">
                <a:pos x="24" y="49"/>
              </a:cxn>
              <a:cxn ang="0">
                <a:pos x="108" y="133"/>
              </a:cxn>
              <a:cxn ang="0">
                <a:pos x="133" y="128"/>
              </a:cxn>
              <a:cxn ang="0">
                <a:pos x="176" y="163"/>
              </a:cxn>
              <a:cxn ang="0">
                <a:pos x="133" y="116"/>
              </a:cxn>
              <a:cxn ang="0">
                <a:pos x="112" y="127"/>
              </a:cxn>
              <a:cxn ang="0">
                <a:pos x="34" y="50"/>
              </a:cxn>
              <a:cxn ang="0">
                <a:pos x="19" y="29"/>
              </a:cxn>
              <a:cxn ang="0">
                <a:pos x="8" y="39"/>
              </a:cxn>
              <a:cxn ang="0">
                <a:pos x="30" y="12"/>
              </a:cxn>
              <a:cxn ang="0">
                <a:pos x="32" y="14"/>
              </a:cxn>
              <a:cxn ang="0">
                <a:pos x="40" y="34"/>
              </a:cxn>
              <a:cxn ang="0">
                <a:pos x="51" y="30"/>
              </a:cxn>
              <a:cxn ang="0">
                <a:pos x="63" y="41"/>
              </a:cxn>
              <a:cxn ang="0">
                <a:pos x="50" y="59"/>
              </a:cxn>
              <a:cxn ang="0">
                <a:pos x="66" y="44"/>
              </a:cxn>
              <a:cxn ang="0">
                <a:pos x="70" y="47"/>
              </a:cxn>
              <a:cxn ang="0">
                <a:pos x="60" y="58"/>
              </a:cxn>
              <a:cxn ang="0">
                <a:pos x="63" y="61"/>
              </a:cxn>
              <a:cxn ang="0">
                <a:pos x="73" y="50"/>
              </a:cxn>
              <a:cxn ang="0">
                <a:pos x="76" y="53"/>
              </a:cxn>
              <a:cxn ang="0">
                <a:pos x="64" y="71"/>
              </a:cxn>
              <a:cxn ang="0">
                <a:pos x="80" y="56"/>
              </a:cxn>
              <a:cxn ang="0">
                <a:pos x="83" y="59"/>
              </a:cxn>
              <a:cxn ang="0">
                <a:pos x="79" y="64"/>
              </a:cxn>
              <a:cxn ang="0">
                <a:pos x="68" y="76"/>
              </a:cxn>
              <a:cxn ang="0">
                <a:pos x="106" y="115"/>
              </a:cxn>
              <a:cxn ang="0">
                <a:pos x="107" y="117"/>
              </a:cxn>
              <a:cxn ang="0">
                <a:pos x="115" y="123"/>
              </a:cxn>
              <a:cxn ang="0">
                <a:pos x="130" y="107"/>
              </a:cxn>
              <a:cxn ang="0">
                <a:pos x="122" y="100"/>
              </a:cxn>
              <a:cxn ang="0">
                <a:pos x="84" y="65"/>
              </a:cxn>
              <a:cxn ang="0">
                <a:pos x="87" y="62"/>
              </a:cxn>
              <a:cxn ang="0">
                <a:pos x="133" y="116"/>
              </a:cxn>
              <a:cxn ang="0">
                <a:pos x="116" y="118"/>
              </a:cxn>
              <a:cxn ang="0">
                <a:pos x="114" y="118"/>
              </a:cxn>
              <a:cxn ang="0">
                <a:pos x="77" y="82"/>
              </a:cxn>
              <a:cxn ang="0">
                <a:pos x="116" y="116"/>
              </a:cxn>
              <a:cxn ang="0">
                <a:pos x="116" y="116"/>
              </a:cxn>
            </a:cxnLst>
            <a:rect l="0" t="0" r="r" b="b"/>
            <a:pathLst>
              <a:path w="176" h="164">
                <a:moveTo>
                  <a:pt x="175" y="160"/>
                </a:moveTo>
                <a:cubicBezTo>
                  <a:pt x="136" y="124"/>
                  <a:pt x="136" y="124"/>
                  <a:pt x="136" y="124"/>
                </a:cubicBezTo>
                <a:cubicBezTo>
                  <a:pt x="138" y="122"/>
                  <a:pt x="139" y="119"/>
                  <a:pt x="139" y="117"/>
                </a:cubicBezTo>
                <a:cubicBezTo>
                  <a:pt x="139" y="116"/>
                  <a:pt x="139" y="116"/>
                  <a:pt x="139" y="116"/>
                </a:cubicBezTo>
                <a:cubicBezTo>
                  <a:pt x="141" y="101"/>
                  <a:pt x="140" y="100"/>
                  <a:pt x="138" y="99"/>
                </a:cubicBezTo>
                <a:cubicBezTo>
                  <a:pt x="55" y="24"/>
                  <a:pt x="55" y="24"/>
                  <a:pt x="55" y="24"/>
                </a:cubicBezTo>
                <a:cubicBezTo>
                  <a:pt x="53" y="22"/>
                  <a:pt x="49" y="22"/>
                  <a:pt x="47" y="24"/>
                </a:cubicBezTo>
                <a:cubicBezTo>
                  <a:pt x="44" y="28"/>
                  <a:pt x="44" y="28"/>
                  <a:pt x="44" y="28"/>
                </a:cubicBezTo>
                <a:cubicBezTo>
                  <a:pt x="36" y="21"/>
                  <a:pt x="36" y="21"/>
                  <a:pt x="36" y="21"/>
                </a:cubicBezTo>
                <a:cubicBezTo>
                  <a:pt x="37" y="19"/>
                  <a:pt x="37" y="19"/>
                  <a:pt x="37" y="19"/>
                </a:cubicBezTo>
                <a:cubicBezTo>
                  <a:pt x="43" y="13"/>
                  <a:pt x="44" y="7"/>
                  <a:pt x="40" y="4"/>
                </a:cubicBezTo>
                <a:cubicBezTo>
                  <a:pt x="36" y="0"/>
                  <a:pt x="30" y="2"/>
                  <a:pt x="25" y="8"/>
                </a:cubicBezTo>
                <a:cubicBezTo>
                  <a:pt x="6" y="29"/>
                  <a:pt x="6" y="29"/>
                  <a:pt x="6" y="29"/>
                </a:cubicBezTo>
                <a:cubicBezTo>
                  <a:pt x="1" y="35"/>
                  <a:pt x="0" y="41"/>
                  <a:pt x="3" y="44"/>
                </a:cubicBezTo>
                <a:cubicBezTo>
                  <a:pt x="7" y="48"/>
                  <a:pt x="13" y="46"/>
                  <a:pt x="18" y="40"/>
                </a:cubicBezTo>
                <a:cubicBezTo>
                  <a:pt x="20" y="39"/>
                  <a:pt x="20" y="39"/>
                  <a:pt x="20" y="39"/>
                </a:cubicBezTo>
                <a:cubicBezTo>
                  <a:pt x="27" y="46"/>
                  <a:pt x="27" y="46"/>
                  <a:pt x="27" y="46"/>
                </a:cubicBezTo>
                <a:cubicBezTo>
                  <a:pt x="24" y="49"/>
                  <a:pt x="24" y="49"/>
                  <a:pt x="24" y="49"/>
                </a:cubicBezTo>
                <a:cubicBezTo>
                  <a:pt x="22" y="51"/>
                  <a:pt x="22" y="55"/>
                  <a:pt x="25" y="57"/>
                </a:cubicBezTo>
                <a:cubicBezTo>
                  <a:pt x="108" y="133"/>
                  <a:pt x="108" y="133"/>
                  <a:pt x="108" y="133"/>
                </a:cubicBezTo>
                <a:cubicBezTo>
                  <a:pt x="112" y="136"/>
                  <a:pt x="126" y="132"/>
                  <a:pt x="126" y="132"/>
                </a:cubicBezTo>
                <a:cubicBezTo>
                  <a:pt x="128" y="131"/>
                  <a:pt x="131" y="130"/>
                  <a:pt x="133" y="128"/>
                </a:cubicBezTo>
                <a:cubicBezTo>
                  <a:pt x="172" y="163"/>
                  <a:pt x="172" y="163"/>
                  <a:pt x="172" y="163"/>
                </a:cubicBezTo>
                <a:cubicBezTo>
                  <a:pt x="173" y="164"/>
                  <a:pt x="175" y="164"/>
                  <a:pt x="176" y="163"/>
                </a:cubicBezTo>
                <a:cubicBezTo>
                  <a:pt x="176" y="162"/>
                  <a:pt x="176" y="161"/>
                  <a:pt x="175" y="160"/>
                </a:cubicBezTo>
                <a:close/>
                <a:moveTo>
                  <a:pt x="133" y="116"/>
                </a:moveTo>
                <a:cubicBezTo>
                  <a:pt x="132" y="119"/>
                  <a:pt x="127" y="124"/>
                  <a:pt x="124" y="125"/>
                </a:cubicBezTo>
                <a:cubicBezTo>
                  <a:pt x="120" y="126"/>
                  <a:pt x="114" y="127"/>
                  <a:pt x="112" y="127"/>
                </a:cubicBezTo>
                <a:cubicBezTo>
                  <a:pt x="30" y="53"/>
                  <a:pt x="30" y="53"/>
                  <a:pt x="30" y="53"/>
                </a:cubicBezTo>
                <a:cubicBezTo>
                  <a:pt x="34" y="50"/>
                  <a:pt x="34" y="50"/>
                  <a:pt x="34" y="50"/>
                </a:cubicBezTo>
                <a:cubicBezTo>
                  <a:pt x="36" y="47"/>
                  <a:pt x="36" y="43"/>
                  <a:pt x="33" y="41"/>
                </a:cubicBezTo>
                <a:cubicBezTo>
                  <a:pt x="19" y="29"/>
                  <a:pt x="19" y="29"/>
                  <a:pt x="19" y="29"/>
                </a:cubicBezTo>
                <a:cubicBezTo>
                  <a:pt x="13" y="36"/>
                  <a:pt x="13" y="36"/>
                  <a:pt x="13" y="36"/>
                </a:cubicBezTo>
                <a:cubicBezTo>
                  <a:pt x="11" y="38"/>
                  <a:pt x="9" y="39"/>
                  <a:pt x="8" y="39"/>
                </a:cubicBezTo>
                <a:cubicBezTo>
                  <a:pt x="8" y="38"/>
                  <a:pt x="9" y="36"/>
                  <a:pt x="11" y="34"/>
                </a:cubicBezTo>
                <a:cubicBezTo>
                  <a:pt x="30" y="12"/>
                  <a:pt x="30" y="12"/>
                  <a:pt x="30" y="12"/>
                </a:cubicBezTo>
                <a:cubicBezTo>
                  <a:pt x="32" y="10"/>
                  <a:pt x="34" y="9"/>
                  <a:pt x="35" y="9"/>
                </a:cubicBezTo>
                <a:cubicBezTo>
                  <a:pt x="35" y="10"/>
                  <a:pt x="34" y="12"/>
                  <a:pt x="32" y="14"/>
                </a:cubicBezTo>
                <a:cubicBezTo>
                  <a:pt x="26" y="21"/>
                  <a:pt x="26" y="21"/>
                  <a:pt x="26" y="21"/>
                </a:cubicBezTo>
                <a:cubicBezTo>
                  <a:pt x="40" y="34"/>
                  <a:pt x="40" y="34"/>
                  <a:pt x="40" y="34"/>
                </a:cubicBezTo>
                <a:cubicBezTo>
                  <a:pt x="42" y="36"/>
                  <a:pt x="46" y="36"/>
                  <a:pt x="48" y="33"/>
                </a:cubicBezTo>
                <a:cubicBezTo>
                  <a:pt x="51" y="30"/>
                  <a:pt x="51" y="30"/>
                  <a:pt x="51" y="30"/>
                </a:cubicBezTo>
                <a:cubicBezTo>
                  <a:pt x="63" y="41"/>
                  <a:pt x="63" y="41"/>
                  <a:pt x="63" y="41"/>
                </a:cubicBezTo>
                <a:cubicBezTo>
                  <a:pt x="63" y="41"/>
                  <a:pt x="63" y="41"/>
                  <a:pt x="63" y="41"/>
                </a:cubicBezTo>
                <a:cubicBezTo>
                  <a:pt x="50" y="55"/>
                  <a:pt x="50" y="55"/>
                  <a:pt x="50" y="55"/>
                </a:cubicBezTo>
                <a:cubicBezTo>
                  <a:pt x="49" y="56"/>
                  <a:pt x="49" y="58"/>
                  <a:pt x="50" y="59"/>
                </a:cubicBezTo>
                <a:cubicBezTo>
                  <a:pt x="51" y="59"/>
                  <a:pt x="52" y="59"/>
                  <a:pt x="53" y="58"/>
                </a:cubicBezTo>
                <a:cubicBezTo>
                  <a:pt x="66" y="44"/>
                  <a:pt x="66" y="44"/>
                  <a:pt x="66" y="44"/>
                </a:cubicBezTo>
                <a:cubicBezTo>
                  <a:pt x="66" y="44"/>
                  <a:pt x="66" y="44"/>
                  <a:pt x="67" y="44"/>
                </a:cubicBezTo>
                <a:cubicBezTo>
                  <a:pt x="70" y="47"/>
                  <a:pt x="70" y="47"/>
                  <a:pt x="70" y="47"/>
                </a:cubicBezTo>
                <a:cubicBezTo>
                  <a:pt x="70" y="47"/>
                  <a:pt x="70" y="47"/>
                  <a:pt x="70" y="47"/>
                </a:cubicBezTo>
                <a:cubicBezTo>
                  <a:pt x="60" y="58"/>
                  <a:pt x="60" y="58"/>
                  <a:pt x="60" y="58"/>
                </a:cubicBezTo>
                <a:cubicBezTo>
                  <a:pt x="59" y="59"/>
                  <a:pt x="59" y="60"/>
                  <a:pt x="60" y="61"/>
                </a:cubicBezTo>
                <a:cubicBezTo>
                  <a:pt x="61" y="62"/>
                  <a:pt x="62" y="62"/>
                  <a:pt x="63" y="61"/>
                </a:cubicBezTo>
                <a:cubicBezTo>
                  <a:pt x="73" y="50"/>
                  <a:pt x="73" y="50"/>
                  <a:pt x="73" y="50"/>
                </a:cubicBezTo>
                <a:cubicBezTo>
                  <a:pt x="73" y="50"/>
                  <a:pt x="73" y="50"/>
                  <a:pt x="73" y="50"/>
                </a:cubicBezTo>
                <a:cubicBezTo>
                  <a:pt x="77" y="53"/>
                  <a:pt x="77" y="53"/>
                  <a:pt x="77" y="53"/>
                </a:cubicBezTo>
                <a:cubicBezTo>
                  <a:pt x="77" y="53"/>
                  <a:pt x="76" y="53"/>
                  <a:pt x="76" y="53"/>
                </a:cubicBezTo>
                <a:cubicBezTo>
                  <a:pt x="63" y="67"/>
                  <a:pt x="63" y="67"/>
                  <a:pt x="63" y="67"/>
                </a:cubicBezTo>
                <a:cubicBezTo>
                  <a:pt x="63" y="68"/>
                  <a:pt x="63" y="70"/>
                  <a:pt x="64" y="71"/>
                </a:cubicBezTo>
                <a:cubicBezTo>
                  <a:pt x="65" y="72"/>
                  <a:pt x="66" y="72"/>
                  <a:pt x="67" y="71"/>
                </a:cubicBezTo>
                <a:cubicBezTo>
                  <a:pt x="80" y="56"/>
                  <a:pt x="80" y="56"/>
                  <a:pt x="80" y="56"/>
                </a:cubicBezTo>
                <a:cubicBezTo>
                  <a:pt x="80" y="56"/>
                  <a:pt x="80" y="56"/>
                  <a:pt x="80" y="56"/>
                </a:cubicBezTo>
                <a:cubicBezTo>
                  <a:pt x="83" y="59"/>
                  <a:pt x="83" y="59"/>
                  <a:pt x="83" y="59"/>
                </a:cubicBezTo>
                <a:cubicBezTo>
                  <a:pt x="83" y="59"/>
                  <a:pt x="83" y="59"/>
                  <a:pt x="83" y="59"/>
                </a:cubicBezTo>
                <a:cubicBezTo>
                  <a:pt x="79" y="64"/>
                  <a:pt x="79" y="64"/>
                  <a:pt x="79" y="64"/>
                </a:cubicBezTo>
                <a:cubicBezTo>
                  <a:pt x="79" y="64"/>
                  <a:pt x="79" y="64"/>
                  <a:pt x="78" y="64"/>
                </a:cubicBezTo>
                <a:cubicBezTo>
                  <a:pt x="68" y="76"/>
                  <a:pt x="68" y="76"/>
                  <a:pt x="68" y="76"/>
                </a:cubicBezTo>
                <a:cubicBezTo>
                  <a:pt x="67" y="77"/>
                  <a:pt x="66" y="79"/>
                  <a:pt x="68" y="80"/>
                </a:cubicBezTo>
                <a:cubicBezTo>
                  <a:pt x="106" y="115"/>
                  <a:pt x="106" y="115"/>
                  <a:pt x="106" y="115"/>
                </a:cubicBezTo>
                <a:cubicBezTo>
                  <a:pt x="106" y="115"/>
                  <a:pt x="106" y="115"/>
                  <a:pt x="106" y="115"/>
                </a:cubicBezTo>
                <a:cubicBezTo>
                  <a:pt x="107" y="117"/>
                  <a:pt x="107" y="117"/>
                  <a:pt x="107" y="117"/>
                </a:cubicBezTo>
                <a:cubicBezTo>
                  <a:pt x="107" y="117"/>
                  <a:pt x="107" y="117"/>
                  <a:pt x="107" y="117"/>
                </a:cubicBezTo>
                <a:cubicBezTo>
                  <a:pt x="115" y="123"/>
                  <a:pt x="115" y="123"/>
                  <a:pt x="115" y="123"/>
                </a:cubicBezTo>
                <a:cubicBezTo>
                  <a:pt x="115" y="123"/>
                  <a:pt x="121" y="123"/>
                  <a:pt x="125" y="119"/>
                </a:cubicBezTo>
                <a:cubicBezTo>
                  <a:pt x="130" y="114"/>
                  <a:pt x="130" y="107"/>
                  <a:pt x="130" y="107"/>
                </a:cubicBezTo>
                <a:cubicBezTo>
                  <a:pt x="122" y="100"/>
                  <a:pt x="122" y="100"/>
                  <a:pt x="122" y="100"/>
                </a:cubicBezTo>
                <a:cubicBezTo>
                  <a:pt x="122" y="100"/>
                  <a:pt x="122" y="100"/>
                  <a:pt x="122" y="100"/>
                </a:cubicBezTo>
                <a:cubicBezTo>
                  <a:pt x="121" y="99"/>
                  <a:pt x="121" y="99"/>
                  <a:pt x="121" y="99"/>
                </a:cubicBezTo>
                <a:cubicBezTo>
                  <a:pt x="84" y="65"/>
                  <a:pt x="84" y="65"/>
                  <a:pt x="84" y="65"/>
                </a:cubicBezTo>
                <a:cubicBezTo>
                  <a:pt x="87" y="62"/>
                  <a:pt x="87" y="62"/>
                  <a:pt x="87" y="62"/>
                </a:cubicBezTo>
                <a:cubicBezTo>
                  <a:pt x="87" y="62"/>
                  <a:pt x="87" y="62"/>
                  <a:pt x="87" y="62"/>
                </a:cubicBezTo>
                <a:cubicBezTo>
                  <a:pt x="133" y="104"/>
                  <a:pt x="133" y="104"/>
                  <a:pt x="133" y="104"/>
                </a:cubicBezTo>
                <a:cubicBezTo>
                  <a:pt x="134" y="108"/>
                  <a:pt x="134" y="110"/>
                  <a:pt x="133" y="116"/>
                </a:cubicBezTo>
                <a:close/>
                <a:moveTo>
                  <a:pt x="116" y="116"/>
                </a:moveTo>
                <a:cubicBezTo>
                  <a:pt x="117" y="117"/>
                  <a:pt x="117" y="118"/>
                  <a:pt x="116" y="118"/>
                </a:cubicBezTo>
                <a:cubicBezTo>
                  <a:pt x="116" y="119"/>
                  <a:pt x="116" y="119"/>
                  <a:pt x="115" y="119"/>
                </a:cubicBezTo>
                <a:cubicBezTo>
                  <a:pt x="115" y="119"/>
                  <a:pt x="114" y="119"/>
                  <a:pt x="114" y="118"/>
                </a:cubicBezTo>
                <a:cubicBezTo>
                  <a:pt x="77" y="84"/>
                  <a:pt x="77" y="84"/>
                  <a:pt x="77" y="84"/>
                </a:cubicBezTo>
                <a:cubicBezTo>
                  <a:pt x="77" y="84"/>
                  <a:pt x="77" y="82"/>
                  <a:pt x="77" y="82"/>
                </a:cubicBezTo>
                <a:cubicBezTo>
                  <a:pt x="78" y="81"/>
                  <a:pt x="79" y="81"/>
                  <a:pt x="79" y="82"/>
                </a:cubicBezTo>
                <a:lnTo>
                  <a:pt x="116" y="116"/>
                </a:lnTo>
                <a:close/>
                <a:moveTo>
                  <a:pt x="116" y="116"/>
                </a:moveTo>
                <a:cubicBezTo>
                  <a:pt x="116" y="116"/>
                  <a:pt x="116" y="116"/>
                  <a:pt x="116" y="116"/>
                </a:cubicBezTo>
              </a:path>
            </a:pathLst>
          </a:custGeom>
          <a:solidFill>
            <a:srgbClr val="8EC26A"/>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1752616" y="4668116"/>
            <a:ext cx="1378338" cy="1118255"/>
          </a:xfrm>
          <a:prstGeom prst="rect">
            <a:avLst/>
          </a:prstGeom>
        </p:spPr>
        <p:txBody>
          <a:bodyPr wrap="square">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添加文字</a:t>
            </a:r>
            <a:endParaRPr kumimoji="0" lang="en-US" altLang="zh-CN"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74" name="TextBox 73"/>
          <p:cNvSpPr txBox="1"/>
          <p:nvPr/>
        </p:nvSpPr>
        <p:spPr>
          <a:xfrm>
            <a:off x="3497467" y="4668109"/>
            <a:ext cx="1506567" cy="1118255"/>
          </a:xfrm>
          <a:prstGeom prst="rect">
            <a:avLst/>
          </a:prstGeom>
        </p:spPr>
        <p:txBody>
          <a:bodyPr wrap="square">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添加文字</a:t>
            </a:r>
            <a:endParaRPr kumimoji="0" lang="en-US" altLang="zh-CN"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75" name="TextBox 74"/>
          <p:cNvSpPr txBox="1"/>
          <p:nvPr/>
        </p:nvSpPr>
        <p:spPr>
          <a:xfrm>
            <a:off x="5222701" y="4668110"/>
            <a:ext cx="1427421" cy="1118255"/>
          </a:xfrm>
          <a:prstGeom prst="rect">
            <a:avLst/>
          </a:prstGeom>
        </p:spPr>
        <p:txBody>
          <a:bodyPr wrap="square">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添加文字</a:t>
            </a:r>
            <a:endParaRPr kumimoji="0" lang="en-US" altLang="zh-CN"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76" name="TextBox 75"/>
          <p:cNvSpPr txBox="1"/>
          <p:nvPr/>
        </p:nvSpPr>
        <p:spPr>
          <a:xfrm>
            <a:off x="6967553" y="4668112"/>
            <a:ext cx="1427421" cy="1118255"/>
          </a:xfrm>
          <a:prstGeom prst="rect">
            <a:avLst/>
          </a:prstGeom>
        </p:spPr>
        <p:txBody>
          <a:bodyPr wrap="square">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添加文字</a:t>
            </a:r>
            <a:endParaRPr kumimoji="0" lang="en-US" altLang="zh-CN"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77" name="TextBox 76"/>
          <p:cNvSpPr txBox="1"/>
          <p:nvPr/>
        </p:nvSpPr>
        <p:spPr>
          <a:xfrm>
            <a:off x="8712403" y="4685238"/>
            <a:ext cx="1427421" cy="1118255"/>
          </a:xfrm>
          <a:prstGeom prst="rect">
            <a:avLst/>
          </a:prstGeom>
        </p:spPr>
        <p:txBody>
          <a:bodyPr wrap="square">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添加文字</a:t>
            </a:r>
            <a:endParaRPr kumimoji="0" lang="en-US" altLang="zh-CN"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grpSp>
        <p:nvGrpSpPr>
          <p:cNvPr id="78" name="Group 49"/>
          <p:cNvGrpSpPr/>
          <p:nvPr/>
        </p:nvGrpSpPr>
        <p:grpSpPr>
          <a:xfrm>
            <a:off x="9094967" y="3989898"/>
            <a:ext cx="652470" cy="645416"/>
            <a:chOff x="1504950" y="3868738"/>
            <a:chExt cx="293688" cy="290513"/>
          </a:xfrm>
          <a:solidFill>
            <a:srgbClr val="00BE9B"/>
          </a:solidFill>
        </p:grpSpPr>
        <p:sp>
          <p:nvSpPr>
            <p:cNvPr id="79" name="Freeform 33"/>
            <p:cNvSpPr/>
            <p:nvPr/>
          </p:nvSpPr>
          <p:spPr bwMode="auto">
            <a:xfrm>
              <a:off x="1504950" y="3868738"/>
              <a:ext cx="138113" cy="134938"/>
            </a:xfrm>
            <a:custGeom>
              <a:avLst/>
              <a:gdLst/>
              <a:ahLst/>
              <a:cxnLst>
                <a:cxn ang="0">
                  <a:pos x="9" y="8"/>
                </a:cxn>
                <a:cxn ang="0">
                  <a:pos x="9" y="37"/>
                </a:cxn>
                <a:cxn ang="0">
                  <a:pos x="17" y="46"/>
                </a:cxn>
                <a:cxn ang="0">
                  <a:pos x="47" y="17"/>
                </a:cxn>
                <a:cxn ang="0">
                  <a:pos x="38" y="8"/>
                </a:cxn>
                <a:cxn ang="0">
                  <a:pos x="9" y="8"/>
                </a:cxn>
              </a:cxnLst>
              <a:rect l="0" t="0" r="r" b="b"/>
              <a:pathLst>
                <a:path w="47" h="46">
                  <a:moveTo>
                    <a:pt x="9" y="8"/>
                  </a:moveTo>
                  <a:cubicBezTo>
                    <a:pt x="1" y="16"/>
                    <a:pt x="0" y="29"/>
                    <a:pt x="9" y="37"/>
                  </a:cubicBezTo>
                  <a:cubicBezTo>
                    <a:pt x="17" y="46"/>
                    <a:pt x="17" y="46"/>
                    <a:pt x="17" y="46"/>
                  </a:cubicBezTo>
                  <a:cubicBezTo>
                    <a:pt x="47" y="17"/>
                    <a:pt x="47" y="17"/>
                    <a:pt x="47" y="17"/>
                  </a:cubicBezTo>
                  <a:cubicBezTo>
                    <a:pt x="38" y="8"/>
                    <a:pt x="38" y="8"/>
                    <a:pt x="38" y="8"/>
                  </a:cubicBezTo>
                  <a:cubicBezTo>
                    <a:pt x="30" y="0"/>
                    <a:pt x="17" y="0"/>
                    <a:pt x="9" y="8"/>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34"/>
            <p:cNvSpPr/>
            <p:nvPr/>
          </p:nvSpPr>
          <p:spPr bwMode="auto">
            <a:xfrm>
              <a:off x="1654175" y="4021138"/>
              <a:ext cx="131763" cy="138113"/>
            </a:xfrm>
            <a:custGeom>
              <a:avLst/>
              <a:gdLst/>
              <a:ahLst/>
              <a:cxnLst>
                <a:cxn ang="0">
                  <a:pos x="30" y="0"/>
                </a:cxn>
                <a:cxn ang="0">
                  <a:pos x="0" y="29"/>
                </a:cxn>
                <a:cxn ang="0">
                  <a:pos x="10" y="38"/>
                </a:cxn>
                <a:cxn ang="0">
                  <a:pos x="39" y="39"/>
                </a:cxn>
                <a:cxn ang="0">
                  <a:pos x="45" y="24"/>
                </a:cxn>
                <a:cxn ang="0">
                  <a:pos x="39" y="9"/>
                </a:cxn>
                <a:cxn ang="0">
                  <a:pos x="30" y="0"/>
                </a:cxn>
              </a:cxnLst>
              <a:rect l="0" t="0" r="r" b="b"/>
              <a:pathLst>
                <a:path w="45" h="47">
                  <a:moveTo>
                    <a:pt x="30" y="0"/>
                  </a:moveTo>
                  <a:cubicBezTo>
                    <a:pt x="0" y="29"/>
                    <a:pt x="0" y="29"/>
                    <a:pt x="0" y="29"/>
                  </a:cubicBezTo>
                  <a:cubicBezTo>
                    <a:pt x="10" y="38"/>
                    <a:pt x="10" y="38"/>
                    <a:pt x="10" y="38"/>
                  </a:cubicBezTo>
                  <a:cubicBezTo>
                    <a:pt x="18" y="47"/>
                    <a:pt x="31" y="47"/>
                    <a:pt x="39" y="39"/>
                  </a:cubicBezTo>
                  <a:cubicBezTo>
                    <a:pt x="43" y="35"/>
                    <a:pt x="45" y="29"/>
                    <a:pt x="45" y="24"/>
                  </a:cubicBezTo>
                  <a:cubicBezTo>
                    <a:pt x="45" y="19"/>
                    <a:pt x="43" y="13"/>
                    <a:pt x="39" y="9"/>
                  </a:cubicBezTo>
                  <a:lnTo>
                    <a:pt x="30" y="0"/>
                  </a:lnTo>
                  <a:close/>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35"/>
            <p:cNvSpPr>
              <a:spLocks noEditPoints="1"/>
            </p:cNvSpPr>
            <p:nvPr/>
          </p:nvSpPr>
          <p:spPr bwMode="auto">
            <a:xfrm>
              <a:off x="1504950" y="3868738"/>
              <a:ext cx="293688" cy="279400"/>
            </a:xfrm>
            <a:custGeom>
              <a:avLst/>
              <a:gdLst/>
              <a:ahLst/>
              <a:cxnLst>
                <a:cxn ang="0">
                  <a:pos x="9" y="60"/>
                </a:cxn>
                <a:cxn ang="0">
                  <a:pos x="23" y="95"/>
                </a:cxn>
                <a:cxn ang="0">
                  <a:pos x="91" y="37"/>
                </a:cxn>
                <a:cxn ang="0">
                  <a:pos x="62" y="8"/>
                </a:cxn>
                <a:cxn ang="0">
                  <a:pos x="68" y="20"/>
                </a:cxn>
                <a:cxn ang="0">
                  <a:pos x="62" y="20"/>
                </a:cxn>
                <a:cxn ang="0">
                  <a:pos x="14" y="85"/>
                </a:cxn>
                <a:cxn ang="0">
                  <a:pos x="14" y="80"/>
                </a:cxn>
                <a:cxn ang="0">
                  <a:pos x="14" y="85"/>
                </a:cxn>
                <a:cxn ang="0">
                  <a:pos x="15" y="74"/>
                </a:cxn>
                <a:cxn ang="0">
                  <a:pos x="20" y="75"/>
                </a:cxn>
                <a:cxn ang="0">
                  <a:pos x="19" y="68"/>
                </a:cxn>
                <a:cxn ang="0">
                  <a:pos x="19" y="63"/>
                </a:cxn>
                <a:cxn ang="0">
                  <a:pos x="19" y="68"/>
                </a:cxn>
                <a:cxn ang="0">
                  <a:pos x="21" y="82"/>
                </a:cxn>
                <a:cxn ang="0">
                  <a:pos x="27" y="82"/>
                </a:cxn>
                <a:cxn ang="0">
                  <a:pos x="26" y="75"/>
                </a:cxn>
                <a:cxn ang="0">
                  <a:pos x="26" y="70"/>
                </a:cxn>
                <a:cxn ang="0">
                  <a:pos x="26" y="75"/>
                </a:cxn>
                <a:cxn ang="0">
                  <a:pos x="30" y="80"/>
                </a:cxn>
                <a:cxn ang="0">
                  <a:pos x="35" y="80"/>
                </a:cxn>
                <a:cxn ang="0">
                  <a:pos x="65" y="53"/>
                </a:cxn>
                <a:cxn ang="0">
                  <a:pos x="36" y="62"/>
                </a:cxn>
                <a:cxn ang="0">
                  <a:pos x="36" y="43"/>
                </a:cxn>
                <a:cxn ang="0">
                  <a:pos x="64" y="34"/>
                </a:cxn>
                <a:cxn ang="0">
                  <a:pos x="65" y="53"/>
                </a:cxn>
                <a:cxn ang="0">
                  <a:pos x="69" y="27"/>
                </a:cxn>
                <a:cxn ang="0">
                  <a:pos x="74" y="27"/>
                </a:cxn>
                <a:cxn ang="0">
                  <a:pos x="72" y="19"/>
                </a:cxn>
                <a:cxn ang="0">
                  <a:pos x="77" y="19"/>
                </a:cxn>
                <a:cxn ang="0">
                  <a:pos x="72" y="19"/>
                </a:cxn>
                <a:cxn ang="0">
                  <a:pos x="76" y="34"/>
                </a:cxn>
                <a:cxn ang="0">
                  <a:pos x="81" y="34"/>
                </a:cxn>
                <a:cxn ang="0">
                  <a:pos x="81" y="28"/>
                </a:cxn>
                <a:cxn ang="0">
                  <a:pos x="81" y="23"/>
                </a:cxn>
                <a:cxn ang="0">
                  <a:pos x="81" y="28"/>
                </a:cxn>
                <a:cxn ang="0">
                  <a:pos x="80" y="16"/>
                </a:cxn>
                <a:cxn ang="0">
                  <a:pos x="86" y="16"/>
                </a:cxn>
              </a:cxnLst>
              <a:rect l="0" t="0" r="r" b="b"/>
              <a:pathLst>
                <a:path w="100" h="95">
                  <a:moveTo>
                    <a:pt x="62" y="8"/>
                  </a:moveTo>
                  <a:cubicBezTo>
                    <a:pt x="9" y="60"/>
                    <a:pt x="9" y="60"/>
                    <a:pt x="9" y="60"/>
                  </a:cubicBezTo>
                  <a:cubicBezTo>
                    <a:pt x="1" y="68"/>
                    <a:pt x="0" y="81"/>
                    <a:pt x="9" y="89"/>
                  </a:cubicBezTo>
                  <a:cubicBezTo>
                    <a:pt x="13" y="93"/>
                    <a:pt x="18" y="95"/>
                    <a:pt x="23" y="95"/>
                  </a:cubicBezTo>
                  <a:cubicBezTo>
                    <a:pt x="29" y="95"/>
                    <a:pt x="34" y="93"/>
                    <a:pt x="38" y="90"/>
                  </a:cubicBezTo>
                  <a:cubicBezTo>
                    <a:pt x="91" y="37"/>
                    <a:pt x="91" y="37"/>
                    <a:pt x="91" y="37"/>
                  </a:cubicBezTo>
                  <a:cubicBezTo>
                    <a:pt x="100" y="29"/>
                    <a:pt x="100" y="16"/>
                    <a:pt x="92" y="8"/>
                  </a:cubicBezTo>
                  <a:cubicBezTo>
                    <a:pt x="84" y="0"/>
                    <a:pt x="70" y="0"/>
                    <a:pt x="62" y="8"/>
                  </a:cubicBezTo>
                  <a:moveTo>
                    <a:pt x="65" y="17"/>
                  </a:moveTo>
                  <a:cubicBezTo>
                    <a:pt x="66" y="17"/>
                    <a:pt x="68" y="18"/>
                    <a:pt x="68" y="20"/>
                  </a:cubicBezTo>
                  <a:cubicBezTo>
                    <a:pt x="68" y="21"/>
                    <a:pt x="66" y="22"/>
                    <a:pt x="65" y="22"/>
                  </a:cubicBezTo>
                  <a:cubicBezTo>
                    <a:pt x="64" y="22"/>
                    <a:pt x="62" y="21"/>
                    <a:pt x="62" y="20"/>
                  </a:cubicBezTo>
                  <a:cubicBezTo>
                    <a:pt x="62" y="18"/>
                    <a:pt x="64" y="17"/>
                    <a:pt x="65" y="17"/>
                  </a:cubicBezTo>
                  <a:moveTo>
                    <a:pt x="14" y="85"/>
                  </a:moveTo>
                  <a:cubicBezTo>
                    <a:pt x="12" y="85"/>
                    <a:pt x="11" y="84"/>
                    <a:pt x="11" y="82"/>
                  </a:cubicBezTo>
                  <a:cubicBezTo>
                    <a:pt x="12" y="81"/>
                    <a:pt x="13" y="80"/>
                    <a:pt x="14" y="80"/>
                  </a:cubicBezTo>
                  <a:cubicBezTo>
                    <a:pt x="16" y="80"/>
                    <a:pt x="17" y="81"/>
                    <a:pt x="17" y="83"/>
                  </a:cubicBezTo>
                  <a:cubicBezTo>
                    <a:pt x="17" y="84"/>
                    <a:pt x="15" y="85"/>
                    <a:pt x="14" y="85"/>
                  </a:cubicBezTo>
                  <a:moveTo>
                    <a:pt x="17" y="77"/>
                  </a:moveTo>
                  <a:cubicBezTo>
                    <a:pt x="16" y="77"/>
                    <a:pt x="15" y="76"/>
                    <a:pt x="15" y="74"/>
                  </a:cubicBezTo>
                  <a:cubicBezTo>
                    <a:pt x="15" y="73"/>
                    <a:pt x="16" y="72"/>
                    <a:pt x="18" y="72"/>
                  </a:cubicBezTo>
                  <a:cubicBezTo>
                    <a:pt x="19" y="72"/>
                    <a:pt x="20" y="73"/>
                    <a:pt x="20" y="75"/>
                  </a:cubicBezTo>
                  <a:cubicBezTo>
                    <a:pt x="20" y="76"/>
                    <a:pt x="19" y="77"/>
                    <a:pt x="17" y="77"/>
                  </a:cubicBezTo>
                  <a:moveTo>
                    <a:pt x="19" y="68"/>
                  </a:moveTo>
                  <a:cubicBezTo>
                    <a:pt x="18" y="68"/>
                    <a:pt x="16" y="66"/>
                    <a:pt x="17" y="65"/>
                  </a:cubicBezTo>
                  <a:cubicBezTo>
                    <a:pt x="17" y="63"/>
                    <a:pt x="18" y="62"/>
                    <a:pt x="19" y="63"/>
                  </a:cubicBezTo>
                  <a:cubicBezTo>
                    <a:pt x="21" y="63"/>
                    <a:pt x="22" y="64"/>
                    <a:pt x="22" y="65"/>
                  </a:cubicBezTo>
                  <a:cubicBezTo>
                    <a:pt x="22" y="67"/>
                    <a:pt x="20" y="68"/>
                    <a:pt x="19" y="68"/>
                  </a:cubicBezTo>
                  <a:moveTo>
                    <a:pt x="24" y="85"/>
                  </a:moveTo>
                  <a:cubicBezTo>
                    <a:pt x="22" y="84"/>
                    <a:pt x="21" y="83"/>
                    <a:pt x="21" y="82"/>
                  </a:cubicBezTo>
                  <a:cubicBezTo>
                    <a:pt x="22" y="80"/>
                    <a:pt x="23" y="79"/>
                    <a:pt x="24" y="79"/>
                  </a:cubicBezTo>
                  <a:cubicBezTo>
                    <a:pt x="26" y="79"/>
                    <a:pt x="27" y="81"/>
                    <a:pt x="27" y="82"/>
                  </a:cubicBezTo>
                  <a:cubicBezTo>
                    <a:pt x="27" y="84"/>
                    <a:pt x="25" y="85"/>
                    <a:pt x="24" y="85"/>
                  </a:cubicBezTo>
                  <a:moveTo>
                    <a:pt x="26" y="75"/>
                  </a:moveTo>
                  <a:cubicBezTo>
                    <a:pt x="24" y="75"/>
                    <a:pt x="23" y="74"/>
                    <a:pt x="23" y="72"/>
                  </a:cubicBezTo>
                  <a:cubicBezTo>
                    <a:pt x="23" y="71"/>
                    <a:pt x="25" y="70"/>
                    <a:pt x="26" y="70"/>
                  </a:cubicBezTo>
                  <a:cubicBezTo>
                    <a:pt x="28" y="70"/>
                    <a:pt x="29" y="71"/>
                    <a:pt x="28" y="73"/>
                  </a:cubicBezTo>
                  <a:cubicBezTo>
                    <a:pt x="28" y="74"/>
                    <a:pt x="27" y="75"/>
                    <a:pt x="26" y="75"/>
                  </a:cubicBezTo>
                  <a:moveTo>
                    <a:pt x="32" y="83"/>
                  </a:moveTo>
                  <a:cubicBezTo>
                    <a:pt x="31" y="83"/>
                    <a:pt x="30" y="81"/>
                    <a:pt x="30" y="80"/>
                  </a:cubicBezTo>
                  <a:cubicBezTo>
                    <a:pt x="30" y="78"/>
                    <a:pt x="31" y="77"/>
                    <a:pt x="32" y="78"/>
                  </a:cubicBezTo>
                  <a:cubicBezTo>
                    <a:pt x="34" y="78"/>
                    <a:pt x="35" y="79"/>
                    <a:pt x="35" y="80"/>
                  </a:cubicBezTo>
                  <a:cubicBezTo>
                    <a:pt x="35" y="82"/>
                    <a:pt x="33" y="83"/>
                    <a:pt x="32" y="83"/>
                  </a:cubicBezTo>
                  <a:moveTo>
                    <a:pt x="65" y="53"/>
                  </a:moveTo>
                  <a:cubicBezTo>
                    <a:pt x="54" y="63"/>
                    <a:pt x="54" y="63"/>
                    <a:pt x="54" y="63"/>
                  </a:cubicBezTo>
                  <a:cubicBezTo>
                    <a:pt x="49" y="68"/>
                    <a:pt x="41" y="67"/>
                    <a:pt x="36" y="62"/>
                  </a:cubicBezTo>
                  <a:cubicBezTo>
                    <a:pt x="36" y="62"/>
                    <a:pt x="36" y="62"/>
                    <a:pt x="36" y="62"/>
                  </a:cubicBezTo>
                  <a:cubicBezTo>
                    <a:pt x="31" y="56"/>
                    <a:pt x="31" y="48"/>
                    <a:pt x="36" y="43"/>
                  </a:cubicBezTo>
                  <a:cubicBezTo>
                    <a:pt x="47" y="33"/>
                    <a:pt x="47" y="33"/>
                    <a:pt x="47" y="33"/>
                  </a:cubicBezTo>
                  <a:cubicBezTo>
                    <a:pt x="52" y="28"/>
                    <a:pt x="60" y="28"/>
                    <a:pt x="64" y="34"/>
                  </a:cubicBezTo>
                  <a:cubicBezTo>
                    <a:pt x="66" y="35"/>
                    <a:pt x="66" y="35"/>
                    <a:pt x="66" y="35"/>
                  </a:cubicBezTo>
                  <a:cubicBezTo>
                    <a:pt x="70" y="40"/>
                    <a:pt x="70" y="48"/>
                    <a:pt x="65" y="53"/>
                  </a:cubicBezTo>
                  <a:moveTo>
                    <a:pt x="72" y="29"/>
                  </a:moveTo>
                  <a:cubicBezTo>
                    <a:pt x="70" y="29"/>
                    <a:pt x="69" y="28"/>
                    <a:pt x="69" y="27"/>
                  </a:cubicBezTo>
                  <a:cubicBezTo>
                    <a:pt x="69" y="25"/>
                    <a:pt x="70" y="24"/>
                    <a:pt x="72" y="24"/>
                  </a:cubicBezTo>
                  <a:cubicBezTo>
                    <a:pt x="73" y="24"/>
                    <a:pt x="74" y="25"/>
                    <a:pt x="74" y="27"/>
                  </a:cubicBezTo>
                  <a:cubicBezTo>
                    <a:pt x="74" y="28"/>
                    <a:pt x="73" y="29"/>
                    <a:pt x="72" y="29"/>
                  </a:cubicBezTo>
                  <a:moveTo>
                    <a:pt x="72" y="19"/>
                  </a:moveTo>
                  <a:cubicBezTo>
                    <a:pt x="72" y="17"/>
                    <a:pt x="73" y="16"/>
                    <a:pt x="74" y="16"/>
                  </a:cubicBezTo>
                  <a:cubicBezTo>
                    <a:pt x="76" y="16"/>
                    <a:pt x="77" y="17"/>
                    <a:pt x="77" y="19"/>
                  </a:cubicBezTo>
                  <a:cubicBezTo>
                    <a:pt x="77" y="20"/>
                    <a:pt x="76" y="21"/>
                    <a:pt x="74" y="21"/>
                  </a:cubicBezTo>
                  <a:cubicBezTo>
                    <a:pt x="73" y="21"/>
                    <a:pt x="72" y="20"/>
                    <a:pt x="72" y="19"/>
                  </a:cubicBezTo>
                  <a:moveTo>
                    <a:pt x="79" y="36"/>
                  </a:moveTo>
                  <a:cubicBezTo>
                    <a:pt x="77" y="36"/>
                    <a:pt x="76" y="35"/>
                    <a:pt x="76" y="34"/>
                  </a:cubicBezTo>
                  <a:cubicBezTo>
                    <a:pt x="76" y="32"/>
                    <a:pt x="77" y="31"/>
                    <a:pt x="79" y="31"/>
                  </a:cubicBezTo>
                  <a:cubicBezTo>
                    <a:pt x="80" y="31"/>
                    <a:pt x="81" y="32"/>
                    <a:pt x="81" y="34"/>
                  </a:cubicBezTo>
                  <a:cubicBezTo>
                    <a:pt x="81" y="35"/>
                    <a:pt x="80" y="36"/>
                    <a:pt x="79" y="36"/>
                  </a:cubicBezTo>
                  <a:moveTo>
                    <a:pt x="81" y="28"/>
                  </a:moveTo>
                  <a:cubicBezTo>
                    <a:pt x="80" y="28"/>
                    <a:pt x="79" y="27"/>
                    <a:pt x="79" y="26"/>
                  </a:cubicBezTo>
                  <a:cubicBezTo>
                    <a:pt x="79" y="24"/>
                    <a:pt x="80" y="23"/>
                    <a:pt x="81" y="23"/>
                  </a:cubicBezTo>
                  <a:cubicBezTo>
                    <a:pt x="83" y="23"/>
                    <a:pt x="84" y="24"/>
                    <a:pt x="84" y="26"/>
                  </a:cubicBezTo>
                  <a:cubicBezTo>
                    <a:pt x="84" y="27"/>
                    <a:pt x="83" y="28"/>
                    <a:pt x="81" y="28"/>
                  </a:cubicBezTo>
                  <a:moveTo>
                    <a:pt x="83" y="19"/>
                  </a:moveTo>
                  <a:cubicBezTo>
                    <a:pt x="81" y="19"/>
                    <a:pt x="80" y="17"/>
                    <a:pt x="80" y="16"/>
                  </a:cubicBezTo>
                  <a:cubicBezTo>
                    <a:pt x="80" y="14"/>
                    <a:pt x="81" y="13"/>
                    <a:pt x="83" y="13"/>
                  </a:cubicBezTo>
                  <a:cubicBezTo>
                    <a:pt x="84" y="13"/>
                    <a:pt x="86" y="14"/>
                    <a:pt x="86" y="16"/>
                  </a:cubicBezTo>
                  <a:cubicBezTo>
                    <a:pt x="86" y="17"/>
                    <a:pt x="84" y="19"/>
                    <a:pt x="83" y="19"/>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5107"/>
    </mc:Choice>
    <mc:Fallback xmlns="">
      <p:transition spd="slow" advTm="510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圆角矩形 7"/>
          <p:cNvSpPr/>
          <p:nvPr/>
        </p:nvSpPr>
        <p:spPr>
          <a:xfrm>
            <a:off x="1644359" y="1913180"/>
            <a:ext cx="8911095" cy="1693620"/>
          </a:xfrm>
          <a:prstGeom prst="roundRect">
            <a:avLst>
              <a:gd name="adj" fmla="val 0"/>
            </a:avLst>
          </a:prstGeom>
          <a:noFill/>
          <a:ln w="3175" cap="flat" cmpd="sng" algn="ctr">
            <a:solidFill>
              <a:sysClr val="windowText" lastClr="000000">
                <a:lumMod val="75000"/>
                <a:lumOff val="25000"/>
              </a:sysClr>
            </a:solidFill>
            <a:prstDash val="solid"/>
            <a:miter lim="800000"/>
          </a:ln>
          <a:effectLst/>
        </p:spPr>
        <p:txBody>
          <a:bodyPr lIns="100666" tIns="50333" rIns="100666" bIns="5033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3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 name="TextBox 8"/>
          <p:cNvSpPr txBox="1"/>
          <p:nvPr/>
        </p:nvSpPr>
        <p:spPr>
          <a:xfrm>
            <a:off x="2111503" y="2232084"/>
            <a:ext cx="8010398" cy="931409"/>
          </a:xfrm>
          <a:prstGeom prst="rect">
            <a:avLst/>
          </a:prstGeom>
          <a:noFill/>
        </p:spPr>
        <p:txBody>
          <a:bodyPr wrap="square" lIns="0" tIns="0" rIns="0" bIns="0" rtlCol="0">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kumimoji="0" lang="en-US" altLang="zh-CN"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200</a:t>
            </a: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字以内，据统计每页幻灯片的最好控制在</a:t>
            </a:r>
            <a:r>
              <a:rPr kumimoji="0" lang="en-US" altLang="zh-CN"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5</a:t>
            </a: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分钟之内。此处添加详细文本描述</a:t>
            </a:r>
            <a:r>
              <a:rPr kumimoji="0" lang="en-US" altLang="zh-CN"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 </a:t>
            </a: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，语言描述尽量简洁生动。</a:t>
            </a:r>
            <a:endParaRPr kumimoji="0" lang="en-US" altLang="zh-CN"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10" name="矩形 93"/>
          <p:cNvSpPr/>
          <p:nvPr/>
        </p:nvSpPr>
        <p:spPr>
          <a:xfrm>
            <a:off x="1602894" y="1864108"/>
            <a:ext cx="317061" cy="317176"/>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8EC26A"/>
          </a:solidFill>
          <a:ln w="12700" cap="flat" cmpd="sng" algn="ctr">
            <a:noFill/>
            <a:prstDash val="solid"/>
            <a:miter lim="800000"/>
          </a:ln>
          <a:effectLst/>
        </p:spPr>
        <p:txBody>
          <a:bodyPr lIns="100666" tIns="50333" rIns="100666" bIns="5033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30" b="0" i="0" u="none" strike="noStrike" kern="0" cap="none" spc="0" normalizeH="0" baseline="0" noProof="0">
              <a:ln>
                <a:noFill/>
              </a:ln>
              <a:solidFill>
                <a:srgbClr val="0F6FC6"/>
              </a:solidFill>
              <a:effectLst/>
              <a:uLnTx/>
              <a:uFillTx/>
              <a:latin typeface="微软雅黑" panose="020B0503020204020204" pitchFamily="34" charset="-122"/>
              <a:ea typeface="微软雅黑" panose="020B0503020204020204" pitchFamily="34" charset="-122"/>
            </a:endParaRPr>
          </a:p>
        </p:txBody>
      </p:sp>
      <p:sp>
        <p:nvSpPr>
          <p:cNvPr id="11" name="矩形 93"/>
          <p:cNvSpPr/>
          <p:nvPr/>
        </p:nvSpPr>
        <p:spPr>
          <a:xfrm rot="10800000">
            <a:off x="10289193" y="3338696"/>
            <a:ext cx="317061" cy="317176"/>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8EC26A"/>
          </a:solidFill>
          <a:ln w="12700" cap="flat" cmpd="sng" algn="ctr">
            <a:noFill/>
            <a:prstDash val="solid"/>
            <a:miter lim="800000"/>
          </a:ln>
          <a:effectLst/>
        </p:spPr>
        <p:txBody>
          <a:bodyPr lIns="100666" tIns="50333" rIns="100666" bIns="5033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30" b="0" i="0" u="none" strike="noStrike" kern="0" cap="none" spc="0" normalizeH="0" baseline="0" noProof="0">
              <a:ln>
                <a:noFill/>
              </a:ln>
              <a:solidFill>
                <a:srgbClr val="0F6FC6"/>
              </a:solidFill>
              <a:effectLst/>
              <a:uLnTx/>
              <a:uFillTx/>
              <a:latin typeface="微软雅黑" panose="020B0503020204020204" pitchFamily="34" charset="-122"/>
              <a:ea typeface="微软雅黑" panose="020B0503020204020204" pitchFamily="34" charset="-122"/>
            </a:endParaRPr>
          </a:p>
        </p:txBody>
      </p:sp>
      <p:sp>
        <p:nvSpPr>
          <p:cNvPr id="12" name="Freeform 5"/>
          <p:cNvSpPr/>
          <p:nvPr/>
        </p:nvSpPr>
        <p:spPr bwMode="auto">
          <a:xfrm>
            <a:off x="4162517" y="3952968"/>
            <a:ext cx="1799186" cy="162275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EC26A"/>
          </a:solidFill>
          <a:ln w="9525" cap="flat">
            <a:noFill/>
            <a:prstDash val="solid"/>
            <a:miter lim="800000"/>
          </a:ln>
        </p:spPr>
        <p:txBody>
          <a:bodyPr vert="horz" wrap="square" lIns="100666" tIns="50333" rIns="100666" bIns="5033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3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TextBox 12"/>
          <p:cNvSpPr txBox="1"/>
          <p:nvPr/>
        </p:nvSpPr>
        <p:spPr>
          <a:xfrm>
            <a:off x="4478432" y="4325689"/>
            <a:ext cx="1187663" cy="84882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添加</a:t>
            </a:r>
            <a:endParaRPr kumimoji="0" lang="en-US" altLang="zh-CN" sz="2400" b="0"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关键字</a:t>
            </a:r>
          </a:p>
        </p:txBody>
      </p:sp>
      <p:sp>
        <p:nvSpPr>
          <p:cNvPr id="14" name="Freeform 5"/>
          <p:cNvSpPr/>
          <p:nvPr/>
        </p:nvSpPr>
        <p:spPr bwMode="auto">
          <a:xfrm>
            <a:off x="2086103" y="3952968"/>
            <a:ext cx="1799186" cy="162275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E9B"/>
          </a:solidFill>
          <a:ln w="9525" cap="flat">
            <a:noFill/>
            <a:prstDash val="solid"/>
            <a:miter lim="800000"/>
          </a:ln>
        </p:spPr>
        <p:txBody>
          <a:bodyPr vert="horz" wrap="square" lIns="100666" tIns="50333" rIns="100666" bIns="5033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3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5" name="Freeform 5"/>
          <p:cNvSpPr/>
          <p:nvPr/>
        </p:nvSpPr>
        <p:spPr bwMode="auto">
          <a:xfrm>
            <a:off x="6238931" y="3952968"/>
            <a:ext cx="1799186" cy="162275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E9B"/>
          </a:solidFill>
          <a:ln w="9525" cap="flat">
            <a:noFill/>
            <a:prstDash val="solid"/>
            <a:miter lim="800000"/>
          </a:ln>
        </p:spPr>
        <p:txBody>
          <a:bodyPr vert="horz" wrap="square" lIns="100666" tIns="50333" rIns="100666" bIns="5033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3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6" name="Freeform 5"/>
          <p:cNvSpPr/>
          <p:nvPr/>
        </p:nvSpPr>
        <p:spPr bwMode="auto">
          <a:xfrm>
            <a:off x="8315345" y="3952968"/>
            <a:ext cx="1799186" cy="162275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EC26A"/>
          </a:solidFill>
          <a:ln w="9525" cap="flat">
            <a:noFill/>
            <a:prstDash val="solid"/>
            <a:miter lim="800000"/>
          </a:ln>
        </p:spPr>
        <p:txBody>
          <a:bodyPr vert="horz" wrap="square" lIns="100666" tIns="50333" rIns="100666" bIns="5033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3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7" name="TextBox 16"/>
          <p:cNvSpPr txBox="1"/>
          <p:nvPr/>
        </p:nvSpPr>
        <p:spPr>
          <a:xfrm>
            <a:off x="2420198" y="4325689"/>
            <a:ext cx="1187663" cy="84882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添加</a:t>
            </a:r>
            <a:endParaRPr kumimoji="0" lang="en-US" altLang="zh-CN" sz="2400" b="0"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关键字</a:t>
            </a:r>
          </a:p>
        </p:txBody>
      </p:sp>
      <p:sp>
        <p:nvSpPr>
          <p:cNvPr id="18" name="TextBox 17"/>
          <p:cNvSpPr txBox="1"/>
          <p:nvPr/>
        </p:nvSpPr>
        <p:spPr>
          <a:xfrm>
            <a:off x="6522226" y="4325689"/>
            <a:ext cx="1187663" cy="84882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添加</a:t>
            </a:r>
            <a:endParaRPr kumimoji="0" lang="en-US" altLang="zh-CN" sz="2400" b="0"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关键字</a:t>
            </a:r>
          </a:p>
        </p:txBody>
      </p:sp>
      <p:sp>
        <p:nvSpPr>
          <p:cNvPr id="19" name="TextBox 18"/>
          <p:cNvSpPr txBox="1"/>
          <p:nvPr/>
        </p:nvSpPr>
        <p:spPr>
          <a:xfrm>
            <a:off x="8598640" y="4325689"/>
            <a:ext cx="1187663" cy="84882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添加</a:t>
            </a:r>
            <a:endParaRPr kumimoji="0" lang="en-US" altLang="zh-CN" sz="2400" b="0"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关键字</a:t>
            </a:r>
          </a:p>
        </p:txBody>
      </p:sp>
    </p:spTree>
  </p:cSld>
  <p:clrMapOvr>
    <a:masterClrMapping/>
  </p:clrMapOvr>
  <mc:AlternateContent xmlns:mc="http://schemas.openxmlformats.org/markup-compatibility/2006" xmlns:p14="http://schemas.microsoft.com/office/powerpoint/2010/main">
    <mc:Choice Requires="p14">
      <p:transition spd="slow" p14:dur="2000" advTm="3393"/>
    </mc:Choice>
    <mc:Fallback xmlns="">
      <p:transition spd="slow" advTm="339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0413" cy="192066"/>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矩形 2"/>
          <p:cNvSpPr/>
          <p:nvPr/>
        </p:nvSpPr>
        <p:spPr>
          <a:xfrm>
            <a:off x="0" y="6245777"/>
            <a:ext cx="12190413" cy="613810"/>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4" name="组合 40"/>
          <p:cNvGrpSpPr/>
          <p:nvPr/>
        </p:nvGrpSpPr>
        <p:grpSpPr>
          <a:xfrm>
            <a:off x="5695087" y="1562900"/>
            <a:ext cx="4512278" cy="644917"/>
            <a:chOff x="3007001" y="1421210"/>
            <a:chExt cx="3930783" cy="561604"/>
          </a:xfrm>
          <a:solidFill>
            <a:schemeClr val="accent1"/>
          </a:solidFill>
        </p:grpSpPr>
        <p:sp>
          <p:nvSpPr>
            <p:cNvPr id="5" name="圆角矩形 4"/>
            <p:cNvSpPr/>
            <p:nvPr/>
          </p:nvSpPr>
          <p:spPr>
            <a:xfrm>
              <a:off x="3007001" y="1421210"/>
              <a:ext cx="3930783" cy="561604"/>
            </a:xfrm>
            <a:prstGeom prst="roundRect">
              <a:avLst>
                <a:gd name="adj" fmla="val 50000"/>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rPr>
                <a:t>在此处添加你的标题</a:t>
              </a:r>
              <a:endParaRPr lang="en-US" altLang="zh-CN" sz="2100" b="1" dirty="0">
                <a:solidFill>
                  <a:schemeClr val="bg1"/>
                </a:solidFill>
                <a:latin typeface="微软雅黑" panose="020B0503020204020204" pitchFamily="34" charset="-122"/>
                <a:ea typeface="微软雅黑" panose="020B0503020204020204" pitchFamily="34" charset="-122"/>
              </a:endParaRPr>
            </a:p>
          </p:txBody>
        </p:sp>
        <p:sp>
          <p:nvSpPr>
            <p:cNvPr id="6" name="KSO_Shape"/>
            <p:cNvSpPr/>
            <p:nvPr/>
          </p:nvSpPr>
          <p:spPr>
            <a:xfrm>
              <a:off x="6480212" y="1563638"/>
              <a:ext cx="252000" cy="252000"/>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b="1"/>
            </a:p>
          </p:txBody>
        </p:sp>
      </p:grpSp>
      <p:grpSp>
        <p:nvGrpSpPr>
          <p:cNvPr id="7" name="组合 43"/>
          <p:cNvGrpSpPr/>
          <p:nvPr/>
        </p:nvGrpSpPr>
        <p:grpSpPr>
          <a:xfrm>
            <a:off x="5695087" y="2485039"/>
            <a:ext cx="4512278" cy="644917"/>
            <a:chOff x="3007001" y="2207189"/>
            <a:chExt cx="3930783" cy="561604"/>
          </a:xfrm>
          <a:solidFill>
            <a:schemeClr val="accent1"/>
          </a:solidFill>
        </p:grpSpPr>
        <p:sp>
          <p:nvSpPr>
            <p:cNvPr id="8" name="圆角矩形 7"/>
            <p:cNvSpPr/>
            <p:nvPr/>
          </p:nvSpPr>
          <p:spPr>
            <a:xfrm>
              <a:off x="3007001" y="2207189"/>
              <a:ext cx="3930783" cy="561604"/>
            </a:xfrm>
            <a:prstGeom prst="roundRect">
              <a:avLst>
                <a:gd name="adj" fmla="val 50000"/>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100" b="1" dirty="0">
                  <a:solidFill>
                    <a:schemeClr val="bg1"/>
                  </a:solidFill>
                  <a:latin typeface="微软雅黑" panose="020B0503020204020204" pitchFamily="34" charset="-122"/>
                  <a:ea typeface="微软雅黑" panose="020B0503020204020204" pitchFamily="34" charset="-122"/>
                </a:rPr>
                <a:t>在此处添加你的标题</a:t>
              </a:r>
            </a:p>
          </p:txBody>
        </p:sp>
        <p:sp>
          <p:nvSpPr>
            <p:cNvPr id="9" name="KSO_Shape"/>
            <p:cNvSpPr/>
            <p:nvPr/>
          </p:nvSpPr>
          <p:spPr>
            <a:xfrm>
              <a:off x="6480212" y="2355726"/>
              <a:ext cx="252000" cy="252000"/>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b="1"/>
            </a:p>
          </p:txBody>
        </p:sp>
      </p:grpSp>
      <p:grpSp>
        <p:nvGrpSpPr>
          <p:cNvPr id="10" name="组合 46"/>
          <p:cNvGrpSpPr/>
          <p:nvPr/>
        </p:nvGrpSpPr>
        <p:grpSpPr>
          <a:xfrm>
            <a:off x="5695087" y="3387526"/>
            <a:ext cx="4512278" cy="644917"/>
            <a:chOff x="3007001" y="2993168"/>
            <a:chExt cx="3930783" cy="561604"/>
          </a:xfrm>
          <a:solidFill>
            <a:schemeClr val="accent1"/>
          </a:solidFill>
        </p:grpSpPr>
        <p:sp>
          <p:nvSpPr>
            <p:cNvPr id="11" name="圆角矩形 10"/>
            <p:cNvSpPr/>
            <p:nvPr/>
          </p:nvSpPr>
          <p:spPr>
            <a:xfrm>
              <a:off x="3007001" y="2993168"/>
              <a:ext cx="3930783" cy="561604"/>
            </a:xfrm>
            <a:prstGeom prst="roundRect">
              <a:avLst>
                <a:gd name="adj" fmla="val 50000"/>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100" b="1" dirty="0">
                  <a:solidFill>
                    <a:schemeClr val="bg1"/>
                  </a:solidFill>
                  <a:latin typeface="微软雅黑" panose="020B0503020204020204" pitchFamily="34" charset="-122"/>
                  <a:ea typeface="微软雅黑" panose="020B0503020204020204" pitchFamily="34" charset="-122"/>
                </a:rPr>
                <a:t>在此处添加你的标题</a:t>
              </a:r>
            </a:p>
          </p:txBody>
        </p:sp>
        <p:sp>
          <p:nvSpPr>
            <p:cNvPr id="12" name="KSO_Shape"/>
            <p:cNvSpPr/>
            <p:nvPr/>
          </p:nvSpPr>
          <p:spPr>
            <a:xfrm>
              <a:off x="6480212" y="3219822"/>
              <a:ext cx="252000" cy="252000"/>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b="1"/>
            </a:p>
          </p:txBody>
        </p:sp>
      </p:grpSp>
      <p:grpSp>
        <p:nvGrpSpPr>
          <p:cNvPr id="13" name="组合 49"/>
          <p:cNvGrpSpPr/>
          <p:nvPr/>
        </p:nvGrpSpPr>
        <p:grpSpPr>
          <a:xfrm>
            <a:off x="5695087" y="4303513"/>
            <a:ext cx="4512278" cy="644917"/>
            <a:chOff x="3007001" y="3779147"/>
            <a:chExt cx="3930783" cy="561604"/>
          </a:xfrm>
          <a:solidFill>
            <a:schemeClr val="accent1"/>
          </a:solidFill>
        </p:grpSpPr>
        <p:sp>
          <p:nvSpPr>
            <p:cNvPr id="14" name="圆角矩形 6"/>
            <p:cNvSpPr/>
            <p:nvPr/>
          </p:nvSpPr>
          <p:spPr>
            <a:xfrm>
              <a:off x="3007001" y="3779147"/>
              <a:ext cx="3930783" cy="561604"/>
            </a:xfrm>
            <a:prstGeom prst="roundRect">
              <a:avLst>
                <a:gd name="adj" fmla="val 50000"/>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100" b="1" dirty="0">
                  <a:solidFill>
                    <a:schemeClr val="bg1"/>
                  </a:solidFill>
                  <a:latin typeface="微软雅黑" panose="020B0503020204020204" pitchFamily="34" charset="-122"/>
                  <a:ea typeface="微软雅黑" panose="020B0503020204020204" pitchFamily="34" charset="-122"/>
                </a:rPr>
                <a:t>在此处添加你的标题</a:t>
              </a:r>
            </a:p>
          </p:txBody>
        </p:sp>
        <p:sp>
          <p:nvSpPr>
            <p:cNvPr id="15" name="KSO_Shape"/>
            <p:cNvSpPr/>
            <p:nvPr/>
          </p:nvSpPr>
          <p:spPr>
            <a:xfrm>
              <a:off x="6480212" y="3939902"/>
              <a:ext cx="252000" cy="252000"/>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b="1"/>
            </a:p>
          </p:txBody>
        </p:sp>
      </p:grpSp>
      <p:sp>
        <p:nvSpPr>
          <p:cNvPr id="37" name="矩形 36"/>
          <p:cNvSpPr/>
          <p:nvPr/>
        </p:nvSpPr>
        <p:spPr>
          <a:xfrm>
            <a:off x="753" y="1449668"/>
            <a:ext cx="3788581" cy="3505015"/>
          </a:xfrm>
          <a:prstGeom prst="rect">
            <a:avLst/>
          </a:prstGeom>
          <a:solidFill>
            <a:srgbClr val="00BE9B"/>
          </a:solidFill>
          <a:ln w="12700" cap="flat" cmpd="sng" algn="ctr">
            <a:noFill/>
            <a:prstDash val="solid"/>
            <a:miter lim="800000"/>
          </a:ln>
          <a:effectLst/>
        </p:spPr>
        <p:txBody>
          <a:bodyPr rot="0" spcFirstLastPara="0" vertOverflow="overflow" horzOverflow="overflow" vert="horz" wrap="square" lIns="86684" tIns="43341" rIns="86684" bIns="43341"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8" name="MH_Others_1"/>
          <p:cNvSpPr txBox="1"/>
          <p:nvPr>
            <p:custDataLst>
              <p:tags r:id="rId1"/>
            </p:custDataLst>
          </p:nvPr>
        </p:nvSpPr>
        <p:spPr>
          <a:xfrm>
            <a:off x="600827" y="2239787"/>
            <a:ext cx="3077903" cy="1231106"/>
          </a:xfrm>
          <a:prstGeom prst="rect">
            <a:avLst/>
          </a:prstGeom>
          <a:noFill/>
        </p:spPr>
        <p:txBody>
          <a:bodyPr vert="horz" wrap="square" lIns="0" tIns="0" rIns="0" bIns="0" rtlCol="0" anchor="ctr" anchorCtr="0">
            <a:spAutoFit/>
          </a:bodyPr>
          <a:lstStyle/>
          <a:p>
            <a:pPr algn="ctr"/>
            <a:r>
              <a:rPr lang="zh-CN" altLang="en-US" sz="80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39" name="MH_Others_2"/>
          <p:cNvSpPr txBox="1"/>
          <p:nvPr>
            <p:custDataLst>
              <p:tags r:id="rId2"/>
            </p:custDataLst>
          </p:nvPr>
        </p:nvSpPr>
        <p:spPr>
          <a:xfrm>
            <a:off x="490219" y="3434724"/>
            <a:ext cx="3299115" cy="461665"/>
          </a:xfrm>
          <a:prstGeom prst="rect">
            <a:avLst/>
          </a:prstGeom>
          <a:noFill/>
        </p:spPr>
        <p:txBody>
          <a:bodyPr wrap="square" lIns="0" tIns="0" rIns="0" bIns="0">
            <a:spAutoFit/>
          </a:bodyPr>
          <a:lstStyle/>
          <a:p>
            <a:pPr algn="ctr">
              <a:defRPr/>
            </a:pPr>
            <a:r>
              <a:rPr lang="en-US" altLang="zh-CN" sz="30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组合 43"/>
          <p:cNvGrpSpPr/>
          <p:nvPr/>
        </p:nvGrpSpPr>
        <p:grpSpPr>
          <a:xfrm>
            <a:off x="5381525" y="1521288"/>
            <a:ext cx="716313" cy="716573"/>
            <a:chOff x="5381525" y="2000781"/>
            <a:chExt cx="716313" cy="716573"/>
          </a:xfrm>
        </p:grpSpPr>
        <p:sp>
          <p:nvSpPr>
            <p:cNvPr id="17" name="椭圆 16"/>
            <p:cNvSpPr/>
            <p:nvPr/>
          </p:nvSpPr>
          <p:spPr>
            <a:xfrm>
              <a:off x="5381525" y="2000781"/>
              <a:ext cx="716313" cy="716573"/>
            </a:xfrm>
            <a:prstGeom prst="ellipse">
              <a:avLst/>
            </a:prstGeom>
            <a:solidFill>
              <a:srgbClr val="00BE9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endParaRPr>
            </a:p>
          </p:txBody>
        </p:sp>
        <p:sp>
          <p:nvSpPr>
            <p:cNvPr id="40" name="TextBox 39"/>
            <p:cNvSpPr txBox="1"/>
            <p:nvPr/>
          </p:nvSpPr>
          <p:spPr>
            <a:xfrm>
              <a:off x="5414978" y="2122867"/>
              <a:ext cx="671979" cy="492443"/>
            </a:xfrm>
            <a:prstGeom prst="rect">
              <a:avLst/>
            </a:prstGeom>
            <a:noFill/>
          </p:spPr>
          <p:txBody>
            <a:bodyPr wrap="none" rtlCol="0">
              <a:spAutoFit/>
            </a:bodyPr>
            <a:lstStyle/>
            <a:p>
              <a:r>
                <a:rPr lang="en-US" altLang="zh-CN" sz="2600" b="1" spc="300" dirty="0">
                  <a:solidFill>
                    <a:schemeClr val="bg1"/>
                  </a:solidFill>
                  <a:latin typeface="微软雅黑" panose="020B0503020204020204" pitchFamily="34" charset="-122"/>
                  <a:ea typeface="微软雅黑" panose="020B0503020204020204" pitchFamily="34" charset="-122"/>
                </a:rPr>
                <a:t>01</a:t>
              </a:r>
              <a:endParaRPr lang="zh-CN" altLang="en-US" sz="2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5381525" y="2443427"/>
            <a:ext cx="716313" cy="716573"/>
            <a:chOff x="5381525" y="2922920"/>
            <a:chExt cx="716313" cy="716573"/>
          </a:xfrm>
        </p:grpSpPr>
        <p:sp>
          <p:nvSpPr>
            <p:cNvPr id="20" name="椭圆 19"/>
            <p:cNvSpPr/>
            <p:nvPr/>
          </p:nvSpPr>
          <p:spPr>
            <a:xfrm>
              <a:off x="5381525" y="2922920"/>
              <a:ext cx="716313" cy="716573"/>
            </a:xfrm>
            <a:prstGeom prst="ellipse">
              <a:avLst/>
            </a:prstGeom>
            <a:solidFill>
              <a:srgbClr val="00BE9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endParaRPr>
            </a:p>
          </p:txBody>
        </p:sp>
        <p:sp>
          <p:nvSpPr>
            <p:cNvPr id="41" name="TextBox 40"/>
            <p:cNvSpPr txBox="1"/>
            <p:nvPr/>
          </p:nvSpPr>
          <p:spPr>
            <a:xfrm>
              <a:off x="5414978" y="3037812"/>
              <a:ext cx="671979" cy="492443"/>
            </a:xfrm>
            <a:prstGeom prst="rect">
              <a:avLst/>
            </a:prstGeom>
            <a:noFill/>
          </p:spPr>
          <p:txBody>
            <a:bodyPr wrap="none" rtlCol="0">
              <a:spAutoFit/>
            </a:bodyPr>
            <a:lstStyle/>
            <a:p>
              <a:r>
                <a:rPr lang="en-US" altLang="zh-CN" sz="2600" b="1" spc="300" dirty="0">
                  <a:solidFill>
                    <a:schemeClr val="bg1"/>
                  </a:solidFill>
                  <a:latin typeface="微软雅黑" panose="020B0503020204020204" pitchFamily="34" charset="-122"/>
                  <a:ea typeface="微软雅黑" panose="020B0503020204020204" pitchFamily="34" charset="-122"/>
                </a:rPr>
                <a:t>02</a:t>
              </a:r>
              <a:endParaRPr lang="zh-CN" altLang="en-US" sz="2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5381525" y="3345914"/>
            <a:ext cx="716313" cy="716573"/>
            <a:chOff x="5381525" y="3825407"/>
            <a:chExt cx="716313" cy="716573"/>
          </a:xfrm>
        </p:grpSpPr>
        <p:sp>
          <p:nvSpPr>
            <p:cNvPr id="23" name="椭圆 22"/>
            <p:cNvSpPr/>
            <p:nvPr/>
          </p:nvSpPr>
          <p:spPr>
            <a:xfrm>
              <a:off x="5381525" y="3825407"/>
              <a:ext cx="716313" cy="716573"/>
            </a:xfrm>
            <a:prstGeom prst="ellipse">
              <a:avLst/>
            </a:prstGeom>
            <a:solidFill>
              <a:srgbClr val="00BE9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endParaRPr>
            </a:p>
          </p:txBody>
        </p:sp>
        <p:sp>
          <p:nvSpPr>
            <p:cNvPr id="42" name="TextBox 41"/>
            <p:cNvSpPr txBox="1"/>
            <p:nvPr/>
          </p:nvSpPr>
          <p:spPr>
            <a:xfrm>
              <a:off x="5414978" y="3955434"/>
              <a:ext cx="671979" cy="492443"/>
            </a:xfrm>
            <a:prstGeom prst="rect">
              <a:avLst/>
            </a:prstGeom>
            <a:noFill/>
          </p:spPr>
          <p:txBody>
            <a:bodyPr wrap="none" rtlCol="0">
              <a:spAutoFit/>
            </a:bodyPr>
            <a:lstStyle/>
            <a:p>
              <a:r>
                <a:rPr lang="en-US" altLang="zh-CN" sz="2600" b="1" spc="300" dirty="0">
                  <a:solidFill>
                    <a:schemeClr val="bg1"/>
                  </a:solidFill>
                  <a:latin typeface="微软雅黑" panose="020B0503020204020204" pitchFamily="34" charset="-122"/>
                  <a:ea typeface="微软雅黑" panose="020B0503020204020204" pitchFamily="34" charset="-122"/>
                </a:rPr>
                <a:t>03</a:t>
              </a:r>
              <a:endParaRPr lang="zh-CN" altLang="en-US" sz="2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5381525" y="4261901"/>
            <a:ext cx="716313" cy="716573"/>
            <a:chOff x="5381525" y="4741394"/>
            <a:chExt cx="716313" cy="716573"/>
          </a:xfrm>
        </p:grpSpPr>
        <p:sp>
          <p:nvSpPr>
            <p:cNvPr id="26" name="椭圆 7"/>
            <p:cNvSpPr/>
            <p:nvPr/>
          </p:nvSpPr>
          <p:spPr>
            <a:xfrm>
              <a:off x="5381525" y="4741394"/>
              <a:ext cx="716313" cy="716573"/>
            </a:xfrm>
            <a:prstGeom prst="ellipse">
              <a:avLst/>
            </a:prstGeom>
            <a:solidFill>
              <a:srgbClr val="00BE9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endParaRPr>
            </a:p>
          </p:txBody>
        </p:sp>
        <p:sp>
          <p:nvSpPr>
            <p:cNvPr id="43" name="TextBox 42"/>
            <p:cNvSpPr txBox="1"/>
            <p:nvPr/>
          </p:nvSpPr>
          <p:spPr>
            <a:xfrm>
              <a:off x="5414978" y="4870317"/>
              <a:ext cx="671979" cy="492443"/>
            </a:xfrm>
            <a:prstGeom prst="rect">
              <a:avLst/>
            </a:prstGeom>
            <a:noFill/>
          </p:spPr>
          <p:txBody>
            <a:bodyPr wrap="none" rtlCol="0">
              <a:spAutoFit/>
            </a:bodyPr>
            <a:lstStyle/>
            <a:p>
              <a:r>
                <a:rPr lang="en-US" altLang="zh-CN" sz="2600" b="1" spc="300" dirty="0">
                  <a:solidFill>
                    <a:schemeClr val="bg1"/>
                  </a:solidFill>
                  <a:latin typeface="微软雅黑" panose="020B0503020204020204" pitchFamily="34" charset="-122"/>
                  <a:ea typeface="微软雅黑" panose="020B0503020204020204" pitchFamily="34" charset="-122"/>
                </a:rPr>
                <a:t>04</a:t>
              </a:r>
              <a:endParaRPr lang="zh-CN" altLang="en-US" sz="2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9373677" y="6294985"/>
            <a:ext cx="2632129" cy="507827"/>
            <a:chOff x="733341" y="471148"/>
            <a:chExt cx="2666509" cy="514460"/>
          </a:xfrm>
        </p:grpSpPr>
        <p:sp>
          <p:nvSpPr>
            <p:cNvPr id="49" name="TextBox 48"/>
            <p:cNvSpPr txBox="1"/>
            <p:nvPr/>
          </p:nvSpPr>
          <p:spPr>
            <a:xfrm>
              <a:off x="1230031" y="477781"/>
              <a:ext cx="2169819" cy="507827"/>
            </a:xfrm>
            <a:prstGeom prst="rect">
              <a:avLst/>
            </a:prstGeom>
            <a:noFill/>
          </p:spPr>
          <p:txBody>
            <a:bodyPr wrap="none" lIns="121917" tIns="60958" rIns="121917" bIns="60958" rtlCol="0">
              <a:spAutoFit/>
            </a:bodyPr>
            <a:lstStyle/>
            <a:p>
              <a:r>
                <a:rPr lang="zh-CN" altLang="en-US" sz="2500" b="1" dirty="0">
                  <a:solidFill>
                    <a:schemeClr val="bg1"/>
                  </a:solidFill>
                  <a:latin typeface="微软雅黑" panose="020B0503020204020204" pitchFamily="34" charset="-122"/>
                  <a:ea typeface="微软雅黑" panose="020B0503020204020204" pitchFamily="34" charset="-122"/>
                </a:rPr>
                <a:t>某市人民医院</a:t>
              </a:r>
            </a:p>
          </p:txBody>
        </p:sp>
        <p:pic>
          <p:nvPicPr>
            <p:cNvPr id="50" name="图片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341" y="471148"/>
              <a:ext cx="508820" cy="509006"/>
            </a:xfrm>
            <a:prstGeom prst="rect">
              <a:avLst/>
            </a:prstGeom>
            <a:solidFill>
              <a:schemeClr val="bg1"/>
            </a:solidFill>
          </p:spPr>
        </p:pic>
      </p:grpSp>
    </p:spTree>
  </p:cSld>
  <p:clrMapOvr>
    <a:masterClrMapping/>
  </p:clrMapOvr>
  <mc:AlternateContent xmlns:mc="http://schemas.openxmlformats.org/markup-compatibility/2006" xmlns:p14="http://schemas.microsoft.com/office/powerpoint/2010/main">
    <mc:Choice Requires="p14">
      <p:transition spd="slow" p14:dur="2000" advTm="6204"/>
    </mc:Choice>
    <mc:Fallback xmlns="">
      <p:transition spd="slow" advTm="62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up)">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38"/>
                                        </p:tgtEl>
                                        <p:attrNameLst>
                                          <p:attrName>style.visibility</p:attrName>
                                        </p:attrNameLst>
                                      </p:cBhvr>
                                      <p:to>
                                        <p:strVal val="visible"/>
                                      </p:to>
                                    </p:set>
                                    <p:anim by="(-#ppt_w*2)" calcmode="lin" valueType="num">
                                      <p:cBhvr rctx="PPT">
                                        <p:cTn id="22" dur="500" autoRev="1" fill="hold">
                                          <p:stCondLst>
                                            <p:cond delay="0"/>
                                          </p:stCondLst>
                                        </p:cTn>
                                        <p:tgtEl>
                                          <p:spTgt spid="38"/>
                                        </p:tgtEl>
                                        <p:attrNameLst>
                                          <p:attrName>ppt_w</p:attrName>
                                        </p:attrNameLst>
                                      </p:cBhvr>
                                    </p:anim>
                                    <p:anim by="(#ppt_w*0.50)" calcmode="lin" valueType="num">
                                      <p:cBhvr>
                                        <p:cTn id="23" dur="500" decel="50000" autoRev="1" fill="hold">
                                          <p:stCondLst>
                                            <p:cond delay="0"/>
                                          </p:stCondLst>
                                        </p:cTn>
                                        <p:tgtEl>
                                          <p:spTgt spid="38"/>
                                        </p:tgtEl>
                                        <p:attrNameLst>
                                          <p:attrName>ppt_x</p:attrName>
                                        </p:attrNameLst>
                                      </p:cBhvr>
                                    </p:anim>
                                    <p:anim from="(-#ppt_h/2)" to="(#ppt_y)" calcmode="lin" valueType="num">
                                      <p:cBhvr>
                                        <p:cTn id="24" dur="1000" fill="hold">
                                          <p:stCondLst>
                                            <p:cond delay="0"/>
                                          </p:stCondLst>
                                        </p:cTn>
                                        <p:tgtEl>
                                          <p:spTgt spid="38"/>
                                        </p:tgtEl>
                                        <p:attrNameLst>
                                          <p:attrName>ppt_y</p:attrName>
                                        </p:attrNameLst>
                                      </p:cBhvr>
                                    </p:anim>
                                    <p:animRot by="21600000">
                                      <p:cBhvr>
                                        <p:cTn id="25" dur="1000" fill="hold">
                                          <p:stCondLst>
                                            <p:cond delay="0"/>
                                          </p:stCondLst>
                                        </p:cTn>
                                        <p:tgtEl>
                                          <p:spTgt spid="38"/>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by="(-#ppt_w*2)" calcmode="lin" valueType="num">
                                      <p:cBhvr rctx="PPT">
                                        <p:cTn id="30" dur="500" autoRev="1" fill="hold">
                                          <p:stCondLst>
                                            <p:cond delay="0"/>
                                          </p:stCondLst>
                                        </p:cTn>
                                        <p:tgtEl>
                                          <p:spTgt spid="39"/>
                                        </p:tgtEl>
                                        <p:attrNameLst>
                                          <p:attrName>ppt_w</p:attrName>
                                        </p:attrNameLst>
                                      </p:cBhvr>
                                    </p:anim>
                                    <p:anim by="(#ppt_w*0.50)" calcmode="lin" valueType="num">
                                      <p:cBhvr>
                                        <p:cTn id="31" dur="500" decel="50000" autoRev="1" fill="hold">
                                          <p:stCondLst>
                                            <p:cond delay="0"/>
                                          </p:stCondLst>
                                        </p:cTn>
                                        <p:tgtEl>
                                          <p:spTgt spid="39"/>
                                        </p:tgtEl>
                                        <p:attrNameLst>
                                          <p:attrName>ppt_x</p:attrName>
                                        </p:attrNameLst>
                                      </p:cBhvr>
                                    </p:anim>
                                    <p:anim from="(-#ppt_h/2)" to="(#ppt_y)" calcmode="lin" valueType="num">
                                      <p:cBhvr>
                                        <p:cTn id="32" dur="1000" fill="hold">
                                          <p:stCondLst>
                                            <p:cond delay="0"/>
                                          </p:stCondLst>
                                        </p:cTn>
                                        <p:tgtEl>
                                          <p:spTgt spid="39"/>
                                        </p:tgtEl>
                                        <p:attrNameLst>
                                          <p:attrName>ppt_y</p:attrName>
                                        </p:attrNameLst>
                                      </p:cBhvr>
                                    </p:anim>
                                    <p:animRot by="21600000">
                                      <p:cBhvr>
                                        <p:cTn id="33" dur="1000" fill="hold">
                                          <p:stCondLst>
                                            <p:cond delay="0"/>
                                          </p:stCondLst>
                                        </p:cTn>
                                        <p:tgtEl>
                                          <p:spTgt spid="39"/>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500" fill="hold"/>
                                        <p:tgtEl>
                                          <p:spTgt spid="46"/>
                                        </p:tgtEl>
                                        <p:attrNameLst>
                                          <p:attrName>ppt_w</p:attrName>
                                        </p:attrNameLst>
                                      </p:cBhvr>
                                      <p:tavLst>
                                        <p:tav tm="0">
                                          <p:val>
                                            <p:fltVal val="0"/>
                                          </p:val>
                                        </p:tav>
                                        <p:tav tm="100000">
                                          <p:val>
                                            <p:strVal val="#ppt_w"/>
                                          </p:val>
                                        </p:tav>
                                      </p:tavLst>
                                    </p:anim>
                                    <p:anim calcmode="lin" valueType="num">
                                      <p:cBhvr>
                                        <p:cTn id="51" dur="500" fill="hold"/>
                                        <p:tgtEl>
                                          <p:spTgt spid="46"/>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left)">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left)">
                                      <p:cBhvr>
                                        <p:cTn id="72" dur="500"/>
                                        <p:tgtEl>
                                          <p:spTgt spid="10"/>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childTnLst>
                          </p:cTn>
                        </p:par>
                        <p:par>
                          <p:cTn id="77" fill="hold">
                            <p:stCondLst>
                              <p:cond delay="1000"/>
                            </p:stCondLst>
                            <p:childTnLst>
                              <p:par>
                                <p:cTn id="78" presetID="22" presetClass="entr" presetSubtype="4"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down)">
                                      <p:cBhvr>
                                        <p:cTn id="8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7" grpId="0" animBg="1"/>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40" name="组合 7"/>
          <p:cNvGrpSpPr/>
          <p:nvPr/>
        </p:nvGrpSpPr>
        <p:grpSpPr bwMode="auto">
          <a:xfrm>
            <a:off x="8420587" y="2682453"/>
            <a:ext cx="3624369" cy="2331369"/>
            <a:chOff x="2872440" y="447610"/>
            <a:chExt cx="2576174" cy="1658190"/>
          </a:xfrm>
        </p:grpSpPr>
        <p:sp>
          <p:nvSpPr>
            <p:cNvPr id="41" name="文本框 66"/>
            <p:cNvSpPr txBox="1">
              <a:spLocks noChangeArrowheads="1"/>
            </p:cNvSpPr>
            <p:nvPr/>
          </p:nvSpPr>
          <p:spPr bwMode="auto">
            <a:xfrm>
              <a:off x="2955357" y="1215848"/>
              <a:ext cx="2301864" cy="889952"/>
            </a:xfrm>
            <a:prstGeom prst="rect">
              <a:avLst/>
            </a:prstGeom>
            <a:noFill/>
            <a:ln>
              <a:noFill/>
            </a:ln>
          </p:spPr>
          <p:txBody>
            <a:bodyPr lIns="0" tIns="0" rIns="0" bIns="0" anchor="t"/>
            <a:lstStyle>
              <a:defPPr>
                <a:defRPr lang="zh-CN"/>
              </a:defPPr>
              <a:lvl1pPr>
                <a:lnSpc>
                  <a:spcPct val="150000"/>
                </a:lnSpc>
                <a:defRPr sz="16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请替换文字内容，点击添加相关标题文字，修改文字内容</a:t>
              </a:r>
              <a:r>
                <a:rPr lang="en-US" altLang="zh-CN" sz="1500" kern="0" dirty="0">
                  <a:solidFill>
                    <a:sysClr val="windowText" lastClr="000000">
                      <a:lumMod val="50000"/>
                      <a:lumOff val="50000"/>
                    </a:sysClr>
                  </a:solidFill>
                  <a:sym typeface="Arial" panose="020B0604020202020204" pitchFamily="34" charset="0"/>
                </a:rPr>
                <a:t>.</a:t>
              </a:r>
              <a:endParaRPr kumimoji="0" lang="zh-CN" altLang="en-US" sz="15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文本框 13"/>
            <p:cNvSpPr txBox="1">
              <a:spLocks noChangeArrowheads="1"/>
            </p:cNvSpPr>
            <p:nvPr/>
          </p:nvSpPr>
          <p:spPr bwMode="auto">
            <a:xfrm>
              <a:off x="2872440" y="447610"/>
              <a:ext cx="2100147"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0" fontAlgn="auto" latinLnBrk="0" hangingPunct="0">
                <a:lnSpc>
                  <a:spcPct val="150000"/>
                </a:lnSpc>
                <a:spcBef>
                  <a:spcPts val="0"/>
                </a:spcBef>
                <a:spcAft>
                  <a:spcPts val="0"/>
                </a:spcAft>
                <a:buClrTx/>
                <a:buSzTx/>
                <a:buFontTx/>
                <a:buNone/>
                <a:defRPr/>
              </a:pPr>
              <a:r>
                <a:rPr kumimoji="0" lang="zh-CN" altLang="en-US" sz="2400" b="1"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3" name="文本框 66"/>
            <p:cNvSpPr txBox="1">
              <a:spLocks noChangeArrowheads="1"/>
            </p:cNvSpPr>
            <p:nvPr/>
          </p:nvSpPr>
          <p:spPr bwMode="auto">
            <a:xfrm>
              <a:off x="2875615" y="880114"/>
              <a:ext cx="2572999" cy="18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lumMod val="65000"/>
                    </a:sysClr>
                  </a:solidFill>
                  <a:effectLst/>
                  <a:uLnTx/>
                  <a:uFillTx/>
                  <a:latin typeface="Calibri" panose="020F0502020204030204"/>
                  <a:ea typeface="SimSun-ExtB" panose="02010609060101010101" pitchFamily="49" charset="-122"/>
                  <a:cs typeface="Arial" panose="020B0604020202020204" pitchFamily="34" charset="0"/>
                </a:rPr>
                <a:t>CLICK PLEASE REPLACE THE WRITTEN CONTENT</a:t>
              </a:r>
              <a:endParaRPr kumimoji="0" lang="zh-CN" altLang="en-US" sz="1100" b="0" i="0" u="none" strike="noStrike" kern="0" cap="none" spc="0" normalizeH="0" baseline="0" noProof="0" dirty="0">
                <a:ln>
                  <a:noFill/>
                </a:ln>
                <a:solidFill>
                  <a:sysClr val="window" lastClr="FFFFFF">
                    <a:lumMod val="65000"/>
                  </a:sysClr>
                </a:solidFill>
                <a:effectLst/>
                <a:uLnTx/>
                <a:uFillTx/>
                <a:latin typeface="Calibri" panose="020F0502020204030204"/>
                <a:ea typeface="SimSun-ExtB" panose="02010609060101010101" pitchFamily="49" charset="-122"/>
                <a:cs typeface="Arial" panose="020B0604020202020204" pitchFamily="34" charset="0"/>
              </a:endParaRPr>
            </a:p>
          </p:txBody>
        </p:sp>
        <p:sp>
          <p:nvSpPr>
            <p:cNvPr id="44" name="任意多边形 43"/>
            <p:cNvSpPr/>
            <p:nvPr/>
          </p:nvSpPr>
          <p:spPr>
            <a:xfrm>
              <a:off x="2989856" y="1164632"/>
              <a:ext cx="1026383" cy="87325"/>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cap="flat" cmpd="sng" algn="ctr">
              <a:solidFill>
                <a:sysClr val="windowText" lastClr="000000">
                  <a:lumMod val="75000"/>
                  <a:lumOff val="25000"/>
                </a:sysClr>
              </a:solid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5" name="矩形 44"/>
          <p:cNvSpPr/>
          <p:nvPr/>
        </p:nvSpPr>
        <p:spPr>
          <a:xfrm>
            <a:off x="7996450" y="970767"/>
            <a:ext cx="4195550" cy="1515732"/>
          </a:xfrm>
          <a:prstGeom prst="rect">
            <a:avLst/>
          </a:prstGeom>
          <a:blipFill dpi="0" rotWithShape="1">
            <a:blip r:embed="rId4" cstate="print"/>
            <a:srcRect/>
            <a:stretch>
              <a:fillRect/>
            </a:stretch>
          </a:blip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6" name="矩形 45"/>
          <p:cNvSpPr/>
          <p:nvPr/>
        </p:nvSpPr>
        <p:spPr>
          <a:xfrm>
            <a:off x="7996450" y="5154950"/>
            <a:ext cx="4195550" cy="151573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7" name="任意多边形 46"/>
          <p:cNvSpPr/>
          <p:nvPr/>
        </p:nvSpPr>
        <p:spPr>
          <a:xfrm>
            <a:off x="7996450" y="2544735"/>
            <a:ext cx="4195550" cy="2469087"/>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rgbClr val="00BE9B"/>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48" name="组合 55"/>
          <p:cNvGrpSpPr/>
          <p:nvPr/>
        </p:nvGrpSpPr>
        <p:grpSpPr bwMode="auto">
          <a:xfrm>
            <a:off x="560662" y="1600102"/>
            <a:ext cx="6958076" cy="1872207"/>
            <a:chOff x="5125834" y="3640108"/>
            <a:chExt cx="4948441" cy="1331182"/>
          </a:xfrm>
        </p:grpSpPr>
        <p:sp>
          <p:nvSpPr>
            <p:cNvPr id="49" name="文本框 66"/>
            <p:cNvSpPr txBox="1">
              <a:spLocks noChangeArrowheads="1"/>
            </p:cNvSpPr>
            <p:nvPr/>
          </p:nvSpPr>
          <p:spPr bwMode="auto">
            <a:xfrm>
              <a:off x="5175048" y="4121335"/>
              <a:ext cx="4899227" cy="849955"/>
            </a:xfrm>
            <a:prstGeom prst="rect">
              <a:avLst/>
            </a:prstGeom>
            <a:noFill/>
            <a:ln>
              <a:noFill/>
            </a:ln>
          </p:spPr>
          <p:txBody>
            <a:bodyPr lIns="0" tIns="0" rIns="0" bIns="0" anchor="t"/>
            <a:lstStyle>
              <a:defPPr>
                <a:defRPr lang="zh-CN"/>
              </a:defPPr>
              <a:lvl1pPr>
                <a:lnSpc>
                  <a:spcPct val="150000"/>
                </a:lnSpc>
                <a:defRPr sz="17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lvl="0">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此处添加详细文本描述，建议与标题相关并符合整体语言风格，语言描述尽量简洁生动。尽量将每页幻灯片的字数控制在</a:t>
              </a:r>
              <a:r>
                <a:rPr kumimoji="0" lang="en-US" altLang="zh-CN"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200</a:t>
              </a: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字以内，据统计每页幻灯片的最好控制在</a:t>
              </a:r>
              <a:r>
                <a:rPr kumimoji="0" lang="en-US" altLang="zh-CN"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5</a:t>
              </a: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分钟之内</a:t>
              </a:r>
              <a:r>
                <a:rPr lang="zh-CN" altLang="en-US" sz="1600" kern="0" dirty="0">
                  <a:solidFill>
                    <a:sysClr val="windowText" lastClr="000000">
                      <a:lumMod val="50000"/>
                      <a:lumOff val="50000"/>
                    </a:sysClr>
                  </a:solidFill>
                  <a:sym typeface="Arial" panose="020B0604020202020204"/>
                </a:rPr>
                <a:t>。</a:t>
              </a:r>
              <a:endPar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endParaRPr>
            </a:p>
          </p:txBody>
        </p:sp>
        <p:sp>
          <p:nvSpPr>
            <p:cNvPr id="50" name="文本框 66"/>
            <p:cNvSpPr txBox="1">
              <a:spLocks noChangeArrowheads="1"/>
            </p:cNvSpPr>
            <p:nvPr/>
          </p:nvSpPr>
          <p:spPr bwMode="auto">
            <a:xfrm>
              <a:off x="5125834" y="3640108"/>
              <a:ext cx="1869231" cy="41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0" fontAlgn="auto" latinLnBrk="0" hangingPunct="0">
                <a:lnSpc>
                  <a:spcPct val="150000"/>
                </a:lnSpc>
                <a:spcBef>
                  <a:spcPts val="0"/>
                </a:spcBef>
                <a:spcAft>
                  <a:spcPts val="0"/>
                </a:spcAft>
                <a:buClrTx/>
                <a:buSzTx/>
                <a:buFontTx/>
                <a:buNone/>
                <a:defRPr/>
              </a:pPr>
              <a:r>
                <a:rPr kumimoji="0" lang="zh-CN" altLang="en-US" sz="24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rPr>
                <a:t>添加文字</a:t>
              </a:r>
            </a:p>
          </p:txBody>
        </p:sp>
      </p:grpSp>
      <p:sp>
        <p:nvSpPr>
          <p:cNvPr id="51" name="十字形 50"/>
          <p:cNvSpPr/>
          <p:nvPr/>
        </p:nvSpPr>
        <p:spPr>
          <a:xfrm>
            <a:off x="8594706" y="4513651"/>
            <a:ext cx="388420" cy="388420"/>
          </a:xfrm>
          <a:prstGeom prst="plus">
            <a:avLst>
              <a:gd name="adj" fmla="val 41380"/>
            </a:avLst>
          </a:prstGeom>
          <a:solidFill>
            <a:srgbClr val="00B4CB"/>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52" name="组合 2"/>
          <p:cNvGrpSpPr/>
          <p:nvPr/>
        </p:nvGrpSpPr>
        <p:grpSpPr bwMode="auto">
          <a:xfrm>
            <a:off x="768264" y="3832349"/>
            <a:ext cx="5853089" cy="1386142"/>
            <a:chOff x="546100" y="2827735"/>
            <a:chExt cx="4162425" cy="986543"/>
          </a:xfrm>
        </p:grpSpPr>
        <p:grpSp>
          <p:nvGrpSpPr>
            <p:cNvPr id="53" name="组合 8"/>
            <p:cNvGrpSpPr/>
            <p:nvPr/>
          </p:nvGrpSpPr>
          <p:grpSpPr bwMode="auto">
            <a:xfrm>
              <a:off x="546100" y="2895600"/>
              <a:ext cx="692704" cy="692704"/>
              <a:chOff x="584200" y="2946400"/>
              <a:chExt cx="692704" cy="692704"/>
            </a:xfrm>
          </p:grpSpPr>
          <p:sp>
            <p:nvSpPr>
              <p:cNvPr id="57" name="矩形 56"/>
              <p:cNvSpPr/>
              <p:nvPr/>
            </p:nvSpPr>
            <p:spPr>
              <a:xfrm>
                <a:off x="584200" y="2946400"/>
                <a:ext cx="692150" cy="692704"/>
              </a:xfrm>
              <a:prstGeom prst="rect">
                <a:avLst/>
              </a:prstGeom>
              <a:solidFill>
                <a:srgbClr val="8EC26A"/>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58" name="组合 67"/>
              <p:cNvGrpSpPr/>
              <p:nvPr/>
            </p:nvGrpSpPr>
            <p:grpSpPr bwMode="auto">
              <a:xfrm>
                <a:off x="724526" y="3119526"/>
                <a:ext cx="412052" cy="346452"/>
                <a:chOff x="7321551" y="763588"/>
                <a:chExt cx="1050925" cy="882650"/>
              </a:xfrm>
              <a:solidFill>
                <a:sysClr val="window" lastClr="FFFFFF"/>
              </a:solidFill>
            </p:grpSpPr>
            <p:sp>
              <p:nvSpPr>
                <p:cNvPr id="59" name="Freeform 11"/>
                <p:cNvSpPr>
                  <a:spLocks noEditPoints="1"/>
                </p:cNvSpPr>
                <p:nvPr/>
              </p:nvSpPr>
              <p:spPr bwMode="auto">
                <a:xfrm>
                  <a:off x="7321551" y="763588"/>
                  <a:ext cx="744538" cy="704850"/>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0" name="Freeform 12"/>
                <p:cNvSpPr>
                  <a:spLocks noEditPoints="1"/>
                </p:cNvSpPr>
                <p:nvPr/>
              </p:nvSpPr>
              <p:spPr bwMode="auto">
                <a:xfrm>
                  <a:off x="7735888" y="1052513"/>
                  <a:ext cx="636588" cy="593725"/>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grpSp>
          <p:nvGrpSpPr>
            <p:cNvPr id="54" name="组合 71"/>
            <p:cNvGrpSpPr/>
            <p:nvPr/>
          </p:nvGrpSpPr>
          <p:grpSpPr bwMode="auto">
            <a:xfrm>
              <a:off x="1417435" y="2827735"/>
              <a:ext cx="3291090" cy="986543"/>
              <a:chOff x="5125835" y="3110310"/>
              <a:chExt cx="3291090" cy="986543"/>
            </a:xfrm>
          </p:grpSpPr>
          <p:sp>
            <p:nvSpPr>
              <p:cNvPr id="55" name="文本框 66"/>
              <p:cNvSpPr txBox="1">
                <a:spLocks noChangeArrowheads="1"/>
              </p:cNvSpPr>
              <p:nvPr/>
            </p:nvSpPr>
            <p:spPr bwMode="auto">
              <a:xfrm>
                <a:off x="5162550" y="3505462"/>
                <a:ext cx="3254375" cy="591391"/>
              </a:xfrm>
              <a:prstGeom prst="rect">
                <a:avLst/>
              </a:prstGeom>
              <a:noFill/>
              <a:ln>
                <a:noFill/>
              </a:ln>
            </p:spPr>
            <p:txBody>
              <a:bodyPr lIns="0" tIns="0" rIns="0" bIns="0" anchor="t"/>
              <a:lstStyle>
                <a:defPPr>
                  <a:defRPr lang="zh-CN"/>
                </a:defPPr>
                <a:lvl1pPr>
                  <a:lnSpc>
                    <a:spcPct val="150000"/>
                  </a:lnSpc>
                  <a:defRPr sz="17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此处添加详细文本描述，建议与标题相关并符合整体语言风格，语言描述尽量简洁生动。</a:t>
                </a:r>
              </a:p>
            </p:txBody>
          </p:sp>
          <p:sp>
            <p:nvSpPr>
              <p:cNvPr id="56" name="文本框 66"/>
              <p:cNvSpPr txBox="1">
                <a:spLocks noChangeArrowheads="1"/>
              </p:cNvSpPr>
              <p:nvPr/>
            </p:nvSpPr>
            <p:spPr bwMode="auto">
              <a:xfrm>
                <a:off x="5125835" y="3110310"/>
                <a:ext cx="933868" cy="3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0" fontAlgn="auto" latinLnBrk="0" hangingPunct="0">
                  <a:lnSpc>
                    <a:spcPct val="15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rPr>
                  <a:t>添加文字</a:t>
                </a:r>
              </a:p>
            </p:txBody>
          </p:sp>
        </p:grpSp>
      </p:grpSp>
      <p:grpSp>
        <p:nvGrpSpPr>
          <p:cNvPr id="61" name="组合 3"/>
          <p:cNvGrpSpPr/>
          <p:nvPr/>
        </p:nvGrpSpPr>
        <p:grpSpPr bwMode="auto">
          <a:xfrm>
            <a:off x="768264" y="5282718"/>
            <a:ext cx="5853089" cy="1357942"/>
            <a:chOff x="546100" y="3749505"/>
            <a:chExt cx="4162425" cy="966473"/>
          </a:xfrm>
        </p:grpSpPr>
        <p:grpSp>
          <p:nvGrpSpPr>
            <p:cNvPr id="62" name="组合 9"/>
            <p:cNvGrpSpPr/>
            <p:nvPr/>
          </p:nvGrpSpPr>
          <p:grpSpPr bwMode="auto">
            <a:xfrm>
              <a:off x="546100" y="3797300"/>
              <a:ext cx="692704" cy="692704"/>
              <a:chOff x="584200" y="3848100"/>
              <a:chExt cx="692704" cy="692704"/>
            </a:xfrm>
          </p:grpSpPr>
          <p:sp>
            <p:nvSpPr>
              <p:cNvPr id="66" name="矩形 65"/>
              <p:cNvSpPr/>
              <p:nvPr/>
            </p:nvSpPr>
            <p:spPr>
              <a:xfrm>
                <a:off x="584200" y="3848100"/>
                <a:ext cx="692150" cy="692704"/>
              </a:xfrm>
              <a:prstGeom prst="rect">
                <a:avLst/>
              </a:prstGeom>
              <a:solidFill>
                <a:srgbClr val="00BE9B"/>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67" name="组合 60"/>
              <p:cNvGrpSpPr/>
              <p:nvPr/>
            </p:nvGrpSpPr>
            <p:grpSpPr bwMode="auto">
              <a:xfrm>
                <a:off x="715724" y="4011754"/>
                <a:ext cx="448152" cy="357046"/>
                <a:chOff x="155576" y="754063"/>
                <a:chExt cx="1143000" cy="909638"/>
              </a:xfrm>
              <a:solidFill>
                <a:sysClr val="window" lastClr="FFFFFF"/>
              </a:solidFill>
            </p:grpSpPr>
            <p:sp>
              <p:nvSpPr>
                <p:cNvPr id="68" name="Freeform 13"/>
                <p:cNvSpPr>
                  <a:spLocks noEditPoints="1"/>
                </p:cNvSpPr>
                <p:nvPr/>
              </p:nvSpPr>
              <p:spPr bwMode="auto">
                <a:xfrm>
                  <a:off x="155576" y="855663"/>
                  <a:ext cx="985838" cy="808038"/>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9" name="Freeform 14"/>
                <p:cNvSpPr>
                  <a:spLocks noEditPoints="1"/>
                </p:cNvSpPr>
                <p:nvPr/>
              </p:nvSpPr>
              <p:spPr bwMode="auto">
                <a:xfrm>
                  <a:off x="379413" y="1212850"/>
                  <a:ext cx="388938" cy="357188"/>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0" name="Freeform 15"/>
                <p:cNvSpPr/>
                <p:nvPr/>
              </p:nvSpPr>
              <p:spPr bwMode="auto">
                <a:xfrm>
                  <a:off x="892176" y="890588"/>
                  <a:ext cx="215900" cy="228600"/>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1" name="Freeform 16"/>
                <p:cNvSpPr/>
                <p:nvPr/>
              </p:nvSpPr>
              <p:spPr bwMode="auto">
                <a:xfrm>
                  <a:off x="850901" y="754063"/>
                  <a:ext cx="447675" cy="42545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grpSp>
          <p:nvGrpSpPr>
            <p:cNvPr id="63" name="组合 74"/>
            <p:cNvGrpSpPr/>
            <p:nvPr/>
          </p:nvGrpSpPr>
          <p:grpSpPr bwMode="auto">
            <a:xfrm>
              <a:off x="1417435" y="3749505"/>
              <a:ext cx="3291090" cy="966473"/>
              <a:chOff x="5125835" y="3130380"/>
              <a:chExt cx="3291090" cy="966473"/>
            </a:xfrm>
          </p:grpSpPr>
          <p:sp>
            <p:nvSpPr>
              <p:cNvPr id="64" name="文本框 66"/>
              <p:cNvSpPr txBox="1">
                <a:spLocks noChangeArrowheads="1"/>
              </p:cNvSpPr>
              <p:nvPr/>
            </p:nvSpPr>
            <p:spPr bwMode="auto">
              <a:xfrm>
                <a:off x="5162550" y="3505462"/>
                <a:ext cx="3254375" cy="591391"/>
              </a:xfrm>
              <a:prstGeom prst="rect">
                <a:avLst/>
              </a:prstGeom>
              <a:noFill/>
              <a:ln>
                <a:noFill/>
              </a:ln>
            </p:spPr>
            <p:txBody>
              <a:bodyPr lIns="0" tIns="0" rIns="0" bIns="0" anchor="t"/>
              <a:lstStyle>
                <a:defPPr>
                  <a:defRPr lang="zh-CN"/>
                </a:defPPr>
                <a:lvl1pPr>
                  <a:lnSpc>
                    <a:spcPct val="150000"/>
                  </a:lnSpc>
                  <a:defRPr sz="17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此处添加详细文本描述，建议与标题相关并符合整体语言风格，语言描述尽量简洁生动。</a:t>
                </a:r>
              </a:p>
            </p:txBody>
          </p:sp>
          <p:sp>
            <p:nvSpPr>
              <p:cNvPr id="65" name="文本框 66"/>
              <p:cNvSpPr txBox="1">
                <a:spLocks noChangeArrowheads="1"/>
              </p:cNvSpPr>
              <p:nvPr/>
            </p:nvSpPr>
            <p:spPr bwMode="auto">
              <a:xfrm>
                <a:off x="5125835" y="3130380"/>
                <a:ext cx="933868" cy="3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0" hangingPunct="0">
                  <a:lnSpc>
                    <a:spcPct val="150000"/>
                  </a:lnSpc>
                  <a:defRPr sz="2200" b="1">
                    <a:solidFill>
                      <a:schemeClr val="tx1">
                        <a:lumMod val="65000"/>
                        <a:lumOff val="35000"/>
                      </a:schemeClr>
                    </a:solidFill>
                    <a:latin typeface="Arial" panose="020B0604020202020204" pitchFamily="34" charset="0"/>
                    <a:ea typeface="微软雅黑" panose="020B0503020204020204" pitchFamily="34" charset="-122"/>
                  </a:defRPr>
                </a:lvl1pPr>
                <a:lvl2pPr marL="742950" indent="-285750" eaLnBrk="0" hangingPunct="0">
                  <a:defRPr sz="1300"/>
                </a:lvl2pPr>
                <a:lvl3pPr marL="1143000" indent="-228600" eaLnBrk="0" hangingPunct="0">
                  <a:defRPr sz="1300"/>
                </a:lvl3pPr>
                <a:lvl4pPr marL="1600200" indent="-228600" eaLnBrk="0" hangingPunct="0">
                  <a:defRPr sz="1300"/>
                </a:lvl4pPr>
                <a:lvl5pPr marL="2057400" indent="-228600" eaLnBrk="0" hangingPunct="0">
                  <a:defRPr sz="1300"/>
                </a:lvl5pPr>
                <a:lvl6pPr marL="2514600" indent="-228600" defTabSz="685800" eaLnBrk="0" fontAlgn="base" hangingPunct="0">
                  <a:spcBef>
                    <a:spcPct val="0"/>
                  </a:spcBef>
                  <a:spcAft>
                    <a:spcPct val="0"/>
                  </a:spcAft>
                  <a:defRPr sz="1300"/>
                </a:lvl6pPr>
                <a:lvl7pPr marL="2971800" indent="-228600" defTabSz="685800" eaLnBrk="0" fontAlgn="base" hangingPunct="0">
                  <a:spcBef>
                    <a:spcPct val="0"/>
                  </a:spcBef>
                  <a:spcAft>
                    <a:spcPct val="0"/>
                  </a:spcAft>
                  <a:defRPr sz="1300"/>
                </a:lvl7pPr>
                <a:lvl8pPr marL="3429000" indent="-228600" defTabSz="685800" eaLnBrk="0" fontAlgn="base" hangingPunct="0">
                  <a:spcBef>
                    <a:spcPct val="0"/>
                  </a:spcBef>
                  <a:spcAft>
                    <a:spcPct val="0"/>
                  </a:spcAft>
                  <a:defRPr sz="1300"/>
                </a:lvl8pPr>
                <a:lvl9pPr marL="3886200" indent="-228600" defTabSz="685800" eaLnBrk="0" fontAlgn="base" hangingPunct="0">
                  <a:spcBef>
                    <a:spcPct val="0"/>
                  </a:spcBef>
                  <a:spcAft>
                    <a:spcPct val="0"/>
                  </a:spcAft>
                  <a:defRPr sz="1300"/>
                </a:lvl9pPr>
              </a:lstStyle>
              <a:p>
                <a:pPr marL="0" marR="0" lvl="0" indent="0" defTabSz="914400" eaLnBrk="0" fontAlgn="auto" latinLnBrk="0" hangingPunct="0">
                  <a:lnSpc>
                    <a:spcPct val="15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rPr>
                  <a:t>添加文字</a:t>
                </a:r>
              </a:p>
            </p:txBody>
          </p:sp>
        </p:grpSp>
      </p:grpSp>
    </p:spTree>
  </p:cSld>
  <p:clrMapOvr>
    <a:masterClrMapping/>
  </p:clrMapOvr>
  <mc:AlternateContent xmlns:mc="http://schemas.openxmlformats.org/markup-compatibility/2006" xmlns:p14="http://schemas.microsoft.com/office/powerpoint/2010/main">
    <mc:Choice Requires="p14">
      <p:transition spd="slow" p14:dur="2000" advTm="2620"/>
    </mc:Choice>
    <mc:Fallback xmlns="">
      <p:transition spd="slow" advTm="2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ppt_x"/>
                                          </p:val>
                                        </p:tav>
                                        <p:tav tm="100000">
                                          <p:val>
                                            <p:strVal val="#ppt_x"/>
                                          </p:val>
                                        </p:tav>
                                      </p:tavLst>
                                    </p:anim>
                                    <p:anim calcmode="lin" valueType="num">
                                      <p:cBhvr additive="base">
                                        <p:cTn id="8" dur="750" fill="hold"/>
                                        <p:tgtEl>
                                          <p:spTgt spid="4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750" fill="hold"/>
                                        <p:tgtEl>
                                          <p:spTgt spid="46"/>
                                        </p:tgtEl>
                                        <p:attrNameLst>
                                          <p:attrName>ppt_x</p:attrName>
                                        </p:attrNameLst>
                                      </p:cBhvr>
                                      <p:tavLst>
                                        <p:tav tm="0">
                                          <p:val>
                                            <p:strVal val="#ppt_x"/>
                                          </p:val>
                                        </p:tav>
                                        <p:tav tm="100000">
                                          <p:val>
                                            <p:strVal val="#ppt_x"/>
                                          </p:val>
                                        </p:tav>
                                      </p:tavLst>
                                    </p:anim>
                                    <p:anim calcmode="lin" valueType="num">
                                      <p:cBhvr additive="base">
                                        <p:cTn id="12" dur="750" fill="hold"/>
                                        <p:tgtEl>
                                          <p:spTgt spid="46"/>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750" fill="hold"/>
                                        <p:tgtEl>
                                          <p:spTgt spid="47"/>
                                        </p:tgtEl>
                                        <p:attrNameLst>
                                          <p:attrName>ppt_w</p:attrName>
                                        </p:attrNameLst>
                                      </p:cBhvr>
                                      <p:tavLst>
                                        <p:tav tm="0">
                                          <p:val>
                                            <p:fltVal val="0"/>
                                          </p:val>
                                        </p:tav>
                                        <p:tav tm="100000">
                                          <p:val>
                                            <p:strVal val="#ppt_w"/>
                                          </p:val>
                                        </p:tav>
                                      </p:tavLst>
                                    </p:anim>
                                    <p:anim calcmode="lin" valueType="num">
                                      <p:cBhvr>
                                        <p:cTn id="16" dur="750" fill="hold"/>
                                        <p:tgtEl>
                                          <p:spTgt spid="47"/>
                                        </p:tgtEl>
                                        <p:attrNameLst>
                                          <p:attrName>ppt_h</p:attrName>
                                        </p:attrNameLst>
                                      </p:cBhvr>
                                      <p:tavLst>
                                        <p:tav tm="0">
                                          <p:val>
                                            <p:fltVal val="0"/>
                                          </p:val>
                                        </p:tav>
                                        <p:tav tm="100000">
                                          <p:val>
                                            <p:strVal val="#ppt_h"/>
                                          </p:val>
                                        </p:tav>
                                      </p:tavLst>
                                    </p:anim>
                                    <p:animEffect transition="in" filter="fade">
                                      <p:cBhvr>
                                        <p:cTn id="17" dur="750"/>
                                        <p:tgtEl>
                                          <p:spTgt spid="47"/>
                                        </p:tgtEl>
                                      </p:cBhvr>
                                    </p:animEffect>
                                  </p:childTnLst>
                                </p:cTn>
                              </p:par>
                              <p:par>
                                <p:cTn id="18" presetID="53" presetClass="entr" presetSubtype="16" fill="hold" nodeType="withEffect">
                                  <p:stCondLst>
                                    <p:cond delay="400"/>
                                  </p:stCondLst>
                                  <p:childTnLst>
                                    <p:set>
                                      <p:cBhvr>
                                        <p:cTn id="19" dur="1" fill="hold">
                                          <p:stCondLst>
                                            <p:cond delay="0"/>
                                          </p:stCondLst>
                                        </p:cTn>
                                        <p:tgtEl>
                                          <p:spTgt spid="40"/>
                                        </p:tgtEl>
                                        <p:attrNameLst>
                                          <p:attrName>style.visibility</p:attrName>
                                        </p:attrNameLst>
                                      </p:cBhvr>
                                      <p:to>
                                        <p:strVal val="visible"/>
                                      </p:to>
                                    </p:set>
                                    <p:anim calcmode="lin" valueType="num">
                                      <p:cBhvr>
                                        <p:cTn id="20" dur="750" fill="hold"/>
                                        <p:tgtEl>
                                          <p:spTgt spid="40"/>
                                        </p:tgtEl>
                                        <p:attrNameLst>
                                          <p:attrName>ppt_w</p:attrName>
                                        </p:attrNameLst>
                                      </p:cBhvr>
                                      <p:tavLst>
                                        <p:tav tm="0">
                                          <p:val>
                                            <p:fltVal val="0"/>
                                          </p:val>
                                        </p:tav>
                                        <p:tav tm="100000">
                                          <p:val>
                                            <p:strVal val="#ppt_w"/>
                                          </p:val>
                                        </p:tav>
                                      </p:tavLst>
                                    </p:anim>
                                    <p:anim calcmode="lin" valueType="num">
                                      <p:cBhvr>
                                        <p:cTn id="21" dur="750" fill="hold"/>
                                        <p:tgtEl>
                                          <p:spTgt spid="40"/>
                                        </p:tgtEl>
                                        <p:attrNameLst>
                                          <p:attrName>ppt_h</p:attrName>
                                        </p:attrNameLst>
                                      </p:cBhvr>
                                      <p:tavLst>
                                        <p:tav tm="0">
                                          <p:val>
                                            <p:fltVal val="0"/>
                                          </p:val>
                                        </p:tav>
                                        <p:tav tm="100000">
                                          <p:val>
                                            <p:strVal val="#ppt_h"/>
                                          </p:val>
                                        </p:tav>
                                      </p:tavLst>
                                    </p:anim>
                                    <p:animEffect transition="in" filter="fade">
                                      <p:cBhvr>
                                        <p:cTn id="22" dur="750"/>
                                        <p:tgtEl>
                                          <p:spTgt spid="40"/>
                                        </p:tgtEl>
                                      </p:cBhvr>
                                    </p:animEffect>
                                  </p:childTnLst>
                                </p:cTn>
                              </p:par>
                              <p:par>
                                <p:cTn id="23" presetID="53" presetClass="entr" presetSubtype="16" fill="hold" grpId="0" nodeType="withEffect">
                                  <p:stCondLst>
                                    <p:cond delay="600"/>
                                  </p:stCondLst>
                                  <p:childTnLst>
                                    <p:set>
                                      <p:cBhvr>
                                        <p:cTn id="24" dur="1" fill="hold">
                                          <p:stCondLst>
                                            <p:cond delay="0"/>
                                          </p:stCondLst>
                                        </p:cTn>
                                        <p:tgtEl>
                                          <p:spTgt spid="51"/>
                                        </p:tgtEl>
                                        <p:attrNameLst>
                                          <p:attrName>style.visibility</p:attrName>
                                        </p:attrNameLst>
                                      </p:cBhvr>
                                      <p:to>
                                        <p:strVal val="visible"/>
                                      </p:to>
                                    </p:set>
                                    <p:anim calcmode="lin" valueType="num">
                                      <p:cBhvr>
                                        <p:cTn id="25" dur="750" fill="hold"/>
                                        <p:tgtEl>
                                          <p:spTgt spid="51"/>
                                        </p:tgtEl>
                                        <p:attrNameLst>
                                          <p:attrName>ppt_w</p:attrName>
                                        </p:attrNameLst>
                                      </p:cBhvr>
                                      <p:tavLst>
                                        <p:tav tm="0">
                                          <p:val>
                                            <p:fltVal val="0"/>
                                          </p:val>
                                        </p:tav>
                                        <p:tav tm="100000">
                                          <p:val>
                                            <p:strVal val="#ppt_w"/>
                                          </p:val>
                                        </p:tav>
                                      </p:tavLst>
                                    </p:anim>
                                    <p:anim calcmode="lin" valueType="num">
                                      <p:cBhvr>
                                        <p:cTn id="26" dur="750" fill="hold"/>
                                        <p:tgtEl>
                                          <p:spTgt spid="51"/>
                                        </p:tgtEl>
                                        <p:attrNameLst>
                                          <p:attrName>ppt_h</p:attrName>
                                        </p:attrNameLst>
                                      </p:cBhvr>
                                      <p:tavLst>
                                        <p:tav tm="0">
                                          <p:val>
                                            <p:fltVal val="0"/>
                                          </p:val>
                                        </p:tav>
                                        <p:tav tm="100000">
                                          <p:val>
                                            <p:strVal val="#ppt_h"/>
                                          </p:val>
                                        </p:tav>
                                      </p:tavLst>
                                    </p:anim>
                                    <p:animEffect transition="in" filter="fade">
                                      <p:cBhvr>
                                        <p:cTn id="27" dur="750"/>
                                        <p:tgtEl>
                                          <p:spTgt spid="51"/>
                                        </p:tgtEl>
                                      </p:cBhvr>
                                    </p:animEffect>
                                  </p:childTnLst>
                                </p:cTn>
                              </p:par>
                              <p:par>
                                <p:cTn id="28" presetID="2" presetClass="entr" presetSubtype="8" fill="hold" nodeType="withEffect">
                                  <p:stCondLst>
                                    <p:cond delay="100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750" fill="hold"/>
                                        <p:tgtEl>
                                          <p:spTgt spid="48"/>
                                        </p:tgtEl>
                                        <p:attrNameLst>
                                          <p:attrName>ppt_x</p:attrName>
                                        </p:attrNameLst>
                                      </p:cBhvr>
                                      <p:tavLst>
                                        <p:tav tm="0">
                                          <p:val>
                                            <p:strVal val="0-#ppt_w/2"/>
                                          </p:val>
                                        </p:tav>
                                        <p:tav tm="100000">
                                          <p:val>
                                            <p:strVal val="#ppt_x"/>
                                          </p:val>
                                        </p:tav>
                                      </p:tavLst>
                                    </p:anim>
                                    <p:anim calcmode="lin" valueType="num">
                                      <p:cBhvr additive="base">
                                        <p:cTn id="31" dur="750" fill="hold"/>
                                        <p:tgtEl>
                                          <p:spTgt spid="48"/>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100"/>
                                  </p:stCondLst>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750" fill="hold"/>
                                        <p:tgtEl>
                                          <p:spTgt spid="52"/>
                                        </p:tgtEl>
                                        <p:attrNameLst>
                                          <p:attrName>ppt_x</p:attrName>
                                        </p:attrNameLst>
                                      </p:cBhvr>
                                      <p:tavLst>
                                        <p:tav tm="0">
                                          <p:val>
                                            <p:strVal val="0-#ppt_w/2"/>
                                          </p:val>
                                        </p:tav>
                                        <p:tav tm="100000">
                                          <p:val>
                                            <p:strVal val="#ppt_x"/>
                                          </p:val>
                                        </p:tav>
                                      </p:tavLst>
                                    </p:anim>
                                    <p:anim calcmode="lin" valueType="num">
                                      <p:cBhvr additive="base">
                                        <p:cTn id="35" dur="750" fill="hold"/>
                                        <p:tgtEl>
                                          <p:spTgt spid="52"/>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140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750" fill="hold"/>
                                        <p:tgtEl>
                                          <p:spTgt spid="61"/>
                                        </p:tgtEl>
                                        <p:attrNameLst>
                                          <p:attrName>ppt_x</p:attrName>
                                        </p:attrNameLst>
                                      </p:cBhvr>
                                      <p:tavLst>
                                        <p:tav tm="0">
                                          <p:val>
                                            <p:strVal val="0-#ppt_w/2"/>
                                          </p:val>
                                        </p:tav>
                                        <p:tav tm="100000">
                                          <p:val>
                                            <p:strVal val="#ppt_x"/>
                                          </p:val>
                                        </p:tav>
                                      </p:tavLst>
                                    </p:anim>
                                    <p:anim calcmode="lin" valueType="num">
                                      <p:cBhvr additive="base">
                                        <p:cTn id="39" dur="75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40" name="Group 4"/>
          <p:cNvGrpSpPr>
            <a:grpSpLocks noChangeAspect="1"/>
          </p:cNvGrpSpPr>
          <p:nvPr/>
        </p:nvGrpSpPr>
        <p:grpSpPr>
          <a:xfrm>
            <a:off x="4767340" y="2752229"/>
            <a:ext cx="997248" cy="997248"/>
            <a:chOff x="2485261" y="1052590"/>
            <a:chExt cx="604874" cy="604874"/>
          </a:xfrm>
        </p:grpSpPr>
        <p:grpSp>
          <p:nvGrpSpPr>
            <p:cNvPr id="41" name="Group 21"/>
            <p:cNvGrpSpPr/>
            <p:nvPr/>
          </p:nvGrpSpPr>
          <p:grpSpPr>
            <a:xfrm>
              <a:off x="2573119" y="1163222"/>
              <a:ext cx="429158" cy="383610"/>
              <a:chOff x="654724" y="1637314"/>
              <a:chExt cx="1229523" cy="1099028"/>
            </a:xfrm>
            <a:solidFill>
              <a:srgbClr val="00B4CB"/>
            </a:solidFill>
          </p:grpSpPr>
          <p:sp>
            <p:nvSpPr>
              <p:cNvPr id="43" name="Freeform 94"/>
              <p:cNvSpPr/>
              <p:nvPr/>
            </p:nvSpPr>
            <p:spPr bwMode="auto">
              <a:xfrm>
                <a:off x="1022259" y="1825274"/>
                <a:ext cx="452541" cy="328032"/>
              </a:xfrm>
              <a:custGeom>
                <a:avLst/>
                <a:gdLst/>
                <a:ahLst/>
                <a:cxnLst>
                  <a:cxn ang="0">
                    <a:pos x="241" y="389"/>
                  </a:cxn>
                  <a:cxn ang="0">
                    <a:pos x="410" y="422"/>
                  </a:cxn>
                  <a:cxn ang="0">
                    <a:pos x="517" y="385"/>
                  </a:cxn>
                  <a:cxn ang="0">
                    <a:pos x="626" y="183"/>
                  </a:cxn>
                  <a:cxn ang="0">
                    <a:pos x="473" y="18"/>
                  </a:cxn>
                  <a:cxn ang="0">
                    <a:pos x="305" y="99"/>
                  </a:cxn>
                  <a:cxn ang="0">
                    <a:pos x="286" y="112"/>
                  </a:cxn>
                  <a:cxn ang="0">
                    <a:pos x="265" y="102"/>
                  </a:cxn>
                  <a:cxn ang="0">
                    <a:pos x="115" y="81"/>
                  </a:cxn>
                  <a:cxn ang="0">
                    <a:pos x="0" y="197"/>
                  </a:cxn>
                  <a:cxn ang="0">
                    <a:pos x="15" y="207"/>
                  </a:cxn>
                  <a:cxn ang="0">
                    <a:pos x="144" y="456"/>
                  </a:cxn>
                  <a:cxn ang="0">
                    <a:pos x="241" y="389"/>
                  </a:cxn>
                </a:cxnLst>
                <a:rect l="0" t="0" r="r" b="b"/>
                <a:pathLst>
                  <a:path w="630" h="456">
                    <a:moveTo>
                      <a:pt x="241" y="389"/>
                    </a:moveTo>
                    <a:cubicBezTo>
                      <a:pt x="322" y="372"/>
                      <a:pt x="383" y="404"/>
                      <a:pt x="410" y="422"/>
                    </a:cubicBezTo>
                    <a:cubicBezTo>
                      <a:pt x="430" y="411"/>
                      <a:pt x="469" y="392"/>
                      <a:pt x="517" y="385"/>
                    </a:cubicBezTo>
                    <a:cubicBezTo>
                      <a:pt x="518" y="326"/>
                      <a:pt x="543" y="229"/>
                      <a:pt x="626" y="183"/>
                    </a:cubicBezTo>
                    <a:cubicBezTo>
                      <a:pt x="630" y="140"/>
                      <a:pt x="596" y="38"/>
                      <a:pt x="473" y="18"/>
                    </a:cubicBezTo>
                    <a:cubicBezTo>
                      <a:pt x="360" y="0"/>
                      <a:pt x="308" y="95"/>
                      <a:pt x="305" y="99"/>
                    </a:cubicBezTo>
                    <a:cubicBezTo>
                      <a:pt x="302" y="106"/>
                      <a:pt x="294" y="111"/>
                      <a:pt x="286" y="112"/>
                    </a:cubicBezTo>
                    <a:cubicBezTo>
                      <a:pt x="278" y="112"/>
                      <a:pt x="270" y="109"/>
                      <a:pt x="265" y="102"/>
                    </a:cubicBezTo>
                    <a:cubicBezTo>
                      <a:pt x="263" y="100"/>
                      <a:pt x="226" y="54"/>
                      <a:pt x="115" y="81"/>
                    </a:cubicBezTo>
                    <a:cubicBezTo>
                      <a:pt x="23" y="102"/>
                      <a:pt x="4" y="172"/>
                      <a:pt x="0" y="197"/>
                    </a:cubicBezTo>
                    <a:cubicBezTo>
                      <a:pt x="5" y="200"/>
                      <a:pt x="10" y="203"/>
                      <a:pt x="15" y="207"/>
                    </a:cubicBezTo>
                    <a:cubicBezTo>
                      <a:pt x="108" y="274"/>
                      <a:pt x="136" y="382"/>
                      <a:pt x="144" y="456"/>
                    </a:cubicBezTo>
                    <a:cubicBezTo>
                      <a:pt x="163" y="426"/>
                      <a:pt x="194" y="398"/>
                      <a:pt x="241" y="389"/>
                    </a:cubicBezTo>
                    <a:close/>
                  </a:path>
                </a:pathLst>
              </a:custGeom>
              <a:solidFill>
                <a:srgbClr val="8EC26A"/>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r>
                  <a:rPr kumimoji="0" lang="en-US" sz="2170" b="0" i="0" u="none" strike="noStrike" kern="0" cap="none" spc="0" normalizeH="0" baseline="0" noProof="0" dirty="0">
                    <a:ln>
                      <a:noFill/>
                    </a:ln>
                    <a:solidFill>
                      <a:srgbClr val="00B4C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a:t>
                </a:r>
              </a:p>
            </p:txBody>
          </p:sp>
          <p:sp>
            <p:nvSpPr>
              <p:cNvPr id="44" name="Freeform 95"/>
              <p:cNvSpPr/>
              <p:nvPr/>
            </p:nvSpPr>
            <p:spPr bwMode="auto">
              <a:xfrm>
                <a:off x="654724" y="1637314"/>
                <a:ext cx="1229523" cy="1099028"/>
              </a:xfrm>
              <a:custGeom>
                <a:avLst/>
                <a:gdLst/>
                <a:ahLst/>
                <a:cxnLst>
                  <a:cxn ang="0">
                    <a:pos x="1586" y="533"/>
                  </a:cxn>
                  <a:cxn ang="0">
                    <a:pos x="1180" y="215"/>
                  </a:cxn>
                  <a:cxn ang="0">
                    <a:pos x="327" y="309"/>
                  </a:cxn>
                  <a:cxn ang="0">
                    <a:pos x="446" y="934"/>
                  </a:cxn>
                  <a:cxn ang="0">
                    <a:pos x="498" y="508"/>
                  </a:cxn>
                  <a:cxn ang="0">
                    <a:pos x="264" y="643"/>
                  </a:cxn>
                  <a:cxn ang="0">
                    <a:pos x="415" y="697"/>
                  </a:cxn>
                  <a:cxn ang="0">
                    <a:pos x="434" y="741"/>
                  </a:cxn>
                  <a:cxn ang="0">
                    <a:pos x="219" y="660"/>
                  </a:cxn>
                  <a:cxn ang="0">
                    <a:pos x="466" y="438"/>
                  </a:cxn>
                  <a:cxn ang="0">
                    <a:pos x="790" y="314"/>
                  </a:cxn>
                  <a:cxn ang="0">
                    <a:pos x="1145" y="323"/>
                  </a:cxn>
                  <a:cxn ang="0">
                    <a:pos x="1449" y="496"/>
                  </a:cxn>
                  <a:cxn ang="0">
                    <a:pos x="1556" y="882"/>
                  </a:cxn>
                  <a:cxn ang="0">
                    <a:pos x="1272" y="974"/>
                  </a:cxn>
                  <a:cxn ang="0">
                    <a:pos x="807" y="1047"/>
                  </a:cxn>
                  <a:cxn ang="0">
                    <a:pos x="717" y="974"/>
                  </a:cxn>
                  <a:cxn ang="0">
                    <a:pos x="760" y="954"/>
                  </a:cxn>
                  <a:cxn ang="0">
                    <a:pos x="942" y="931"/>
                  </a:cxn>
                  <a:cxn ang="0">
                    <a:pos x="1454" y="953"/>
                  </a:cxn>
                  <a:cxn ang="0">
                    <a:pos x="1460" y="727"/>
                  </a:cxn>
                  <a:cxn ang="0">
                    <a:pos x="1415" y="530"/>
                  </a:cxn>
                  <a:cxn ang="0">
                    <a:pos x="1076" y="644"/>
                  </a:cxn>
                  <a:cxn ang="0">
                    <a:pos x="1264" y="785"/>
                  </a:cxn>
                  <a:cxn ang="0">
                    <a:pos x="934" y="733"/>
                  </a:cxn>
                  <a:cxn ang="0">
                    <a:pos x="762" y="698"/>
                  </a:cxn>
                  <a:cxn ang="0">
                    <a:pos x="649" y="831"/>
                  </a:cxn>
                  <a:cxn ang="0">
                    <a:pos x="467" y="1053"/>
                  </a:cxn>
                  <a:cxn ang="0">
                    <a:pos x="817" y="1278"/>
                  </a:cxn>
                  <a:cxn ang="0">
                    <a:pos x="1161" y="1148"/>
                  </a:cxn>
                  <a:cxn ang="0">
                    <a:pos x="1107" y="1079"/>
                  </a:cxn>
                  <a:cxn ang="0">
                    <a:pos x="1206" y="1132"/>
                  </a:cxn>
                  <a:cxn ang="0">
                    <a:pos x="1176" y="1277"/>
                  </a:cxn>
                  <a:cxn ang="0">
                    <a:pos x="837" y="1335"/>
                  </a:cxn>
                  <a:cxn ang="0">
                    <a:pos x="1340" y="1413"/>
                  </a:cxn>
                  <a:cxn ang="0">
                    <a:pos x="1704" y="806"/>
                  </a:cxn>
                </a:cxnLst>
                <a:rect l="0" t="0" r="r" b="b"/>
                <a:pathLst>
                  <a:path w="1711" h="1531">
                    <a:moveTo>
                      <a:pt x="1704" y="806"/>
                    </a:moveTo>
                    <a:cubicBezTo>
                      <a:pt x="1698" y="609"/>
                      <a:pt x="1586" y="533"/>
                      <a:pt x="1586" y="533"/>
                    </a:cubicBezTo>
                    <a:cubicBezTo>
                      <a:pt x="1586" y="533"/>
                      <a:pt x="1573" y="438"/>
                      <a:pt x="1486" y="336"/>
                    </a:cubicBezTo>
                    <a:cubicBezTo>
                      <a:pt x="1352" y="188"/>
                      <a:pt x="1180" y="215"/>
                      <a:pt x="1180" y="215"/>
                    </a:cubicBezTo>
                    <a:cubicBezTo>
                      <a:pt x="959" y="0"/>
                      <a:pt x="732" y="165"/>
                      <a:pt x="732" y="165"/>
                    </a:cubicBezTo>
                    <a:cubicBezTo>
                      <a:pt x="417" y="62"/>
                      <a:pt x="327" y="309"/>
                      <a:pt x="327" y="309"/>
                    </a:cubicBezTo>
                    <a:cubicBezTo>
                      <a:pt x="147" y="328"/>
                      <a:pt x="0" y="540"/>
                      <a:pt x="132" y="766"/>
                    </a:cubicBezTo>
                    <a:cubicBezTo>
                      <a:pt x="233" y="940"/>
                      <a:pt x="382" y="942"/>
                      <a:pt x="446" y="934"/>
                    </a:cubicBezTo>
                    <a:cubicBezTo>
                      <a:pt x="466" y="879"/>
                      <a:pt x="511" y="818"/>
                      <a:pt x="608" y="791"/>
                    </a:cubicBezTo>
                    <a:cubicBezTo>
                      <a:pt x="609" y="782"/>
                      <a:pt x="621" y="597"/>
                      <a:pt x="498" y="508"/>
                    </a:cubicBezTo>
                    <a:cubicBezTo>
                      <a:pt x="424" y="455"/>
                      <a:pt x="342" y="468"/>
                      <a:pt x="297" y="503"/>
                    </a:cubicBezTo>
                    <a:cubicBezTo>
                      <a:pt x="254" y="536"/>
                      <a:pt x="242" y="587"/>
                      <a:pt x="264" y="643"/>
                    </a:cubicBezTo>
                    <a:cubicBezTo>
                      <a:pt x="275" y="671"/>
                      <a:pt x="292" y="690"/>
                      <a:pt x="316" y="700"/>
                    </a:cubicBezTo>
                    <a:cubicBezTo>
                      <a:pt x="361" y="719"/>
                      <a:pt x="415" y="697"/>
                      <a:pt x="415" y="697"/>
                    </a:cubicBezTo>
                    <a:cubicBezTo>
                      <a:pt x="427" y="692"/>
                      <a:pt x="441" y="697"/>
                      <a:pt x="447" y="710"/>
                    </a:cubicBezTo>
                    <a:cubicBezTo>
                      <a:pt x="452" y="722"/>
                      <a:pt x="446" y="736"/>
                      <a:pt x="434" y="741"/>
                    </a:cubicBezTo>
                    <a:cubicBezTo>
                      <a:pt x="431" y="742"/>
                      <a:pt x="361" y="771"/>
                      <a:pt x="297" y="744"/>
                    </a:cubicBezTo>
                    <a:cubicBezTo>
                      <a:pt x="262" y="730"/>
                      <a:pt x="235" y="701"/>
                      <a:pt x="219" y="660"/>
                    </a:cubicBezTo>
                    <a:cubicBezTo>
                      <a:pt x="189" y="584"/>
                      <a:pt x="208" y="511"/>
                      <a:pt x="268" y="465"/>
                    </a:cubicBezTo>
                    <a:cubicBezTo>
                      <a:pt x="323" y="422"/>
                      <a:pt x="398" y="413"/>
                      <a:pt x="466" y="438"/>
                    </a:cubicBezTo>
                    <a:cubicBezTo>
                      <a:pt x="478" y="387"/>
                      <a:pt x="518" y="319"/>
                      <a:pt x="614" y="296"/>
                    </a:cubicBezTo>
                    <a:cubicBezTo>
                      <a:pt x="707" y="274"/>
                      <a:pt x="762" y="295"/>
                      <a:pt x="790" y="314"/>
                    </a:cubicBezTo>
                    <a:cubicBezTo>
                      <a:pt x="824" y="270"/>
                      <a:pt x="893" y="217"/>
                      <a:pt x="992" y="233"/>
                    </a:cubicBezTo>
                    <a:cubicBezTo>
                      <a:pt x="1074" y="246"/>
                      <a:pt x="1121" y="289"/>
                      <a:pt x="1145" y="323"/>
                    </a:cubicBezTo>
                    <a:cubicBezTo>
                      <a:pt x="1168" y="355"/>
                      <a:pt x="1182" y="392"/>
                      <a:pt x="1185" y="426"/>
                    </a:cubicBezTo>
                    <a:cubicBezTo>
                      <a:pt x="1278" y="403"/>
                      <a:pt x="1386" y="432"/>
                      <a:pt x="1449" y="496"/>
                    </a:cubicBezTo>
                    <a:cubicBezTo>
                      <a:pt x="1501" y="549"/>
                      <a:pt x="1519" y="621"/>
                      <a:pt x="1500" y="699"/>
                    </a:cubicBezTo>
                    <a:cubicBezTo>
                      <a:pt x="1524" y="723"/>
                      <a:pt x="1570" y="782"/>
                      <a:pt x="1556" y="882"/>
                    </a:cubicBezTo>
                    <a:cubicBezTo>
                      <a:pt x="1549" y="935"/>
                      <a:pt x="1520" y="976"/>
                      <a:pt x="1474" y="997"/>
                    </a:cubicBezTo>
                    <a:cubicBezTo>
                      <a:pt x="1416" y="1024"/>
                      <a:pt x="1336" y="1015"/>
                      <a:pt x="1272" y="974"/>
                    </a:cubicBezTo>
                    <a:cubicBezTo>
                      <a:pt x="1180" y="916"/>
                      <a:pt x="1038" y="913"/>
                      <a:pt x="972" y="968"/>
                    </a:cubicBezTo>
                    <a:cubicBezTo>
                      <a:pt x="922" y="1010"/>
                      <a:pt x="863" y="1052"/>
                      <a:pt x="807" y="1047"/>
                    </a:cubicBezTo>
                    <a:cubicBezTo>
                      <a:pt x="803" y="1047"/>
                      <a:pt x="799" y="1046"/>
                      <a:pt x="794" y="1045"/>
                    </a:cubicBezTo>
                    <a:cubicBezTo>
                      <a:pt x="762" y="1038"/>
                      <a:pt x="735" y="1014"/>
                      <a:pt x="717" y="974"/>
                    </a:cubicBezTo>
                    <a:cubicBezTo>
                      <a:pt x="711" y="962"/>
                      <a:pt x="716" y="948"/>
                      <a:pt x="728" y="942"/>
                    </a:cubicBezTo>
                    <a:cubicBezTo>
                      <a:pt x="740" y="937"/>
                      <a:pt x="754" y="942"/>
                      <a:pt x="760" y="954"/>
                    </a:cubicBezTo>
                    <a:cubicBezTo>
                      <a:pt x="772" y="980"/>
                      <a:pt x="787" y="994"/>
                      <a:pt x="805" y="998"/>
                    </a:cubicBezTo>
                    <a:cubicBezTo>
                      <a:pt x="844" y="1007"/>
                      <a:pt x="902" y="964"/>
                      <a:pt x="942" y="931"/>
                    </a:cubicBezTo>
                    <a:cubicBezTo>
                      <a:pt x="1024" y="862"/>
                      <a:pt x="1187" y="864"/>
                      <a:pt x="1297" y="934"/>
                    </a:cubicBezTo>
                    <a:cubicBezTo>
                      <a:pt x="1348" y="966"/>
                      <a:pt x="1410" y="974"/>
                      <a:pt x="1454" y="953"/>
                    </a:cubicBezTo>
                    <a:cubicBezTo>
                      <a:pt x="1485" y="939"/>
                      <a:pt x="1504" y="912"/>
                      <a:pt x="1509" y="876"/>
                    </a:cubicBezTo>
                    <a:cubicBezTo>
                      <a:pt x="1523" y="774"/>
                      <a:pt x="1460" y="728"/>
                      <a:pt x="1460" y="727"/>
                    </a:cubicBezTo>
                    <a:cubicBezTo>
                      <a:pt x="1451" y="721"/>
                      <a:pt x="1448" y="711"/>
                      <a:pt x="1450" y="701"/>
                    </a:cubicBezTo>
                    <a:cubicBezTo>
                      <a:pt x="1470" y="633"/>
                      <a:pt x="1458" y="574"/>
                      <a:pt x="1415" y="530"/>
                    </a:cubicBezTo>
                    <a:cubicBezTo>
                      <a:pt x="1363" y="476"/>
                      <a:pt x="1272" y="453"/>
                      <a:pt x="1195" y="473"/>
                    </a:cubicBezTo>
                    <a:cubicBezTo>
                      <a:pt x="1093" y="499"/>
                      <a:pt x="1078" y="609"/>
                      <a:pt x="1076" y="644"/>
                    </a:cubicBezTo>
                    <a:cubicBezTo>
                      <a:pt x="1136" y="647"/>
                      <a:pt x="1204" y="674"/>
                      <a:pt x="1267" y="751"/>
                    </a:cubicBezTo>
                    <a:cubicBezTo>
                      <a:pt x="1275" y="762"/>
                      <a:pt x="1274" y="777"/>
                      <a:pt x="1264" y="785"/>
                    </a:cubicBezTo>
                    <a:cubicBezTo>
                      <a:pt x="1253" y="794"/>
                      <a:pt x="1238" y="792"/>
                      <a:pt x="1230" y="782"/>
                    </a:cubicBezTo>
                    <a:cubicBezTo>
                      <a:pt x="1095" y="617"/>
                      <a:pt x="941" y="728"/>
                      <a:pt x="934" y="733"/>
                    </a:cubicBezTo>
                    <a:cubicBezTo>
                      <a:pt x="925" y="740"/>
                      <a:pt x="912" y="739"/>
                      <a:pt x="904" y="732"/>
                    </a:cubicBezTo>
                    <a:cubicBezTo>
                      <a:pt x="902" y="730"/>
                      <a:pt x="845" y="681"/>
                      <a:pt x="762" y="698"/>
                    </a:cubicBezTo>
                    <a:cubicBezTo>
                      <a:pt x="683" y="714"/>
                      <a:pt x="669" y="810"/>
                      <a:pt x="669" y="811"/>
                    </a:cubicBezTo>
                    <a:cubicBezTo>
                      <a:pt x="667" y="821"/>
                      <a:pt x="659" y="829"/>
                      <a:pt x="649" y="831"/>
                    </a:cubicBezTo>
                    <a:cubicBezTo>
                      <a:pt x="466" y="864"/>
                      <a:pt x="476" y="1025"/>
                      <a:pt x="476" y="1032"/>
                    </a:cubicBezTo>
                    <a:cubicBezTo>
                      <a:pt x="477" y="1040"/>
                      <a:pt x="473" y="1048"/>
                      <a:pt x="467" y="1053"/>
                    </a:cubicBezTo>
                    <a:cubicBezTo>
                      <a:pt x="495" y="1292"/>
                      <a:pt x="815" y="1270"/>
                      <a:pt x="815" y="1270"/>
                    </a:cubicBezTo>
                    <a:cubicBezTo>
                      <a:pt x="816" y="1273"/>
                      <a:pt x="816" y="1276"/>
                      <a:pt x="817" y="1278"/>
                    </a:cubicBezTo>
                    <a:cubicBezTo>
                      <a:pt x="826" y="1282"/>
                      <a:pt x="1041" y="1363"/>
                      <a:pt x="1138" y="1248"/>
                    </a:cubicBezTo>
                    <a:cubicBezTo>
                      <a:pt x="1162" y="1208"/>
                      <a:pt x="1170" y="1174"/>
                      <a:pt x="1161" y="1148"/>
                    </a:cubicBezTo>
                    <a:cubicBezTo>
                      <a:pt x="1151" y="1120"/>
                      <a:pt x="1122" y="1110"/>
                      <a:pt x="1122" y="1110"/>
                    </a:cubicBezTo>
                    <a:cubicBezTo>
                      <a:pt x="1109" y="1106"/>
                      <a:pt x="1103" y="1092"/>
                      <a:pt x="1107" y="1079"/>
                    </a:cubicBezTo>
                    <a:cubicBezTo>
                      <a:pt x="1111" y="1067"/>
                      <a:pt x="1125" y="1060"/>
                      <a:pt x="1138" y="1064"/>
                    </a:cubicBezTo>
                    <a:cubicBezTo>
                      <a:pt x="1140" y="1065"/>
                      <a:pt x="1188" y="1082"/>
                      <a:pt x="1206" y="1132"/>
                    </a:cubicBezTo>
                    <a:cubicBezTo>
                      <a:pt x="1221" y="1172"/>
                      <a:pt x="1211" y="1220"/>
                      <a:pt x="1178" y="1274"/>
                    </a:cubicBezTo>
                    <a:cubicBezTo>
                      <a:pt x="1177" y="1275"/>
                      <a:pt x="1177" y="1276"/>
                      <a:pt x="1176" y="1277"/>
                    </a:cubicBezTo>
                    <a:cubicBezTo>
                      <a:pt x="1116" y="1350"/>
                      <a:pt x="1024" y="1363"/>
                      <a:pt x="946" y="1356"/>
                    </a:cubicBezTo>
                    <a:cubicBezTo>
                      <a:pt x="903" y="1353"/>
                      <a:pt x="864" y="1343"/>
                      <a:pt x="837" y="1335"/>
                    </a:cubicBezTo>
                    <a:cubicBezTo>
                      <a:pt x="893" y="1460"/>
                      <a:pt x="1019" y="1517"/>
                      <a:pt x="1153" y="1523"/>
                    </a:cubicBezTo>
                    <a:cubicBezTo>
                      <a:pt x="1310" y="1531"/>
                      <a:pt x="1340" y="1413"/>
                      <a:pt x="1340" y="1413"/>
                    </a:cubicBezTo>
                    <a:cubicBezTo>
                      <a:pt x="1551" y="1329"/>
                      <a:pt x="1506" y="1116"/>
                      <a:pt x="1506" y="1116"/>
                    </a:cubicBezTo>
                    <a:cubicBezTo>
                      <a:pt x="1594" y="1103"/>
                      <a:pt x="1711" y="1004"/>
                      <a:pt x="1704" y="806"/>
                    </a:cubicBezTo>
                    <a:close/>
                  </a:path>
                </a:pathLst>
              </a:custGeom>
              <a:solidFill>
                <a:srgbClr val="8EC26A"/>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rgbClr val="00B4CB"/>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Sev01"/>
            <p:cNvSpPr>
              <a:spLocks noChangeAspect="1"/>
            </p:cNvSpPr>
            <p:nvPr/>
          </p:nvSpPr>
          <p:spPr>
            <a:xfrm>
              <a:off x="2485261" y="1052590"/>
              <a:ext cx="604874" cy="604874"/>
            </a:xfrm>
            <a:prstGeom prst="ellipse">
              <a:avLst/>
            </a:prstGeom>
            <a:no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434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cxnSp>
        <p:nvCxnSpPr>
          <p:cNvPr id="45" name="Straight Connector 25"/>
          <p:cNvCxnSpPr/>
          <p:nvPr/>
        </p:nvCxnSpPr>
        <p:spPr>
          <a:xfrm>
            <a:off x="3357548" y="3250823"/>
            <a:ext cx="1406814" cy="0"/>
          </a:xfrm>
          <a:prstGeom prst="line">
            <a:avLst/>
          </a:prstGeom>
          <a:noFill/>
          <a:ln w="19050" cap="flat" cmpd="sng" algn="ctr">
            <a:solidFill>
              <a:srgbClr val="00B4CB"/>
            </a:solidFill>
            <a:prstDash val="solid"/>
            <a:miter lim="800000"/>
          </a:ln>
          <a:effectLst/>
        </p:spPr>
      </p:cxnSp>
      <p:grpSp>
        <p:nvGrpSpPr>
          <p:cNvPr id="46" name="Group 59"/>
          <p:cNvGrpSpPr/>
          <p:nvPr/>
        </p:nvGrpSpPr>
        <p:grpSpPr>
          <a:xfrm>
            <a:off x="3136012" y="2655481"/>
            <a:ext cx="1190750" cy="1190750"/>
            <a:chOff x="1688904" y="1134544"/>
            <a:chExt cx="1097279" cy="1097279"/>
          </a:xfrm>
        </p:grpSpPr>
        <p:sp>
          <p:nvSpPr>
            <p:cNvPr id="47" name="Arc 21"/>
            <p:cNvSpPr/>
            <p:nvPr/>
          </p:nvSpPr>
          <p:spPr>
            <a:xfrm>
              <a:off x="1688904" y="1134544"/>
              <a:ext cx="1097279" cy="1097279"/>
            </a:xfrm>
            <a:prstGeom prst="arc">
              <a:avLst>
                <a:gd name="adj1" fmla="val 16200000"/>
                <a:gd name="adj2" fmla="val 5426856"/>
              </a:avLst>
            </a:prstGeom>
            <a:noFill/>
            <a:ln w="1905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48" name="Straight Connector 26"/>
            <p:cNvCxnSpPr/>
            <p:nvPr/>
          </p:nvCxnSpPr>
          <p:spPr>
            <a:xfrm>
              <a:off x="1893049" y="1134544"/>
              <a:ext cx="348388" cy="0"/>
            </a:xfrm>
            <a:prstGeom prst="line">
              <a:avLst/>
            </a:prstGeom>
            <a:noFill/>
            <a:ln w="19050" cap="flat" cmpd="sng" algn="ctr">
              <a:solidFill>
                <a:srgbClr val="00B4CB"/>
              </a:solidFill>
              <a:prstDash val="solid"/>
              <a:miter lim="800000"/>
            </a:ln>
            <a:effectLst/>
          </p:spPr>
        </p:cxnSp>
        <p:cxnSp>
          <p:nvCxnSpPr>
            <p:cNvPr id="49" name="Straight Connector 28"/>
            <p:cNvCxnSpPr/>
            <p:nvPr/>
          </p:nvCxnSpPr>
          <p:spPr>
            <a:xfrm>
              <a:off x="1893049" y="2231823"/>
              <a:ext cx="348388" cy="0"/>
            </a:xfrm>
            <a:prstGeom prst="line">
              <a:avLst/>
            </a:prstGeom>
            <a:noFill/>
            <a:ln w="19050" cap="flat" cmpd="sng" algn="ctr">
              <a:solidFill>
                <a:srgbClr val="00B4CB"/>
              </a:solidFill>
              <a:prstDash val="solid"/>
              <a:miter lim="800000"/>
            </a:ln>
            <a:effectLst/>
          </p:spPr>
        </p:cxnSp>
      </p:grpSp>
      <p:sp>
        <p:nvSpPr>
          <p:cNvPr id="50" name="Rounded Rectangle 31"/>
          <p:cNvSpPr/>
          <p:nvPr/>
        </p:nvSpPr>
        <p:spPr>
          <a:xfrm>
            <a:off x="1771799" y="2516889"/>
            <a:ext cx="1585725" cy="304653"/>
          </a:xfrm>
          <a:prstGeom prst="roundRect">
            <a:avLst/>
          </a:prstGeom>
          <a:solidFill>
            <a:srgbClr val="8EC2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Rounded Rectangle 32"/>
          <p:cNvSpPr/>
          <p:nvPr/>
        </p:nvSpPr>
        <p:spPr>
          <a:xfrm>
            <a:off x="1771799" y="3115655"/>
            <a:ext cx="1585725" cy="304653"/>
          </a:xfrm>
          <a:prstGeom prst="roundRect">
            <a:avLst/>
          </a:prstGeom>
          <a:solidFill>
            <a:srgbClr val="8EC2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ounded Rectangle 33"/>
          <p:cNvSpPr/>
          <p:nvPr/>
        </p:nvSpPr>
        <p:spPr>
          <a:xfrm>
            <a:off x="1771799" y="3704077"/>
            <a:ext cx="1585725" cy="304653"/>
          </a:xfrm>
          <a:prstGeom prst="roundRect">
            <a:avLst/>
          </a:prstGeom>
          <a:solidFill>
            <a:srgbClr val="8EC2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56"/>
          <p:cNvGrpSpPr/>
          <p:nvPr/>
        </p:nvGrpSpPr>
        <p:grpSpPr>
          <a:xfrm>
            <a:off x="7009500" y="4657619"/>
            <a:ext cx="997248" cy="997248"/>
            <a:chOff x="4514393" y="2768994"/>
            <a:chExt cx="918966" cy="918966"/>
          </a:xfrm>
        </p:grpSpPr>
        <p:sp>
          <p:nvSpPr>
            <p:cNvPr id="54" name="Sev01"/>
            <p:cNvSpPr>
              <a:spLocks noChangeAspect="1"/>
            </p:cNvSpPr>
            <p:nvPr/>
          </p:nvSpPr>
          <p:spPr>
            <a:xfrm>
              <a:off x="4514393" y="2768994"/>
              <a:ext cx="918966" cy="918966"/>
            </a:xfrm>
            <a:prstGeom prst="ellipse">
              <a:avLst/>
            </a:prstGeom>
            <a:noFill/>
            <a:ln w="1270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434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5" name="Freeform 8"/>
            <p:cNvSpPr/>
            <p:nvPr/>
          </p:nvSpPr>
          <p:spPr bwMode="auto">
            <a:xfrm>
              <a:off x="4796564" y="2995576"/>
              <a:ext cx="354624" cy="465803"/>
            </a:xfrm>
            <a:custGeom>
              <a:avLst/>
              <a:gdLst/>
              <a:ahLst/>
              <a:cxnLst>
                <a:cxn ang="0">
                  <a:pos x="99" y="21"/>
                </a:cxn>
                <a:cxn ang="0">
                  <a:pos x="94" y="6"/>
                </a:cxn>
                <a:cxn ang="0">
                  <a:pos x="83" y="0"/>
                </a:cxn>
                <a:cxn ang="0">
                  <a:pos x="68" y="0"/>
                </a:cxn>
                <a:cxn ang="0">
                  <a:pos x="50" y="3"/>
                </a:cxn>
                <a:cxn ang="0">
                  <a:pos x="32" y="0"/>
                </a:cxn>
                <a:cxn ang="0">
                  <a:pos x="17" y="0"/>
                </a:cxn>
                <a:cxn ang="0">
                  <a:pos x="6" y="6"/>
                </a:cxn>
                <a:cxn ang="0">
                  <a:pos x="0" y="21"/>
                </a:cxn>
                <a:cxn ang="0">
                  <a:pos x="7" y="57"/>
                </a:cxn>
                <a:cxn ang="0">
                  <a:pos x="12" y="81"/>
                </a:cxn>
                <a:cxn ang="0">
                  <a:pos x="21" y="126"/>
                </a:cxn>
                <a:cxn ang="0">
                  <a:pos x="32" y="125"/>
                </a:cxn>
                <a:cxn ang="0">
                  <a:pos x="50" y="64"/>
                </a:cxn>
                <a:cxn ang="0">
                  <a:pos x="68" y="125"/>
                </a:cxn>
                <a:cxn ang="0">
                  <a:pos x="79" y="126"/>
                </a:cxn>
                <a:cxn ang="0">
                  <a:pos x="88" y="81"/>
                </a:cxn>
                <a:cxn ang="0">
                  <a:pos x="93" y="57"/>
                </a:cxn>
                <a:cxn ang="0">
                  <a:pos x="99" y="21"/>
                </a:cxn>
              </a:cxnLst>
              <a:rect l="0" t="0" r="r" b="b"/>
              <a:pathLst>
                <a:path w="100" h="131">
                  <a:moveTo>
                    <a:pt x="99" y="21"/>
                  </a:moveTo>
                  <a:cubicBezTo>
                    <a:pt x="99" y="16"/>
                    <a:pt x="96" y="9"/>
                    <a:pt x="94" y="6"/>
                  </a:cubicBezTo>
                  <a:cubicBezTo>
                    <a:pt x="91" y="3"/>
                    <a:pt x="86" y="1"/>
                    <a:pt x="83" y="0"/>
                  </a:cubicBezTo>
                  <a:cubicBezTo>
                    <a:pt x="80" y="0"/>
                    <a:pt x="73" y="0"/>
                    <a:pt x="68" y="0"/>
                  </a:cubicBezTo>
                  <a:cubicBezTo>
                    <a:pt x="50" y="3"/>
                    <a:pt x="50" y="3"/>
                    <a:pt x="50" y="3"/>
                  </a:cubicBezTo>
                  <a:cubicBezTo>
                    <a:pt x="32" y="0"/>
                    <a:pt x="32" y="0"/>
                    <a:pt x="32" y="0"/>
                  </a:cubicBezTo>
                  <a:cubicBezTo>
                    <a:pt x="27" y="0"/>
                    <a:pt x="20" y="0"/>
                    <a:pt x="17" y="0"/>
                  </a:cubicBezTo>
                  <a:cubicBezTo>
                    <a:pt x="13" y="1"/>
                    <a:pt x="9" y="3"/>
                    <a:pt x="6" y="6"/>
                  </a:cubicBezTo>
                  <a:cubicBezTo>
                    <a:pt x="4" y="9"/>
                    <a:pt x="1" y="16"/>
                    <a:pt x="0" y="21"/>
                  </a:cubicBezTo>
                  <a:cubicBezTo>
                    <a:pt x="0" y="30"/>
                    <a:pt x="1" y="44"/>
                    <a:pt x="7" y="57"/>
                  </a:cubicBezTo>
                  <a:cubicBezTo>
                    <a:pt x="7" y="57"/>
                    <a:pt x="12" y="67"/>
                    <a:pt x="12" y="81"/>
                  </a:cubicBezTo>
                  <a:cubicBezTo>
                    <a:pt x="12" y="92"/>
                    <a:pt x="16" y="116"/>
                    <a:pt x="21" y="126"/>
                  </a:cubicBezTo>
                  <a:cubicBezTo>
                    <a:pt x="23" y="131"/>
                    <a:pt x="30" y="130"/>
                    <a:pt x="32" y="125"/>
                  </a:cubicBezTo>
                  <a:cubicBezTo>
                    <a:pt x="37" y="108"/>
                    <a:pt x="40" y="64"/>
                    <a:pt x="50" y="64"/>
                  </a:cubicBezTo>
                  <a:cubicBezTo>
                    <a:pt x="59" y="64"/>
                    <a:pt x="63" y="108"/>
                    <a:pt x="68" y="125"/>
                  </a:cubicBezTo>
                  <a:cubicBezTo>
                    <a:pt x="69" y="130"/>
                    <a:pt x="76" y="131"/>
                    <a:pt x="79" y="126"/>
                  </a:cubicBezTo>
                  <a:cubicBezTo>
                    <a:pt x="84" y="116"/>
                    <a:pt x="88" y="92"/>
                    <a:pt x="88" y="81"/>
                  </a:cubicBezTo>
                  <a:cubicBezTo>
                    <a:pt x="88" y="67"/>
                    <a:pt x="93" y="57"/>
                    <a:pt x="93" y="57"/>
                  </a:cubicBezTo>
                  <a:cubicBezTo>
                    <a:pt x="99" y="44"/>
                    <a:pt x="100" y="30"/>
                    <a:pt x="99" y="21"/>
                  </a:cubicBezTo>
                </a:path>
              </a:pathLst>
            </a:custGeom>
            <a:solidFill>
              <a:srgbClr val="00BE9B"/>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8"/>
          <p:cNvGrpSpPr/>
          <p:nvPr/>
        </p:nvGrpSpPr>
        <p:grpSpPr>
          <a:xfrm>
            <a:off x="7009500" y="2759791"/>
            <a:ext cx="997248" cy="997248"/>
            <a:chOff x="4514393" y="1491454"/>
            <a:chExt cx="918966" cy="918966"/>
          </a:xfrm>
        </p:grpSpPr>
        <p:sp>
          <p:nvSpPr>
            <p:cNvPr id="57" name="Freeform 7"/>
            <p:cNvSpPr/>
            <p:nvPr/>
          </p:nvSpPr>
          <p:spPr bwMode="auto">
            <a:xfrm>
              <a:off x="4747684" y="1641361"/>
              <a:ext cx="452384" cy="619153"/>
            </a:xfrm>
            <a:custGeom>
              <a:avLst/>
              <a:gdLst/>
              <a:ahLst/>
              <a:cxnLst>
                <a:cxn ang="0">
                  <a:pos x="119" y="32"/>
                </a:cxn>
                <a:cxn ang="0">
                  <a:pos x="85" y="6"/>
                </a:cxn>
                <a:cxn ang="0">
                  <a:pos x="24" y="17"/>
                </a:cxn>
                <a:cxn ang="0">
                  <a:pos x="7" y="81"/>
                </a:cxn>
                <a:cxn ang="0">
                  <a:pos x="10" y="83"/>
                </a:cxn>
                <a:cxn ang="0">
                  <a:pos x="13" y="80"/>
                </a:cxn>
                <a:cxn ang="0">
                  <a:pos x="28" y="21"/>
                </a:cxn>
                <a:cxn ang="0">
                  <a:pos x="84" y="12"/>
                </a:cxn>
                <a:cxn ang="0">
                  <a:pos x="113" y="35"/>
                </a:cxn>
                <a:cxn ang="0">
                  <a:pos x="102" y="106"/>
                </a:cxn>
                <a:cxn ang="0">
                  <a:pos x="94" y="127"/>
                </a:cxn>
                <a:cxn ang="0">
                  <a:pos x="83" y="157"/>
                </a:cxn>
                <a:cxn ang="0">
                  <a:pos x="54" y="168"/>
                </a:cxn>
                <a:cxn ang="0">
                  <a:pos x="29" y="151"/>
                </a:cxn>
                <a:cxn ang="0">
                  <a:pos x="21" y="115"/>
                </a:cxn>
                <a:cxn ang="0">
                  <a:pos x="36" y="113"/>
                </a:cxn>
                <a:cxn ang="0">
                  <a:pos x="40" y="123"/>
                </a:cxn>
                <a:cxn ang="0">
                  <a:pos x="52" y="141"/>
                </a:cxn>
                <a:cxn ang="0">
                  <a:pos x="67" y="135"/>
                </a:cxn>
                <a:cxn ang="0">
                  <a:pos x="62" y="110"/>
                </a:cxn>
                <a:cxn ang="0">
                  <a:pos x="74" y="77"/>
                </a:cxn>
                <a:cxn ang="0">
                  <a:pos x="58" y="67"/>
                </a:cxn>
                <a:cxn ang="0">
                  <a:pos x="57" y="67"/>
                </a:cxn>
                <a:cxn ang="0">
                  <a:pos x="41" y="77"/>
                </a:cxn>
                <a:cxn ang="0">
                  <a:pos x="40" y="47"/>
                </a:cxn>
                <a:cxn ang="0">
                  <a:pos x="53" y="36"/>
                </a:cxn>
                <a:cxn ang="0">
                  <a:pos x="84" y="42"/>
                </a:cxn>
                <a:cxn ang="0">
                  <a:pos x="90" y="79"/>
                </a:cxn>
                <a:cxn ang="0">
                  <a:pos x="92" y="83"/>
                </a:cxn>
                <a:cxn ang="0">
                  <a:pos x="96" y="80"/>
                </a:cxn>
                <a:cxn ang="0">
                  <a:pos x="89" y="37"/>
                </a:cxn>
                <a:cxn ang="0">
                  <a:pos x="52" y="30"/>
                </a:cxn>
                <a:cxn ang="0">
                  <a:pos x="34" y="45"/>
                </a:cxn>
                <a:cxn ang="0">
                  <a:pos x="38" y="86"/>
                </a:cxn>
                <a:cxn ang="0">
                  <a:pos x="41" y="88"/>
                </a:cxn>
                <a:cxn ang="0">
                  <a:pos x="43" y="86"/>
                </a:cxn>
                <a:cxn ang="0">
                  <a:pos x="58" y="73"/>
                </a:cxn>
                <a:cxn ang="0">
                  <a:pos x="58" y="73"/>
                </a:cxn>
                <a:cxn ang="0">
                  <a:pos x="69" y="80"/>
                </a:cxn>
                <a:cxn ang="0">
                  <a:pos x="56" y="108"/>
                </a:cxn>
                <a:cxn ang="0">
                  <a:pos x="55" y="112"/>
                </a:cxn>
                <a:cxn ang="0">
                  <a:pos x="62" y="132"/>
                </a:cxn>
                <a:cxn ang="0">
                  <a:pos x="52" y="135"/>
                </a:cxn>
                <a:cxn ang="0">
                  <a:pos x="46" y="122"/>
                </a:cxn>
                <a:cxn ang="0">
                  <a:pos x="38" y="107"/>
                </a:cxn>
                <a:cxn ang="0">
                  <a:pos x="16" y="111"/>
                </a:cxn>
                <a:cxn ang="0">
                  <a:pos x="24" y="154"/>
                </a:cxn>
                <a:cxn ang="0">
                  <a:pos x="54" y="175"/>
                </a:cxn>
                <a:cxn ang="0">
                  <a:pos x="57" y="175"/>
                </a:cxn>
                <a:cxn ang="0">
                  <a:pos x="89" y="159"/>
                </a:cxn>
                <a:cxn ang="0">
                  <a:pos x="100" y="129"/>
                </a:cxn>
                <a:cxn ang="0">
                  <a:pos x="107" y="109"/>
                </a:cxn>
                <a:cxn ang="0">
                  <a:pos x="119" y="32"/>
                </a:cxn>
              </a:cxnLst>
              <a:rect l="0" t="0" r="r" b="b"/>
              <a:pathLst>
                <a:path w="128" h="175">
                  <a:moveTo>
                    <a:pt x="119" y="32"/>
                  </a:moveTo>
                  <a:cubicBezTo>
                    <a:pt x="111" y="16"/>
                    <a:pt x="97" y="8"/>
                    <a:pt x="85" y="6"/>
                  </a:cubicBezTo>
                  <a:cubicBezTo>
                    <a:pt x="58" y="0"/>
                    <a:pt x="37" y="4"/>
                    <a:pt x="24" y="17"/>
                  </a:cubicBezTo>
                  <a:cubicBezTo>
                    <a:pt x="0" y="39"/>
                    <a:pt x="6" y="79"/>
                    <a:pt x="7" y="81"/>
                  </a:cubicBezTo>
                  <a:cubicBezTo>
                    <a:pt x="7" y="82"/>
                    <a:pt x="8" y="83"/>
                    <a:pt x="10" y="83"/>
                  </a:cubicBezTo>
                  <a:cubicBezTo>
                    <a:pt x="12" y="83"/>
                    <a:pt x="13" y="81"/>
                    <a:pt x="13" y="80"/>
                  </a:cubicBezTo>
                  <a:cubicBezTo>
                    <a:pt x="13" y="79"/>
                    <a:pt x="7" y="41"/>
                    <a:pt x="28" y="21"/>
                  </a:cubicBezTo>
                  <a:cubicBezTo>
                    <a:pt x="40" y="10"/>
                    <a:pt x="59" y="6"/>
                    <a:pt x="84" y="12"/>
                  </a:cubicBezTo>
                  <a:cubicBezTo>
                    <a:pt x="94" y="14"/>
                    <a:pt x="107" y="21"/>
                    <a:pt x="113" y="35"/>
                  </a:cubicBezTo>
                  <a:cubicBezTo>
                    <a:pt x="121" y="52"/>
                    <a:pt x="117" y="77"/>
                    <a:pt x="102" y="106"/>
                  </a:cubicBezTo>
                  <a:cubicBezTo>
                    <a:pt x="97" y="114"/>
                    <a:pt x="96" y="120"/>
                    <a:pt x="94" y="127"/>
                  </a:cubicBezTo>
                  <a:cubicBezTo>
                    <a:pt x="92" y="135"/>
                    <a:pt x="90" y="144"/>
                    <a:pt x="83" y="157"/>
                  </a:cubicBezTo>
                  <a:cubicBezTo>
                    <a:pt x="80" y="164"/>
                    <a:pt x="67" y="169"/>
                    <a:pt x="54" y="168"/>
                  </a:cubicBezTo>
                  <a:cubicBezTo>
                    <a:pt x="48" y="168"/>
                    <a:pt x="34" y="166"/>
                    <a:pt x="29" y="151"/>
                  </a:cubicBezTo>
                  <a:cubicBezTo>
                    <a:pt x="23" y="141"/>
                    <a:pt x="16" y="122"/>
                    <a:pt x="21" y="115"/>
                  </a:cubicBezTo>
                  <a:cubicBezTo>
                    <a:pt x="24" y="111"/>
                    <a:pt x="31" y="112"/>
                    <a:pt x="36" y="113"/>
                  </a:cubicBezTo>
                  <a:cubicBezTo>
                    <a:pt x="38" y="114"/>
                    <a:pt x="39" y="120"/>
                    <a:pt x="40" y="123"/>
                  </a:cubicBezTo>
                  <a:cubicBezTo>
                    <a:pt x="43" y="132"/>
                    <a:pt x="45" y="141"/>
                    <a:pt x="52" y="141"/>
                  </a:cubicBezTo>
                  <a:cubicBezTo>
                    <a:pt x="53" y="141"/>
                    <a:pt x="63" y="142"/>
                    <a:pt x="67" y="135"/>
                  </a:cubicBezTo>
                  <a:cubicBezTo>
                    <a:pt x="70" y="129"/>
                    <a:pt x="69" y="121"/>
                    <a:pt x="62" y="110"/>
                  </a:cubicBezTo>
                  <a:cubicBezTo>
                    <a:pt x="67" y="105"/>
                    <a:pt x="81" y="90"/>
                    <a:pt x="74" y="77"/>
                  </a:cubicBezTo>
                  <a:cubicBezTo>
                    <a:pt x="72" y="73"/>
                    <a:pt x="66" y="67"/>
                    <a:pt x="58" y="67"/>
                  </a:cubicBezTo>
                  <a:cubicBezTo>
                    <a:pt x="57" y="67"/>
                    <a:pt x="57" y="67"/>
                    <a:pt x="57" y="67"/>
                  </a:cubicBezTo>
                  <a:cubicBezTo>
                    <a:pt x="53" y="67"/>
                    <a:pt x="47" y="69"/>
                    <a:pt x="41" y="77"/>
                  </a:cubicBezTo>
                  <a:cubicBezTo>
                    <a:pt x="39" y="70"/>
                    <a:pt x="36" y="57"/>
                    <a:pt x="40" y="47"/>
                  </a:cubicBezTo>
                  <a:cubicBezTo>
                    <a:pt x="42" y="42"/>
                    <a:pt x="47" y="38"/>
                    <a:pt x="53" y="36"/>
                  </a:cubicBezTo>
                  <a:cubicBezTo>
                    <a:pt x="58" y="34"/>
                    <a:pt x="75" y="33"/>
                    <a:pt x="84" y="42"/>
                  </a:cubicBezTo>
                  <a:cubicBezTo>
                    <a:pt x="92" y="49"/>
                    <a:pt x="94" y="61"/>
                    <a:pt x="90" y="79"/>
                  </a:cubicBezTo>
                  <a:cubicBezTo>
                    <a:pt x="89" y="81"/>
                    <a:pt x="90" y="82"/>
                    <a:pt x="92" y="83"/>
                  </a:cubicBezTo>
                  <a:cubicBezTo>
                    <a:pt x="94" y="83"/>
                    <a:pt x="95" y="82"/>
                    <a:pt x="96" y="80"/>
                  </a:cubicBezTo>
                  <a:cubicBezTo>
                    <a:pt x="100" y="61"/>
                    <a:pt x="98" y="46"/>
                    <a:pt x="89" y="37"/>
                  </a:cubicBezTo>
                  <a:cubicBezTo>
                    <a:pt x="76" y="26"/>
                    <a:pt x="56" y="29"/>
                    <a:pt x="52" y="30"/>
                  </a:cubicBezTo>
                  <a:cubicBezTo>
                    <a:pt x="43" y="33"/>
                    <a:pt x="38" y="38"/>
                    <a:pt x="34" y="45"/>
                  </a:cubicBezTo>
                  <a:cubicBezTo>
                    <a:pt x="27" y="62"/>
                    <a:pt x="37" y="85"/>
                    <a:pt x="38" y="86"/>
                  </a:cubicBezTo>
                  <a:cubicBezTo>
                    <a:pt x="38" y="87"/>
                    <a:pt x="39" y="88"/>
                    <a:pt x="41" y="88"/>
                  </a:cubicBezTo>
                  <a:cubicBezTo>
                    <a:pt x="42" y="88"/>
                    <a:pt x="43" y="87"/>
                    <a:pt x="43" y="86"/>
                  </a:cubicBezTo>
                  <a:cubicBezTo>
                    <a:pt x="47" y="78"/>
                    <a:pt x="52" y="74"/>
                    <a:pt x="58" y="73"/>
                  </a:cubicBezTo>
                  <a:cubicBezTo>
                    <a:pt x="58" y="73"/>
                    <a:pt x="58" y="73"/>
                    <a:pt x="58" y="73"/>
                  </a:cubicBezTo>
                  <a:cubicBezTo>
                    <a:pt x="63" y="73"/>
                    <a:pt x="68" y="77"/>
                    <a:pt x="69" y="80"/>
                  </a:cubicBezTo>
                  <a:cubicBezTo>
                    <a:pt x="74" y="89"/>
                    <a:pt x="61" y="103"/>
                    <a:pt x="56" y="108"/>
                  </a:cubicBezTo>
                  <a:cubicBezTo>
                    <a:pt x="55" y="109"/>
                    <a:pt x="54" y="110"/>
                    <a:pt x="55" y="112"/>
                  </a:cubicBezTo>
                  <a:cubicBezTo>
                    <a:pt x="64" y="124"/>
                    <a:pt x="63" y="130"/>
                    <a:pt x="62" y="132"/>
                  </a:cubicBezTo>
                  <a:cubicBezTo>
                    <a:pt x="60" y="135"/>
                    <a:pt x="53" y="135"/>
                    <a:pt x="52" y="135"/>
                  </a:cubicBezTo>
                  <a:cubicBezTo>
                    <a:pt x="50" y="135"/>
                    <a:pt x="47" y="127"/>
                    <a:pt x="46" y="122"/>
                  </a:cubicBezTo>
                  <a:cubicBezTo>
                    <a:pt x="44" y="114"/>
                    <a:pt x="43" y="108"/>
                    <a:pt x="38" y="107"/>
                  </a:cubicBezTo>
                  <a:cubicBezTo>
                    <a:pt x="27" y="105"/>
                    <a:pt x="20" y="106"/>
                    <a:pt x="16" y="111"/>
                  </a:cubicBezTo>
                  <a:cubicBezTo>
                    <a:pt x="7" y="123"/>
                    <a:pt x="22" y="151"/>
                    <a:pt x="24" y="154"/>
                  </a:cubicBezTo>
                  <a:cubicBezTo>
                    <a:pt x="28" y="166"/>
                    <a:pt x="39" y="174"/>
                    <a:pt x="54" y="175"/>
                  </a:cubicBezTo>
                  <a:cubicBezTo>
                    <a:pt x="55" y="175"/>
                    <a:pt x="56" y="175"/>
                    <a:pt x="57" y="175"/>
                  </a:cubicBezTo>
                  <a:cubicBezTo>
                    <a:pt x="71" y="175"/>
                    <a:pt x="84" y="169"/>
                    <a:pt x="89" y="159"/>
                  </a:cubicBezTo>
                  <a:cubicBezTo>
                    <a:pt x="96" y="146"/>
                    <a:pt x="98" y="137"/>
                    <a:pt x="100" y="129"/>
                  </a:cubicBezTo>
                  <a:cubicBezTo>
                    <a:pt x="102" y="122"/>
                    <a:pt x="103" y="116"/>
                    <a:pt x="107" y="109"/>
                  </a:cubicBezTo>
                  <a:cubicBezTo>
                    <a:pt x="124" y="78"/>
                    <a:pt x="128" y="52"/>
                    <a:pt x="119" y="32"/>
                  </a:cubicBezTo>
                </a:path>
              </a:pathLst>
            </a:custGeom>
            <a:solidFill>
              <a:srgbClr val="8EC26A"/>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Sev01"/>
            <p:cNvSpPr>
              <a:spLocks noChangeAspect="1"/>
            </p:cNvSpPr>
            <p:nvPr/>
          </p:nvSpPr>
          <p:spPr>
            <a:xfrm>
              <a:off x="4514393" y="1491454"/>
              <a:ext cx="918966" cy="918966"/>
            </a:xfrm>
            <a:prstGeom prst="ellipse">
              <a:avLst/>
            </a:prstGeom>
            <a:noFill/>
            <a:ln w="1270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434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cxnSp>
        <p:nvCxnSpPr>
          <p:cNvPr id="59" name="Straight Connector 65"/>
          <p:cNvCxnSpPr/>
          <p:nvPr/>
        </p:nvCxnSpPr>
        <p:spPr>
          <a:xfrm>
            <a:off x="3357548" y="5123605"/>
            <a:ext cx="1406814" cy="0"/>
          </a:xfrm>
          <a:prstGeom prst="line">
            <a:avLst/>
          </a:prstGeom>
          <a:noFill/>
          <a:ln w="19050" cap="flat" cmpd="sng" algn="ctr">
            <a:solidFill>
              <a:srgbClr val="00B4CB"/>
            </a:solidFill>
            <a:prstDash val="solid"/>
            <a:miter lim="800000"/>
          </a:ln>
          <a:effectLst/>
        </p:spPr>
      </p:cxnSp>
      <p:grpSp>
        <p:nvGrpSpPr>
          <p:cNvPr id="60" name="Group 66"/>
          <p:cNvGrpSpPr/>
          <p:nvPr/>
        </p:nvGrpSpPr>
        <p:grpSpPr>
          <a:xfrm>
            <a:off x="3136012" y="4528260"/>
            <a:ext cx="1190750" cy="1190750"/>
            <a:chOff x="1688904" y="1134544"/>
            <a:chExt cx="1097279" cy="1097279"/>
          </a:xfrm>
        </p:grpSpPr>
        <p:sp>
          <p:nvSpPr>
            <p:cNvPr id="61" name="Arc 67"/>
            <p:cNvSpPr/>
            <p:nvPr/>
          </p:nvSpPr>
          <p:spPr>
            <a:xfrm>
              <a:off x="1688904" y="1134544"/>
              <a:ext cx="1097279" cy="1097279"/>
            </a:xfrm>
            <a:prstGeom prst="arc">
              <a:avLst>
                <a:gd name="adj1" fmla="val 16200000"/>
                <a:gd name="adj2" fmla="val 5426856"/>
              </a:avLst>
            </a:prstGeom>
            <a:noFill/>
            <a:ln w="1905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62" name="Straight Connector 68"/>
            <p:cNvCxnSpPr/>
            <p:nvPr/>
          </p:nvCxnSpPr>
          <p:spPr>
            <a:xfrm>
              <a:off x="1893049" y="1134544"/>
              <a:ext cx="348388" cy="0"/>
            </a:xfrm>
            <a:prstGeom prst="line">
              <a:avLst/>
            </a:prstGeom>
            <a:noFill/>
            <a:ln w="19050" cap="flat" cmpd="sng" algn="ctr">
              <a:solidFill>
                <a:srgbClr val="00B4CB"/>
              </a:solidFill>
              <a:prstDash val="solid"/>
              <a:miter lim="800000"/>
            </a:ln>
            <a:effectLst/>
          </p:spPr>
        </p:cxnSp>
        <p:cxnSp>
          <p:nvCxnSpPr>
            <p:cNvPr id="63" name="Straight Connector 69"/>
            <p:cNvCxnSpPr/>
            <p:nvPr/>
          </p:nvCxnSpPr>
          <p:spPr>
            <a:xfrm>
              <a:off x="1893049" y="2231823"/>
              <a:ext cx="348388" cy="0"/>
            </a:xfrm>
            <a:prstGeom prst="line">
              <a:avLst/>
            </a:prstGeom>
            <a:noFill/>
            <a:ln w="19050" cap="flat" cmpd="sng" algn="ctr">
              <a:solidFill>
                <a:srgbClr val="00B4CB"/>
              </a:solidFill>
              <a:prstDash val="solid"/>
              <a:miter lim="800000"/>
            </a:ln>
            <a:effectLst/>
          </p:spPr>
        </p:cxnSp>
      </p:grpSp>
      <p:sp>
        <p:nvSpPr>
          <p:cNvPr id="64" name="Rounded Rectangle 70"/>
          <p:cNvSpPr/>
          <p:nvPr/>
        </p:nvSpPr>
        <p:spPr>
          <a:xfrm>
            <a:off x="1771799" y="4389669"/>
            <a:ext cx="1585725" cy="304653"/>
          </a:xfrm>
          <a:prstGeom prst="roundRect">
            <a:avLst/>
          </a:prstGeom>
          <a:solidFill>
            <a:srgbClr val="8EC2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ounded Rectangle 71"/>
          <p:cNvSpPr/>
          <p:nvPr/>
        </p:nvSpPr>
        <p:spPr>
          <a:xfrm>
            <a:off x="1771799" y="4988436"/>
            <a:ext cx="1585725" cy="304653"/>
          </a:xfrm>
          <a:prstGeom prst="roundRect">
            <a:avLst/>
          </a:prstGeom>
          <a:solidFill>
            <a:srgbClr val="8EC2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ounded Rectangle 72"/>
          <p:cNvSpPr/>
          <p:nvPr/>
        </p:nvSpPr>
        <p:spPr>
          <a:xfrm>
            <a:off x="1771799" y="5576860"/>
            <a:ext cx="1585725" cy="304653"/>
          </a:xfrm>
          <a:prstGeom prst="roundRect">
            <a:avLst/>
          </a:prstGeom>
          <a:solidFill>
            <a:srgbClr val="8EC2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7" name="Group 73"/>
          <p:cNvGrpSpPr/>
          <p:nvPr/>
        </p:nvGrpSpPr>
        <p:grpSpPr>
          <a:xfrm>
            <a:off x="4764362" y="4634872"/>
            <a:ext cx="997248" cy="997248"/>
            <a:chOff x="5954568" y="1997676"/>
            <a:chExt cx="918966" cy="918966"/>
          </a:xfrm>
        </p:grpSpPr>
        <p:sp>
          <p:nvSpPr>
            <p:cNvPr id="68" name="Sev01"/>
            <p:cNvSpPr>
              <a:spLocks noChangeAspect="1"/>
            </p:cNvSpPr>
            <p:nvPr/>
          </p:nvSpPr>
          <p:spPr>
            <a:xfrm>
              <a:off x="5954568" y="1997676"/>
              <a:ext cx="918966" cy="918966"/>
            </a:xfrm>
            <a:prstGeom prst="ellipse">
              <a:avLst/>
            </a:prstGeom>
            <a:noFill/>
            <a:ln w="1270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434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Freeform 11"/>
            <p:cNvSpPr>
              <a:spLocks noEditPoints="1"/>
            </p:cNvSpPr>
            <p:nvPr/>
          </p:nvSpPr>
          <p:spPr bwMode="auto">
            <a:xfrm>
              <a:off x="6123643" y="2266429"/>
              <a:ext cx="580816" cy="381460"/>
            </a:xfrm>
            <a:custGeom>
              <a:avLst/>
              <a:gdLst/>
              <a:ahLst/>
              <a:cxnLst>
                <a:cxn ang="0">
                  <a:pos x="82" y="26"/>
                </a:cxn>
                <a:cxn ang="0">
                  <a:pos x="0" y="67"/>
                </a:cxn>
                <a:cxn ang="0">
                  <a:pos x="82" y="108"/>
                </a:cxn>
                <a:cxn ang="0">
                  <a:pos x="164" y="67"/>
                </a:cxn>
                <a:cxn ang="0">
                  <a:pos x="82" y="26"/>
                </a:cxn>
                <a:cxn ang="0">
                  <a:pos x="72" y="47"/>
                </a:cxn>
                <a:cxn ang="0">
                  <a:pos x="82" y="57"/>
                </a:cxn>
                <a:cxn ang="0">
                  <a:pos x="72" y="67"/>
                </a:cxn>
                <a:cxn ang="0">
                  <a:pos x="62" y="57"/>
                </a:cxn>
                <a:cxn ang="0">
                  <a:pos x="72" y="47"/>
                </a:cxn>
                <a:cxn ang="0">
                  <a:pos x="124" y="88"/>
                </a:cxn>
                <a:cxn ang="0">
                  <a:pos x="104" y="95"/>
                </a:cxn>
                <a:cxn ang="0">
                  <a:pos x="82" y="98"/>
                </a:cxn>
                <a:cxn ang="0">
                  <a:pos x="60" y="95"/>
                </a:cxn>
                <a:cxn ang="0">
                  <a:pos x="40" y="88"/>
                </a:cxn>
                <a:cxn ang="0">
                  <a:pos x="13" y="67"/>
                </a:cxn>
                <a:cxn ang="0">
                  <a:pos x="40" y="46"/>
                </a:cxn>
                <a:cxn ang="0">
                  <a:pos x="56" y="40"/>
                </a:cxn>
                <a:cxn ang="0">
                  <a:pos x="51" y="57"/>
                </a:cxn>
                <a:cxn ang="0">
                  <a:pos x="82" y="88"/>
                </a:cxn>
                <a:cxn ang="0">
                  <a:pos x="113" y="57"/>
                </a:cxn>
                <a:cxn ang="0">
                  <a:pos x="108" y="40"/>
                </a:cxn>
                <a:cxn ang="0">
                  <a:pos x="124" y="46"/>
                </a:cxn>
                <a:cxn ang="0">
                  <a:pos x="151" y="67"/>
                </a:cxn>
                <a:cxn ang="0">
                  <a:pos x="124" y="88"/>
                </a:cxn>
                <a:cxn ang="0">
                  <a:pos x="138" y="14"/>
                </a:cxn>
                <a:cxn ang="0">
                  <a:pos x="82" y="0"/>
                </a:cxn>
                <a:cxn ang="0">
                  <a:pos x="26" y="14"/>
                </a:cxn>
                <a:cxn ang="0">
                  <a:pos x="0" y="32"/>
                </a:cxn>
                <a:cxn ang="0">
                  <a:pos x="0" y="49"/>
                </a:cxn>
                <a:cxn ang="0">
                  <a:pos x="31" y="26"/>
                </a:cxn>
                <a:cxn ang="0">
                  <a:pos x="82" y="14"/>
                </a:cxn>
                <a:cxn ang="0">
                  <a:pos x="133" y="26"/>
                </a:cxn>
                <a:cxn ang="0">
                  <a:pos x="164" y="49"/>
                </a:cxn>
                <a:cxn ang="0">
                  <a:pos x="164" y="32"/>
                </a:cxn>
                <a:cxn ang="0">
                  <a:pos x="138" y="14"/>
                </a:cxn>
              </a:cxnLst>
              <a:rect l="0" t="0" r="r" b="b"/>
              <a:pathLst>
                <a:path w="164" h="108">
                  <a:moveTo>
                    <a:pt x="82" y="26"/>
                  </a:moveTo>
                  <a:cubicBezTo>
                    <a:pt x="49" y="26"/>
                    <a:pt x="19" y="42"/>
                    <a:pt x="0" y="67"/>
                  </a:cubicBezTo>
                  <a:cubicBezTo>
                    <a:pt x="19" y="92"/>
                    <a:pt x="49" y="108"/>
                    <a:pt x="82" y="108"/>
                  </a:cubicBezTo>
                  <a:cubicBezTo>
                    <a:pt x="116" y="108"/>
                    <a:pt x="145" y="92"/>
                    <a:pt x="164" y="67"/>
                  </a:cubicBezTo>
                  <a:cubicBezTo>
                    <a:pt x="145" y="42"/>
                    <a:pt x="116" y="26"/>
                    <a:pt x="82" y="26"/>
                  </a:cubicBezTo>
                  <a:moveTo>
                    <a:pt x="72" y="47"/>
                  </a:moveTo>
                  <a:cubicBezTo>
                    <a:pt x="77" y="47"/>
                    <a:pt x="82" y="51"/>
                    <a:pt x="82" y="57"/>
                  </a:cubicBezTo>
                  <a:cubicBezTo>
                    <a:pt x="82" y="63"/>
                    <a:pt x="77" y="67"/>
                    <a:pt x="72" y="67"/>
                  </a:cubicBezTo>
                  <a:cubicBezTo>
                    <a:pt x="66" y="67"/>
                    <a:pt x="62" y="63"/>
                    <a:pt x="62" y="57"/>
                  </a:cubicBezTo>
                  <a:cubicBezTo>
                    <a:pt x="62" y="51"/>
                    <a:pt x="66" y="47"/>
                    <a:pt x="72" y="47"/>
                  </a:cubicBezTo>
                  <a:moveTo>
                    <a:pt x="124" y="88"/>
                  </a:moveTo>
                  <a:cubicBezTo>
                    <a:pt x="118" y="91"/>
                    <a:pt x="111" y="94"/>
                    <a:pt x="104" y="95"/>
                  </a:cubicBezTo>
                  <a:cubicBezTo>
                    <a:pt x="97" y="97"/>
                    <a:pt x="89" y="98"/>
                    <a:pt x="82" y="98"/>
                  </a:cubicBezTo>
                  <a:cubicBezTo>
                    <a:pt x="75" y="98"/>
                    <a:pt x="67" y="97"/>
                    <a:pt x="60" y="95"/>
                  </a:cubicBezTo>
                  <a:cubicBezTo>
                    <a:pt x="53" y="94"/>
                    <a:pt x="46" y="91"/>
                    <a:pt x="40" y="88"/>
                  </a:cubicBezTo>
                  <a:cubicBezTo>
                    <a:pt x="30" y="83"/>
                    <a:pt x="21" y="76"/>
                    <a:pt x="13" y="67"/>
                  </a:cubicBezTo>
                  <a:cubicBezTo>
                    <a:pt x="21" y="59"/>
                    <a:pt x="30" y="52"/>
                    <a:pt x="40" y="46"/>
                  </a:cubicBezTo>
                  <a:cubicBezTo>
                    <a:pt x="45" y="44"/>
                    <a:pt x="51" y="42"/>
                    <a:pt x="56" y="40"/>
                  </a:cubicBezTo>
                  <a:cubicBezTo>
                    <a:pt x="53" y="45"/>
                    <a:pt x="51" y="51"/>
                    <a:pt x="51" y="57"/>
                  </a:cubicBezTo>
                  <a:cubicBezTo>
                    <a:pt x="51" y="74"/>
                    <a:pt x="65" y="88"/>
                    <a:pt x="82" y="88"/>
                  </a:cubicBezTo>
                  <a:cubicBezTo>
                    <a:pt x="99" y="88"/>
                    <a:pt x="113" y="74"/>
                    <a:pt x="113" y="57"/>
                  </a:cubicBezTo>
                  <a:cubicBezTo>
                    <a:pt x="113" y="51"/>
                    <a:pt x="111" y="45"/>
                    <a:pt x="108" y="40"/>
                  </a:cubicBezTo>
                  <a:cubicBezTo>
                    <a:pt x="113" y="42"/>
                    <a:pt x="119" y="44"/>
                    <a:pt x="124" y="46"/>
                  </a:cubicBezTo>
                  <a:cubicBezTo>
                    <a:pt x="134" y="52"/>
                    <a:pt x="143" y="59"/>
                    <a:pt x="151" y="67"/>
                  </a:cubicBezTo>
                  <a:cubicBezTo>
                    <a:pt x="143" y="76"/>
                    <a:pt x="134" y="83"/>
                    <a:pt x="124" y="88"/>
                  </a:cubicBezTo>
                  <a:moveTo>
                    <a:pt x="138" y="14"/>
                  </a:moveTo>
                  <a:cubicBezTo>
                    <a:pt x="121" y="5"/>
                    <a:pt x="102" y="0"/>
                    <a:pt x="82" y="0"/>
                  </a:cubicBezTo>
                  <a:cubicBezTo>
                    <a:pt x="62" y="0"/>
                    <a:pt x="44" y="5"/>
                    <a:pt x="26" y="14"/>
                  </a:cubicBezTo>
                  <a:cubicBezTo>
                    <a:pt x="17" y="19"/>
                    <a:pt x="8" y="25"/>
                    <a:pt x="0" y="32"/>
                  </a:cubicBezTo>
                  <a:cubicBezTo>
                    <a:pt x="0" y="49"/>
                    <a:pt x="0" y="49"/>
                    <a:pt x="0" y="49"/>
                  </a:cubicBezTo>
                  <a:cubicBezTo>
                    <a:pt x="9" y="40"/>
                    <a:pt x="19" y="32"/>
                    <a:pt x="31" y="26"/>
                  </a:cubicBezTo>
                  <a:cubicBezTo>
                    <a:pt x="47" y="18"/>
                    <a:pt x="64" y="14"/>
                    <a:pt x="82" y="14"/>
                  </a:cubicBezTo>
                  <a:cubicBezTo>
                    <a:pt x="100" y="14"/>
                    <a:pt x="117" y="18"/>
                    <a:pt x="133" y="26"/>
                  </a:cubicBezTo>
                  <a:cubicBezTo>
                    <a:pt x="145" y="32"/>
                    <a:pt x="155" y="40"/>
                    <a:pt x="164" y="49"/>
                  </a:cubicBezTo>
                  <a:cubicBezTo>
                    <a:pt x="164" y="32"/>
                    <a:pt x="164" y="32"/>
                    <a:pt x="164" y="32"/>
                  </a:cubicBezTo>
                  <a:cubicBezTo>
                    <a:pt x="156" y="25"/>
                    <a:pt x="147" y="19"/>
                    <a:pt x="138" y="14"/>
                  </a:cubicBezTo>
                </a:path>
              </a:pathLst>
            </a:custGeom>
            <a:solidFill>
              <a:srgbClr val="00BE9B"/>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70" name="Straight Connector 76"/>
          <p:cNvCxnSpPr/>
          <p:nvPr/>
        </p:nvCxnSpPr>
        <p:spPr>
          <a:xfrm>
            <a:off x="7995401" y="3250614"/>
            <a:ext cx="1406814" cy="0"/>
          </a:xfrm>
          <a:prstGeom prst="line">
            <a:avLst/>
          </a:prstGeom>
          <a:noFill/>
          <a:ln w="19050" cap="flat" cmpd="sng" algn="ctr">
            <a:solidFill>
              <a:srgbClr val="00B4CB"/>
            </a:solidFill>
            <a:prstDash val="solid"/>
            <a:miter lim="800000"/>
          </a:ln>
          <a:effectLst/>
        </p:spPr>
      </p:cxnSp>
      <p:grpSp>
        <p:nvGrpSpPr>
          <p:cNvPr id="71" name="Group 77"/>
          <p:cNvGrpSpPr/>
          <p:nvPr/>
        </p:nvGrpSpPr>
        <p:grpSpPr>
          <a:xfrm rot="10800000">
            <a:off x="8476949" y="2655272"/>
            <a:ext cx="1190750" cy="1190750"/>
            <a:chOff x="1688904" y="1134544"/>
            <a:chExt cx="1097279" cy="1097279"/>
          </a:xfrm>
        </p:grpSpPr>
        <p:sp>
          <p:nvSpPr>
            <p:cNvPr id="72" name="Arc 78"/>
            <p:cNvSpPr/>
            <p:nvPr/>
          </p:nvSpPr>
          <p:spPr>
            <a:xfrm>
              <a:off x="1688904" y="1134544"/>
              <a:ext cx="1097279" cy="1097279"/>
            </a:xfrm>
            <a:prstGeom prst="arc">
              <a:avLst>
                <a:gd name="adj1" fmla="val 16200000"/>
                <a:gd name="adj2" fmla="val 5426856"/>
              </a:avLst>
            </a:prstGeom>
            <a:noFill/>
            <a:ln w="1905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73" name="Straight Connector 79"/>
            <p:cNvCxnSpPr/>
            <p:nvPr/>
          </p:nvCxnSpPr>
          <p:spPr>
            <a:xfrm>
              <a:off x="1893049" y="1134544"/>
              <a:ext cx="348388" cy="0"/>
            </a:xfrm>
            <a:prstGeom prst="line">
              <a:avLst/>
            </a:prstGeom>
            <a:noFill/>
            <a:ln w="19050" cap="flat" cmpd="sng" algn="ctr">
              <a:solidFill>
                <a:srgbClr val="00B4CB"/>
              </a:solidFill>
              <a:prstDash val="solid"/>
              <a:miter lim="800000"/>
            </a:ln>
            <a:effectLst/>
          </p:spPr>
        </p:cxnSp>
        <p:cxnSp>
          <p:nvCxnSpPr>
            <p:cNvPr id="74" name="Straight Connector 80"/>
            <p:cNvCxnSpPr/>
            <p:nvPr/>
          </p:nvCxnSpPr>
          <p:spPr>
            <a:xfrm>
              <a:off x="1893049" y="2231823"/>
              <a:ext cx="348388" cy="0"/>
            </a:xfrm>
            <a:prstGeom prst="line">
              <a:avLst/>
            </a:prstGeom>
            <a:noFill/>
            <a:ln w="19050" cap="flat" cmpd="sng" algn="ctr">
              <a:solidFill>
                <a:srgbClr val="00B4CB"/>
              </a:solidFill>
              <a:prstDash val="solid"/>
              <a:miter lim="800000"/>
            </a:ln>
            <a:effectLst/>
          </p:spPr>
        </p:cxnSp>
      </p:grpSp>
      <p:sp>
        <p:nvSpPr>
          <p:cNvPr id="75" name="Rounded Rectangle 81"/>
          <p:cNvSpPr/>
          <p:nvPr/>
        </p:nvSpPr>
        <p:spPr>
          <a:xfrm>
            <a:off x="9438731" y="2516685"/>
            <a:ext cx="1599155" cy="304856"/>
          </a:xfrm>
          <a:prstGeom prst="roundRect">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Rounded Rectangle 82"/>
          <p:cNvSpPr/>
          <p:nvPr/>
        </p:nvSpPr>
        <p:spPr>
          <a:xfrm>
            <a:off x="9438731" y="3115451"/>
            <a:ext cx="1599155" cy="304856"/>
          </a:xfrm>
          <a:prstGeom prst="roundRect">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Rounded Rectangle 83"/>
          <p:cNvSpPr/>
          <p:nvPr/>
        </p:nvSpPr>
        <p:spPr>
          <a:xfrm>
            <a:off x="9438731" y="3703874"/>
            <a:ext cx="1599155" cy="304856"/>
          </a:xfrm>
          <a:prstGeom prst="roundRect">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8" name="Straight Connector 84"/>
          <p:cNvCxnSpPr/>
          <p:nvPr/>
        </p:nvCxnSpPr>
        <p:spPr>
          <a:xfrm>
            <a:off x="7995401" y="5143960"/>
            <a:ext cx="1406814" cy="0"/>
          </a:xfrm>
          <a:prstGeom prst="line">
            <a:avLst/>
          </a:prstGeom>
          <a:noFill/>
          <a:ln w="19050" cap="flat" cmpd="sng" algn="ctr">
            <a:solidFill>
              <a:srgbClr val="00B4CB"/>
            </a:solidFill>
            <a:prstDash val="solid"/>
            <a:miter lim="800000"/>
          </a:ln>
          <a:effectLst/>
        </p:spPr>
      </p:cxnSp>
      <p:grpSp>
        <p:nvGrpSpPr>
          <p:cNvPr id="79" name="Group 85"/>
          <p:cNvGrpSpPr/>
          <p:nvPr/>
        </p:nvGrpSpPr>
        <p:grpSpPr>
          <a:xfrm rot="10800000">
            <a:off x="8476949" y="4548616"/>
            <a:ext cx="1190750" cy="1190750"/>
            <a:chOff x="1688904" y="1134544"/>
            <a:chExt cx="1097279" cy="1097279"/>
          </a:xfrm>
        </p:grpSpPr>
        <p:sp>
          <p:nvSpPr>
            <p:cNvPr id="80" name="Arc 86"/>
            <p:cNvSpPr/>
            <p:nvPr/>
          </p:nvSpPr>
          <p:spPr>
            <a:xfrm>
              <a:off x="1688904" y="1134544"/>
              <a:ext cx="1097279" cy="1097279"/>
            </a:xfrm>
            <a:prstGeom prst="arc">
              <a:avLst>
                <a:gd name="adj1" fmla="val 16200000"/>
                <a:gd name="adj2" fmla="val 5426856"/>
              </a:avLst>
            </a:prstGeom>
            <a:noFill/>
            <a:ln w="1905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81" name="Straight Connector 87"/>
            <p:cNvCxnSpPr/>
            <p:nvPr/>
          </p:nvCxnSpPr>
          <p:spPr>
            <a:xfrm>
              <a:off x="1893049" y="1134544"/>
              <a:ext cx="348388" cy="0"/>
            </a:xfrm>
            <a:prstGeom prst="line">
              <a:avLst/>
            </a:prstGeom>
            <a:noFill/>
            <a:ln w="19050" cap="flat" cmpd="sng" algn="ctr">
              <a:solidFill>
                <a:srgbClr val="00B4CB"/>
              </a:solidFill>
              <a:prstDash val="solid"/>
              <a:miter lim="800000"/>
            </a:ln>
            <a:effectLst/>
          </p:spPr>
        </p:cxnSp>
        <p:cxnSp>
          <p:nvCxnSpPr>
            <p:cNvPr id="82" name="Straight Connector 88"/>
            <p:cNvCxnSpPr/>
            <p:nvPr/>
          </p:nvCxnSpPr>
          <p:spPr>
            <a:xfrm>
              <a:off x="1893049" y="2231823"/>
              <a:ext cx="348388" cy="0"/>
            </a:xfrm>
            <a:prstGeom prst="line">
              <a:avLst/>
            </a:prstGeom>
            <a:noFill/>
            <a:ln w="19050" cap="flat" cmpd="sng" algn="ctr">
              <a:solidFill>
                <a:srgbClr val="00B4CB"/>
              </a:solidFill>
              <a:prstDash val="solid"/>
              <a:miter lim="800000"/>
            </a:ln>
            <a:effectLst/>
          </p:spPr>
        </p:cxnSp>
      </p:grpSp>
      <p:sp>
        <p:nvSpPr>
          <p:cNvPr id="83" name="Rounded Rectangle 89"/>
          <p:cNvSpPr/>
          <p:nvPr/>
        </p:nvSpPr>
        <p:spPr>
          <a:xfrm>
            <a:off x="9438731" y="4410030"/>
            <a:ext cx="1599155" cy="304856"/>
          </a:xfrm>
          <a:prstGeom prst="roundRect">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ounded Rectangle 90"/>
          <p:cNvSpPr/>
          <p:nvPr/>
        </p:nvSpPr>
        <p:spPr>
          <a:xfrm>
            <a:off x="9438731" y="5008796"/>
            <a:ext cx="1599155" cy="304856"/>
          </a:xfrm>
          <a:prstGeom prst="roundRect">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ounded Rectangle 91"/>
          <p:cNvSpPr/>
          <p:nvPr/>
        </p:nvSpPr>
        <p:spPr>
          <a:xfrm>
            <a:off x="9438731" y="5597221"/>
            <a:ext cx="1599155" cy="304856"/>
          </a:xfrm>
          <a:prstGeom prst="roundRect">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5"/>
          <p:cNvSpPr>
            <a:spLocks noEditPoints="1"/>
          </p:cNvSpPr>
          <p:nvPr/>
        </p:nvSpPr>
        <p:spPr bwMode="auto">
          <a:xfrm rot="2700000">
            <a:off x="5163022" y="2824116"/>
            <a:ext cx="2532772" cy="2587674"/>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EC26A"/>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284"/>
    </mc:Choice>
    <mc:Fallback xmlns="">
      <p:transition spd="slow" advTm="528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Group 175"/>
          <p:cNvGrpSpPr/>
          <p:nvPr/>
        </p:nvGrpSpPr>
        <p:grpSpPr>
          <a:xfrm flipH="1">
            <a:off x="1622151" y="3446016"/>
            <a:ext cx="3380638" cy="2384358"/>
            <a:chOff x="6035675" y="862013"/>
            <a:chExt cx="479425" cy="338138"/>
          </a:xfrm>
        </p:grpSpPr>
        <p:sp>
          <p:nvSpPr>
            <p:cNvPr id="9" name="Freeform 95"/>
            <p:cNvSpPr>
              <a:spLocks noEditPoints="1"/>
            </p:cNvSpPr>
            <p:nvPr/>
          </p:nvSpPr>
          <p:spPr bwMode="auto">
            <a:xfrm>
              <a:off x="6332538" y="977900"/>
              <a:ext cx="76200" cy="74613"/>
            </a:xfrm>
            <a:custGeom>
              <a:avLst/>
              <a:gdLst/>
              <a:ahLst/>
              <a:cxnLst>
                <a:cxn ang="0">
                  <a:pos x="31" y="0"/>
                </a:cxn>
                <a:cxn ang="0">
                  <a:pos x="17" y="0"/>
                </a:cxn>
                <a:cxn ang="0">
                  <a:pos x="17" y="16"/>
                </a:cxn>
                <a:cxn ang="0">
                  <a:pos x="0" y="16"/>
                </a:cxn>
                <a:cxn ang="0">
                  <a:pos x="0" y="29"/>
                </a:cxn>
                <a:cxn ang="0">
                  <a:pos x="17" y="29"/>
                </a:cxn>
                <a:cxn ang="0">
                  <a:pos x="17" y="47"/>
                </a:cxn>
                <a:cxn ang="0">
                  <a:pos x="31" y="47"/>
                </a:cxn>
                <a:cxn ang="0">
                  <a:pos x="31" y="29"/>
                </a:cxn>
                <a:cxn ang="0">
                  <a:pos x="48" y="29"/>
                </a:cxn>
                <a:cxn ang="0">
                  <a:pos x="48" y="16"/>
                </a:cxn>
                <a:cxn ang="0">
                  <a:pos x="31" y="16"/>
                </a:cxn>
                <a:cxn ang="0">
                  <a:pos x="31" y="0"/>
                </a:cxn>
                <a:cxn ang="0">
                  <a:pos x="31" y="0"/>
                </a:cxn>
                <a:cxn ang="0">
                  <a:pos x="31" y="0"/>
                </a:cxn>
              </a:cxnLst>
              <a:rect l="0" t="0" r="r" b="b"/>
              <a:pathLst>
                <a:path w="48" h="47">
                  <a:moveTo>
                    <a:pt x="31" y="0"/>
                  </a:moveTo>
                  <a:lnTo>
                    <a:pt x="17" y="0"/>
                  </a:lnTo>
                  <a:lnTo>
                    <a:pt x="17" y="16"/>
                  </a:lnTo>
                  <a:lnTo>
                    <a:pt x="0" y="16"/>
                  </a:lnTo>
                  <a:lnTo>
                    <a:pt x="0" y="29"/>
                  </a:lnTo>
                  <a:lnTo>
                    <a:pt x="17" y="29"/>
                  </a:lnTo>
                  <a:lnTo>
                    <a:pt x="17" y="47"/>
                  </a:lnTo>
                  <a:lnTo>
                    <a:pt x="31" y="47"/>
                  </a:lnTo>
                  <a:lnTo>
                    <a:pt x="31" y="29"/>
                  </a:lnTo>
                  <a:lnTo>
                    <a:pt x="48" y="29"/>
                  </a:lnTo>
                  <a:lnTo>
                    <a:pt x="48" y="16"/>
                  </a:lnTo>
                  <a:lnTo>
                    <a:pt x="31" y="16"/>
                  </a:lnTo>
                  <a:lnTo>
                    <a:pt x="31" y="0"/>
                  </a:lnTo>
                  <a:close/>
                  <a:moveTo>
                    <a:pt x="31" y="0"/>
                  </a:moveTo>
                  <a:lnTo>
                    <a:pt x="31" y="0"/>
                  </a:lnTo>
                  <a:close/>
                </a:path>
              </a:pathLst>
            </a:custGeom>
            <a:solidFill>
              <a:srgbClr val="000000"/>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6"/>
            <p:cNvSpPr>
              <a:spLocks noEditPoints="1"/>
            </p:cNvSpPr>
            <p:nvPr/>
          </p:nvSpPr>
          <p:spPr bwMode="auto">
            <a:xfrm>
              <a:off x="6332538" y="977900"/>
              <a:ext cx="76200" cy="74613"/>
            </a:xfrm>
            <a:custGeom>
              <a:avLst/>
              <a:gdLst/>
              <a:ahLst/>
              <a:cxnLst>
                <a:cxn ang="0">
                  <a:pos x="31" y="0"/>
                </a:cxn>
                <a:cxn ang="0">
                  <a:pos x="17" y="0"/>
                </a:cxn>
                <a:cxn ang="0">
                  <a:pos x="17" y="16"/>
                </a:cxn>
                <a:cxn ang="0">
                  <a:pos x="0" y="16"/>
                </a:cxn>
                <a:cxn ang="0">
                  <a:pos x="0" y="29"/>
                </a:cxn>
                <a:cxn ang="0">
                  <a:pos x="17" y="29"/>
                </a:cxn>
                <a:cxn ang="0">
                  <a:pos x="17" y="47"/>
                </a:cxn>
                <a:cxn ang="0">
                  <a:pos x="31" y="47"/>
                </a:cxn>
                <a:cxn ang="0">
                  <a:pos x="31" y="29"/>
                </a:cxn>
                <a:cxn ang="0">
                  <a:pos x="48" y="29"/>
                </a:cxn>
                <a:cxn ang="0">
                  <a:pos x="48" y="16"/>
                </a:cxn>
                <a:cxn ang="0">
                  <a:pos x="31" y="16"/>
                </a:cxn>
                <a:cxn ang="0">
                  <a:pos x="31" y="0"/>
                </a:cxn>
                <a:cxn ang="0">
                  <a:pos x="31" y="0"/>
                </a:cxn>
                <a:cxn ang="0">
                  <a:pos x="31" y="0"/>
                </a:cxn>
              </a:cxnLst>
              <a:rect l="0" t="0" r="r" b="b"/>
              <a:pathLst>
                <a:path w="48" h="47">
                  <a:moveTo>
                    <a:pt x="31" y="0"/>
                  </a:moveTo>
                  <a:lnTo>
                    <a:pt x="17" y="0"/>
                  </a:lnTo>
                  <a:lnTo>
                    <a:pt x="17" y="16"/>
                  </a:lnTo>
                  <a:lnTo>
                    <a:pt x="0" y="16"/>
                  </a:lnTo>
                  <a:lnTo>
                    <a:pt x="0" y="29"/>
                  </a:lnTo>
                  <a:lnTo>
                    <a:pt x="17" y="29"/>
                  </a:lnTo>
                  <a:lnTo>
                    <a:pt x="17" y="47"/>
                  </a:lnTo>
                  <a:lnTo>
                    <a:pt x="31" y="47"/>
                  </a:lnTo>
                  <a:lnTo>
                    <a:pt x="31" y="29"/>
                  </a:lnTo>
                  <a:lnTo>
                    <a:pt x="48" y="29"/>
                  </a:lnTo>
                  <a:lnTo>
                    <a:pt x="48" y="16"/>
                  </a:lnTo>
                  <a:lnTo>
                    <a:pt x="31" y="16"/>
                  </a:lnTo>
                  <a:lnTo>
                    <a:pt x="31" y="0"/>
                  </a:lnTo>
                  <a:moveTo>
                    <a:pt x="31" y="0"/>
                  </a:moveTo>
                  <a:lnTo>
                    <a:pt x="31" y="0"/>
                  </a:lnTo>
                </a:path>
              </a:pathLst>
            </a:custGeom>
            <a:solidFill>
              <a:srgbClr val="00BE9B"/>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97"/>
            <p:cNvSpPr>
              <a:spLocks noEditPoints="1"/>
            </p:cNvSpPr>
            <p:nvPr/>
          </p:nvSpPr>
          <p:spPr bwMode="auto">
            <a:xfrm>
              <a:off x="6075363" y="1116013"/>
              <a:ext cx="84138" cy="84138"/>
            </a:xfrm>
            <a:custGeom>
              <a:avLst/>
              <a:gdLst/>
              <a:ahLst/>
              <a:cxnLst>
                <a:cxn ang="0">
                  <a:pos x="29" y="14"/>
                </a:cxn>
                <a:cxn ang="0">
                  <a:pos x="14" y="29"/>
                </a:cxn>
                <a:cxn ang="0">
                  <a:pos x="0" y="14"/>
                </a:cxn>
                <a:cxn ang="0">
                  <a:pos x="14" y="0"/>
                </a:cxn>
                <a:cxn ang="0">
                  <a:pos x="29" y="14"/>
                </a:cxn>
                <a:cxn ang="0">
                  <a:pos x="29" y="14"/>
                </a:cxn>
                <a:cxn ang="0">
                  <a:pos x="29" y="14"/>
                </a:cxn>
              </a:cxnLst>
              <a:rect l="0" t="0" r="r" b="b"/>
              <a:pathLst>
                <a:path w="29" h="29">
                  <a:moveTo>
                    <a:pt x="29" y="14"/>
                  </a:moveTo>
                  <a:cubicBezTo>
                    <a:pt x="29" y="22"/>
                    <a:pt x="22" y="29"/>
                    <a:pt x="14" y="29"/>
                  </a:cubicBezTo>
                  <a:cubicBezTo>
                    <a:pt x="6" y="29"/>
                    <a:pt x="0" y="22"/>
                    <a:pt x="0" y="14"/>
                  </a:cubicBezTo>
                  <a:cubicBezTo>
                    <a:pt x="0" y="6"/>
                    <a:pt x="6" y="0"/>
                    <a:pt x="14" y="0"/>
                  </a:cubicBezTo>
                  <a:cubicBezTo>
                    <a:pt x="22" y="0"/>
                    <a:pt x="29" y="6"/>
                    <a:pt x="29" y="14"/>
                  </a:cubicBezTo>
                  <a:close/>
                  <a:moveTo>
                    <a:pt x="29" y="14"/>
                  </a:moveTo>
                  <a:cubicBezTo>
                    <a:pt x="29" y="14"/>
                    <a:pt x="29" y="14"/>
                    <a:pt x="29" y="14"/>
                  </a:cubicBezTo>
                </a:path>
              </a:pathLst>
            </a:custGeom>
            <a:solidFill>
              <a:sysClr val="window" lastClr="FFFFFF">
                <a:lumMod val="50000"/>
              </a:sysClr>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98"/>
            <p:cNvSpPr>
              <a:spLocks noEditPoints="1"/>
            </p:cNvSpPr>
            <p:nvPr/>
          </p:nvSpPr>
          <p:spPr bwMode="auto">
            <a:xfrm>
              <a:off x="6370638" y="1116013"/>
              <a:ext cx="84138" cy="84138"/>
            </a:xfrm>
            <a:custGeom>
              <a:avLst/>
              <a:gdLst/>
              <a:ahLst/>
              <a:cxnLst>
                <a:cxn ang="0">
                  <a:pos x="29" y="14"/>
                </a:cxn>
                <a:cxn ang="0">
                  <a:pos x="15" y="29"/>
                </a:cxn>
                <a:cxn ang="0">
                  <a:pos x="0" y="14"/>
                </a:cxn>
                <a:cxn ang="0">
                  <a:pos x="15" y="0"/>
                </a:cxn>
                <a:cxn ang="0">
                  <a:pos x="29" y="14"/>
                </a:cxn>
                <a:cxn ang="0">
                  <a:pos x="29" y="14"/>
                </a:cxn>
                <a:cxn ang="0">
                  <a:pos x="29" y="14"/>
                </a:cxn>
              </a:cxnLst>
              <a:rect l="0" t="0" r="r" b="b"/>
              <a:pathLst>
                <a:path w="29" h="29">
                  <a:moveTo>
                    <a:pt x="29" y="14"/>
                  </a:moveTo>
                  <a:cubicBezTo>
                    <a:pt x="29" y="22"/>
                    <a:pt x="23" y="29"/>
                    <a:pt x="15" y="29"/>
                  </a:cubicBezTo>
                  <a:cubicBezTo>
                    <a:pt x="7" y="29"/>
                    <a:pt x="0" y="22"/>
                    <a:pt x="0" y="14"/>
                  </a:cubicBezTo>
                  <a:cubicBezTo>
                    <a:pt x="0" y="6"/>
                    <a:pt x="7" y="0"/>
                    <a:pt x="15" y="0"/>
                  </a:cubicBezTo>
                  <a:cubicBezTo>
                    <a:pt x="23" y="0"/>
                    <a:pt x="29" y="6"/>
                    <a:pt x="29" y="14"/>
                  </a:cubicBezTo>
                  <a:close/>
                  <a:moveTo>
                    <a:pt x="29" y="14"/>
                  </a:moveTo>
                  <a:cubicBezTo>
                    <a:pt x="29" y="14"/>
                    <a:pt x="29" y="14"/>
                    <a:pt x="29" y="14"/>
                  </a:cubicBezTo>
                </a:path>
              </a:pathLst>
            </a:custGeom>
            <a:solidFill>
              <a:sysClr val="window" lastClr="FFFFFF">
                <a:lumMod val="50000"/>
              </a:sysClr>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03"/>
            <p:cNvSpPr>
              <a:spLocks noEditPoints="1"/>
            </p:cNvSpPr>
            <p:nvPr/>
          </p:nvSpPr>
          <p:spPr bwMode="auto">
            <a:xfrm>
              <a:off x="6035675" y="862013"/>
              <a:ext cx="479425" cy="280988"/>
            </a:xfrm>
            <a:custGeom>
              <a:avLst/>
              <a:gdLst/>
              <a:ahLst/>
              <a:cxnLst>
                <a:cxn ang="0">
                  <a:pos x="153" y="8"/>
                </a:cxn>
                <a:cxn ang="0">
                  <a:pos x="78" y="8"/>
                </a:cxn>
                <a:cxn ang="0">
                  <a:pos x="67" y="0"/>
                </a:cxn>
                <a:cxn ang="0">
                  <a:pos x="57" y="8"/>
                </a:cxn>
                <a:cxn ang="0">
                  <a:pos x="52" y="8"/>
                </a:cxn>
                <a:cxn ang="0">
                  <a:pos x="46" y="17"/>
                </a:cxn>
                <a:cxn ang="0">
                  <a:pos x="46" y="26"/>
                </a:cxn>
                <a:cxn ang="0">
                  <a:pos x="40" y="26"/>
                </a:cxn>
                <a:cxn ang="0">
                  <a:pos x="25" y="36"/>
                </a:cxn>
                <a:cxn ang="0">
                  <a:pos x="8" y="56"/>
                </a:cxn>
                <a:cxn ang="0">
                  <a:pos x="0" y="78"/>
                </a:cxn>
                <a:cxn ang="0">
                  <a:pos x="0" y="84"/>
                </a:cxn>
                <a:cxn ang="0">
                  <a:pos x="6" y="97"/>
                </a:cxn>
                <a:cxn ang="0">
                  <a:pos x="12" y="97"/>
                </a:cxn>
                <a:cxn ang="0">
                  <a:pos x="29" y="85"/>
                </a:cxn>
                <a:cxn ang="0">
                  <a:pos x="45" y="97"/>
                </a:cxn>
                <a:cxn ang="0">
                  <a:pos x="114" y="97"/>
                </a:cxn>
                <a:cxn ang="0">
                  <a:pos x="131" y="85"/>
                </a:cxn>
                <a:cxn ang="0">
                  <a:pos x="148" y="97"/>
                </a:cxn>
                <a:cxn ang="0">
                  <a:pos x="157" y="97"/>
                </a:cxn>
                <a:cxn ang="0">
                  <a:pos x="166" y="84"/>
                </a:cxn>
                <a:cxn ang="0">
                  <a:pos x="166" y="21"/>
                </a:cxn>
                <a:cxn ang="0">
                  <a:pos x="153" y="8"/>
                </a:cxn>
                <a:cxn ang="0">
                  <a:pos x="47" y="53"/>
                </a:cxn>
                <a:cxn ang="0">
                  <a:pos x="40" y="60"/>
                </a:cxn>
                <a:cxn ang="0">
                  <a:pos x="26" y="60"/>
                </a:cxn>
                <a:cxn ang="0">
                  <a:pos x="24" y="55"/>
                </a:cxn>
                <a:cxn ang="0">
                  <a:pos x="34" y="44"/>
                </a:cxn>
                <a:cxn ang="0">
                  <a:pos x="43" y="40"/>
                </a:cxn>
                <a:cxn ang="0">
                  <a:pos x="47" y="46"/>
                </a:cxn>
                <a:cxn ang="0">
                  <a:pos x="47" y="53"/>
                </a:cxn>
                <a:cxn ang="0">
                  <a:pos x="139" y="56"/>
                </a:cxn>
                <a:cxn ang="0">
                  <a:pos x="117" y="78"/>
                </a:cxn>
                <a:cxn ang="0">
                  <a:pos x="94" y="56"/>
                </a:cxn>
                <a:cxn ang="0">
                  <a:pos x="88" y="44"/>
                </a:cxn>
                <a:cxn ang="0">
                  <a:pos x="104" y="28"/>
                </a:cxn>
                <a:cxn ang="0">
                  <a:pos x="116" y="33"/>
                </a:cxn>
                <a:cxn ang="0">
                  <a:pos x="128" y="28"/>
                </a:cxn>
                <a:cxn ang="0">
                  <a:pos x="144" y="44"/>
                </a:cxn>
                <a:cxn ang="0">
                  <a:pos x="139" y="56"/>
                </a:cxn>
                <a:cxn ang="0">
                  <a:pos x="139" y="56"/>
                </a:cxn>
                <a:cxn ang="0">
                  <a:pos x="139" y="56"/>
                </a:cxn>
              </a:cxnLst>
              <a:rect l="0" t="0" r="r" b="b"/>
              <a:pathLst>
                <a:path w="166" h="97">
                  <a:moveTo>
                    <a:pt x="153" y="8"/>
                  </a:moveTo>
                  <a:cubicBezTo>
                    <a:pt x="78" y="8"/>
                    <a:pt x="78" y="8"/>
                    <a:pt x="78" y="8"/>
                  </a:cubicBezTo>
                  <a:cubicBezTo>
                    <a:pt x="76" y="3"/>
                    <a:pt x="72" y="0"/>
                    <a:pt x="67" y="0"/>
                  </a:cubicBezTo>
                  <a:cubicBezTo>
                    <a:pt x="63" y="0"/>
                    <a:pt x="58" y="3"/>
                    <a:pt x="57" y="8"/>
                  </a:cubicBezTo>
                  <a:cubicBezTo>
                    <a:pt x="52" y="8"/>
                    <a:pt x="52" y="8"/>
                    <a:pt x="52" y="8"/>
                  </a:cubicBezTo>
                  <a:cubicBezTo>
                    <a:pt x="49" y="8"/>
                    <a:pt x="46" y="12"/>
                    <a:pt x="46" y="17"/>
                  </a:cubicBezTo>
                  <a:cubicBezTo>
                    <a:pt x="46" y="26"/>
                    <a:pt x="46" y="26"/>
                    <a:pt x="46" y="26"/>
                  </a:cubicBezTo>
                  <a:cubicBezTo>
                    <a:pt x="40" y="26"/>
                    <a:pt x="40" y="26"/>
                    <a:pt x="40" y="26"/>
                  </a:cubicBezTo>
                  <a:cubicBezTo>
                    <a:pt x="37" y="26"/>
                    <a:pt x="30" y="31"/>
                    <a:pt x="25" y="36"/>
                  </a:cubicBezTo>
                  <a:cubicBezTo>
                    <a:pt x="8" y="56"/>
                    <a:pt x="8" y="56"/>
                    <a:pt x="8" y="56"/>
                  </a:cubicBezTo>
                  <a:cubicBezTo>
                    <a:pt x="4" y="61"/>
                    <a:pt x="0" y="71"/>
                    <a:pt x="0" y="78"/>
                  </a:cubicBezTo>
                  <a:cubicBezTo>
                    <a:pt x="0" y="84"/>
                    <a:pt x="0" y="84"/>
                    <a:pt x="0" y="84"/>
                  </a:cubicBezTo>
                  <a:cubicBezTo>
                    <a:pt x="0" y="91"/>
                    <a:pt x="3" y="97"/>
                    <a:pt x="6" y="97"/>
                  </a:cubicBezTo>
                  <a:cubicBezTo>
                    <a:pt x="12" y="97"/>
                    <a:pt x="12" y="97"/>
                    <a:pt x="12" y="97"/>
                  </a:cubicBezTo>
                  <a:cubicBezTo>
                    <a:pt x="14" y="90"/>
                    <a:pt x="21" y="85"/>
                    <a:pt x="29" y="85"/>
                  </a:cubicBezTo>
                  <a:cubicBezTo>
                    <a:pt x="36" y="85"/>
                    <a:pt x="43" y="90"/>
                    <a:pt x="45" y="97"/>
                  </a:cubicBezTo>
                  <a:cubicBezTo>
                    <a:pt x="114" y="97"/>
                    <a:pt x="114" y="97"/>
                    <a:pt x="114" y="97"/>
                  </a:cubicBezTo>
                  <a:cubicBezTo>
                    <a:pt x="116" y="90"/>
                    <a:pt x="123" y="85"/>
                    <a:pt x="131" y="85"/>
                  </a:cubicBezTo>
                  <a:cubicBezTo>
                    <a:pt x="139" y="85"/>
                    <a:pt x="145" y="90"/>
                    <a:pt x="148" y="97"/>
                  </a:cubicBezTo>
                  <a:cubicBezTo>
                    <a:pt x="157" y="97"/>
                    <a:pt x="157" y="97"/>
                    <a:pt x="157" y="97"/>
                  </a:cubicBezTo>
                  <a:cubicBezTo>
                    <a:pt x="162" y="97"/>
                    <a:pt x="166" y="91"/>
                    <a:pt x="166" y="84"/>
                  </a:cubicBezTo>
                  <a:cubicBezTo>
                    <a:pt x="166" y="21"/>
                    <a:pt x="166" y="21"/>
                    <a:pt x="166" y="21"/>
                  </a:cubicBezTo>
                  <a:cubicBezTo>
                    <a:pt x="166" y="14"/>
                    <a:pt x="160" y="8"/>
                    <a:pt x="153" y="8"/>
                  </a:cubicBezTo>
                  <a:close/>
                  <a:moveTo>
                    <a:pt x="47" y="53"/>
                  </a:moveTo>
                  <a:cubicBezTo>
                    <a:pt x="47" y="57"/>
                    <a:pt x="44" y="60"/>
                    <a:pt x="40" y="60"/>
                  </a:cubicBezTo>
                  <a:cubicBezTo>
                    <a:pt x="26" y="60"/>
                    <a:pt x="26" y="60"/>
                    <a:pt x="26" y="60"/>
                  </a:cubicBezTo>
                  <a:cubicBezTo>
                    <a:pt x="22" y="60"/>
                    <a:pt x="22" y="57"/>
                    <a:pt x="24" y="55"/>
                  </a:cubicBezTo>
                  <a:cubicBezTo>
                    <a:pt x="34" y="44"/>
                    <a:pt x="34" y="44"/>
                    <a:pt x="34" y="44"/>
                  </a:cubicBezTo>
                  <a:cubicBezTo>
                    <a:pt x="36" y="42"/>
                    <a:pt x="40" y="40"/>
                    <a:pt x="43" y="40"/>
                  </a:cubicBezTo>
                  <a:cubicBezTo>
                    <a:pt x="45" y="40"/>
                    <a:pt x="47" y="43"/>
                    <a:pt x="47" y="46"/>
                  </a:cubicBezTo>
                  <a:lnTo>
                    <a:pt x="47" y="53"/>
                  </a:lnTo>
                  <a:close/>
                  <a:moveTo>
                    <a:pt x="139" y="56"/>
                  </a:moveTo>
                  <a:cubicBezTo>
                    <a:pt x="117" y="78"/>
                    <a:pt x="117" y="78"/>
                    <a:pt x="117" y="78"/>
                  </a:cubicBezTo>
                  <a:cubicBezTo>
                    <a:pt x="94" y="56"/>
                    <a:pt x="94" y="56"/>
                    <a:pt x="94" y="56"/>
                  </a:cubicBezTo>
                  <a:cubicBezTo>
                    <a:pt x="90" y="53"/>
                    <a:pt x="88" y="49"/>
                    <a:pt x="88" y="44"/>
                  </a:cubicBezTo>
                  <a:cubicBezTo>
                    <a:pt x="88" y="35"/>
                    <a:pt x="95" y="28"/>
                    <a:pt x="104" y="28"/>
                  </a:cubicBezTo>
                  <a:cubicBezTo>
                    <a:pt x="109" y="28"/>
                    <a:pt x="113" y="30"/>
                    <a:pt x="116" y="33"/>
                  </a:cubicBezTo>
                  <a:cubicBezTo>
                    <a:pt x="119" y="30"/>
                    <a:pt x="123" y="28"/>
                    <a:pt x="128" y="28"/>
                  </a:cubicBezTo>
                  <a:cubicBezTo>
                    <a:pt x="137" y="28"/>
                    <a:pt x="144" y="35"/>
                    <a:pt x="144" y="44"/>
                  </a:cubicBezTo>
                  <a:cubicBezTo>
                    <a:pt x="144" y="49"/>
                    <a:pt x="142" y="53"/>
                    <a:pt x="139" y="56"/>
                  </a:cubicBezTo>
                  <a:close/>
                  <a:moveTo>
                    <a:pt x="139" y="56"/>
                  </a:moveTo>
                  <a:cubicBezTo>
                    <a:pt x="139" y="56"/>
                    <a:pt x="139" y="56"/>
                    <a:pt x="139" y="56"/>
                  </a:cubicBezTo>
                </a:path>
              </a:pathLst>
            </a:custGeom>
            <a:solidFill>
              <a:srgbClr val="00BE9B"/>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206"/>
          <p:cNvGrpSpPr/>
          <p:nvPr/>
        </p:nvGrpSpPr>
        <p:grpSpPr>
          <a:xfrm>
            <a:off x="3509676" y="2437650"/>
            <a:ext cx="552155" cy="719811"/>
            <a:chOff x="5135563" y="1020763"/>
            <a:chExt cx="873125" cy="1138237"/>
          </a:xfrm>
          <a:solidFill>
            <a:srgbClr val="00BE9B"/>
          </a:solidFill>
        </p:grpSpPr>
        <p:sp>
          <p:nvSpPr>
            <p:cNvPr id="15" name="Freeform 64"/>
            <p:cNvSpPr>
              <a:spLocks noEditPoints="1"/>
            </p:cNvSpPr>
            <p:nvPr/>
          </p:nvSpPr>
          <p:spPr bwMode="auto">
            <a:xfrm>
              <a:off x="5135563" y="1439863"/>
              <a:ext cx="534988" cy="557213"/>
            </a:xfrm>
            <a:custGeom>
              <a:avLst/>
              <a:gdLst/>
              <a:ahLst/>
              <a:cxnLst>
                <a:cxn ang="0">
                  <a:pos x="167" y="164"/>
                </a:cxn>
                <a:cxn ang="0">
                  <a:pos x="145" y="138"/>
                </a:cxn>
                <a:cxn ang="0">
                  <a:pos x="145" y="138"/>
                </a:cxn>
                <a:cxn ang="0">
                  <a:pos x="140" y="125"/>
                </a:cxn>
                <a:cxn ang="0">
                  <a:pos x="145" y="118"/>
                </a:cxn>
                <a:cxn ang="0">
                  <a:pos x="185" y="3"/>
                </a:cxn>
                <a:cxn ang="0">
                  <a:pos x="176" y="0"/>
                </a:cxn>
                <a:cxn ang="0">
                  <a:pos x="157" y="19"/>
                </a:cxn>
                <a:cxn ang="0">
                  <a:pos x="138" y="0"/>
                </a:cxn>
                <a:cxn ang="0">
                  <a:pos x="138" y="0"/>
                </a:cxn>
                <a:cxn ang="0">
                  <a:pos x="88" y="26"/>
                </a:cxn>
                <a:cxn ang="0">
                  <a:pos x="59" y="50"/>
                </a:cxn>
                <a:cxn ang="0">
                  <a:pos x="4" y="142"/>
                </a:cxn>
                <a:cxn ang="0">
                  <a:pos x="7" y="176"/>
                </a:cxn>
                <a:cxn ang="0">
                  <a:pos x="75" y="192"/>
                </a:cxn>
                <a:cxn ang="0">
                  <a:pos x="140" y="192"/>
                </a:cxn>
                <a:cxn ang="0">
                  <a:pos x="167" y="164"/>
                </a:cxn>
                <a:cxn ang="0">
                  <a:pos x="107" y="183"/>
                </a:cxn>
                <a:cxn ang="0">
                  <a:pos x="85" y="184"/>
                </a:cxn>
                <a:cxn ang="0">
                  <a:pos x="77" y="184"/>
                </a:cxn>
                <a:cxn ang="0">
                  <a:pos x="75" y="184"/>
                </a:cxn>
                <a:cxn ang="0">
                  <a:pos x="75" y="184"/>
                </a:cxn>
                <a:cxn ang="0">
                  <a:pos x="13" y="171"/>
                </a:cxn>
                <a:cxn ang="0">
                  <a:pos x="12" y="144"/>
                </a:cxn>
                <a:cxn ang="0">
                  <a:pos x="65" y="55"/>
                </a:cxn>
                <a:cxn ang="0">
                  <a:pos x="93" y="32"/>
                </a:cxn>
                <a:cxn ang="0">
                  <a:pos x="94" y="31"/>
                </a:cxn>
                <a:cxn ang="0">
                  <a:pos x="137" y="140"/>
                </a:cxn>
                <a:cxn ang="0">
                  <a:pos x="143" y="146"/>
                </a:cxn>
                <a:cxn ang="0">
                  <a:pos x="159" y="164"/>
                </a:cxn>
                <a:cxn ang="0">
                  <a:pos x="140" y="183"/>
                </a:cxn>
                <a:cxn ang="0">
                  <a:pos x="107" y="183"/>
                </a:cxn>
                <a:cxn ang="0">
                  <a:pos x="107" y="183"/>
                </a:cxn>
                <a:cxn ang="0">
                  <a:pos x="107" y="183"/>
                </a:cxn>
              </a:cxnLst>
              <a:rect l="0" t="0" r="r" b="b"/>
              <a:pathLst>
                <a:path w="185" h="192">
                  <a:moveTo>
                    <a:pt x="167" y="164"/>
                  </a:moveTo>
                  <a:cubicBezTo>
                    <a:pt x="167" y="151"/>
                    <a:pt x="158" y="140"/>
                    <a:pt x="145" y="138"/>
                  </a:cubicBezTo>
                  <a:cubicBezTo>
                    <a:pt x="145" y="138"/>
                    <a:pt x="145" y="138"/>
                    <a:pt x="145" y="138"/>
                  </a:cubicBezTo>
                  <a:cubicBezTo>
                    <a:pt x="140" y="125"/>
                    <a:pt x="140" y="125"/>
                    <a:pt x="140" y="125"/>
                  </a:cubicBezTo>
                  <a:cubicBezTo>
                    <a:pt x="145" y="118"/>
                    <a:pt x="145" y="118"/>
                    <a:pt x="145" y="118"/>
                  </a:cubicBezTo>
                  <a:cubicBezTo>
                    <a:pt x="185" y="3"/>
                    <a:pt x="185" y="3"/>
                    <a:pt x="185" y="3"/>
                  </a:cubicBezTo>
                  <a:cubicBezTo>
                    <a:pt x="182" y="2"/>
                    <a:pt x="179" y="1"/>
                    <a:pt x="176" y="0"/>
                  </a:cubicBezTo>
                  <a:cubicBezTo>
                    <a:pt x="157" y="19"/>
                    <a:pt x="157" y="19"/>
                    <a:pt x="157" y="19"/>
                  </a:cubicBezTo>
                  <a:cubicBezTo>
                    <a:pt x="138" y="0"/>
                    <a:pt x="138" y="0"/>
                    <a:pt x="138" y="0"/>
                  </a:cubicBezTo>
                  <a:cubicBezTo>
                    <a:pt x="138" y="0"/>
                    <a:pt x="138" y="0"/>
                    <a:pt x="138" y="0"/>
                  </a:cubicBezTo>
                  <a:cubicBezTo>
                    <a:pt x="116" y="6"/>
                    <a:pt x="88" y="26"/>
                    <a:pt x="88" y="26"/>
                  </a:cubicBezTo>
                  <a:cubicBezTo>
                    <a:pt x="78" y="33"/>
                    <a:pt x="68" y="41"/>
                    <a:pt x="59" y="50"/>
                  </a:cubicBezTo>
                  <a:cubicBezTo>
                    <a:pt x="34" y="75"/>
                    <a:pt x="16" y="104"/>
                    <a:pt x="4" y="142"/>
                  </a:cubicBezTo>
                  <a:cubicBezTo>
                    <a:pt x="1" y="152"/>
                    <a:pt x="0" y="167"/>
                    <a:pt x="7" y="176"/>
                  </a:cubicBezTo>
                  <a:cubicBezTo>
                    <a:pt x="15" y="186"/>
                    <a:pt x="20" y="192"/>
                    <a:pt x="75" y="192"/>
                  </a:cubicBezTo>
                  <a:cubicBezTo>
                    <a:pt x="75" y="192"/>
                    <a:pt x="140" y="192"/>
                    <a:pt x="140" y="192"/>
                  </a:cubicBezTo>
                  <a:cubicBezTo>
                    <a:pt x="155" y="191"/>
                    <a:pt x="167" y="179"/>
                    <a:pt x="167" y="164"/>
                  </a:cubicBezTo>
                  <a:close/>
                  <a:moveTo>
                    <a:pt x="107" y="183"/>
                  </a:moveTo>
                  <a:cubicBezTo>
                    <a:pt x="99" y="183"/>
                    <a:pt x="91" y="184"/>
                    <a:pt x="85" y="184"/>
                  </a:cubicBezTo>
                  <a:cubicBezTo>
                    <a:pt x="82" y="184"/>
                    <a:pt x="79" y="184"/>
                    <a:pt x="77" y="184"/>
                  </a:cubicBezTo>
                  <a:cubicBezTo>
                    <a:pt x="77" y="184"/>
                    <a:pt x="76" y="184"/>
                    <a:pt x="75" y="184"/>
                  </a:cubicBezTo>
                  <a:cubicBezTo>
                    <a:pt x="75" y="184"/>
                    <a:pt x="75" y="184"/>
                    <a:pt x="75" y="184"/>
                  </a:cubicBezTo>
                  <a:cubicBezTo>
                    <a:pt x="24" y="184"/>
                    <a:pt x="20" y="179"/>
                    <a:pt x="13" y="171"/>
                  </a:cubicBezTo>
                  <a:cubicBezTo>
                    <a:pt x="9" y="165"/>
                    <a:pt x="9" y="153"/>
                    <a:pt x="12" y="144"/>
                  </a:cubicBezTo>
                  <a:cubicBezTo>
                    <a:pt x="23" y="109"/>
                    <a:pt x="40" y="81"/>
                    <a:pt x="65" y="55"/>
                  </a:cubicBezTo>
                  <a:cubicBezTo>
                    <a:pt x="73" y="48"/>
                    <a:pt x="82" y="40"/>
                    <a:pt x="93" y="32"/>
                  </a:cubicBezTo>
                  <a:cubicBezTo>
                    <a:pt x="94" y="31"/>
                    <a:pt x="94" y="31"/>
                    <a:pt x="94" y="31"/>
                  </a:cubicBezTo>
                  <a:cubicBezTo>
                    <a:pt x="137" y="140"/>
                    <a:pt x="137" y="140"/>
                    <a:pt x="137" y="140"/>
                  </a:cubicBezTo>
                  <a:cubicBezTo>
                    <a:pt x="138" y="143"/>
                    <a:pt x="140" y="145"/>
                    <a:pt x="143" y="146"/>
                  </a:cubicBezTo>
                  <a:cubicBezTo>
                    <a:pt x="153" y="147"/>
                    <a:pt x="159" y="155"/>
                    <a:pt x="159" y="164"/>
                  </a:cubicBezTo>
                  <a:cubicBezTo>
                    <a:pt x="159" y="175"/>
                    <a:pt x="151" y="183"/>
                    <a:pt x="140" y="183"/>
                  </a:cubicBezTo>
                  <a:cubicBezTo>
                    <a:pt x="140" y="183"/>
                    <a:pt x="124" y="183"/>
                    <a:pt x="107" y="183"/>
                  </a:cubicBezTo>
                  <a:close/>
                  <a:moveTo>
                    <a:pt x="107" y="183"/>
                  </a:moveTo>
                  <a:cubicBezTo>
                    <a:pt x="107" y="183"/>
                    <a:pt x="107" y="183"/>
                    <a:pt x="107" y="183"/>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65"/>
            <p:cNvSpPr>
              <a:spLocks noEditPoints="1"/>
            </p:cNvSpPr>
            <p:nvPr/>
          </p:nvSpPr>
          <p:spPr bwMode="auto">
            <a:xfrm>
              <a:off x="5360988" y="1457325"/>
              <a:ext cx="647700" cy="701675"/>
            </a:xfrm>
            <a:custGeom>
              <a:avLst/>
              <a:gdLst/>
              <a:ahLst/>
              <a:cxnLst>
                <a:cxn ang="0">
                  <a:pos x="177" y="54"/>
                </a:cxn>
                <a:cxn ang="0">
                  <a:pos x="115" y="0"/>
                </a:cxn>
                <a:cxn ang="0">
                  <a:pos x="93" y="141"/>
                </a:cxn>
                <a:cxn ang="0">
                  <a:pos x="96" y="158"/>
                </a:cxn>
                <a:cxn ang="0">
                  <a:pos x="62" y="193"/>
                </a:cxn>
                <a:cxn ang="0">
                  <a:pos x="0" y="193"/>
                </a:cxn>
                <a:cxn ang="0">
                  <a:pos x="0" y="230"/>
                </a:cxn>
                <a:cxn ang="0">
                  <a:pos x="1" y="242"/>
                </a:cxn>
                <a:cxn ang="0">
                  <a:pos x="156" y="242"/>
                </a:cxn>
                <a:cxn ang="0">
                  <a:pos x="157" y="230"/>
                </a:cxn>
                <a:cxn ang="0">
                  <a:pos x="157" y="134"/>
                </a:cxn>
                <a:cxn ang="0">
                  <a:pos x="170" y="236"/>
                </a:cxn>
                <a:cxn ang="0">
                  <a:pos x="170" y="242"/>
                </a:cxn>
                <a:cxn ang="0">
                  <a:pos x="224" y="242"/>
                </a:cxn>
                <a:cxn ang="0">
                  <a:pos x="224" y="236"/>
                </a:cxn>
                <a:cxn ang="0">
                  <a:pos x="177" y="54"/>
                </a:cxn>
                <a:cxn ang="0">
                  <a:pos x="177" y="54"/>
                </a:cxn>
                <a:cxn ang="0">
                  <a:pos x="177" y="54"/>
                </a:cxn>
              </a:cxnLst>
              <a:rect l="0" t="0" r="r" b="b"/>
              <a:pathLst>
                <a:path w="224" h="242">
                  <a:moveTo>
                    <a:pt x="177" y="54"/>
                  </a:moveTo>
                  <a:cubicBezTo>
                    <a:pt x="164" y="37"/>
                    <a:pt x="144" y="15"/>
                    <a:pt x="115" y="0"/>
                  </a:cubicBezTo>
                  <a:cubicBezTo>
                    <a:pt x="93" y="141"/>
                    <a:pt x="93" y="141"/>
                    <a:pt x="93" y="141"/>
                  </a:cubicBezTo>
                  <a:cubicBezTo>
                    <a:pt x="93" y="141"/>
                    <a:pt x="96" y="152"/>
                    <a:pt x="96" y="158"/>
                  </a:cubicBezTo>
                  <a:cubicBezTo>
                    <a:pt x="96" y="177"/>
                    <a:pt x="81" y="193"/>
                    <a:pt x="62" y="193"/>
                  </a:cubicBezTo>
                  <a:cubicBezTo>
                    <a:pt x="0" y="193"/>
                    <a:pt x="0" y="193"/>
                    <a:pt x="0" y="193"/>
                  </a:cubicBezTo>
                  <a:cubicBezTo>
                    <a:pt x="0" y="230"/>
                    <a:pt x="0" y="230"/>
                    <a:pt x="0" y="230"/>
                  </a:cubicBezTo>
                  <a:cubicBezTo>
                    <a:pt x="0" y="234"/>
                    <a:pt x="0" y="238"/>
                    <a:pt x="1" y="242"/>
                  </a:cubicBezTo>
                  <a:cubicBezTo>
                    <a:pt x="156" y="242"/>
                    <a:pt x="156" y="242"/>
                    <a:pt x="156" y="242"/>
                  </a:cubicBezTo>
                  <a:cubicBezTo>
                    <a:pt x="157" y="238"/>
                    <a:pt x="157" y="234"/>
                    <a:pt x="157" y="230"/>
                  </a:cubicBezTo>
                  <a:cubicBezTo>
                    <a:pt x="157" y="134"/>
                    <a:pt x="157" y="134"/>
                    <a:pt x="157" y="134"/>
                  </a:cubicBezTo>
                  <a:cubicBezTo>
                    <a:pt x="164" y="157"/>
                    <a:pt x="170" y="190"/>
                    <a:pt x="170" y="236"/>
                  </a:cubicBezTo>
                  <a:cubicBezTo>
                    <a:pt x="170" y="238"/>
                    <a:pt x="170" y="240"/>
                    <a:pt x="170" y="242"/>
                  </a:cubicBezTo>
                  <a:cubicBezTo>
                    <a:pt x="224" y="242"/>
                    <a:pt x="224" y="242"/>
                    <a:pt x="224" y="242"/>
                  </a:cubicBezTo>
                  <a:cubicBezTo>
                    <a:pt x="224" y="240"/>
                    <a:pt x="224" y="238"/>
                    <a:pt x="224" y="236"/>
                  </a:cubicBezTo>
                  <a:cubicBezTo>
                    <a:pt x="224" y="131"/>
                    <a:pt x="197" y="79"/>
                    <a:pt x="177" y="54"/>
                  </a:cubicBezTo>
                  <a:close/>
                  <a:moveTo>
                    <a:pt x="177" y="54"/>
                  </a:moveTo>
                  <a:cubicBezTo>
                    <a:pt x="177" y="54"/>
                    <a:pt x="177" y="54"/>
                    <a:pt x="177" y="54"/>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6"/>
            <p:cNvSpPr>
              <a:spLocks noEditPoints="1"/>
            </p:cNvSpPr>
            <p:nvPr/>
          </p:nvSpPr>
          <p:spPr bwMode="auto">
            <a:xfrm>
              <a:off x="5381625" y="1020763"/>
              <a:ext cx="414338" cy="414338"/>
            </a:xfrm>
            <a:custGeom>
              <a:avLst/>
              <a:gdLst/>
              <a:ahLst/>
              <a:cxnLst>
                <a:cxn ang="0">
                  <a:pos x="143" y="71"/>
                </a:cxn>
                <a:cxn ang="0">
                  <a:pos x="72" y="143"/>
                </a:cxn>
                <a:cxn ang="0">
                  <a:pos x="0" y="71"/>
                </a:cxn>
                <a:cxn ang="0">
                  <a:pos x="72" y="0"/>
                </a:cxn>
                <a:cxn ang="0">
                  <a:pos x="143" y="71"/>
                </a:cxn>
                <a:cxn ang="0">
                  <a:pos x="143" y="71"/>
                </a:cxn>
                <a:cxn ang="0">
                  <a:pos x="143" y="71"/>
                </a:cxn>
              </a:cxnLst>
              <a:rect l="0" t="0" r="r" b="b"/>
              <a:pathLst>
                <a:path w="143" h="143">
                  <a:moveTo>
                    <a:pt x="143" y="71"/>
                  </a:moveTo>
                  <a:cubicBezTo>
                    <a:pt x="143" y="111"/>
                    <a:pt x="111" y="143"/>
                    <a:pt x="72" y="143"/>
                  </a:cubicBezTo>
                  <a:cubicBezTo>
                    <a:pt x="32" y="143"/>
                    <a:pt x="0" y="111"/>
                    <a:pt x="0" y="71"/>
                  </a:cubicBezTo>
                  <a:cubicBezTo>
                    <a:pt x="0" y="32"/>
                    <a:pt x="32" y="0"/>
                    <a:pt x="72" y="0"/>
                  </a:cubicBezTo>
                  <a:cubicBezTo>
                    <a:pt x="111" y="0"/>
                    <a:pt x="143" y="32"/>
                    <a:pt x="143" y="71"/>
                  </a:cubicBezTo>
                  <a:close/>
                  <a:moveTo>
                    <a:pt x="143" y="71"/>
                  </a:moveTo>
                  <a:cubicBezTo>
                    <a:pt x="143" y="71"/>
                    <a:pt x="143" y="71"/>
                    <a:pt x="143" y="71"/>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216"/>
          <p:cNvGrpSpPr/>
          <p:nvPr/>
        </p:nvGrpSpPr>
        <p:grpSpPr>
          <a:xfrm>
            <a:off x="4319963" y="2441611"/>
            <a:ext cx="575237" cy="711901"/>
            <a:chOff x="1685925" y="982663"/>
            <a:chExt cx="735013" cy="909638"/>
          </a:xfrm>
          <a:solidFill>
            <a:srgbClr val="8EC26A"/>
          </a:solidFill>
        </p:grpSpPr>
        <p:sp>
          <p:nvSpPr>
            <p:cNvPr id="19" name="Freeform 20"/>
            <p:cNvSpPr>
              <a:spLocks noEditPoints="1"/>
            </p:cNvSpPr>
            <p:nvPr/>
          </p:nvSpPr>
          <p:spPr bwMode="auto">
            <a:xfrm>
              <a:off x="1685925" y="1417638"/>
              <a:ext cx="277813" cy="234950"/>
            </a:xfrm>
            <a:custGeom>
              <a:avLst/>
              <a:gdLst/>
              <a:ahLst/>
              <a:cxnLst>
                <a:cxn ang="0">
                  <a:pos x="10" y="33"/>
                </a:cxn>
                <a:cxn ang="0">
                  <a:pos x="11" y="33"/>
                </a:cxn>
                <a:cxn ang="0">
                  <a:pos x="11" y="57"/>
                </a:cxn>
                <a:cxn ang="0">
                  <a:pos x="32" y="57"/>
                </a:cxn>
                <a:cxn ang="0">
                  <a:pos x="94" y="81"/>
                </a:cxn>
                <a:cxn ang="0">
                  <a:pos x="94" y="74"/>
                </a:cxn>
                <a:cxn ang="0">
                  <a:pos x="49" y="57"/>
                </a:cxn>
                <a:cxn ang="0">
                  <a:pos x="94" y="57"/>
                </a:cxn>
                <a:cxn ang="0">
                  <a:pos x="94" y="50"/>
                </a:cxn>
                <a:cxn ang="0">
                  <a:pos x="18" y="50"/>
                </a:cxn>
                <a:cxn ang="0">
                  <a:pos x="18" y="33"/>
                </a:cxn>
                <a:cxn ang="0">
                  <a:pos x="96" y="33"/>
                </a:cxn>
                <a:cxn ang="0">
                  <a:pos x="96" y="18"/>
                </a:cxn>
                <a:cxn ang="0">
                  <a:pos x="89" y="19"/>
                </a:cxn>
                <a:cxn ang="0">
                  <a:pos x="87" y="19"/>
                </a:cxn>
                <a:cxn ang="0">
                  <a:pos x="67" y="2"/>
                </a:cxn>
                <a:cxn ang="0">
                  <a:pos x="67" y="0"/>
                </a:cxn>
                <a:cxn ang="0">
                  <a:pos x="10" y="0"/>
                </a:cxn>
                <a:cxn ang="0">
                  <a:pos x="0" y="10"/>
                </a:cxn>
                <a:cxn ang="0">
                  <a:pos x="0" y="23"/>
                </a:cxn>
                <a:cxn ang="0">
                  <a:pos x="10" y="33"/>
                </a:cxn>
                <a:cxn ang="0">
                  <a:pos x="10" y="33"/>
                </a:cxn>
                <a:cxn ang="0">
                  <a:pos x="10" y="33"/>
                </a:cxn>
              </a:cxnLst>
              <a:rect l="0" t="0" r="r" b="b"/>
              <a:pathLst>
                <a:path w="96" h="81">
                  <a:moveTo>
                    <a:pt x="10" y="33"/>
                  </a:moveTo>
                  <a:cubicBezTo>
                    <a:pt x="11" y="33"/>
                    <a:pt x="11" y="33"/>
                    <a:pt x="11" y="33"/>
                  </a:cubicBezTo>
                  <a:cubicBezTo>
                    <a:pt x="11" y="57"/>
                    <a:pt x="11" y="57"/>
                    <a:pt x="11" y="57"/>
                  </a:cubicBezTo>
                  <a:cubicBezTo>
                    <a:pt x="32" y="57"/>
                    <a:pt x="32" y="57"/>
                    <a:pt x="32" y="57"/>
                  </a:cubicBezTo>
                  <a:cubicBezTo>
                    <a:pt x="94" y="81"/>
                    <a:pt x="94" y="81"/>
                    <a:pt x="94" y="81"/>
                  </a:cubicBezTo>
                  <a:cubicBezTo>
                    <a:pt x="94" y="74"/>
                    <a:pt x="94" y="74"/>
                    <a:pt x="94" y="74"/>
                  </a:cubicBezTo>
                  <a:cubicBezTo>
                    <a:pt x="49" y="57"/>
                    <a:pt x="49" y="57"/>
                    <a:pt x="49" y="57"/>
                  </a:cubicBezTo>
                  <a:cubicBezTo>
                    <a:pt x="94" y="57"/>
                    <a:pt x="94" y="57"/>
                    <a:pt x="94" y="57"/>
                  </a:cubicBezTo>
                  <a:cubicBezTo>
                    <a:pt x="94" y="50"/>
                    <a:pt x="94" y="50"/>
                    <a:pt x="94" y="50"/>
                  </a:cubicBezTo>
                  <a:cubicBezTo>
                    <a:pt x="18" y="50"/>
                    <a:pt x="18" y="50"/>
                    <a:pt x="18" y="50"/>
                  </a:cubicBezTo>
                  <a:cubicBezTo>
                    <a:pt x="18" y="33"/>
                    <a:pt x="18" y="33"/>
                    <a:pt x="18" y="33"/>
                  </a:cubicBezTo>
                  <a:cubicBezTo>
                    <a:pt x="96" y="33"/>
                    <a:pt x="96" y="33"/>
                    <a:pt x="96" y="33"/>
                  </a:cubicBezTo>
                  <a:cubicBezTo>
                    <a:pt x="96" y="18"/>
                    <a:pt x="96" y="18"/>
                    <a:pt x="96" y="18"/>
                  </a:cubicBezTo>
                  <a:cubicBezTo>
                    <a:pt x="94" y="19"/>
                    <a:pt x="90" y="19"/>
                    <a:pt x="89" y="19"/>
                  </a:cubicBezTo>
                  <a:cubicBezTo>
                    <a:pt x="88" y="19"/>
                    <a:pt x="87" y="19"/>
                    <a:pt x="87" y="19"/>
                  </a:cubicBezTo>
                  <a:cubicBezTo>
                    <a:pt x="70" y="19"/>
                    <a:pt x="68" y="12"/>
                    <a:pt x="67" y="2"/>
                  </a:cubicBezTo>
                  <a:cubicBezTo>
                    <a:pt x="67" y="1"/>
                    <a:pt x="67" y="0"/>
                    <a:pt x="67" y="0"/>
                  </a:cubicBezTo>
                  <a:cubicBezTo>
                    <a:pt x="10" y="0"/>
                    <a:pt x="10" y="0"/>
                    <a:pt x="10" y="0"/>
                  </a:cubicBezTo>
                  <a:cubicBezTo>
                    <a:pt x="5" y="0"/>
                    <a:pt x="0" y="4"/>
                    <a:pt x="0" y="10"/>
                  </a:cubicBezTo>
                  <a:cubicBezTo>
                    <a:pt x="0" y="23"/>
                    <a:pt x="0" y="23"/>
                    <a:pt x="0" y="23"/>
                  </a:cubicBezTo>
                  <a:cubicBezTo>
                    <a:pt x="0" y="28"/>
                    <a:pt x="5" y="33"/>
                    <a:pt x="10" y="33"/>
                  </a:cubicBezTo>
                  <a:close/>
                  <a:moveTo>
                    <a:pt x="10" y="33"/>
                  </a:moveTo>
                  <a:cubicBezTo>
                    <a:pt x="10" y="33"/>
                    <a:pt x="10" y="33"/>
                    <a:pt x="10" y="33"/>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21"/>
            <p:cNvSpPr>
              <a:spLocks noEditPoints="1"/>
            </p:cNvSpPr>
            <p:nvPr/>
          </p:nvSpPr>
          <p:spPr bwMode="auto">
            <a:xfrm>
              <a:off x="2160588" y="1417638"/>
              <a:ext cx="260350" cy="228600"/>
            </a:xfrm>
            <a:custGeom>
              <a:avLst/>
              <a:gdLst/>
              <a:ahLst/>
              <a:cxnLst>
                <a:cxn ang="0">
                  <a:pos x="80" y="0"/>
                </a:cxn>
                <a:cxn ang="0">
                  <a:pos x="27" y="0"/>
                </a:cxn>
                <a:cxn ang="0">
                  <a:pos x="27" y="1"/>
                </a:cxn>
                <a:cxn ang="0">
                  <a:pos x="7" y="18"/>
                </a:cxn>
                <a:cxn ang="0">
                  <a:pos x="0" y="17"/>
                </a:cxn>
                <a:cxn ang="0">
                  <a:pos x="0" y="33"/>
                </a:cxn>
                <a:cxn ang="0">
                  <a:pos x="72" y="33"/>
                </a:cxn>
                <a:cxn ang="0">
                  <a:pos x="72" y="50"/>
                </a:cxn>
                <a:cxn ang="0">
                  <a:pos x="1" y="50"/>
                </a:cxn>
                <a:cxn ang="0">
                  <a:pos x="1" y="57"/>
                </a:cxn>
                <a:cxn ang="0">
                  <a:pos x="41" y="57"/>
                </a:cxn>
                <a:cxn ang="0">
                  <a:pos x="1" y="72"/>
                </a:cxn>
                <a:cxn ang="0">
                  <a:pos x="1" y="79"/>
                </a:cxn>
                <a:cxn ang="0">
                  <a:pos x="58" y="57"/>
                </a:cxn>
                <a:cxn ang="0">
                  <a:pos x="79" y="57"/>
                </a:cxn>
                <a:cxn ang="0">
                  <a:pos x="79" y="33"/>
                </a:cxn>
                <a:cxn ang="0">
                  <a:pos x="80" y="33"/>
                </a:cxn>
                <a:cxn ang="0">
                  <a:pos x="90" y="23"/>
                </a:cxn>
                <a:cxn ang="0">
                  <a:pos x="90" y="10"/>
                </a:cxn>
                <a:cxn ang="0">
                  <a:pos x="80" y="0"/>
                </a:cxn>
                <a:cxn ang="0">
                  <a:pos x="80" y="0"/>
                </a:cxn>
                <a:cxn ang="0">
                  <a:pos x="80" y="0"/>
                </a:cxn>
              </a:cxnLst>
              <a:rect l="0" t="0" r="r" b="b"/>
              <a:pathLst>
                <a:path w="90" h="79">
                  <a:moveTo>
                    <a:pt x="80" y="0"/>
                  </a:moveTo>
                  <a:cubicBezTo>
                    <a:pt x="27" y="0"/>
                    <a:pt x="27" y="0"/>
                    <a:pt x="27" y="0"/>
                  </a:cubicBezTo>
                  <a:cubicBezTo>
                    <a:pt x="27" y="0"/>
                    <a:pt x="27" y="0"/>
                    <a:pt x="27" y="1"/>
                  </a:cubicBezTo>
                  <a:cubicBezTo>
                    <a:pt x="26" y="11"/>
                    <a:pt x="22" y="20"/>
                    <a:pt x="7" y="18"/>
                  </a:cubicBezTo>
                  <a:cubicBezTo>
                    <a:pt x="5" y="18"/>
                    <a:pt x="1" y="18"/>
                    <a:pt x="0" y="17"/>
                  </a:cubicBezTo>
                  <a:cubicBezTo>
                    <a:pt x="0" y="33"/>
                    <a:pt x="0" y="33"/>
                    <a:pt x="0" y="33"/>
                  </a:cubicBezTo>
                  <a:cubicBezTo>
                    <a:pt x="72" y="33"/>
                    <a:pt x="72" y="33"/>
                    <a:pt x="72" y="33"/>
                  </a:cubicBezTo>
                  <a:cubicBezTo>
                    <a:pt x="72" y="50"/>
                    <a:pt x="72" y="50"/>
                    <a:pt x="72" y="50"/>
                  </a:cubicBezTo>
                  <a:cubicBezTo>
                    <a:pt x="1" y="50"/>
                    <a:pt x="1" y="50"/>
                    <a:pt x="1" y="50"/>
                  </a:cubicBezTo>
                  <a:cubicBezTo>
                    <a:pt x="1" y="57"/>
                    <a:pt x="1" y="57"/>
                    <a:pt x="1" y="57"/>
                  </a:cubicBezTo>
                  <a:cubicBezTo>
                    <a:pt x="41" y="57"/>
                    <a:pt x="41" y="57"/>
                    <a:pt x="41" y="57"/>
                  </a:cubicBezTo>
                  <a:cubicBezTo>
                    <a:pt x="1" y="72"/>
                    <a:pt x="1" y="72"/>
                    <a:pt x="1" y="72"/>
                  </a:cubicBezTo>
                  <a:cubicBezTo>
                    <a:pt x="1" y="79"/>
                    <a:pt x="1" y="79"/>
                    <a:pt x="1" y="79"/>
                  </a:cubicBezTo>
                  <a:cubicBezTo>
                    <a:pt x="58" y="57"/>
                    <a:pt x="58" y="57"/>
                    <a:pt x="58" y="57"/>
                  </a:cubicBezTo>
                  <a:cubicBezTo>
                    <a:pt x="79" y="57"/>
                    <a:pt x="79" y="57"/>
                    <a:pt x="79" y="57"/>
                  </a:cubicBezTo>
                  <a:cubicBezTo>
                    <a:pt x="79" y="33"/>
                    <a:pt x="79" y="33"/>
                    <a:pt x="79" y="33"/>
                  </a:cubicBezTo>
                  <a:cubicBezTo>
                    <a:pt x="80" y="33"/>
                    <a:pt x="80" y="33"/>
                    <a:pt x="80" y="33"/>
                  </a:cubicBezTo>
                  <a:cubicBezTo>
                    <a:pt x="85" y="33"/>
                    <a:pt x="90" y="28"/>
                    <a:pt x="90" y="23"/>
                  </a:cubicBezTo>
                  <a:cubicBezTo>
                    <a:pt x="90" y="10"/>
                    <a:pt x="90" y="10"/>
                    <a:pt x="90" y="10"/>
                  </a:cubicBezTo>
                  <a:cubicBezTo>
                    <a:pt x="90" y="4"/>
                    <a:pt x="85" y="0"/>
                    <a:pt x="80" y="0"/>
                  </a:cubicBezTo>
                  <a:close/>
                  <a:moveTo>
                    <a:pt x="80" y="0"/>
                  </a:moveTo>
                  <a:cubicBezTo>
                    <a:pt x="80" y="0"/>
                    <a:pt x="80" y="0"/>
                    <a:pt x="80" y="0"/>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2"/>
            <p:cNvSpPr>
              <a:spLocks noEditPoints="1"/>
            </p:cNvSpPr>
            <p:nvPr/>
          </p:nvSpPr>
          <p:spPr bwMode="auto">
            <a:xfrm>
              <a:off x="1685925" y="1706563"/>
              <a:ext cx="722313" cy="185738"/>
            </a:xfrm>
            <a:custGeom>
              <a:avLst/>
              <a:gdLst/>
              <a:ahLst/>
              <a:cxnLst>
                <a:cxn ang="0">
                  <a:pos x="245" y="44"/>
                </a:cxn>
                <a:cxn ang="0">
                  <a:pos x="245" y="40"/>
                </a:cxn>
                <a:cxn ang="0">
                  <a:pos x="250" y="40"/>
                </a:cxn>
                <a:cxn ang="0">
                  <a:pos x="250" y="33"/>
                </a:cxn>
                <a:cxn ang="0">
                  <a:pos x="244" y="33"/>
                </a:cxn>
                <a:cxn ang="0">
                  <a:pos x="163" y="1"/>
                </a:cxn>
                <a:cxn ang="0">
                  <a:pos x="159" y="7"/>
                </a:cxn>
                <a:cxn ang="0">
                  <a:pos x="227" y="33"/>
                </a:cxn>
                <a:cxn ang="0">
                  <a:pos x="27" y="33"/>
                </a:cxn>
                <a:cxn ang="0">
                  <a:pos x="99" y="5"/>
                </a:cxn>
                <a:cxn ang="0">
                  <a:pos x="96" y="0"/>
                </a:cxn>
                <a:cxn ang="0">
                  <a:pos x="10" y="33"/>
                </a:cxn>
                <a:cxn ang="0">
                  <a:pos x="4" y="33"/>
                </a:cxn>
                <a:cxn ang="0">
                  <a:pos x="4" y="40"/>
                </a:cxn>
                <a:cxn ang="0">
                  <a:pos x="6" y="40"/>
                </a:cxn>
                <a:cxn ang="0">
                  <a:pos x="6" y="44"/>
                </a:cxn>
                <a:cxn ang="0">
                  <a:pos x="0" y="53"/>
                </a:cxn>
                <a:cxn ang="0">
                  <a:pos x="11" y="64"/>
                </a:cxn>
                <a:cxn ang="0">
                  <a:pos x="22" y="53"/>
                </a:cxn>
                <a:cxn ang="0">
                  <a:pos x="16" y="44"/>
                </a:cxn>
                <a:cxn ang="0">
                  <a:pos x="16" y="40"/>
                </a:cxn>
                <a:cxn ang="0">
                  <a:pos x="234" y="40"/>
                </a:cxn>
                <a:cxn ang="0">
                  <a:pos x="234" y="44"/>
                </a:cxn>
                <a:cxn ang="0">
                  <a:pos x="229" y="53"/>
                </a:cxn>
                <a:cxn ang="0">
                  <a:pos x="240" y="64"/>
                </a:cxn>
                <a:cxn ang="0">
                  <a:pos x="250" y="53"/>
                </a:cxn>
                <a:cxn ang="0">
                  <a:pos x="245" y="44"/>
                </a:cxn>
                <a:cxn ang="0">
                  <a:pos x="245" y="44"/>
                </a:cxn>
                <a:cxn ang="0">
                  <a:pos x="245" y="44"/>
                </a:cxn>
              </a:cxnLst>
              <a:rect l="0" t="0" r="r" b="b"/>
              <a:pathLst>
                <a:path w="250" h="64">
                  <a:moveTo>
                    <a:pt x="245" y="44"/>
                  </a:moveTo>
                  <a:cubicBezTo>
                    <a:pt x="245" y="40"/>
                    <a:pt x="245" y="40"/>
                    <a:pt x="245" y="40"/>
                  </a:cubicBezTo>
                  <a:cubicBezTo>
                    <a:pt x="250" y="40"/>
                    <a:pt x="250" y="40"/>
                    <a:pt x="250" y="40"/>
                  </a:cubicBezTo>
                  <a:cubicBezTo>
                    <a:pt x="250" y="33"/>
                    <a:pt x="250" y="33"/>
                    <a:pt x="250" y="33"/>
                  </a:cubicBezTo>
                  <a:cubicBezTo>
                    <a:pt x="244" y="33"/>
                    <a:pt x="244" y="33"/>
                    <a:pt x="244" y="33"/>
                  </a:cubicBezTo>
                  <a:cubicBezTo>
                    <a:pt x="163" y="1"/>
                    <a:pt x="163" y="1"/>
                    <a:pt x="163" y="1"/>
                  </a:cubicBezTo>
                  <a:cubicBezTo>
                    <a:pt x="162" y="3"/>
                    <a:pt x="160" y="5"/>
                    <a:pt x="159" y="7"/>
                  </a:cubicBezTo>
                  <a:cubicBezTo>
                    <a:pt x="227" y="33"/>
                    <a:pt x="227" y="33"/>
                    <a:pt x="227" y="33"/>
                  </a:cubicBezTo>
                  <a:cubicBezTo>
                    <a:pt x="27" y="33"/>
                    <a:pt x="27" y="33"/>
                    <a:pt x="27" y="33"/>
                  </a:cubicBezTo>
                  <a:cubicBezTo>
                    <a:pt x="99" y="5"/>
                    <a:pt x="99" y="5"/>
                    <a:pt x="99" y="5"/>
                  </a:cubicBezTo>
                  <a:cubicBezTo>
                    <a:pt x="98" y="3"/>
                    <a:pt x="96" y="2"/>
                    <a:pt x="96" y="0"/>
                  </a:cubicBezTo>
                  <a:cubicBezTo>
                    <a:pt x="10" y="33"/>
                    <a:pt x="10" y="33"/>
                    <a:pt x="10" y="33"/>
                  </a:cubicBezTo>
                  <a:cubicBezTo>
                    <a:pt x="4" y="33"/>
                    <a:pt x="4" y="33"/>
                    <a:pt x="4" y="33"/>
                  </a:cubicBezTo>
                  <a:cubicBezTo>
                    <a:pt x="4" y="40"/>
                    <a:pt x="4" y="40"/>
                    <a:pt x="4" y="40"/>
                  </a:cubicBezTo>
                  <a:cubicBezTo>
                    <a:pt x="6" y="40"/>
                    <a:pt x="6" y="40"/>
                    <a:pt x="6" y="40"/>
                  </a:cubicBezTo>
                  <a:cubicBezTo>
                    <a:pt x="6" y="44"/>
                    <a:pt x="6" y="44"/>
                    <a:pt x="6" y="44"/>
                  </a:cubicBezTo>
                  <a:cubicBezTo>
                    <a:pt x="2" y="46"/>
                    <a:pt x="0" y="49"/>
                    <a:pt x="0" y="53"/>
                  </a:cubicBezTo>
                  <a:cubicBezTo>
                    <a:pt x="0" y="59"/>
                    <a:pt x="5" y="64"/>
                    <a:pt x="11" y="64"/>
                  </a:cubicBezTo>
                  <a:cubicBezTo>
                    <a:pt x="17" y="64"/>
                    <a:pt x="22" y="59"/>
                    <a:pt x="22" y="53"/>
                  </a:cubicBezTo>
                  <a:cubicBezTo>
                    <a:pt x="22" y="49"/>
                    <a:pt x="19" y="46"/>
                    <a:pt x="16" y="44"/>
                  </a:cubicBezTo>
                  <a:cubicBezTo>
                    <a:pt x="16" y="40"/>
                    <a:pt x="16" y="40"/>
                    <a:pt x="16" y="40"/>
                  </a:cubicBezTo>
                  <a:cubicBezTo>
                    <a:pt x="234" y="40"/>
                    <a:pt x="234" y="40"/>
                    <a:pt x="234" y="40"/>
                  </a:cubicBezTo>
                  <a:cubicBezTo>
                    <a:pt x="234" y="44"/>
                    <a:pt x="234" y="44"/>
                    <a:pt x="234" y="44"/>
                  </a:cubicBezTo>
                  <a:cubicBezTo>
                    <a:pt x="231" y="46"/>
                    <a:pt x="229" y="49"/>
                    <a:pt x="229" y="53"/>
                  </a:cubicBezTo>
                  <a:cubicBezTo>
                    <a:pt x="229" y="59"/>
                    <a:pt x="233" y="64"/>
                    <a:pt x="240" y="64"/>
                  </a:cubicBezTo>
                  <a:cubicBezTo>
                    <a:pt x="246" y="64"/>
                    <a:pt x="250" y="59"/>
                    <a:pt x="250" y="53"/>
                  </a:cubicBezTo>
                  <a:cubicBezTo>
                    <a:pt x="250" y="49"/>
                    <a:pt x="248" y="46"/>
                    <a:pt x="245" y="44"/>
                  </a:cubicBezTo>
                  <a:close/>
                  <a:moveTo>
                    <a:pt x="245" y="44"/>
                  </a:moveTo>
                  <a:cubicBezTo>
                    <a:pt x="245" y="44"/>
                    <a:pt x="245" y="44"/>
                    <a:pt x="245" y="44"/>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3"/>
            <p:cNvSpPr>
              <a:spLocks noEditPoints="1"/>
            </p:cNvSpPr>
            <p:nvPr/>
          </p:nvSpPr>
          <p:spPr bwMode="auto">
            <a:xfrm>
              <a:off x="2062163" y="1420813"/>
              <a:ext cx="80963" cy="306388"/>
            </a:xfrm>
            <a:custGeom>
              <a:avLst/>
              <a:gdLst/>
              <a:ahLst/>
              <a:cxnLst>
                <a:cxn ang="0">
                  <a:pos x="14" y="0"/>
                </a:cxn>
                <a:cxn ang="0">
                  <a:pos x="0" y="14"/>
                </a:cxn>
                <a:cxn ang="0">
                  <a:pos x="0" y="92"/>
                </a:cxn>
                <a:cxn ang="0">
                  <a:pos x="14" y="106"/>
                </a:cxn>
                <a:cxn ang="0">
                  <a:pos x="28" y="92"/>
                </a:cxn>
                <a:cxn ang="0">
                  <a:pos x="28" y="14"/>
                </a:cxn>
                <a:cxn ang="0">
                  <a:pos x="14" y="0"/>
                </a:cxn>
                <a:cxn ang="0">
                  <a:pos x="14" y="0"/>
                </a:cxn>
                <a:cxn ang="0">
                  <a:pos x="14" y="0"/>
                </a:cxn>
              </a:cxnLst>
              <a:rect l="0" t="0" r="r" b="b"/>
              <a:pathLst>
                <a:path w="28" h="106">
                  <a:moveTo>
                    <a:pt x="14" y="0"/>
                  </a:moveTo>
                  <a:cubicBezTo>
                    <a:pt x="6" y="0"/>
                    <a:pt x="0" y="6"/>
                    <a:pt x="0" y="14"/>
                  </a:cubicBezTo>
                  <a:cubicBezTo>
                    <a:pt x="0" y="92"/>
                    <a:pt x="0" y="92"/>
                    <a:pt x="0" y="92"/>
                  </a:cubicBezTo>
                  <a:cubicBezTo>
                    <a:pt x="0" y="100"/>
                    <a:pt x="6" y="106"/>
                    <a:pt x="14" y="106"/>
                  </a:cubicBezTo>
                  <a:cubicBezTo>
                    <a:pt x="21" y="106"/>
                    <a:pt x="28" y="100"/>
                    <a:pt x="28" y="92"/>
                  </a:cubicBezTo>
                  <a:cubicBezTo>
                    <a:pt x="28" y="14"/>
                    <a:pt x="28" y="14"/>
                    <a:pt x="28" y="14"/>
                  </a:cubicBezTo>
                  <a:cubicBezTo>
                    <a:pt x="28" y="6"/>
                    <a:pt x="21" y="0"/>
                    <a:pt x="14" y="0"/>
                  </a:cubicBezTo>
                  <a:close/>
                  <a:moveTo>
                    <a:pt x="14" y="0"/>
                  </a:moveTo>
                  <a:cubicBezTo>
                    <a:pt x="14" y="0"/>
                    <a:pt x="14" y="0"/>
                    <a:pt x="14" y="0"/>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4"/>
            <p:cNvSpPr>
              <a:spLocks noEditPoints="1"/>
            </p:cNvSpPr>
            <p:nvPr/>
          </p:nvSpPr>
          <p:spPr bwMode="auto">
            <a:xfrm>
              <a:off x="1978025" y="1420813"/>
              <a:ext cx="77788" cy="306388"/>
            </a:xfrm>
            <a:custGeom>
              <a:avLst/>
              <a:gdLst/>
              <a:ahLst/>
              <a:cxnLst>
                <a:cxn ang="0">
                  <a:pos x="13" y="0"/>
                </a:cxn>
                <a:cxn ang="0">
                  <a:pos x="0" y="14"/>
                </a:cxn>
                <a:cxn ang="0">
                  <a:pos x="0" y="92"/>
                </a:cxn>
                <a:cxn ang="0">
                  <a:pos x="13" y="106"/>
                </a:cxn>
                <a:cxn ang="0">
                  <a:pos x="27" y="92"/>
                </a:cxn>
                <a:cxn ang="0">
                  <a:pos x="27" y="14"/>
                </a:cxn>
                <a:cxn ang="0">
                  <a:pos x="13" y="0"/>
                </a:cxn>
                <a:cxn ang="0">
                  <a:pos x="13" y="0"/>
                </a:cxn>
                <a:cxn ang="0">
                  <a:pos x="13" y="0"/>
                </a:cxn>
              </a:cxnLst>
              <a:rect l="0" t="0" r="r" b="b"/>
              <a:pathLst>
                <a:path w="27" h="106">
                  <a:moveTo>
                    <a:pt x="13" y="0"/>
                  </a:moveTo>
                  <a:cubicBezTo>
                    <a:pt x="6" y="0"/>
                    <a:pt x="0" y="6"/>
                    <a:pt x="0" y="14"/>
                  </a:cubicBezTo>
                  <a:cubicBezTo>
                    <a:pt x="0" y="92"/>
                    <a:pt x="0" y="92"/>
                    <a:pt x="0" y="92"/>
                  </a:cubicBezTo>
                  <a:cubicBezTo>
                    <a:pt x="0" y="100"/>
                    <a:pt x="6" y="106"/>
                    <a:pt x="13" y="106"/>
                  </a:cubicBezTo>
                  <a:cubicBezTo>
                    <a:pt x="21" y="106"/>
                    <a:pt x="27" y="100"/>
                    <a:pt x="27" y="92"/>
                  </a:cubicBezTo>
                  <a:cubicBezTo>
                    <a:pt x="27" y="14"/>
                    <a:pt x="27" y="14"/>
                    <a:pt x="27" y="14"/>
                  </a:cubicBezTo>
                  <a:cubicBezTo>
                    <a:pt x="27" y="6"/>
                    <a:pt x="21" y="0"/>
                    <a:pt x="13" y="0"/>
                  </a:cubicBezTo>
                  <a:close/>
                  <a:moveTo>
                    <a:pt x="13" y="0"/>
                  </a:moveTo>
                  <a:cubicBezTo>
                    <a:pt x="13" y="0"/>
                    <a:pt x="13" y="0"/>
                    <a:pt x="13" y="0"/>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5"/>
            <p:cNvSpPr>
              <a:spLocks noEditPoints="1"/>
            </p:cNvSpPr>
            <p:nvPr/>
          </p:nvSpPr>
          <p:spPr bwMode="auto">
            <a:xfrm>
              <a:off x="1971675" y="982663"/>
              <a:ext cx="174625" cy="174625"/>
            </a:xfrm>
            <a:custGeom>
              <a:avLst/>
              <a:gdLst/>
              <a:ahLst/>
              <a:cxnLst>
                <a:cxn ang="0">
                  <a:pos x="60" y="30"/>
                </a:cxn>
                <a:cxn ang="0">
                  <a:pos x="30" y="60"/>
                </a:cxn>
                <a:cxn ang="0">
                  <a:pos x="0" y="30"/>
                </a:cxn>
                <a:cxn ang="0">
                  <a:pos x="30" y="0"/>
                </a:cxn>
                <a:cxn ang="0">
                  <a:pos x="60" y="30"/>
                </a:cxn>
                <a:cxn ang="0">
                  <a:pos x="60" y="30"/>
                </a:cxn>
                <a:cxn ang="0">
                  <a:pos x="60" y="30"/>
                </a:cxn>
              </a:cxnLst>
              <a:rect l="0" t="0" r="r" b="b"/>
              <a:pathLst>
                <a:path w="60" h="60">
                  <a:moveTo>
                    <a:pt x="60" y="30"/>
                  </a:moveTo>
                  <a:cubicBezTo>
                    <a:pt x="60" y="46"/>
                    <a:pt x="47" y="60"/>
                    <a:pt x="30" y="60"/>
                  </a:cubicBezTo>
                  <a:cubicBezTo>
                    <a:pt x="14" y="60"/>
                    <a:pt x="0" y="46"/>
                    <a:pt x="0" y="30"/>
                  </a:cubicBezTo>
                  <a:cubicBezTo>
                    <a:pt x="0" y="13"/>
                    <a:pt x="14" y="0"/>
                    <a:pt x="30" y="0"/>
                  </a:cubicBezTo>
                  <a:cubicBezTo>
                    <a:pt x="47" y="0"/>
                    <a:pt x="60" y="13"/>
                    <a:pt x="60" y="30"/>
                  </a:cubicBezTo>
                  <a:close/>
                  <a:moveTo>
                    <a:pt x="60" y="30"/>
                  </a:moveTo>
                  <a:cubicBezTo>
                    <a:pt x="60" y="30"/>
                    <a:pt x="60" y="30"/>
                    <a:pt x="60" y="30"/>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6"/>
            <p:cNvSpPr>
              <a:spLocks noEditPoints="1"/>
            </p:cNvSpPr>
            <p:nvPr/>
          </p:nvSpPr>
          <p:spPr bwMode="auto">
            <a:xfrm>
              <a:off x="1873250" y="1162050"/>
              <a:ext cx="365125" cy="298450"/>
            </a:xfrm>
            <a:custGeom>
              <a:avLst/>
              <a:gdLst/>
              <a:ahLst/>
              <a:cxnLst>
                <a:cxn ang="0">
                  <a:pos x="19" y="103"/>
                </a:cxn>
                <a:cxn ang="0">
                  <a:pos x="20" y="102"/>
                </a:cxn>
                <a:cxn ang="0">
                  <a:pos x="31" y="90"/>
                </a:cxn>
                <a:cxn ang="0">
                  <a:pos x="33" y="51"/>
                </a:cxn>
                <a:cxn ang="0">
                  <a:pos x="33" y="92"/>
                </a:cxn>
                <a:cxn ang="0">
                  <a:pos x="34" y="94"/>
                </a:cxn>
                <a:cxn ang="0">
                  <a:pos x="50" y="84"/>
                </a:cxn>
                <a:cxn ang="0">
                  <a:pos x="62" y="89"/>
                </a:cxn>
                <a:cxn ang="0">
                  <a:pos x="64" y="92"/>
                </a:cxn>
                <a:cxn ang="0">
                  <a:pos x="79" y="84"/>
                </a:cxn>
                <a:cxn ang="0">
                  <a:pos x="95" y="93"/>
                </a:cxn>
                <a:cxn ang="0">
                  <a:pos x="95" y="92"/>
                </a:cxn>
                <a:cxn ang="0">
                  <a:pos x="95" y="50"/>
                </a:cxn>
                <a:cxn ang="0">
                  <a:pos x="98" y="89"/>
                </a:cxn>
                <a:cxn ang="0">
                  <a:pos x="108" y="101"/>
                </a:cxn>
                <a:cxn ang="0">
                  <a:pos x="109" y="101"/>
                </a:cxn>
                <a:cxn ang="0">
                  <a:pos x="121" y="91"/>
                </a:cxn>
                <a:cxn ang="0">
                  <a:pos x="71" y="0"/>
                </a:cxn>
                <a:cxn ang="0">
                  <a:pos x="64" y="8"/>
                </a:cxn>
                <a:cxn ang="0">
                  <a:pos x="57" y="0"/>
                </a:cxn>
                <a:cxn ang="0">
                  <a:pos x="57" y="0"/>
                </a:cxn>
                <a:cxn ang="0">
                  <a:pos x="8" y="92"/>
                </a:cxn>
                <a:cxn ang="0">
                  <a:pos x="19" y="103"/>
                </a:cxn>
                <a:cxn ang="0">
                  <a:pos x="19" y="103"/>
                </a:cxn>
                <a:cxn ang="0">
                  <a:pos x="19" y="103"/>
                </a:cxn>
              </a:cxnLst>
              <a:rect l="0" t="0" r="r" b="b"/>
              <a:pathLst>
                <a:path w="126" h="103">
                  <a:moveTo>
                    <a:pt x="19" y="103"/>
                  </a:moveTo>
                  <a:cubicBezTo>
                    <a:pt x="20" y="103"/>
                    <a:pt x="20" y="102"/>
                    <a:pt x="20" y="102"/>
                  </a:cubicBezTo>
                  <a:cubicBezTo>
                    <a:pt x="27" y="102"/>
                    <a:pt x="31" y="96"/>
                    <a:pt x="31" y="90"/>
                  </a:cubicBezTo>
                  <a:cubicBezTo>
                    <a:pt x="29" y="72"/>
                    <a:pt x="30" y="60"/>
                    <a:pt x="33" y="51"/>
                  </a:cubicBezTo>
                  <a:cubicBezTo>
                    <a:pt x="33" y="92"/>
                    <a:pt x="33" y="92"/>
                    <a:pt x="33" y="92"/>
                  </a:cubicBezTo>
                  <a:cubicBezTo>
                    <a:pt x="33" y="93"/>
                    <a:pt x="34" y="94"/>
                    <a:pt x="34" y="94"/>
                  </a:cubicBezTo>
                  <a:cubicBezTo>
                    <a:pt x="36" y="88"/>
                    <a:pt x="43" y="84"/>
                    <a:pt x="50" y="84"/>
                  </a:cubicBezTo>
                  <a:cubicBezTo>
                    <a:pt x="55" y="84"/>
                    <a:pt x="59" y="86"/>
                    <a:pt x="62" y="89"/>
                  </a:cubicBezTo>
                  <a:cubicBezTo>
                    <a:pt x="63" y="90"/>
                    <a:pt x="64" y="91"/>
                    <a:pt x="64" y="92"/>
                  </a:cubicBezTo>
                  <a:cubicBezTo>
                    <a:pt x="68" y="87"/>
                    <a:pt x="73" y="84"/>
                    <a:pt x="79" y="84"/>
                  </a:cubicBezTo>
                  <a:cubicBezTo>
                    <a:pt x="86" y="84"/>
                    <a:pt x="91" y="88"/>
                    <a:pt x="95" y="93"/>
                  </a:cubicBezTo>
                  <a:cubicBezTo>
                    <a:pt x="95" y="93"/>
                    <a:pt x="95" y="92"/>
                    <a:pt x="95" y="92"/>
                  </a:cubicBezTo>
                  <a:cubicBezTo>
                    <a:pt x="95" y="50"/>
                    <a:pt x="95" y="50"/>
                    <a:pt x="95" y="50"/>
                  </a:cubicBezTo>
                  <a:cubicBezTo>
                    <a:pt x="98" y="59"/>
                    <a:pt x="99" y="71"/>
                    <a:pt x="98" y="89"/>
                  </a:cubicBezTo>
                  <a:cubicBezTo>
                    <a:pt x="97" y="95"/>
                    <a:pt x="102" y="101"/>
                    <a:pt x="108" y="101"/>
                  </a:cubicBezTo>
                  <a:cubicBezTo>
                    <a:pt x="109" y="101"/>
                    <a:pt x="109" y="101"/>
                    <a:pt x="109" y="101"/>
                  </a:cubicBezTo>
                  <a:cubicBezTo>
                    <a:pt x="115" y="101"/>
                    <a:pt x="120" y="97"/>
                    <a:pt x="121" y="91"/>
                  </a:cubicBezTo>
                  <a:cubicBezTo>
                    <a:pt x="126" y="39"/>
                    <a:pt x="101" y="7"/>
                    <a:pt x="71" y="0"/>
                  </a:cubicBezTo>
                  <a:cubicBezTo>
                    <a:pt x="64" y="8"/>
                    <a:pt x="64" y="8"/>
                    <a:pt x="64" y="8"/>
                  </a:cubicBezTo>
                  <a:cubicBezTo>
                    <a:pt x="57" y="0"/>
                    <a:pt x="57" y="0"/>
                    <a:pt x="57" y="0"/>
                  </a:cubicBezTo>
                  <a:cubicBezTo>
                    <a:pt x="57" y="0"/>
                    <a:pt x="57" y="0"/>
                    <a:pt x="57" y="0"/>
                  </a:cubicBezTo>
                  <a:cubicBezTo>
                    <a:pt x="47" y="3"/>
                    <a:pt x="0" y="20"/>
                    <a:pt x="8" y="92"/>
                  </a:cubicBezTo>
                  <a:cubicBezTo>
                    <a:pt x="8" y="98"/>
                    <a:pt x="13" y="103"/>
                    <a:pt x="19" y="103"/>
                  </a:cubicBezTo>
                  <a:close/>
                  <a:moveTo>
                    <a:pt x="19" y="103"/>
                  </a:moveTo>
                  <a:cubicBezTo>
                    <a:pt x="19" y="103"/>
                    <a:pt x="19" y="103"/>
                    <a:pt x="19" y="103"/>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24"/>
          <p:cNvGrpSpPr/>
          <p:nvPr/>
        </p:nvGrpSpPr>
        <p:grpSpPr>
          <a:xfrm>
            <a:off x="1604839" y="2401170"/>
            <a:ext cx="776023" cy="792773"/>
            <a:chOff x="-9525" y="3198813"/>
            <a:chExt cx="882650" cy="901700"/>
          </a:xfrm>
          <a:solidFill>
            <a:srgbClr val="00BE9B"/>
          </a:solidFill>
        </p:grpSpPr>
        <p:sp>
          <p:nvSpPr>
            <p:cNvPr id="27" name="Freeform 15"/>
            <p:cNvSpPr>
              <a:spLocks noEditPoints="1"/>
            </p:cNvSpPr>
            <p:nvPr/>
          </p:nvSpPr>
          <p:spPr bwMode="auto">
            <a:xfrm>
              <a:off x="249238" y="3581400"/>
              <a:ext cx="254000" cy="109538"/>
            </a:xfrm>
            <a:custGeom>
              <a:avLst/>
              <a:gdLst/>
              <a:ahLst/>
              <a:cxnLst>
                <a:cxn ang="0">
                  <a:pos x="73" y="13"/>
                </a:cxn>
                <a:cxn ang="0">
                  <a:pos x="20" y="4"/>
                </a:cxn>
                <a:cxn ang="0">
                  <a:pos x="4" y="4"/>
                </a:cxn>
                <a:cxn ang="0">
                  <a:pos x="4" y="20"/>
                </a:cxn>
                <a:cxn ang="0">
                  <a:pos x="55" y="38"/>
                </a:cxn>
                <a:cxn ang="0">
                  <a:pos x="78" y="36"/>
                </a:cxn>
                <a:cxn ang="0">
                  <a:pos x="86" y="22"/>
                </a:cxn>
                <a:cxn ang="0">
                  <a:pos x="73" y="13"/>
                </a:cxn>
                <a:cxn ang="0">
                  <a:pos x="73" y="13"/>
                </a:cxn>
                <a:cxn ang="0">
                  <a:pos x="73" y="13"/>
                </a:cxn>
              </a:cxnLst>
              <a:rect l="0" t="0" r="r" b="b"/>
              <a:pathLst>
                <a:path w="88" h="38">
                  <a:moveTo>
                    <a:pt x="73" y="13"/>
                  </a:moveTo>
                  <a:cubicBezTo>
                    <a:pt x="38" y="21"/>
                    <a:pt x="21" y="5"/>
                    <a:pt x="20" y="4"/>
                  </a:cubicBezTo>
                  <a:cubicBezTo>
                    <a:pt x="16" y="0"/>
                    <a:pt x="9" y="0"/>
                    <a:pt x="4" y="4"/>
                  </a:cubicBezTo>
                  <a:cubicBezTo>
                    <a:pt x="0" y="8"/>
                    <a:pt x="0" y="15"/>
                    <a:pt x="4" y="20"/>
                  </a:cubicBezTo>
                  <a:cubicBezTo>
                    <a:pt x="5" y="21"/>
                    <a:pt x="22" y="38"/>
                    <a:pt x="55" y="38"/>
                  </a:cubicBezTo>
                  <a:cubicBezTo>
                    <a:pt x="62" y="38"/>
                    <a:pt x="70" y="37"/>
                    <a:pt x="78" y="36"/>
                  </a:cubicBezTo>
                  <a:cubicBezTo>
                    <a:pt x="84" y="34"/>
                    <a:pt x="88" y="28"/>
                    <a:pt x="86" y="22"/>
                  </a:cubicBezTo>
                  <a:cubicBezTo>
                    <a:pt x="85" y="16"/>
                    <a:pt x="79" y="12"/>
                    <a:pt x="73" y="13"/>
                  </a:cubicBezTo>
                  <a:close/>
                  <a:moveTo>
                    <a:pt x="73" y="13"/>
                  </a:moveTo>
                  <a:cubicBezTo>
                    <a:pt x="73" y="13"/>
                    <a:pt x="73" y="13"/>
                    <a:pt x="73" y="13"/>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6"/>
            <p:cNvSpPr>
              <a:spLocks noEditPoints="1"/>
            </p:cNvSpPr>
            <p:nvPr/>
          </p:nvSpPr>
          <p:spPr bwMode="auto">
            <a:xfrm>
              <a:off x="88900" y="3462338"/>
              <a:ext cx="147638" cy="144463"/>
            </a:xfrm>
            <a:custGeom>
              <a:avLst/>
              <a:gdLst/>
              <a:ahLst/>
              <a:cxnLst>
                <a:cxn ang="0">
                  <a:pos x="51" y="25"/>
                </a:cxn>
                <a:cxn ang="0">
                  <a:pos x="25" y="50"/>
                </a:cxn>
                <a:cxn ang="0">
                  <a:pos x="0" y="25"/>
                </a:cxn>
                <a:cxn ang="0">
                  <a:pos x="25" y="0"/>
                </a:cxn>
                <a:cxn ang="0">
                  <a:pos x="51" y="25"/>
                </a:cxn>
                <a:cxn ang="0">
                  <a:pos x="51" y="25"/>
                </a:cxn>
                <a:cxn ang="0">
                  <a:pos x="51" y="25"/>
                </a:cxn>
              </a:cxnLst>
              <a:rect l="0" t="0" r="r" b="b"/>
              <a:pathLst>
                <a:path w="51" h="50">
                  <a:moveTo>
                    <a:pt x="51" y="25"/>
                  </a:moveTo>
                  <a:cubicBezTo>
                    <a:pt x="51" y="39"/>
                    <a:pt x="40" y="50"/>
                    <a:pt x="25" y="50"/>
                  </a:cubicBezTo>
                  <a:cubicBezTo>
                    <a:pt x="11" y="50"/>
                    <a:pt x="0" y="39"/>
                    <a:pt x="0" y="25"/>
                  </a:cubicBezTo>
                  <a:cubicBezTo>
                    <a:pt x="0" y="11"/>
                    <a:pt x="11" y="0"/>
                    <a:pt x="25" y="0"/>
                  </a:cubicBezTo>
                  <a:cubicBezTo>
                    <a:pt x="40" y="0"/>
                    <a:pt x="51" y="11"/>
                    <a:pt x="51" y="25"/>
                  </a:cubicBezTo>
                  <a:close/>
                  <a:moveTo>
                    <a:pt x="51" y="25"/>
                  </a:moveTo>
                  <a:cubicBezTo>
                    <a:pt x="51" y="25"/>
                    <a:pt x="51" y="25"/>
                    <a:pt x="51" y="25"/>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7"/>
            <p:cNvSpPr>
              <a:spLocks noEditPoints="1"/>
            </p:cNvSpPr>
            <p:nvPr/>
          </p:nvSpPr>
          <p:spPr bwMode="auto">
            <a:xfrm>
              <a:off x="-9525" y="3549650"/>
              <a:ext cx="882650" cy="550863"/>
            </a:xfrm>
            <a:custGeom>
              <a:avLst/>
              <a:gdLst/>
              <a:ahLst/>
              <a:cxnLst>
                <a:cxn ang="0">
                  <a:pos x="295" y="99"/>
                </a:cxn>
                <a:cxn ang="0">
                  <a:pos x="247" y="80"/>
                </a:cxn>
                <a:cxn ang="0">
                  <a:pos x="242" y="79"/>
                </a:cxn>
                <a:cxn ang="0">
                  <a:pos x="230" y="79"/>
                </a:cxn>
                <a:cxn ang="0">
                  <a:pos x="230" y="76"/>
                </a:cxn>
                <a:cxn ang="0">
                  <a:pos x="229" y="73"/>
                </a:cxn>
                <a:cxn ang="0">
                  <a:pos x="274" y="85"/>
                </a:cxn>
                <a:cxn ang="0">
                  <a:pos x="277" y="85"/>
                </a:cxn>
                <a:cxn ang="0">
                  <a:pos x="290" y="75"/>
                </a:cxn>
                <a:cxn ang="0">
                  <a:pos x="281" y="59"/>
                </a:cxn>
                <a:cxn ang="0">
                  <a:pos x="222" y="43"/>
                </a:cxn>
                <a:cxn ang="0">
                  <a:pos x="218" y="42"/>
                </a:cxn>
                <a:cxn ang="0">
                  <a:pos x="178" y="42"/>
                </a:cxn>
                <a:cxn ang="0">
                  <a:pos x="167" y="51"/>
                </a:cxn>
                <a:cxn ang="0">
                  <a:pos x="147" y="54"/>
                </a:cxn>
                <a:cxn ang="0">
                  <a:pos x="91" y="35"/>
                </a:cxn>
                <a:cxn ang="0">
                  <a:pos x="85" y="25"/>
                </a:cxn>
                <a:cxn ang="0">
                  <a:pos x="88" y="14"/>
                </a:cxn>
                <a:cxn ang="0">
                  <a:pos x="100" y="8"/>
                </a:cxn>
                <a:cxn ang="0">
                  <a:pos x="110" y="11"/>
                </a:cxn>
                <a:cxn ang="0">
                  <a:pos x="133" y="21"/>
                </a:cxn>
                <a:cxn ang="0">
                  <a:pos x="108" y="5"/>
                </a:cxn>
                <a:cxn ang="0">
                  <a:pos x="82" y="10"/>
                </a:cxn>
                <a:cxn ang="0">
                  <a:pos x="79" y="14"/>
                </a:cxn>
                <a:cxn ang="0">
                  <a:pos x="76" y="19"/>
                </a:cxn>
                <a:cxn ang="0">
                  <a:pos x="76" y="19"/>
                </a:cxn>
                <a:cxn ang="0">
                  <a:pos x="83" y="45"/>
                </a:cxn>
                <a:cxn ang="0">
                  <a:pos x="130" y="75"/>
                </a:cxn>
                <a:cxn ang="0">
                  <a:pos x="132" y="76"/>
                </a:cxn>
                <a:cxn ang="0">
                  <a:pos x="132" y="76"/>
                </a:cxn>
                <a:cxn ang="0">
                  <a:pos x="132" y="79"/>
                </a:cxn>
                <a:cxn ang="0">
                  <a:pos x="118" y="79"/>
                </a:cxn>
                <a:cxn ang="0">
                  <a:pos x="55" y="35"/>
                </a:cxn>
                <a:cxn ang="0">
                  <a:pos x="56" y="34"/>
                </a:cxn>
                <a:cxn ang="0">
                  <a:pos x="54" y="23"/>
                </a:cxn>
                <a:cxn ang="0">
                  <a:pos x="32" y="10"/>
                </a:cxn>
                <a:cxn ang="0">
                  <a:pos x="22" y="12"/>
                </a:cxn>
                <a:cxn ang="0">
                  <a:pos x="4" y="17"/>
                </a:cxn>
                <a:cxn ang="0">
                  <a:pos x="8" y="36"/>
                </a:cxn>
                <a:cxn ang="0">
                  <a:pos x="106" y="104"/>
                </a:cxn>
                <a:cxn ang="0">
                  <a:pos x="114" y="107"/>
                </a:cxn>
                <a:cxn ang="0">
                  <a:pos x="132" y="107"/>
                </a:cxn>
                <a:cxn ang="0">
                  <a:pos x="140" y="112"/>
                </a:cxn>
                <a:cxn ang="0">
                  <a:pos x="157" y="112"/>
                </a:cxn>
                <a:cxn ang="0">
                  <a:pos x="157" y="177"/>
                </a:cxn>
                <a:cxn ang="0">
                  <a:pos x="149" y="177"/>
                </a:cxn>
                <a:cxn ang="0">
                  <a:pos x="142" y="184"/>
                </a:cxn>
                <a:cxn ang="0">
                  <a:pos x="149" y="190"/>
                </a:cxn>
                <a:cxn ang="0">
                  <a:pos x="214" y="190"/>
                </a:cxn>
                <a:cxn ang="0">
                  <a:pos x="220" y="184"/>
                </a:cxn>
                <a:cxn ang="0">
                  <a:pos x="214" y="177"/>
                </a:cxn>
                <a:cxn ang="0">
                  <a:pos x="204" y="177"/>
                </a:cxn>
                <a:cxn ang="0">
                  <a:pos x="204" y="112"/>
                </a:cxn>
                <a:cxn ang="0">
                  <a:pos x="221" y="112"/>
                </a:cxn>
                <a:cxn ang="0">
                  <a:pos x="229" y="107"/>
                </a:cxn>
                <a:cxn ang="0">
                  <a:pos x="239" y="107"/>
                </a:cxn>
                <a:cxn ang="0">
                  <a:pos x="284" y="125"/>
                </a:cxn>
                <a:cxn ang="0">
                  <a:pos x="289" y="126"/>
                </a:cxn>
                <a:cxn ang="0">
                  <a:pos x="302" y="117"/>
                </a:cxn>
                <a:cxn ang="0">
                  <a:pos x="295" y="99"/>
                </a:cxn>
                <a:cxn ang="0">
                  <a:pos x="295" y="99"/>
                </a:cxn>
                <a:cxn ang="0">
                  <a:pos x="295" y="99"/>
                </a:cxn>
              </a:cxnLst>
              <a:rect l="0" t="0" r="r" b="b"/>
              <a:pathLst>
                <a:path w="305" h="190">
                  <a:moveTo>
                    <a:pt x="295" y="99"/>
                  </a:moveTo>
                  <a:cubicBezTo>
                    <a:pt x="247" y="80"/>
                    <a:pt x="247" y="80"/>
                    <a:pt x="247" y="80"/>
                  </a:cubicBezTo>
                  <a:cubicBezTo>
                    <a:pt x="245" y="79"/>
                    <a:pt x="244" y="79"/>
                    <a:pt x="242" y="79"/>
                  </a:cubicBezTo>
                  <a:cubicBezTo>
                    <a:pt x="230" y="79"/>
                    <a:pt x="230" y="79"/>
                    <a:pt x="230" y="79"/>
                  </a:cubicBezTo>
                  <a:cubicBezTo>
                    <a:pt x="230" y="76"/>
                    <a:pt x="230" y="76"/>
                    <a:pt x="230" y="76"/>
                  </a:cubicBezTo>
                  <a:cubicBezTo>
                    <a:pt x="230" y="75"/>
                    <a:pt x="229" y="74"/>
                    <a:pt x="229" y="73"/>
                  </a:cubicBezTo>
                  <a:cubicBezTo>
                    <a:pt x="274" y="85"/>
                    <a:pt x="274" y="85"/>
                    <a:pt x="274" y="85"/>
                  </a:cubicBezTo>
                  <a:cubicBezTo>
                    <a:pt x="275" y="85"/>
                    <a:pt x="276" y="85"/>
                    <a:pt x="277" y="85"/>
                  </a:cubicBezTo>
                  <a:cubicBezTo>
                    <a:pt x="283" y="85"/>
                    <a:pt x="289" y="81"/>
                    <a:pt x="290" y="75"/>
                  </a:cubicBezTo>
                  <a:cubicBezTo>
                    <a:pt x="292" y="68"/>
                    <a:pt x="288" y="61"/>
                    <a:pt x="281" y="59"/>
                  </a:cubicBezTo>
                  <a:cubicBezTo>
                    <a:pt x="222" y="43"/>
                    <a:pt x="222" y="43"/>
                    <a:pt x="222" y="43"/>
                  </a:cubicBezTo>
                  <a:cubicBezTo>
                    <a:pt x="220" y="42"/>
                    <a:pt x="219" y="42"/>
                    <a:pt x="218" y="42"/>
                  </a:cubicBezTo>
                  <a:cubicBezTo>
                    <a:pt x="178" y="42"/>
                    <a:pt x="178" y="42"/>
                    <a:pt x="178" y="42"/>
                  </a:cubicBezTo>
                  <a:cubicBezTo>
                    <a:pt x="176" y="47"/>
                    <a:pt x="172" y="50"/>
                    <a:pt x="167" y="51"/>
                  </a:cubicBezTo>
                  <a:cubicBezTo>
                    <a:pt x="160" y="53"/>
                    <a:pt x="153" y="54"/>
                    <a:pt x="147" y="54"/>
                  </a:cubicBezTo>
                  <a:cubicBezTo>
                    <a:pt x="114" y="54"/>
                    <a:pt x="92" y="36"/>
                    <a:pt x="91" y="35"/>
                  </a:cubicBezTo>
                  <a:cubicBezTo>
                    <a:pt x="87" y="33"/>
                    <a:pt x="85" y="29"/>
                    <a:pt x="85" y="25"/>
                  </a:cubicBezTo>
                  <a:cubicBezTo>
                    <a:pt x="85" y="21"/>
                    <a:pt x="86" y="17"/>
                    <a:pt x="88" y="14"/>
                  </a:cubicBezTo>
                  <a:cubicBezTo>
                    <a:pt x="91" y="10"/>
                    <a:pt x="96" y="8"/>
                    <a:pt x="100" y="8"/>
                  </a:cubicBezTo>
                  <a:cubicBezTo>
                    <a:pt x="104" y="8"/>
                    <a:pt x="107" y="9"/>
                    <a:pt x="110" y="11"/>
                  </a:cubicBezTo>
                  <a:cubicBezTo>
                    <a:pt x="110" y="12"/>
                    <a:pt x="119" y="18"/>
                    <a:pt x="133" y="21"/>
                  </a:cubicBezTo>
                  <a:cubicBezTo>
                    <a:pt x="108" y="5"/>
                    <a:pt x="108" y="5"/>
                    <a:pt x="108" y="5"/>
                  </a:cubicBezTo>
                  <a:cubicBezTo>
                    <a:pt x="99" y="0"/>
                    <a:pt x="89" y="4"/>
                    <a:pt x="82" y="10"/>
                  </a:cubicBezTo>
                  <a:cubicBezTo>
                    <a:pt x="82" y="10"/>
                    <a:pt x="80" y="11"/>
                    <a:pt x="79" y="14"/>
                  </a:cubicBezTo>
                  <a:cubicBezTo>
                    <a:pt x="77" y="16"/>
                    <a:pt x="76" y="19"/>
                    <a:pt x="76" y="19"/>
                  </a:cubicBezTo>
                  <a:cubicBezTo>
                    <a:pt x="76" y="19"/>
                    <a:pt x="76" y="19"/>
                    <a:pt x="76" y="19"/>
                  </a:cubicBezTo>
                  <a:cubicBezTo>
                    <a:pt x="73" y="27"/>
                    <a:pt x="74" y="39"/>
                    <a:pt x="83" y="45"/>
                  </a:cubicBezTo>
                  <a:cubicBezTo>
                    <a:pt x="130" y="75"/>
                    <a:pt x="130" y="75"/>
                    <a:pt x="130" y="75"/>
                  </a:cubicBezTo>
                  <a:cubicBezTo>
                    <a:pt x="131" y="75"/>
                    <a:pt x="131" y="76"/>
                    <a:pt x="132" y="76"/>
                  </a:cubicBezTo>
                  <a:cubicBezTo>
                    <a:pt x="132" y="76"/>
                    <a:pt x="132" y="76"/>
                    <a:pt x="132" y="76"/>
                  </a:cubicBezTo>
                  <a:cubicBezTo>
                    <a:pt x="132" y="79"/>
                    <a:pt x="132" y="79"/>
                    <a:pt x="132" y="79"/>
                  </a:cubicBezTo>
                  <a:cubicBezTo>
                    <a:pt x="118" y="79"/>
                    <a:pt x="118" y="79"/>
                    <a:pt x="118" y="79"/>
                  </a:cubicBezTo>
                  <a:cubicBezTo>
                    <a:pt x="55" y="35"/>
                    <a:pt x="55" y="35"/>
                    <a:pt x="55" y="35"/>
                  </a:cubicBezTo>
                  <a:cubicBezTo>
                    <a:pt x="56" y="35"/>
                    <a:pt x="56" y="35"/>
                    <a:pt x="56" y="34"/>
                  </a:cubicBezTo>
                  <a:cubicBezTo>
                    <a:pt x="59" y="31"/>
                    <a:pt x="58" y="26"/>
                    <a:pt x="54" y="23"/>
                  </a:cubicBezTo>
                  <a:cubicBezTo>
                    <a:pt x="32" y="10"/>
                    <a:pt x="32" y="10"/>
                    <a:pt x="32" y="10"/>
                  </a:cubicBezTo>
                  <a:cubicBezTo>
                    <a:pt x="29" y="8"/>
                    <a:pt x="24" y="9"/>
                    <a:pt x="22" y="12"/>
                  </a:cubicBezTo>
                  <a:cubicBezTo>
                    <a:pt x="16" y="9"/>
                    <a:pt x="8" y="11"/>
                    <a:pt x="4" y="17"/>
                  </a:cubicBezTo>
                  <a:cubicBezTo>
                    <a:pt x="0" y="23"/>
                    <a:pt x="2" y="32"/>
                    <a:pt x="8" y="36"/>
                  </a:cubicBezTo>
                  <a:cubicBezTo>
                    <a:pt x="106" y="104"/>
                    <a:pt x="106" y="104"/>
                    <a:pt x="106" y="104"/>
                  </a:cubicBezTo>
                  <a:cubicBezTo>
                    <a:pt x="108" y="106"/>
                    <a:pt x="111" y="107"/>
                    <a:pt x="114" y="107"/>
                  </a:cubicBezTo>
                  <a:cubicBezTo>
                    <a:pt x="132" y="107"/>
                    <a:pt x="132" y="107"/>
                    <a:pt x="132" y="107"/>
                  </a:cubicBezTo>
                  <a:cubicBezTo>
                    <a:pt x="133" y="110"/>
                    <a:pt x="136" y="112"/>
                    <a:pt x="140" y="112"/>
                  </a:cubicBezTo>
                  <a:cubicBezTo>
                    <a:pt x="157" y="112"/>
                    <a:pt x="157" y="112"/>
                    <a:pt x="157" y="112"/>
                  </a:cubicBezTo>
                  <a:cubicBezTo>
                    <a:pt x="157" y="177"/>
                    <a:pt x="157" y="177"/>
                    <a:pt x="157" y="177"/>
                  </a:cubicBezTo>
                  <a:cubicBezTo>
                    <a:pt x="149" y="177"/>
                    <a:pt x="149" y="177"/>
                    <a:pt x="149" y="177"/>
                  </a:cubicBezTo>
                  <a:cubicBezTo>
                    <a:pt x="145" y="177"/>
                    <a:pt x="142" y="180"/>
                    <a:pt x="142" y="184"/>
                  </a:cubicBezTo>
                  <a:cubicBezTo>
                    <a:pt x="142" y="187"/>
                    <a:pt x="145" y="190"/>
                    <a:pt x="149" y="190"/>
                  </a:cubicBezTo>
                  <a:cubicBezTo>
                    <a:pt x="214" y="190"/>
                    <a:pt x="214" y="190"/>
                    <a:pt x="214" y="190"/>
                  </a:cubicBezTo>
                  <a:cubicBezTo>
                    <a:pt x="217" y="190"/>
                    <a:pt x="220" y="187"/>
                    <a:pt x="220" y="184"/>
                  </a:cubicBezTo>
                  <a:cubicBezTo>
                    <a:pt x="220" y="180"/>
                    <a:pt x="217" y="177"/>
                    <a:pt x="214" y="177"/>
                  </a:cubicBezTo>
                  <a:cubicBezTo>
                    <a:pt x="204" y="177"/>
                    <a:pt x="204" y="177"/>
                    <a:pt x="204" y="177"/>
                  </a:cubicBezTo>
                  <a:cubicBezTo>
                    <a:pt x="204" y="112"/>
                    <a:pt x="204" y="112"/>
                    <a:pt x="204" y="112"/>
                  </a:cubicBezTo>
                  <a:cubicBezTo>
                    <a:pt x="221" y="112"/>
                    <a:pt x="221" y="112"/>
                    <a:pt x="221" y="112"/>
                  </a:cubicBezTo>
                  <a:cubicBezTo>
                    <a:pt x="225" y="112"/>
                    <a:pt x="228" y="110"/>
                    <a:pt x="229" y="107"/>
                  </a:cubicBezTo>
                  <a:cubicBezTo>
                    <a:pt x="239" y="107"/>
                    <a:pt x="239" y="107"/>
                    <a:pt x="239" y="107"/>
                  </a:cubicBezTo>
                  <a:cubicBezTo>
                    <a:pt x="284" y="125"/>
                    <a:pt x="284" y="125"/>
                    <a:pt x="284" y="125"/>
                  </a:cubicBezTo>
                  <a:cubicBezTo>
                    <a:pt x="286" y="126"/>
                    <a:pt x="288" y="126"/>
                    <a:pt x="289" y="126"/>
                  </a:cubicBezTo>
                  <a:cubicBezTo>
                    <a:pt x="295" y="126"/>
                    <a:pt x="300" y="123"/>
                    <a:pt x="302" y="117"/>
                  </a:cubicBezTo>
                  <a:cubicBezTo>
                    <a:pt x="305" y="110"/>
                    <a:pt x="302" y="102"/>
                    <a:pt x="295" y="99"/>
                  </a:cubicBezTo>
                  <a:close/>
                  <a:moveTo>
                    <a:pt x="295" y="99"/>
                  </a:moveTo>
                  <a:cubicBezTo>
                    <a:pt x="295" y="99"/>
                    <a:pt x="295" y="99"/>
                    <a:pt x="295" y="99"/>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8"/>
            <p:cNvSpPr>
              <a:spLocks noEditPoints="1"/>
            </p:cNvSpPr>
            <p:nvPr/>
          </p:nvSpPr>
          <p:spPr bwMode="auto">
            <a:xfrm>
              <a:off x="295275" y="3370263"/>
              <a:ext cx="415925" cy="295275"/>
            </a:xfrm>
            <a:custGeom>
              <a:avLst/>
              <a:gdLst/>
              <a:ahLst/>
              <a:cxnLst>
                <a:cxn ang="0">
                  <a:pos x="11" y="62"/>
                </a:cxn>
                <a:cxn ang="0">
                  <a:pos x="59" y="47"/>
                </a:cxn>
                <a:cxn ang="0">
                  <a:pos x="59" y="65"/>
                </a:cxn>
                <a:cxn ang="0">
                  <a:pos x="55" y="83"/>
                </a:cxn>
                <a:cxn ang="0">
                  <a:pos x="57" y="82"/>
                </a:cxn>
                <a:cxn ang="0">
                  <a:pos x="60" y="82"/>
                </a:cxn>
                <a:cxn ang="0">
                  <a:pos x="75" y="94"/>
                </a:cxn>
                <a:cxn ang="0">
                  <a:pos x="75" y="100"/>
                </a:cxn>
                <a:cxn ang="0">
                  <a:pos x="114" y="100"/>
                </a:cxn>
                <a:cxn ang="0">
                  <a:pos x="118" y="101"/>
                </a:cxn>
                <a:cxn ang="0">
                  <a:pos x="124" y="102"/>
                </a:cxn>
                <a:cxn ang="0">
                  <a:pos x="116" y="65"/>
                </a:cxn>
                <a:cxn ang="0">
                  <a:pos x="116" y="44"/>
                </a:cxn>
                <a:cxn ang="0">
                  <a:pos x="122" y="84"/>
                </a:cxn>
                <a:cxn ang="0">
                  <a:pos x="133" y="95"/>
                </a:cxn>
                <a:cxn ang="0">
                  <a:pos x="133" y="95"/>
                </a:cxn>
                <a:cxn ang="0">
                  <a:pos x="144" y="84"/>
                </a:cxn>
                <a:cxn ang="0">
                  <a:pos x="94" y="0"/>
                </a:cxn>
                <a:cxn ang="0">
                  <a:pos x="94" y="0"/>
                </a:cxn>
                <a:cxn ang="0">
                  <a:pos x="87" y="7"/>
                </a:cxn>
                <a:cxn ang="0">
                  <a:pos x="80" y="0"/>
                </a:cxn>
                <a:cxn ang="0">
                  <a:pos x="69" y="5"/>
                </a:cxn>
                <a:cxn ang="0">
                  <a:pos x="53" y="21"/>
                </a:cxn>
                <a:cxn ang="0">
                  <a:pos x="11" y="41"/>
                </a:cxn>
                <a:cxn ang="0">
                  <a:pos x="0" y="51"/>
                </a:cxn>
                <a:cxn ang="0">
                  <a:pos x="11" y="62"/>
                </a:cxn>
                <a:cxn ang="0">
                  <a:pos x="11" y="62"/>
                </a:cxn>
                <a:cxn ang="0">
                  <a:pos x="11" y="62"/>
                </a:cxn>
              </a:cxnLst>
              <a:rect l="0" t="0" r="r" b="b"/>
              <a:pathLst>
                <a:path w="144" h="102">
                  <a:moveTo>
                    <a:pt x="11" y="62"/>
                  </a:moveTo>
                  <a:cubicBezTo>
                    <a:pt x="36" y="62"/>
                    <a:pt x="50" y="55"/>
                    <a:pt x="59" y="47"/>
                  </a:cubicBezTo>
                  <a:cubicBezTo>
                    <a:pt x="59" y="65"/>
                    <a:pt x="59" y="65"/>
                    <a:pt x="59" y="65"/>
                  </a:cubicBezTo>
                  <a:cubicBezTo>
                    <a:pt x="58" y="68"/>
                    <a:pt x="57" y="75"/>
                    <a:pt x="55" y="83"/>
                  </a:cubicBezTo>
                  <a:cubicBezTo>
                    <a:pt x="55" y="83"/>
                    <a:pt x="56" y="82"/>
                    <a:pt x="57" y="82"/>
                  </a:cubicBezTo>
                  <a:cubicBezTo>
                    <a:pt x="58" y="82"/>
                    <a:pt x="59" y="82"/>
                    <a:pt x="60" y="82"/>
                  </a:cubicBezTo>
                  <a:cubicBezTo>
                    <a:pt x="67" y="82"/>
                    <a:pt x="74" y="87"/>
                    <a:pt x="75" y="94"/>
                  </a:cubicBezTo>
                  <a:cubicBezTo>
                    <a:pt x="76" y="96"/>
                    <a:pt x="76" y="98"/>
                    <a:pt x="75" y="100"/>
                  </a:cubicBezTo>
                  <a:cubicBezTo>
                    <a:pt x="114" y="100"/>
                    <a:pt x="114" y="100"/>
                    <a:pt x="114" y="100"/>
                  </a:cubicBezTo>
                  <a:cubicBezTo>
                    <a:pt x="115" y="100"/>
                    <a:pt x="117" y="100"/>
                    <a:pt x="118" y="101"/>
                  </a:cubicBezTo>
                  <a:cubicBezTo>
                    <a:pt x="124" y="102"/>
                    <a:pt x="124" y="102"/>
                    <a:pt x="124" y="102"/>
                  </a:cubicBezTo>
                  <a:cubicBezTo>
                    <a:pt x="121" y="86"/>
                    <a:pt x="117" y="71"/>
                    <a:pt x="116" y="65"/>
                  </a:cubicBezTo>
                  <a:cubicBezTo>
                    <a:pt x="116" y="44"/>
                    <a:pt x="116" y="44"/>
                    <a:pt x="116" y="44"/>
                  </a:cubicBezTo>
                  <a:cubicBezTo>
                    <a:pt x="120" y="53"/>
                    <a:pt x="122" y="65"/>
                    <a:pt x="122" y="84"/>
                  </a:cubicBezTo>
                  <a:cubicBezTo>
                    <a:pt x="122" y="90"/>
                    <a:pt x="127" y="95"/>
                    <a:pt x="133" y="95"/>
                  </a:cubicBezTo>
                  <a:cubicBezTo>
                    <a:pt x="133" y="95"/>
                    <a:pt x="133" y="95"/>
                    <a:pt x="133" y="95"/>
                  </a:cubicBezTo>
                  <a:cubicBezTo>
                    <a:pt x="139" y="95"/>
                    <a:pt x="144" y="90"/>
                    <a:pt x="144" y="84"/>
                  </a:cubicBezTo>
                  <a:cubicBezTo>
                    <a:pt x="144" y="33"/>
                    <a:pt x="119" y="9"/>
                    <a:pt x="94" y="0"/>
                  </a:cubicBezTo>
                  <a:cubicBezTo>
                    <a:pt x="94" y="0"/>
                    <a:pt x="94" y="0"/>
                    <a:pt x="94" y="0"/>
                  </a:cubicBezTo>
                  <a:cubicBezTo>
                    <a:pt x="87" y="7"/>
                    <a:pt x="87" y="7"/>
                    <a:pt x="87" y="7"/>
                  </a:cubicBezTo>
                  <a:cubicBezTo>
                    <a:pt x="80" y="0"/>
                    <a:pt x="80" y="0"/>
                    <a:pt x="80" y="0"/>
                  </a:cubicBezTo>
                  <a:cubicBezTo>
                    <a:pt x="76" y="1"/>
                    <a:pt x="73" y="3"/>
                    <a:pt x="69" y="5"/>
                  </a:cubicBezTo>
                  <a:cubicBezTo>
                    <a:pt x="69" y="5"/>
                    <a:pt x="60" y="12"/>
                    <a:pt x="53" y="21"/>
                  </a:cubicBezTo>
                  <a:cubicBezTo>
                    <a:pt x="46" y="32"/>
                    <a:pt x="39" y="41"/>
                    <a:pt x="11" y="41"/>
                  </a:cubicBezTo>
                  <a:cubicBezTo>
                    <a:pt x="5" y="41"/>
                    <a:pt x="0" y="45"/>
                    <a:pt x="0" y="51"/>
                  </a:cubicBezTo>
                  <a:cubicBezTo>
                    <a:pt x="0" y="57"/>
                    <a:pt x="5" y="62"/>
                    <a:pt x="11" y="62"/>
                  </a:cubicBezTo>
                  <a:close/>
                  <a:moveTo>
                    <a:pt x="11" y="62"/>
                  </a:moveTo>
                  <a:cubicBezTo>
                    <a:pt x="11" y="62"/>
                    <a:pt x="11" y="62"/>
                    <a:pt x="11" y="62"/>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9"/>
            <p:cNvSpPr>
              <a:spLocks noEditPoints="1"/>
            </p:cNvSpPr>
            <p:nvPr/>
          </p:nvSpPr>
          <p:spPr bwMode="auto">
            <a:xfrm>
              <a:off x="474663" y="3198813"/>
              <a:ext cx="149225" cy="165100"/>
            </a:xfrm>
            <a:custGeom>
              <a:avLst/>
              <a:gdLst/>
              <a:ahLst/>
              <a:cxnLst>
                <a:cxn ang="0">
                  <a:pos x="26" y="57"/>
                </a:cxn>
                <a:cxn ang="0">
                  <a:pos x="52" y="31"/>
                </a:cxn>
                <a:cxn ang="0">
                  <a:pos x="46" y="15"/>
                </a:cxn>
                <a:cxn ang="0">
                  <a:pos x="38" y="15"/>
                </a:cxn>
                <a:cxn ang="0">
                  <a:pos x="38" y="11"/>
                </a:cxn>
                <a:cxn ang="0">
                  <a:pos x="42" y="11"/>
                </a:cxn>
                <a:cxn ang="0">
                  <a:pos x="37" y="7"/>
                </a:cxn>
                <a:cxn ang="0">
                  <a:pos x="26" y="0"/>
                </a:cxn>
                <a:cxn ang="0">
                  <a:pos x="14" y="7"/>
                </a:cxn>
                <a:cxn ang="0">
                  <a:pos x="9" y="11"/>
                </a:cxn>
                <a:cxn ang="0">
                  <a:pos x="14" y="11"/>
                </a:cxn>
                <a:cxn ang="0">
                  <a:pos x="14" y="15"/>
                </a:cxn>
                <a:cxn ang="0">
                  <a:pos x="5" y="15"/>
                </a:cxn>
                <a:cxn ang="0">
                  <a:pos x="0" y="31"/>
                </a:cxn>
                <a:cxn ang="0">
                  <a:pos x="26" y="57"/>
                </a:cxn>
                <a:cxn ang="0">
                  <a:pos x="26" y="5"/>
                </a:cxn>
                <a:cxn ang="0">
                  <a:pos x="33" y="12"/>
                </a:cxn>
                <a:cxn ang="0">
                  <a:pos x="26" y="20"/>
                </a:cxn>
                <a:cxn ang="0">
                  <a:pos x="19" y="12"/>
                </a:cxn>
                <a:cxn ang="0">
                  <a:pos x="26" y="5"/>
                </a:cxn>
                <a:cxn ang="0">
                  <a:pos x="26" y="5"/>
                </a:cxn>
                <a:cxn ang="0">
                  <a:pos x="26" y="5"/>
                </a:cxn>
              </a:cxnLst>
              <a:rect l="0" t="0" r="r" b="b"/>
              <a:pathLst>
                <a:path w="52" h="57">
                  <a:moveTo>
                    <a:pt x="26" y="57"/>
                  </a:moveTo>
                  <a:cubicBezTo>
                    <a:pt x="40" y="57"/>
                    <a:pt x="52" y="45"/>
                    <a:pt x="52" y="31"/>
                  </a:cubicBezTo>
                  <a:cubicBezTo>
                    <a:pt x="52" y="25"/>
                    <a:pt x="50" y="19"/>
                    <a:pt x="46" y="15"/>
                  </a:cubicBezTo>
                  <a:cubicBezTo>
                    <a:pt x="38" y="15"/>
                    <a:pt x="38" y="15"/>
                    <a:pt x="38" y="15"/>
                  </a:cubicBezTo>
                  <a:cubicBezTo>
                    <a:pt x="38" y="11"/>
                    <a:pt x="38" y="11"/>
                    <a:pt x="38" y="11"/>
                  </a:cubicBezTo>
                  <a:cubicBezTo>
                    <a:pt x="42" y="11"/>
                    <a:pt x="42" y="11"/>
                    <a:pt x="42" y="11"/>
                  </a:cubicBezTo>
                  <a:cubicBezTo>
                    <a:pt x="41" y="9"/>
                    <a:pt x="39" y="8"/>
                    <a:pt x="37" y="7"/>
                  </a:cubicBezTo>
                  <a:cubicBezTo>
                    <a:pt x="35" y="3"/>
                    <a:pt x="31" y="0"/>
                    <a:pt x="26" y="0"/>
                  </a:cubicBezTo>
                  <a:cubicBezTo>
                    <a:pt x="21" y="0"/>
                    <a:pt x="16" y="3"/>
                    <a:pt x="14" y="7"/>
                  </a:cubicBezTo>
                  <a:cubicBezTo>
                    <a:pt x="12" y="8"/>
                    <a:pt x="11" y="9"/>
                    <a:pt x="9" y="11"/>
                  </a:cubicBezTo>
                  <a:cubicBezTo>
                    <a:pt x="14" y="11"/>
                    <a:pt x="14" y="11"/>
                    <a:pt x="14" y="11"/>
                  </a:cubicBezTo>
                  <a:cubicBezTo>
                    <a:pt x="14" y="15"/>
                    <a:pt x="14" y="15"/>
                    <a:pt x="14" y="15"/>
                  </a:cubicBezTo>
                  <a:cubicBezTo>
                    <a:pt x="5" y="15"/>
                    <a:pt x="5" y="15"/>
                    <a:pt x="5" y="15"/>
                  </a:cubicBezTo>
                  <a:cubicBezTo>
                    <a:pt x="2" y="19"/>
                    <a:pt x="0" y="25"/>
                    <a:pt x="0" y="31"/>
                  </a:cubicBezTo>
                  <a:cubicBezTo>
                    <a:pt x="0" y="45"/>
                    <a:pt x="11" y="57"/>
                    <a:pt x="26" y="57"/>
                  </a:cubicBezTo>
                  <a:close/>
                  <a:moveTo>
                    <a:pt x="26" y="5"/>
                  </a:moveTo>
                  <a:cubicBezTo>
                    <a:pt x="30" y="5"/>
                    <a:pt x="33" y="9"/>
                    <a:pt x="33" y="12"/>
                  </a:cubicBezTo>
                  <a:cubicBezTo>
                    <a:pt x="33" y="16"/>
                    <a:pt x="30" y="20"/>
                    <a:pt x="26" y="20"/>
                  </a:cubicBezTo>
                  <a:cubicBezTo>
                    <a:pt x="22" y="20"/>
                    <a:pt x="19" y="16"/>
                    <a:pt x="19" y="12"/>
                  </a:cubicBezTo>
                  <a:cubicBezTo>
                    <a:pt x="19" y="9"/>
                    <a:pt x="22" y="5"/>
                    <a:pt x="26" y="5"/>
                  </a:cubicBezTo>
                  <a:close/>
                  <a:moveTo>
                    <a:pt x="26" y="5"/>
                  </a:moveTo>
                  <a:cubicBezTo>
                    <a:pt x="26" y="5"/>
                    <a:pt x="26" y="5"/>
                    <a:pt x="26" y="5"/>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231"/>
          <p:cNvGrpSpPr/>
          <p:nvPr/>
        </p:nvGrpSpPr>
        <p:grpSpPr>
          <a:xfrm>
            <a:off x="2639023" y="2420510"/>
            <a:ext cx="612508" cy="754144"/>
            <a:chOff x="6259513" y="2459038"/>
            <a:chExt cx="782637" cy="963612"/>
          </a:xfrm>
          <a:solidFill>
            <a:srgbClr val="8EC26A"/>
          </a:solidFill>
        </p:grpSpPr>
        <p:sp>
          <p:nvSpPr>
            <p:cNvPr id="33" name="Freeform 22"/>
            <p:cNvSpPr>
              <a:spLocks noEditPoints="1"/>
            </p:cNvSpPr>
            <p:nvPr/>
          </p:nvSpPr>
          <p:spPr bwMode="auto">
            <a:xfrm>
              <a:off x="6473825" y="2678113"/>
              <a:ext cx="568325" cy="744537"/>
            </a:xfrm>
            <a:custGeom>
              <a:avLst/>
              <a:gdLst/>
              <a:ahLst/>
              <a:cxnLst>
                <a:cxn ang="0">
                  <a:pos x="99" y="114"/>
                </a:cxn>
                <a:cxn ang="0">
                  <a:pos x="76" y="60"/>
                </a:cxn>
                <a:cxn ang="0">
                  <a:pos x="64" y="55"/>
                </a:cxn>
                <a:cxn ang="0">
                  <a:pos x="60" y="55"/>
                </a:cxn>
                <a:cxn ang="0">
                  <a:pos x="64" y="40"/>
                </a:cxn>
                <a:cxn ang="0">
                  <a:pos x="34" y="7"/>
                </a:cxn>
                <a:cxn ang="0">
                  <a:pos x="32" y="5"/>
                </a:cxn>
                <a:cxn ang="0">
                  <a:pos x="26" y="2"/>
                </a:cxn>
                <a:cxn ang="0">
                  <a:pos x="7" y="13"/>
                </a:cxn>
                <a:cxn ang="0">
                  <a:pos x="1" y="59"/>
                </a:cxn>
                <a:cxn ang="0">
                  <a:pos x="1" y="61"/>
                </a:cxn>
                <a:cxn ang="0">
                  <a:pos x="10" y="75"/>
                </a:cxn>
                <a:cxn ang="0">
                  <a:pos x="61" y="75"/>
                </a:cxn>
                <a:cxn ang="0">
                  <a:pos x="81" y="123"/>
                </a:cxn>
                <a:cxn ang="0">
                  <a:pos x="99" y="114"/>
                </a:cxn>
                <a:cxn ang="0">
                  <a:pos x="33" y="55"/>
                </a:cxn>
                <a:cxn ang="0">
                  <a:pos x="35" y="36"/>
                </a:cxn>
                <a:cxn ang="0">
                  <a:pos x="51" y="53"/>
                </a:cxn>
                <a:cxn ang="0">
                  <a:pos x="54" y="55"/>
                </a:cxn>
                <a:cxn ang="0">
                  <a:pos x="33" y="55"/>
                </a:cxn>
                <a:cxn ang="0">
                  <a:pos x="33" y="55"/>
                </a:cxn>
                <a:cxn ang="0">
                  <a:pos x="33" y="55"/>
                </a:cxn>
              </a:cxnLst>
              <a:rect l="0" t="0" r="r" b="b"/>
              <a:pathLst>
                <a:path w="103" h="136">
                  <a:moveTo>
                    <a:pt x="99" y="114"/>
                  </a:moveTo>
                  <a:cubicBezTo>
                    <a:pt x="92" y="96"/>
                    <a:pt x="85" y="77"/>
                    <a:pt x="76" y="60"/>
                  </a:cubicBezTo>
                  <a:cubicBezTo>
                    <a:pt x="73" y="55"/>
                    <a:pt x="68" y="54"/>
                    <a:pt x="64" y="55"/>
                  </a:cubicBezTo>
                  <a:cubicBezTo>
                    <a:pt x="63" y="55"/>
                    <a:pt x="62" y="55"/>
                    <a:pt x="60" y="55"/>
                  </a:cubicBezTo>
                  <a:cubicBezTo>
                    <a:pt x="66" y="53"/>
                    <a:pt x="70" y="45"/>
                    <a:pt x="64" y="40"/>
                  </a:cubicBezTo>
                  <a:cubicBezTo>
                    <a:pt x="53" y="30"/>
                    <a:pt x="43" y="19"/>
                    <a:pt x="34" y="7"/>
                  </a:cubicBezTo>
                  <a:cubicBezTo>
                    <a:pt x="33" y="6"/>
                    <a:pt x="33" y="6"/>
                    <a:pt x="32" y="5"/>
                  </a:cubicBezTo>
                  <a:cubicBezTo>
                    <a:pt x="31" y="4"/>
                    <a:pt x="29" y="3"/>
                    <a:pt x="26" y="2"/>
                  </a:cubicBezTo>
                  <a:cubicBezTo>
                    <a:pt x="19" y="0"/>
                    <a:pt x="8" y="5"/>
                    <a:pt x="7" y="13"/>
                  </a:cubicBezTo>
                  <a:cubicBezTo>
                    <a:pt x="4" y="28"/>
                    <a:pt x="2" y="44"/>
                    <a:pt x="1" y="59"/>
                  </a:cubicBezTo>
                  <a:cubicBezTo>
                    <a:pt x="1" y="60"/>
                    <a:pt x="1" y="61"/>
                    <a:pt x="1" y="61"/>
                  </a:cubicBezTo>
                  <a:cubicBezTo>
                    <a:pt x="0" y="67"/>
                    <a:pt x="3" y="75"/>
                    <a:pt x="10" y="75"/>
                  </a:cubicBezTo>
                  <a:cubicBezTo>
                    <a:pt x="27" y="77"/>
                    <a:pt x="44" y="76"/>
                    <a:pt x="61" y="75"/>
                  </a:cubicBezTo>
                  <a:cubicBezTo>
                    <a:pt x="68" y="91"/>
                    <a:pt x="75" y="107"/>
                    <a:pt x="81" y="123"/>
                  </a:cubicBezTo>
                  <a:cubicBezTo>
                    <a:pt x="85" y="136"/>
                    <a:pt x="103" y="126"/>
                    <a:pt x="99" y="114"/>
                  </a:cubicBezTo>
                  <a:close/>
                  <a:moveTo>
                    <a:pt x="33" y="55"/>
                  </a:moveTo>
                  <a:cubicBezTo>
                    <a:pt x="33" y="49"/>
                    <a:pt x="34" y="42"/>
                    <a:pt x="35" y="36"/>
                  </a:cubicBezTo>
                  <a:cubicBezTo>
                    <a:pt x="40" y="42"/>
                    <a:pt x="46" y="48"/>
                    <a:pt x="51" y="53"/>
                  </a:cubicBezTo>
                  <a:cubicBezTo>
                    <a:pt x="52" y="54"/>
                    <a:pt x="53" y="55"/>
                    <a:pt x="54" y="55"/>
                  </a:cubicBezTo>
                  <a:cubicBezTo>
                    <a:pt x="47" y="55"/>
                    <a:pt x="40" y="55"/>
                    <a:pt x="33" y="55"/>
                  </a:cubicBezTo>
                  <a:close/>
                  <a:moveTo>
                    <a:pt x="33" y="55"/>
                  </a:moveTo>
                  <a:cubicBezTo>
                    <a:pt x="33" y="55"/>
                    <a:pt x="33" y="55"/>
                    <a:pt x="33" y="55"/>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23"/>
            <p:cNvSpPr>
              <a:spLocks noEditPoints="1"/>
            </p:cNvSpPr>
            <p:nvPr/>
          </p:nvSpPr>
          <p:spPr bwMode="auto">
            <a:xfrm>
              <a:off x="6524625" y="2459038"/>
              <a:ext cx="196850" cy="196850"/>
            </a:xfrm>
            <a:custGeom>
              <a:avLst/>
              <a:gdLst/>
              <a:ahLst/>
              <a:cxnLst>
                <a:cxn ang="0">
                  <a:pos x="36" y="18"/>
                </a:cxn>
                <a:cxn ang="0">
                  <a:pos x="18" y="36"/>
                </a:cxn>
                <a:cxn ang="0">
                  <a:pos x="0" y="18"/>
                </a:cxn>
                <a:cxn ang="0">
                  <a:pos x="18" y="0"/>
                </a:cxn>
                <a:cxn ang="0">
                  <a:pos x="36" y="18"/>
                </a:cxn>
                <a:cxn ang="0">
                  <a:pos x="36" y="18"/>
                </a:cxn>
                <a:cxn ang="0">
                  <a:pos x="36" y="18"/>
                </a:cxn>
              </a:cxnLst>
              <a:rect l="0" t="0" r="r" b="b"/>
              <a:pathLst>
                <a:path w="36" h="36">
                  <a:moveTo>
                    <a:pt x="36" y="18"/>
                  </a:moveTo>
                  <a:cubicBezTo>
                    <a:pt x="36" y="28"/>
                    <a:pt x="28" y="36"/>
                    <a:pt x="18" y="36"/>
                  </a:cubicBezTo>
                  <a:cubicBezTo>
                    <a:pt x="8" y="36"/>
                    <a:pt x="0" y="28"/>
                    <a:pt x="0" y="18"/>
                  </a:cubicBezTo>
                  <a:cubicBezTo>
                    <a:pt x="0" y="8"/>
                    <a:pt x="8" y="0"/>
                    <a:pt x="18" y="0"/>
                  </a:cubicBezTo>
                  <a:cubicBezTo>
                    <a:pt x="28" y="0"/>
                    <a:pt x="36" y="8"/>
                    <a:pt x="36" y="18"/>
                  </a:cubicBezTo>
                  <a:close/>
                  <a:moveTo>
                    <a:pt x="36" y="18"/>
                  </a:moveTo>
                  <a:cubicBezTo>
                    <a:pt x="36" y="18"/>
                    <a:pt x="36" y="18"/>
                    <a:pt x="36" y="18"/>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24"/>
            <p:cNvSpPr>
              <a:spLocks noEditPoints="1"/>
            </p:cNvSpPr>
            <p:nvPr/>
          </p:nvSpPr>
          <p:spPr bwMode="auto">
            <a:xfrm>
              <a:off x="6259513" y="2738438"/>
              <a:ext cx="622300" cy="684212"/>
            </a:xfrm>
            <a:custGeom>
              <a:avLst/>
              <a:gdLst/>
              <a:ahLst/>
              <a:cxnLst>
                <a:cxn ang="0">
                  <a:pos x="111" y="96"/>
                </a:cxn>
                <a:cxn ang="0">
                  <a:pos x="106" y="97"/>
                </a:cxn>
                <a:cxn ang="0">
                  <a:pos x="68" y="118"/>
                </a:cxn>
                <a:cxn ang="0">
                  <a:pos x="24" y="74"/>
                </a:cxn>
                <a:cxn ang="0">
                  <a:pos x="37" y="43"/>
                </a:cxn>
                <a:cxn ang="0">
                  <a:pos x="37" y="38"/>
                </a:cxn>
                <a:cxn ang="0">
                  <a:pos x="33" y="37"/>
                </a:cxn>
                <a:cxn ang="0">
                  <a:pos x="32" y="14"/>
                </a:cxn>
                <a:cxn ang="0">
                  <a:pos x="30" y="11"/>
                </a:cxn>
                <a:cxn ang="0">
                  <a:pos x="5" y="1"/>
                </a:cxn>
                <a:cxn ang="0">
                  <a:pos x="0" y="3"/>
                </a:cxn>
                <a:cxn ang="0">
                  <a:pos x="2" y="8"/>
                </a:cxn>
                <a:cxn ang="0">
                  <a:pos x="25" y="17"/>
                </a:cxn>
                <a:cxn ang="0">
                  <a:pos x="26" y="44"/>
                </a:cxn>
                <a:cxn ang="0">
                  <a:pos x="17" y="74"/>
                </a:cxn>
                <a:cxn ang="0">
                  <a:pos x="68" y="125"/>
                </a:cxn>
                <a:cxn ang="0">
                  <a:pos x="112" y="101"/>
                </a:cxn>
                <a:cxn ang="0">
                  <a:pos x="111" y="96"/>
                </a:cxn>
                <a:cxn ang="0">
                  <a:pos x="111" y="96"/>
                </a:cxn>
                <a:cxn ang="0">
                  <a:pos x="111" y="96"/>
                </a:cxn>
              </a:cxnLst>
              <a:rect l="0" t="0" r="r" b="b"/>
              <a:pathLst>
                <a:path w="113" h="125">
                  <a:moveTo>
                    <a:pt x="111" y="96"/>
                  </a:moveTo>
                  <a:cubicBezTo>
                    <a:pt x="109" y="95"/>
                    <a:pt x="107" y="96"/>
                    <a:pt x="106" y="97"/>
                  </a:cubicBezTo>
                  <a:cubicBezTo>
                    <a:pt x="97" y="110"/>
                    <a:pt x="83" y="118"/>
                    <a:pt x="68" y="118"/>
                  </a:cubicBezTo>
                  <a:cubicBezTo>
                    <a:pt x="44" y="118"/>
                    <a:pt x="24" y="98"/>
                    <a:pt x="24" y="74"/>
                  </a:cubicBezTo>
                  <a:cubicBezTo>
                    <a:pt x="24" y="62"/>
                    <a:pt x="29" y="51"/>
                    <a:pt x="37" y="43"/>
                  </a:cubicBezTo>
                  <a:cubicBezTo>
                    <a:pt x="39" y="41"/>
                    <a:pt x="39" y="39"/>
                    <a:pt x="37" y="38"/>
                  </a:cubicBezTo>
                  <a:cubicBezTo>
                    <a:pt x="36" y="37"/>
                    <a:pt x="35" y="36"/>
                    <a:pt x="33" y="37"/>
                  </a:cubicBezTo>
                  <a:cubicBezTo>
                    <a:pt x="32" y="14"/>
                    <a:pt x="32" y="14"/>
                    <a:pt x="32" y="14"/>
                  </a:cubicBezTo>
                  <a:cubicBezTo>
                    <a:pt x="32" y="13"/>
                    <a:pt x="31" y="12"/>
                    <a:pt x="30" y="11"/>
                  </a:cubicBezTo>
                  <a:cubicBezTo>
                    <a:pt x="5" y="1"/>
                    <a:pt x="5" y="1"/>
                    <a:pt x="5" y="1"/>
                  </a:cubicBezTo>
                  <a:cubicBezTo>
                    <a:pt x="3" y="0"/>
                    <a:pt x="1" y="1"/>
                    <a:pt x="0" y="3"/>
                  </a:cubicBezTo>
                  <a:cubicBezTo>
                    <a:pt x="0" y="5"/>
                    <a:pt x="0" y="7"/>
                    <a:pt x="2" y="8"/>
                  </a:cubicBezTo>
                  <a:cubicBezTo>
                    <a:pt x="25" y="17"/>
                    <a:pt x="25" y="17"/>
                    <a:pt x="25" y="17"/>
                  </a:cubicBezTo>
                  <a:cubicBezTo>
                    <a:pt x="26" y="44"/>
                    <a:pt x="26" y="44"/>
                    <a:pt x="26" y="44"/>
                  </a:cubicBezTo>
                  <a:cubicBezTo>
                    <a:pt x="20" y="53"/>
                    <a:pt x="17" y="63"/>
                    <a:pt x="17" y="74"/>
                  </a:cubicBezTo>
                  <a:cubicBezTo>
                    <a:pt x="17" y="102"/>
                    <a:pt x="40" y="125"/>
                    <a:pt x="68" y="125"/>
                  </a:cubicBezTo>
                  <a:cubicBezTo>
                    <a:pt x="86" y="125"/>
                    <a:pt x="102" y="116"/>
                    <a:pt x="112" y="101"/>
                  </a:cubicBezTo>
                  <a:cubicBezTo>
                    <a:pt x="113" y="99"/>
                    <a:pt x="112" y="97"/>
                    <a:pt x="111" y="96"/>
                  </a:cubicBezTo>
                  <a:close/>
                  <a:moveTo>
                    <a:pt x="111" y="96"/>
                  </a:moveTo>
                  <a:cubicBezTo>
                    <a:pt x="111" y="96"/>
                    <a:pt x="111" y="96"/>
                    <a:pt x="111" y="96"/>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Text Placeholder 3"/>
          <p:cNvSpPr txBox="1"/>
          <p:nvPr/>
        </p:nvSpPr>
        <p:spPr>
          <a:xfrm>
            <a:off x="5712572" y="1788498"/>
            <a:ext cx="923330" cy="60369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91870" eaLnBrk="1" fontAlgn="auto" latinLnBrk="0" hangingPunct="1">
              <a:lnSpc>
                <a:spcPct val="120000"/>
              </a:lnSpc>
              <a:spcBef>
                <a:spcPct val="20000"/>
              </a:spcBef>
              <a:spcAft>
                <a:spcPts val="0"/>
              </a:spcAft>
              <a:buClrTx/>
              <a:buSzTx/>
              <a:buFontTx/>
              <a:buNone/>
              <a:defRPr/>
            </a:pPr>
            <a:r>
              <a:rPr kumimoji="0" lang="en-US" sz="3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37" name="Text Placeholder 3"/>
          <p:cNvSpPr txBox="1"/>
          <p:nvPr/>
        </p:nvSpPr>
        <p:spPr>
          <a:xfrm>
            <a:off x="5712572" y="3256285"/>
            <a:ext cx="923330" cy="60369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91870" eaLnBrk="1" fontAlgn="auto" latinLnBrk="0" hangingPunct="1">
              <a:lnSpc>
                <a:spcPct val="120000"/>
              </a:lnSpc>
              <a:spcBef>
                <a:spcPct val="20000"/>
              </a:spcBef>
              <a:spcAft>
                <a:spcPts val="0"/>
              </a:spcAft>
              <a:buClrTx/>
              <a:buSzTx/>
              <a:buFontTx/>
              <a:buNone/>
              <a:defRPr/>
            </a:pPr>
            <a:r>
              <a:rPr kumimoji="0" lang="en-US" sz="3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38" name="Text Placeholder 3"/>
          <p:cNvSpPr txBox="1"/>
          <p:nvPr/>
        </p:nvSpPr>
        <p:spPr>
          <a:xfrm>
            <a:off x="5712572" y="4480421"/>
            <a:ext cx="923330" cy="60369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91870" eaLnBrk="1" fontAlgn="auto" latinLnBrk="0" hangingPunct="1">
              <a:lnSpc>
                <a:spcPct val="120000"/>
              </a:lnSpc>
              <a:spcBef>
                <a:spcPct val="20000"/>
              </a:spcBef>
              <a:spcAft>
                <a:spcPts val="0"/>
              </a:spcAft>
              <a:buClrTx/>
              <a:buSzTx/>
              <a:buFontTx/>
              <a:buNone/>
              <a:defRPr/>
            </a:pPr>
            <a:r>
              <a:rPr kumimoji="0" lang="en-US" sz="3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39" name="Text Placeholder 3"/>
          <p:cNvSpPr txBox="1"/>
          <p:nvPr/>
        </p:nvSpPr>
        <p:spPr>
          <a:xfrm>
            <a:off x="5712572" y="5704557"/>
            <a:ext cx="923330" cy="60369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91870" eaLnBrk="1" fontAlgn="auto" latinLnBrk="0" hangingPunct="1">
              <a:lnSpc>
                <a:spcPct val="120000"/>
              </a:lnSpc>
              <a:spcBef>
                <a:spcPct val="20000"/>
              </a:spcBef>
              <a:spcAft>
                <a:spcPts val="0"/>
              </a:spcAft>
              <a:buClrTx/>
              <a:buSzTx/>
              <a:buFontTx/>
              <a:buNone/>
              <a:defRPr/>
            </a:pPr>
            <a:r>
              <a:rPr kumimoji="0" lang="en-US" sz="3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40" name="TextBox 29"/>
          <p:cNvSpPr txBox="1"/>
          <p:nvPr/>
        </p:nvSpPr>
        <p:spPr>
          <a:xfrm>
            <a:off x="6978811" y="1999172"/>
            <a:ext cx="3865717" cy="646331"/>
          </a:xfrm>
          <a:prstGeom prst="rect">
            <a:avLst/>
          </a:prstGeom>
          <a:noFill/>
        </p:spPr>
        <p:txBody>
          <a:bodyPr wrap="square" lIns="0" tIns="0" rIns="0" bIns="0"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1" name="TextBox 30"/>
          <p:cNvSpPr txBox="1"/>
          <p:nvPr/>
        </p:nvSpPr>
        <p:spPr>
          <a:xfrm>
            <a:off x="6978811" y="1604414"/>
            <a:ext cx="1862592" cy="338554"/>
          </a:xfrm>
          <a:prstGeom prst="rect">
            <a:avLst/>
          </a:prstGeom>
          <a:noFill/>
        </p:spPr>
        <p:txBody>
          <a:bodyPr wrap="square" lIns="0" tIns="0" rIns="0" bIns="0" rtlCol="0">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标题关键字</a:t>
            </a:r>
          </a:p>
        </p:txBody>
      </p:sp>
      <p:sp>
        <p:nvSpPr>
          <p:cNvPr id="42" name="TextBox 29"/>
          <p:cNvSpPr txBox="1"/>
          <p:nvPr/>
        </p:nvSpPr>
        <p:spPr>
          <a:xfrm>
            <a:off x="6956096" y="3369065"/>
            <a:ext cx="3865717" cy="646331"/>
          </a:xfrm>
          <a:prstGeom prst="rect">
            <a:avLst/>
          </a:prstGeom>
          <a:noFill/>
        </p:spPr>
        <p:txBody>
          <a:bodyPr wrap="square" lIns="0" tIns="0" rIns="0" bIns="0"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3" name="TextBox 30"/>
          <p:cNvSpPr txBox="1"/>
          <p:nvPr/>
        </p:nvSpPr>
        <p:spPr>
          <a:xfrm>
            <a:off x="6956096" y="2974307"/>
            <a:ext cx="1862592" cy="338554"/>
          </a:xfrm>
          <a:prstGeom prst="rect">
            <a:avLst/>
          </a:prstGeom>
          <a:noFill/>
        </p:spPr>
        <p:txBody>
          <a:bodyPr wrap="square" lIns="0" tIns="0" rIns="0" bIns="0" rtlCol="0">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标题关键字</a:t>
            </a:r>
          </a:p>
        </p:txBody>
      </p:sp>
      <p:sp>
        <p:nvSpPr>
          <p:cNvPr id="44" name="TextBox 29"/>
          <p:cNvSpPr txBox="1"/>
          <p:nvPr/>
        </p:nvSpPr>
        <p:spPr>
          <a:xfrm>
            <a:off x="6956096" y="4593201"/>
            <a:ext cx="3865717" cy="646331"/>
          </a:xfrm>
          <a:prstGeom prst="rect">
            <a:avLst/>
          </a:prstGeom>
          <a:noFill/>
        </p:spPr>
        <p:txBody>
          <a:bodyPr wrap="square" lIns="0" tIns="0" rIns="0" bIns="0"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5" name="TextBox 30"/>
          <p:cNvSpPr txBox="1"/>
          <p:nvPr/>
        </p:nvSpPr>
        <p:spPr>
          <a:xfrm>
            <a:off x="6956096" y="4198443"/>
            <a:ext cx="1862592" cy="338554"/>
          </a:xfrm>
          <a:prstGeom prst="rect">
            <a:avLst/>
          </a:prstGeom>
          <a:noFill/>
        </p:spPr>
        <p:txBody>
          <a:bodyPr wrap="square" lIns="0" tIns="0" rIns="0" bIns="0" rtlCol="0">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标题关键字</a:t>
            </a:r>
          </a:p>
        </p:txBody>
      </p:sp>
      <p:sp>
        <p:nvSpPr>
          <p:cNvPr id="46" name="TextBox 29"/>
          <p:cNvSpPr txBox="1"/>
          <p:nvPr/>
        </p:nvSpPr>
        <p:spPr>
          <a:xfrm>
            <a:off x="6956096" y="5922322"/>
            <a:ext cx="3865717" cy="646331"/>
          </a:xfrm>
          <a:prstGeom prst="rect">
            <a:avLst/>
          </a:prstGeom>
          <a:noFill/>
        </p:spPr>
        <p:txBody>
          <a:bodyPr wrap="square" lIns="0" tIns="0" rIns="0" bIns="0"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7" name="TextBox 30"/>
          <p:cNvSpPr txBox="1"/>
          <p:nvPr/>
        </p:nvSpPr>
        <p:spPr>
          <a:xfrm>
            <a:off x="6956096" y="5527564"/>
            <a:ext cx="1862592" cy="338554"/>
          </a:xfrm>
          <a:prstGeom prst="rect">
            <a:avLst/>
          </a:prstGeom>
          <a:noFill/>
        </p:spPr>
        <p:txBody>
          <a:bodyPr wrap="square" lIns="0" tIns="0" rIns="0" bIns="0" rtlCol="0">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标题关键字</a:t>
            </a:r>
          </a:p>
        </p:txBody>
      </p:sp>
    </p:spTree>
  </p:cSld>
  <p:clrMapOvr>
    <a:masterClrMapping/>
  </p:clrMapOvr>
  <mc:AlternateContent xmlns:mc="http://schemas.openxmlformats.org/markup-compatibility/2006" xmlns:p14="http://schemas.microsoft.com/office/powerpoint/2010/main">
    <mc:Choice Requires="p14">
      <p:transition spd="slow" p14:dur="2000" advTm="4524"/>
    </mc:Choice>
    <mc:Fallback xmlns="">
      <p:transition spd="slow" advTm="452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21000" y="1980245"/>
            <a:ext cx="4898168" cy="438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圆角矩形 2"/>
          <p:cNvSpPr/>
          <p:nvPr/>
        </p:nvSpPr>
        <p:spPr>
          <a:xfrm rot="9305836">
            <a:off x="38199" y="5776291"/>
            <a:ext cx="12635149" cy="6157232"/>
          </a:xfrm>
          <a:custGeom>
            <a:avLst/>
            <a:gdLst>
              <a:gd name="connsiteX0" fmla="*/ 0 w 12635149"/>
              <a:gd name="connsiteY0" fmla="*/ 1026226 h 6157232"/>
              <a:gd name="connsiteX1" fmla="*/ 1026226 w 12635149"/>
              <a:gd name="connsiteY1" fmla="*/ 0 h 6157232"/>
              <a:gd name="connsiteX2" fmla="*/ 11608923 w 12635149"/>
              <a:gd name="connsiteY2" fmla="*/ 0 h 6157232"/>
              <a:gd name="connsiteX3" fmla="*/ 12635149 w 12635149"/>
              <a:gd name="connsiteY3" fmla="*/ 1026226 h 6157232"/>
              <a:gd name="connsiteX4" fmla="*/ 12635149 w 12635149"/>
              <a:gd name="connsiteY4" fmla="*/ 5131006 h 6157232"/>
              <a:gd name="connsiteX5" fmla="*/ 11608923 w 12635149"/>
              <a:gd name="connsiteY5" fmla="*/ 6157232 h 6157232"/>
              <a:gd name="connsiteX6" fmla="*/ 1026226 w 12635149"/>
              <a:gd name="connsiteY6" fmla="*/ 6157232 h 6157232"/>
              <a:gd name="connsiteX7" fmla="*/ 0 w 12635149"/>
              <a:gd name="connsiteY7" fmla="*/ 5131006 h 6157232"/>
              <a:gd name="connsiteX8" fmla="*/ 0 w 12635149"/>
              <a:gd name="connsiteY8" fmla="*/ 1026226 h 6157232"/>
              <a:gd name="connsiteX0-1" fmla="*/ 0 w 12848278"/>
              <a:gd name="connsiteY0-2" fmla="*/ 1026226 h 6157232"/>
              <a:gd name="connsiteX1-3" fmla="*/ 1026226 w 12848278"/>
              <a:gd name="connsiteY1-4" fmla="*/ 0 h 6157232"/>
              <a:gd name="connsiteX2-5" fmla="*/ 11608923 w 12848278"/>
              <a:gd name="connsiteY2-6" fmla="*/ 0 h 6157232"/>
              <a:gd name="connsiteX3-7" fmla="*/ 12635149 w 12848278"/>
              <a:gd name="connsiteY3-8" fmla="*/ 5131006 h 6157232"/>
              <a:gd name="connsiteX4-9" fmla="*/ 11608923 w 12848278"/>
              <a:gd name="connsiteY4-10" fmla="*/ 6157232 h 6157232"/>
              <a:gd name="connsiteX5-11" fmla="*/ 1026226 w 12848278"/>
              <a:gd name="connsiteY5-12" fmla="*/ 6157232 h 6157232"/>
              <a:gd name="connsiteX6-13" fmla="*/ 0 w 12848278"/>
              <a:gd name="connsiteY6-14" fmla="*/ 5131006 h 6157232"/>
              <a:gd name="connsiteX7-15" fmla="*/ 0 w 12848278"/>
              <a:gd name="connsiteY7-16" fmla="*/ 1026226 h 6157232"/>
              <a:gd name="connsiteX0-17" fmla="*/ 12635149 w 12635149"/>
              <a:gd name="connsiteY0-18" fmla="*/ 5131006 h 6157232"/>
              <a:gd name="connsiteX1-19" fmla="*/ 11608923 w 12635149"/>
              <a:gd name="connsiteY1-20" fmla="*/ 6157232 h 6157232"/>
              <a:gd name="connsiteX2-21" fmla="*/ 1026226 w 12635149"/>
              <a:gd name="connsiteY2-22" fmla="*/ 6157232 h 6157232"/>
              <a:gd name="connsiteX3-23" fmla="*/ 0 w 12635149"/>
              <a:gd name="connsiteY3-24" fmla="*/ 5131006 h 6157232"/>
              <a:gd name="connsiteX4-25" fmla="*/ 0 w 12635149"/>
              <a:gd name="connsiteY4-26" fmla="*/ 1026226 h 6157232"/>
              <a:gd name="connsiteX5-27" fmla="*/ 1026226 w 12635149"/>
              <a:gd name="connsiteY5-28" fmla="*/ 0 h 6157232"/>
              <a:gd name="connsiteX6-29" fmla="*/ 11700363 w 12635149"/>
              <a:gd name="connsiteY6-30" fmla="*/ 91440 h 6157232"/>
              <a:gd name="connsiteX0-31" fmla="*/ 12635149 w 12635149"/>
              <a:gd name="connsiteY0-32" fmla="*/ 5131006 h 6157232"/>
              <a:gd name="connsiteX1-33" fmla="*/ 11608923 w 12635149"/>
              <a:gd name="connsiteY1-34" fmla="*/ 6157232 h 6157232"/>
              <a:gd name="connsiteX2-35" fmla="*/ 1026226 w 12635149"/>
              <a:gd name="connsiteY2-36" fmla="*/ 6157232 h 6157232"/>
              <a:gd name="connsiteX3-37" fmla="*/ 0 w 12635149"/>
              <a:gd name="connsiteY3-38" fmla="*/ 5131006 h 6157232"/>
              <a:gd name="connsiteX4-39" fmla="*/ 0 w 12635149"/>
              <a:gd name="connsiteY4-40" fmla="*/ 1026226 h 6157232"/>
              <a:gd name="connsiteX5-41" fmla="*/ 1026226 w 12635149"/>
              <a:gd name="connsiteY5-42" fmla="*/ 0 h 61572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635149" h="6157232">
                <a:moveTo>
                  <a:pt x="12635149" y="5131006"/>
                </a:moveTo>
                <a:cubicBezTo>
                  <a:pt x="12635149" y="5697775"/>
                  <a:pt x="12175692" y="6157232"/>
                  <a:pt x="11608923" y="6157232"/>
                </a:cubicBezTo>
                <a:lnTo>
                  <a:pt x="1026226" y="6157232"/>
                </a:lnTo>
                <a:cubicBezTo>
                  <a:pt x="459457" y="6157232"/>
                  <a:pt x="0" y="5697775"/>
                  <a:pt x="0" y="5131006"/>
                </a:cubicBezTo>
                <a:lnTo>
                  <a:pt x="0" y="1026226"/>
                </a:lnTo>
                <a:cubicBezTo>
                  <a:pt x="0" y="459457"/>
                  <a:pt x="459457" y="0"/>
                  <a:pt x="1026226" y="0"/>
                </a:cubicBezTo>
              </a:path>
            </a:pathLst>
          </a:cu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4"/>
          <p:cNvSpPr/>
          <p:nvPr/>
        </p:nvSpPr>
        <p:spPr>
          <a:xfrm rot="9305836">
            <a:off x="1519256" y="6493873"/>
            <a:ext cx="10335756" cy="4959075"/>
          </a:xfrm>
          <a:custGeom>
            <a:avLst/>
            <a:gdLst>
              <a:gd name="connsiteX0" fmla="*/ 0 w 10335756"/>
              <a:gd name="connsiteY0" fmla="*/ 839469 h 5036716"/>
              <a:gd name="connsiteX1" fmla="*/ 839469 w 10335756"/>
              <a:gd name="connsiteY1" fmla="*/ 0 h 5036716"/>
              <a:gd name="connsiteX2" fmla="*/ 9496287 w 10335756"/>
              <a:gd name="connsiteY2" fmla="*/ 0 h 5036716"/>
              <a:gd name="connsiteX3" fmla="*/ 10335756 w 10335756"/>
              <a:gd name="connsiteY3" fmla="*/ 839469 h 5036716"/>
              <a:gd name="connsiteX4" fmla="*/ 10335756 w 10335756"/>
              <a:gd name="connsiteY4" fmla="*/ 4197247 h 5036716"/>
              <a:gd name="connsiteX5" fmla="*/ 9496287 w 10335756"/>
              <a:gd name="connsiteY5" fmla="*/ 5036716 h 5036716"/>
              <a:gd name="connsiteX6" fmla="*/ 839469 w 10335756"/>
              <a:gd name="connsiteY6" fmla="*/ 5036716 h 5036716"/>
              <a:gd name="connsiteX7" fmla="*/ 0 w 10335756"/>
              <a:gd name="connsiteY7" fmla="*/ 4197247 h 5036716"/>
              <a:gd name="connsiteX8" fmla="*/ 0 w 10335756"/>
              <a:gd name="connsiteY8" fmla="*/ 839469 h 5036716"/>
              <a:gd name="connsiteX0-1" fmla="*/ 9496287 w 10335756"/>
              <a:gd name="connsiteY0-2" fmla="*/ 0 h 5036716"/>
              <a:gd name="connsiteX1-3" fmla="*/ 10335756 w 10335756"/>
              <a:gd name="connsiteY1-4" fmla="*/ 839469 h 5036716"/>
              <a:gd name="connsiteX2-5" fmla="*/ 10335756 w 10335756"/>
              <a:gd name="connsiteY2-6" fmla="*/ 4197247 h 5036716"/>
              <a:gd name="connsiteX3-7" fmla="*/ 9496287 w 10335756"/>
              <a:gd name="connsiteY3-8" fmla="*/ 5036716 h 5036716"/>
              <a:gd name="connsiteX4-9" fmla="*/ 839469 w 10335756"/>
              <a:gd name="connsiteY4-10" fmla="*/ 5036716 h 5036716"/>
              <a:gd name="connsiteX5-11" fmla="*/ 0 w 10335756"/>
              <a:gd name="connsiteY5-12" fmla="*/ 4197247 h 5036716"/>
              <a:gd name="connsiteX6-13" fmla="*/ 0 w 10335756"/>
              <a:gd name="connsiteY6-14" fmla="*/ 839469 h 5036716"/>
              <a:gd name="connsiteX7-15" fmla="*/ 930909 w 10335756"/>
              <a:gd name="connsiteY7-16" fmla="*/ 91440 h 5036716"/>
              <a:gd name="connsiteX0-17" fmla="*/ 9496287 w 10335756"/>
              <a:gd name="connsiteY0-18" fmla="*/ 0 h 5036716"/>
              <a:gd name="connsiteX1-19" fmla="*/ 10335756 w 10335756"/>
              <a:gd name="connsiteY1-20" fmla="*/ 4197247 h 5036716"/>
              <a:gd name="connsiteX2-21" fmla="*/ 9496287 w 10335756"/>
              <a:gd name="connsiteY2-22" fmla="*/ 5036716 h 5036716"/>
              <a:gd name="connsiteX3-23" fmla="*/ 839469 w 10335756"/>
              <a:gd name="connsiteY3-24" fmla="*/ 5036716 h 5036716"/>
              <a:gd name="connsiteX4-25" fmla="*/ 0 w 10335756"/>
              <a:gd name="connsiteY4-26" fmla="*/ 4197247 h 5036716"/>
              <a:gd name="connsiteX5-27" fmla="*/ 0 w 10335756"/>
              <a:gd name="connsiteY5-28" fmla="*/ 839469 h 5036716"/>
              <a:gd name="connsiteX6-29" fmla="*/ 930909 w 10335756"/>
              <a:gd name="connsiteY6-30" fmla="*/ 91440 h 5036716"/>
              <a:gd name="connsiteX0-31" fmla="*/ 10335756 w 10335756"/>
              <a:gd name="connsiteY0-32" fmla="*/ 4119606 h 4959075"/>
              <a:gd name="connsiteX1-33" fmla="*/ 9496287 w 10335756"/>
              <a:gd name="connsiteY1-34" fmla="*/ 4959075 h 4959075"/>
              <a:gd name="connsiteX2-35" fmla="*/ 839469 w 10335756"/>
              <a:gd name="connsiteY2-36" fmla="*/ 4959075 h 4959075"/>
              <a:gd name="connsiteX3-37" fmla="*/ 0 w 10335756"/>
              <a:gd name="connsiteY3-38" fmla="*/ 4119606 h 4959075"/>
              <a:gd name="connsiteX4-39" fmla="*/ 0 w 10335756"/>
              <a:gd name="connsiteY4-40" fmla="*/ 761828 h 4959075"/>
              <a:gd name="connsiteX5-41" fmla="*/ 930909 w 10335756"/>
              <a:gd name="connsiteY5-42" fmla="*/ 13799 h 4959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335756" h="4959075">
                <a:moveTo>
                  <a:pt x="10335756" y="4119606"/>
                </a:moveTo>
                <a:cubicBezTo>
                  <a:pt x="10335756" y="4583232"/>
                  <a:pt x="9959913" y="4959075"/>
                  <a:pt x="9496287" y="4959075"/>
                </a:cubicBezTo>
                <a:lnTo>
                  <a:pt x="839469" y="4959075"/>
                </a:lnTo>
                <a:cubicBezTo>
                  <a:pt x="375843" y="4959075"/>
                  <a:pt x="0" y="4583232"/>
                  <a:pt x="0" y="4119606"/>
                </a:cubicBezTo>
                <a:lnTo>
                  <a:pt x="0" y="761828"/>
                </a:lnTo>
                <a:cubicBezTo>
                  <a:pt x="0" y="298202"/>
                  <a:pt x="375843" y="-77641"/>
                  <a:pt x="930909" y="1379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1151" y="249375"/>
            <a:ext cx="264302" cy="807522"/>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404576" y="337665"/>
            <a:ext cx="3108543" cy="630942"/>
          </a:xfrm>
          <a:prstGeom prst="rect">
            <a:avLst/>
          </a:prstGeom>
          <a:noFill/>
        </p:spPr>
        <p:txBody>
          <a:bodyPr wrap="none" rtlCol="0">
            <a:spAutoFit/>
          </a:bodyPr>
          <a:lstStyle/>
          <a:p>
            <a:r>
              <a:rPr lang="zh-CN" altLang="en-US" sz="35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nvGrpSpPr>
          <p:cNvPr id="31" name="组合 30"/>
          <p:cNvGrpSpPr/>
          <p:nvPr/>
        </p:nvGrpSpPr>
        <p:grpSpPr>
          <a:xfrm>
            <a:off x="5479870" y="2033882"/>
            <a:ext cx="2613347" cy="461665"/>
            <a:chOff x="831273" y="1847582"/>
            <a:chExt cx="2613347" cy="461665"/>
          </a:xfrm>
        </p:grpSpPr>
        <p:sp>
          <p:nvSpPr>
            <p:cNvPr id="32" name="燕尾形 3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32"/>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sp>
        <p:nvSpPr>
          <p:cNvPr id="34" name="TextBox 33"/>
          <p:cNvSpPr txBox="1"/>
          <p:nvPr/>
        </p:nvSpPr>
        <p:spPr>
          <a:xfrm>
            <a:off x="8671519" y="5251799"/>
            <a:ext cx="1842171" cy="1631216"/>
          </a:xfrm>
          <a:prstGeom prst="rect">
            <a:avLst/>
          </a:prstGeom>
          <a:noFill/>
        </p:spPr>
        <p:txBody>
          <a:bodyPr wrap="none" rtlCol="0">
            <a:spAutoFit/>
          </a:bodyPr>
          <a:lstStyle/>
          <a:p>
            <a:r>
              <a:rPr lang="en-US" altLang="zh-CN" sz="10000" b="1" spc="300">
                <a:solidFill>
                  <a:schemeClr val="bg1"/>
                </a:solidFill>
                <a:latin typeface="微软雅黑" panose="020B0503020204020204" pitchFamily="34" charset="-122"/>
                <a:ea typeface="微软雅黑" panose="020B0503020204020204" pitchFamily="34" charset="-122"/>
              </a:rPr>
              <a:t>04</a:t>
            </a:r>
            <a:endParaRPr lang="zh-CN" altLang="en-US" sz="10000" b="1" spc="300" dirty="0">
              <a:solidFill>
                <a:schemeClr val="bg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8698856" y="2033882"/>
            <a:ext cx="2613347" cy="461665"/>
            <a:chOff x="831273" y="1847582"/>
            <a:chExt cx="2613347" cy="461665"/>
          </a:xfrm>
        </p:grpSpPr>
        <p:sp>
          <p:nvSpPr>
            <p:cNvPr id="36" name="燕尾形 35"/>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TextBox 36"/>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grpSp>
        <p:nvGrpSpPr>
          <p:cNvPr id="38" name="组合 37"/>
          <p:cNvGrpSpPr/>
          <p:nvPr/>
        </p:nvGrpSpPr>
        <p:grpSpPr>
          <a:xfrm>
            <a:off x="5509609" y="2754983"/>
            <a:ext cx="2613347" cy="461665"/>
            <a:chOff x="831273" y="1847582"/>
            <a:chExt cx="2613347" cy="461665"/>
          </a:xfrm>
        </p:grpSpPr>
        <p:sp>
          <p:nvSpPr>
            <p:cNvPr id="39" name="燕尾形 38"/>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TextBox 39"/>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grpSp>
        <p:nvGrpSpPr>
          <p:cNvPr id="41" name="组合 40"/>
          <p:cNvGrpSpPr/>
          <p:nvPr/>
        </p:nvGrpSpPr>
        <p:grpSpPr>
          <a:xfrm>
            <a:off x="8728595" y="2754983"/>
            <a:ext cx="2613347" cy="461665"/>
            <a:chOff x="831273" y="1847582"/>
            <a:chExt cx="2613347" cy="461665"/>
          </a:xfrm>
        </p:grpSpPr>
        <p:sp>
          <p:nvSpPr>
            <p:cNvPr id="42" name="燕尾形 4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42"/>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spTree>
  </p:cSld>
  <p:clrMapOvr>
    <a:masterClrMapping/>
  </p:clrMapOvr>
  <mc:AlternateContent xmlns:mc="http://schemas.openxmlformats.org/markup-compatibility/2006" xmlns:p14="http://schemas.microsoft.com/office/powerpoint/2010/main">
    <mc:Choice Requires="p14">
      <p:transition spd="slow" p14:dur="2000" advTm="4173"/>
    </mc:Choice>
    <mc:Fallback xmlns="">
      <p:transition spd="slow" advTm="41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7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800" fill="hold"/>
                                        <p:tgtEl>
                                          <p:spTgt spid="34"/>
                                        </p:tgtEl>
                                        <p:attrNameLst>
                                          <p:attrName>ppt_x</p:attrName>
                                        </p:attrNameLst>
                                      </p:cBhvr>
                                      <p:tavLst>
                                        <p:tav tm="0">
                                          <p:val>
                                            <p:strVal val="1+#ppt_w/2"/>
                                          </p:val>
                                        </p:tav>
                                        <p:tav tm="100000">
                                          <p:val>
                                            <p:strVal val="#ppt_x"/>
                                          </p:val>
                                        </p:tav>
                                      </p:tavLst>
                                    </p:anim>
                                    <p:anim calcmode="lin" valueType="num">
                                      <p:cBhvr additive="base">
                                        <p:cTn id="18" dur="8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10000"/>
                                  </p:iterate>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800" fill="hold"/>
                                        <p:tgtEl>
                                          <p:spTgt spid="30"/>
                                        </p:tgtEl>
                                        <p:attrNameLst>
                                          <p:attrName>ppt_x</p:attrName>
                                        </p:attrNameLst>
                                      </p:cBhvr>
                                      <p:tavLst>
                                        <p:tav tm="0">
                                          <p:val>
                                            <p:strVal val="1+#ppt_w/2"/>
                                          </p:val>
                                        </p:tav>
                                        <p:tav tm="100000">
                                          <p:val>
                                            <p:strVal val="#ppt_x"/>
                                          </p:val>
                                        </p:tav>
                                      </p:tavLst>
                                    </p:anim>
                                    <p:anim calcmode="lin" valueType="num">
                                      <p:cBhvr additive="base">
                                        <p:cTn id="24" dur="8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400" fill="hold"/>
                                        <p:tgtEl>
                                          <p:spTgt spid="31"/>
                                        </p:tgtEl>
                                        <p:attrNameLst>
                                          <p:attrName>ppt_x</p:attrName>
                                        </p:attrNameLst>
                                      </p:cBhvr>
                                      <p:tavLst>
                                        <p:tav tm="0">
                                          <p:val>
                                            <p:strVal val="0-#ppt_w/2"/>
                                          </p:val>
                                        </p:tav>
                                        <p:tav tm="100000">
                                          <p:val>
                                            <p:strVal val="#ppt_x"/>
                                          </p:val>
                                        </p:tav>
                                      </p:tavLst>
                                    </p:anim>
                                    <p:anim calcmode="lin" valueType="num">
                                      <p:cBhvr additive="base">
                                        <p:cTn id="37" dur="4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400" fill="hold"/>
                                        <p:tgtEl>
                                          <p:spTgt spid="38"/>
                                        </p:tgtEl>
                                        <p:attrNameLst>
                                          <p:attrName>ppt_x</p:attrName>
                                        </p:attrNameLst>
                                      </p:cBhvr>
                                      <p:tavLst>
                                        <p:tav tm="0">
                                          <p:val>
                                            <p:strVal val="0-#ppt_w/2"/>
                                          </p:val>
                                        </p:tav>
                                        <p:tav tm="100000">
                                          <p:val>
                                            <p:strVal val="#ppt_x"/>
                                          </p:val>
                                        </p:tav>
                                      </p:tavLst>
                                    </p:anim>
                                    <p:anim calcmode="lin" valueType="num">
                                      <p:cBhvr additive="base">
                                        <p:cTn id="43" dur="4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400" fill="hold"/>
                                        <p:tgtEl>
                                          <p:spTgt spid="35"/>
                                        </p:tgtEl>
                                        <p:attrNameLst>
                                          <p:attrName>ppt_x</p:attrName>
                                        </p:attrNameLst>
                                      </p:cBhvr>
                                      <p:tavLst>
                                        <p:tav tm="0">
                                          <p:val>
                                            <p:strVal val="0-#ppt_w/2"/>
                                          </p:val>
                                        </p:tav>
                                        <p:tav tm="100000">
                                          <p:val>
                                            <p:strVal val="#ppt_x"/>
                                          </p:val>
                                        </p:tav>
                                      </p:tavLst>
                                    </p:anim>
                                    <p:anim calcmode="lin" valueType="num">
                                      <p:cBhvr additive="base">
                                        <p:cTn id="49" dur="4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400" fill="hold"/>
                                        <p:tgtEl>
                                          <p:spTgt spid="41"/>
                                        </p:tgtEl>
                                        <p:attrNameLst>
                                          <p:attrName>ppt_x</p:attrName>
                                        </p:attrNameLst>
                                      </p:cBhvr>
                                      <p:tavLst>
                                        <p:tav tm="0">
                                          <p:val>
                                            <p:strVal val="0-#ppt_w/2"/>
                                          </p:val>
                                        </p:tav>
                                        <p:tav tm="100000">
                                          <p:val>
                                            <p:strVal val="#ppt_x"/>
                                          </p:val>
                                        </p:tav>
                                      </p:tavLst>
                                    </p:anim>
                                    <p:anim calcmode="lin" valueType="num">
                                      <p:cBhvr additive="base">
                                        <p:cTn id="55" dur="4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五边形 7"/>
          <p:cNvSpPr/>
          <p:nvPr/>
        </p:nvSpPr>
        <p:spPr bwMode="auto">
          <a:xfrm>
            <a:off x="3110328" y="2022814"/>
            <a:ext cx="1768804" cy="539969"/>
          </a:xfrm>
          <a:prstGeom prst="homePlate">
            <a:avLst/>
          </a:prstGeom>
          <a:solidFill>
            <a:srgbClr val="00BE9B"/>
          </a:solidFill>
          <a:ln w="3175" cap="flat" cmpd="sng">
            <a:noFill/>
            <a:bevel/>
          </a:ln>
        </p:spPr>
        <p:txBody>
          <a:bodyPr lIns="87128" tIns="43562" rIns="87128" bIns="43562" anchor="ctr"/>
          <a:lstStyle/>
          <a:p>
            <a:pPr algn="ct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9" name="TextBox 22"/>
          <p:cNvSpPr txBox="1">
            <a:spLocks noChangeArrowheads="1"/>
          </p:cNvSpPr>
          <p:nvPr/>
        </p:nvSpPr>
        <p:spPr bwMode="auto">
          <a:xfrm>
            <a:off x="3301995" y="2108985"/>
            <a:ext cx="1485392" cy="350808"/>
          </a:xfrm>
          <a:prstGeom prst="rect">
            <a:avLst/>
          </a:prstGeom>
          <a:noFill/>
          <a:ln w="3175" cap="flat" cmpd="sng">
            <a:noFill/>
            <a:bevel/>
          </a:ln>
        </p:spPr>
        <p:txBody>
          <a:bodyPr lIns="87128" tIns="43562" rIns="87128" bIns="43562"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00" dirty="0"/>
              <a:t>添加标题</a:t>
            </a:r>
          </a:p>
        </p:txBody>
      </p:sp>
      <p:sp>
        <p:nvSpPr>
          <p:cNvPr id="10" name="五边形 9"/>
          <p:cNvSpPr/>
          <p:nvPr/>
        </p:nvSpPr>
        <p:spPr bwMode="auto">
          <a:xfrm>
            <a:off x="3110325" y="3685701"/>
            <a:ext cx="1768806" cy="539969"/>
          </a:xfrm>
          <a:prstGeom prst="homePlate">
            <a:avLst/>
          </a:prstGeom>
          <a:solidFill>
            <a:srgbClr val="8EC26A"/>
          </a:solidFill>
          <a:ln w="3175" cap="flat" cmpd="sng">
            <a:noFill/>
            <a:bevel/>
          </a:ln>
        </p:spPr>
        <p:txBody>
          <a:bodyPr lIns="87128" tIns="43562" rIns="87128" bIns="43562" anchor="ctr"/>
          <a:lstStyle/>
          <a:p>
            <a:pPr algn="ct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11" name="TextBox 22"/>
          <p:cNvSpPr txBox="1">
            <a:spLocks noChangeArrowheads="1"/>
          </p:cNvSpPr>
          <p:nvPr/>
        </p:nvSpPr>
        <p:spPr bwMode="auto">
          <a:xfrm>
            <a:off x="3309970" y="3792164"/>
            <a:ext cx="1477415" cy="350808"/>
          </a:xfrm>
          <a:prstGeom prst="rect">
            <a:avLst/>
          </a:prstGeom>
          <a:noFill/>
          <a:ln w="3175" cap="flat" cmpd="sng">
            <a:noFill/>
            <a:bevel/>
          </a:ln>
        </p:spPr>
        <p:txBody>
          <a:bodyPr lIns="87128" tIns="43562" rIns="87128" bIns="43562"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00" dirty="0"/>
              <a:t>添加标题</a:t>
            </a:r>
          </a:p>
        </p:txBody>
      </p:sp>
      <p:sp>
        <p:nvSpPr>
          <p:cNvPr id="12" name="五边形 11"/>
          <p:cNvSpPr/>
          <p:nvPr/>
        </p:nvSpPr>
        <p:spPr bwMode="auto">
          <a:xfrm>
            <a:off x="3110325" y="5427809"/>
            <a:ext cx="1768806" cy="539969"/>
          </a:xfrm>
          <a:prstGeom prst="homePlate">
            <a:avLst/>
          </a:prstGeom>
          <a:solidFill>
            <a:srgbClr val="00BE9B"/>
          </a:solidFill>
          <a:ln w="3175" cap="flat" cmpd="sng">
            <a:noFill/>
            <a:bevel/>
          </a:ln>
        </p:spPr>
        <p:txBody>
          <a:bodyPr lIns="87128" tIns="43562" rIns="87128" bIns="43562" anchor="ctr"/>
          <a:lstStyle/>
          <a:p>
            <a:pPr algn="ct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13" name="TextBox 22"/>
          <p:cNvSpPr txBox="1">
            <a:spLocks noChangeArrowheads="1"/>
          </p:cNvSpPr>
          <p:nvPr/>
        </p:nvSpPr>
        <p:spPr bwMode="auto">
          <a:xfrm>
            <a:off x="3309970" y="5515138"/>
            <a:ext cx="1477415" cy="350808"/>
          </a:xfrm>
          <a:prstGeom prst="rect">
            <a:avLst/>
          </a:prstGeom>
          <a:noFill/>
          <a:ln w="3175" cap="flat" cmpd="sng">
            <a:noFill/>
            <a:bevel/>
          </a:ln>
        </p:spPr>
        <p:txBody>
          <a:bodyPr lIns="87128" tIns="43562" rIns="87128" bIns="43562"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00" dirty="0"/>
              <a:t>添加标题</a:t>
            </a:r>
          </a:p>
        </p:txBody>
      </p:sp>
      <p:sp>
        <p:nvSpPr>
          <p:cNvPr id="14" name="任意多边形 13"/>
          <p:cNvSpPr/>
          <p:nvPr/>
        </p:nvSpPr>
        <p:spPr bwMode="auto">
          <a:xfrm>
            <a:off x="2104698" y="2276200"/>
            <a:ext cx="1203112" cy="1683176"/>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7128" tIns="43562" rIns="87128" bIns="43562" anchor="ctr"/>
          <a:lstStyle/>
          <a:p>
            <a:pPr algn="ctr" eaLnBrk="0" fontAlgn="ctr" hangingPunct="0">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5" name="任意多边形 14"/>
          <p:cNvSpPr/>
          <p:nvPr/>
        </p:nvSpPr>
        <p:spPr bwMode="auto">
          <a:xfrm flipV="1">
            <a:off x="2104701" y="3983058"/>
            <a:ext cx="1203112" cy="1714736"/>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7128" tIns="43562" rIns="87128" bIns="43562" anchor="ctr"/>
          <a:lstStyle/>
          <a:p>
            <a:pPr algn="ctr" eaLnBrk="0" fontAlgn="ctr" hangingPunct="0">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bwMode="auto">
          <a:xfrm>
            <a:off x="2104698" y="3983054"/>
            <a:ext cx="1203112" cy="3"/>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17" name="椭圆 16"/>
          <p:cNvSpPr>
            <a:spLocks noChangeArrowheads="1"/>
          </p:cNvSpPr>
          <p:nvPr/>
        </p:nvSpPr>
        <p:spPr bwMode="auto">
          <a:xfrm>
            <a:off x="1356373" y="3324870"/>
            <a:ext cx="1325870" cy="1316370"/>
          </a:xfrm>
          <a:prstGeom prst="ellipse">
            <a:avLst/>
          </a:prstGeom>
          <a:solidFill>
            <a:srgbClr val="8EC26A"/>
          </a:solidFill>
          <a:ln w="3175" cap="flat" cmpd="sng">
            <a:noFill/>
            <a:bevel/>
          </a:ln>
        </p:spPr>
        <p:txBody>
          <a:bodyPr lIns="87128" tIns="43562" rIns="87128" bIns="43562" anchor="ctr"/>
          <a:lstStyle/>
          <a:p>
            <a:pPr algn="ctr"/>
            <a:r>
              <a:rPr lang="zh-CN" altLang="en-US" b="1" dirty="0">
                <a:solidFill>
                  <a:srgbClr val="F8F8F8"/>
                </a:solidFill>
                <a:ea typeface="微软雅黑" panose="020B0503020204020204" pitchFamily="34" charset="-122"/>
              </a:rPr>
              <a:t>添加</a:t>
            </a:r>
            <a:endParaRPr lang="en-US" altLang="zh-CN" b="1" dirty="0">
              <a:solidFill>
                <a:srgbClr val="F8F8F8"/>
              </a:solidFill>
              <a:ea typeface="微软雅黑" panose="020B0503020204020204" pitchFamily="34" charset="-122"/>
            </a:endParaRPr>
          </a:p>
          <a:p>
            <a:pPr algn="ctr"/>
            <a:r>
              <a:rPr lang="zh-CN" altLang="en-US" b="1" dirty="0">
                <a:solidFill>
                  <a:srgbClr val="F8F8F8"/>
                </a:solidFill>
                <a:ea typeface="微软雅黑" panose="020B0503020204020204" pitchFamily="34" charset="-122"/>
              </a:rPr>
              <a:t>标题</a:t>
            </a:r>
          </a:p>
        </p:txBody>
      </p:sp>
      <p:sp>
        <p:nvSpPr>
          <p:cNvPr id="18" name="右弧形箭头 17"/>
          <p:cNvSpPr/>
          <p:nvPr/>
        </p:nvSpPr>
        <p:spPr>
          <a:xfrm>
            <a:off x="9048586" y="1941467"/>
            <a:ext cx="947311" cy="1968511"/>
          </a:xfrm>
          <a:prstGeom prst="curvedLeftArrow">
            <a:avLst/>
          </a:prstGeom>
          <a:solidFill>
            <a:srgbClr val="00BE9B"/>
          </a:solidFill>
          <a:ln w="19050">
            <a:noFill/>
          </a:ln>
        </p:spPr>
        <p:txBody>
          <a:bodyPr vert="horz" wrap="square" lIns="78414" tIns="39207" rIns="78414" bIns="39207" numCol="1" anchor="t" anchorCtr="0" compatLnSpc="1"/>
          <a:lstStyle/>
          <a:p>
            <a:endParaRPr lang="zh-CN" altLang="en-US" sz="1600" kern="0">
              <a:solidFill>
                <a:schemeClr val="bg2">
                  <a:lumMod val="10000"/>
                </a:schemeClr>
              </a:solidFill>
              <a:latin typeface="Calibri" panose="020F0502020204030204"/>
              <a:ea typeface="微软雅黑" panose="020B0503020204020204" pitchFamily="34" charset="-122"/>
            </a:endParaRPr>
          </a:p>
        </p:txBody>
      </p:sp>
      <p:sp>
        <p:nvSpPr>
          <p:cNvPr id="19" name="右弧形箭头 18"/>
          <p:cNvSpPr/>
          <p:nvPr/>
        </p:nvSpPr>
        <p:spPr>
          <a:xfrm>
            <a:off x="9058195" y="3913947"/>
            <a:ext cx="937699" cy="2175875"/>
          </a:xfrm>
          <a:prstGeom prst="curvedLeftArrow">
            <a:avLst/>
          </a:prstGeom>
          <a:solidFill>
            <a:srgbClr val="00BE9B"/>
          </a:solidFill>
          <a:ln w="19050">
            <a:noFill/>
          </a:ln>
        </p:spPr>
        <p:txBody>
          <a:bodyPr vert="horz" wrap="square" lIns="78414" tIns="39207" rIns="78414" bIns="39207" numCol="1" anchor="t" anchorCtr="0" compatLnSpc="1"/>
          <a:lstStyle/>
          <a:p>
            <a:endParaRPr lang="zh-CN" altLang="en-US" sz="1600" kern="0">
              <a:solidFill>
                <a:schemeClr val="bg2">
                  <a:lumMod val="10000"/>
                </a:schemeClr>
              </a:solidFill>
              <a:latin typeface="Calibri" panose="020F0502020204030204"/>
              <a:ea typeface="微软雅黑" panose="020B0503020204020204" pitchFamily="34" charset="-122"/>
            </a:endParaRPr>
          </a:p>
        </p:txBody>
      </p:sp>
      <p:sp>
        <p:nvSpPr>
          <p:cNvPr id="20" name="右弧形箭头 19"/>
          <p:cNvSpPr/>
          <p:nvPr/>
        </p:nvSpPr>
        <p:spPr>
          <a:xfrm rot="10800000" flipH="1">
            <a:off x="8778119" y="2370720"/>
            <a:ext cx="1083229" cy="3193700"/>
          </a:xfrm>
          <a:prstGeom prst="curvedLeftArrow">
            <a:avLst/>
          </a:prstGeom>
          <a:solidFill>
            <a:srgbClr val="23B9D6"/>
          </a:solidFill>
          <a:ln w="19050">
            <a:noFill/>
          </a:ln>
        </p:spPr>
        <p:txBody>
          <a:bodyPr vert="horz" wrap="square" lIns="78414" tIns="39207" rIns="78414" bIns="39207" numCol="1" anchor="t" anchorCtr="0" compatLnSpc="1"/>
          <a:lstStyle/>
          <a:p>
            <a:endParaRPr lang="zh-CN" altLang="en-US" sz="1600" kern="0">
              <a:solidFill>
                <a:schemeClr val="bg2">
                  <a:lumMod val="10000"/>
                </a:schemeClr>
              </a:solidFill>
              <a:latin typeface="Calibri" panose="020F0502020204030204"/>
              <a:ea typeface="微软雅黑" panose="020B0503020204020204" pitchFamily="34" charset="-122"/>
            </a:endParaRPr>
          </a:p>
        </p:txBody>
      </p:sp>
      <p:sp>
        <p:nvSpPr>
          <p:cNvPr id="21" name="TextBox 20"/>
          <p:cNvSpPr txBox="1"/>
          <p:nvPr/>
        </p:nvSpPr>
        <p:spPr>
          <a:xfrm>
            <a:off x="9932670" y="3806825"/>
            <a:ext cx="1355090" cy="332105"/>
          </a:xfrm>
          <a:prstGeom prst="rect">
            <a:avLst/>
          </a:prstGeom>
          <a:noFill/>
        </p:spPr>
        <p:txBody>
          <a:bodyPr wrap="square" lIns="87128" tIns="43562" rIns="87128" bIns="43562" rtlCol="0">
            <a:spAutoFit/>
          </a:bodyPr>
          <a:lstStyle/>
          <a:p>
            <a:pPr algn="ctr"/>
            <a:r>
              <a:rPr lang="zh-CN" altLang="en-US" sz="1600" b="1" dirty="0">
                <a:solidFill>
                  <a:schemeClr val="accent1"/>
                </a:solidFill>
                <a:latin typeface="Broadway BT"/>
                <a:ea typeface="微软雅黑" panose="020B0503020204020204" pitchFamily="34" charset="-122"/>
              </a:rPr>
              <a:t>补充性文字</a:t>
            </a:r>
          </a:p>
        </p:txBody>
      </p:sp>
      <p:sp>
        <p:nvSpPr>
          <p:cNvPr id="22" name="TextBox 31"/>
          <p:cNvSpPr txBox="1"/>
          <p:nvPr/>
        </p:nvSpPr>
        <p:spPr>
          <a:xfrm>
            <a:off x="10123805" y="4850765"/>
            <a:ext cx="1326515" cy="332105"/>
          </a:xfrm>
          <a:prstGeom prst="rect">
            <a:avLst/>
          </a:prstGeom>
          <a:noFill/>
        </p:spPr>
        <p:txBody>
          <a:bodyPr wrap="square" lIns="87128" tIns="43562" rIns="87128" bIns="43562" rtlCol="0">
            <a:spAutoFit/>
          </a:bodyPr>
          <a:lstStyle/>
          <a:p>
            <a:pPr algn="ctr"/>
            <a:r>
              <a:rPr lang="zh-CN" altLang="en-US" sz="1600" b="1" dirty="0">
                <a:solidFill>
                  <a:schemeClr val="accent1"/>
                </a:solidFill>
                <a:latin typeface="Broadway BT"/>
                <a:ea typeface="微软雅黑" panose="020B0503020204020204" pitchFamily="34" charset="-122"/>
              </a:rPr>
              <a:t>补充性文字</a:t>
            </a:r>
          </a:p>
        </p:txBody>
      </p:sp>
      <p:sp>
        <p:nvSpPr>
          <p:cNvPr id="23" name="TextBox 31"/>
          <p:cNvSpPr txBox="1"/>
          <p:nvPr/>
        </p:nvSpPr>
        <p:spPr>
          <a:xfrm>
            <a:off x="10123805" y="2736215"/>
            <a:ext cx="1326515" cy="332105"/>
          </a:xfrm>
          <a:prstGeom prst="rect">
            <a:avLst/>
          </a:prstGeom>
          <a:noFill/>
        </p:spPr>
        <p:txBody>
          <a:bodyPr wrap="square" lIns="87128" tIns="43562" rIns="87128" bIns="43562" rtlCol="0">
            <a:spAutoFit/>
          </a:bodyPr>
          <a:lstStyle/>
          <a:p>
            <a:pPr algn="ctr"/>
            <a:r>
              <a:rPr lang="zh-CN" altLang="en-US" sz="1600" b="1" dirty="0">
                <a:solidFill>
                  <a:schemeClr val="accent1"/>
                </a:solidFill>
                <a:latin typeface="Broadway BT"/>
                <a:ea typeface="微软雅黑" panose="020B0503020204020204" pitchFamily="34" charset="-122"/>
              </a:rPr>
              <a:t>补充性文字</a:t>
            </a:r>
          </a:p>
        </p:txBody>
      </p:sp>
      <p:sp>
        <p:nvSpPr>
          <p:cNvPr id="24" name="圆角矩形 23"/>
          <p:cNvSpPr/>
          <p:nvPr/>
        </p:nvSpPr>
        <p:spPr bwMode="auto">
          <a:xfrm>
            <a:off x="4361734" y="3371304"/>
            <a:ext cx="4287126" cy="1223509"/>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7128" tIns="43562" rIns="87128" bIns="43562" anchor="ctr"/>
          <a:lstStyle/>
          <a:p>
            <a:pPr lvl="2"/>
            <a:endParaRPr lang="zh-CN" altLang="en-US" sz="1400" dirty="0">
              <a:solidFill>
                <a:schemeClr val="accent2">
                  <a:lumMod val="75000"/>
                </a:schemeClr>
              </a:solidFill>
            </a:endParaRPr>
          </a:p>
        </p:txBody>
      </p:sp>
      <p:sp>
        <p:nvSpPr>
          <p:cNvPr id="25" name="圆角矩形 24"/>
          <p:cNvSpPr/>
          <p:nvPr/>
        </p:nvSpPr>
        <p:spPr bwMode="auto">
          <a:xfrm>
            <a:off x="4361734" y="5085825"/>
            <a:ext cx="4287126" cy="1223509"/>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7128" tIns="43562" rIns="87128" bIns="43562" anchor="ctr"/>
          <a:lstStyle/>
          <a:p>
            <a:pPr lvl="2"/>
            <a:endParaRPr lang="zh-CN" altLang="en-US" sz="1400" dirty="0">
              <a:solidFill>
                <a:schemeClr val="accent2">
                  <a:lumMod val="75000"/>
                </a:schemeClr>
              </a:solidFill>
              <a:latin typeface="Arial" panose="020B0604020202020204" pitchFamily="34" charset="0"/>
            </a:endParaRPr>
          </a:p>
        </p:txBody>
      </p:sp>
      <p:sp>
        <p:nvSpPr>
          <p:cNvPr id="26" name="圆角矩形 25"/>
          <p:cNvSpPr/>
          <p:nvPr/>
        </p:nvSpPr>
        <p:spPr bwMode="auto">
          <a:xfrm>
            <a:off x="4361734" y="1673626"/>
            <a:ext cx="4287126" cy="1223509"/>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7128" tIns="43562" rIns="87128" bIns="43562" anchor="ctr"/>
          <a:lstStyle/>
          <a:p>
            <a:pPr lvl="2"/>
            <a:endParaRPr lang="zh-CN" altLang="en-US" sz="1400" dirty="0">
              <a:solidFill>
                <a:schemeClr val="accent2">
                  <a:lumMod val="75000"/>
                </a:schemeClr>
              </a:solidFill>
              <a:latin typeface="Arial" panose="020B0604020202020204" pitchFamily="34" charset="0"/>
            </a:endParaRPr>
          </a:p>
        </p:txBody>
      </p:sp>
      <p:sp>
        <p:nvSpPr>
          <p:cNvPr id="27" name="TextBox 32"/>
          <p:cNvSpPr txBox="1">
            <a:spLocks noChangeArrowheads="1"/>
          </p:cNvSpPr>
          <p:nvPr/>
        </p:nvSpPr>
        <p:spPr bwMode="auto">
          <a:xfrm>
            <a:off x="4631206" y="5392568"/>
            <a:ext cx="3737148" cy="658213"/>
          </a:xfrm>
          <a:prstGeom prst="rect">
            <a:avLst/>
          </a:prstGeom>
          <a:noFill/>
          <a:ln w="3175" cap="flat" cmpd="sng">
            <a:noFill/>
            <a:bevel/>
          </a:ln>
        </p:spPr>
        <p:txBody>
          <a:bodyPr lIns="87128" tIns="43562" rIns="87128" bIns="43562" anchor="ctr"/>
          <a:lstStyle>
            <a:defPPr>
              <a:defRPr lang="zh-CN"/>
            </a:defPPr>
            <a:lvl1pPr algn="ctr">
              <a:defRPr>
                <a:solidFill>
                  <a:srgbClr val="FFFFFF"/>
                </a:solidFill>
                <a:ea typeface="微软雅黑" panose="020B0503020204020204" pitchFamily="34" charset="-122"/>
              </a:defRPr>
            </a:lvl1pPr>
          </a:lstStyle>
          <a:p>
            <a:pPr algn="l"/>
            <a:r>
              <a:rPr lang="zh-CN" altLang="en-US" sz="1700" dirty="0">
                <a:solidFill>
                  <a:schemeClr val="tx1">
                    <a:lumMod val="65000"/>
                    <a:lumOff val="35000"/>
                  </a:schemeClr>
                </a:solidFill>
              </a:rPr>
              <a:t>您的内容打在这里，或者通过复制您的文本后，在此框中选择粘贴，并选择只保留文字。</a:t>
            </a:r>
          </a:p>
        </p:txBody>
      </p:sp>
      <p:sp>
        <p:nvSpPr>
          <p:cNvPr id="28" name="TextBox 32"/>
          <p:cNvSpPr txBox="1">
            <a:spLocks noChangeArrowheads="1"/>
          </p:cNvSpPr>
          <p:nvPr/>
        </p:nvSpPr>
        <p:spPr bwMode="auto">
          <a:xfrm>
            <a:off x="4614863" y="3586617"/>
            <a:ext cx="3737148" cy="658213"/>
          </a:xfrm>
          <a:prstGeom prst="rect">
            <a:avLst/>
          </a:prstGeom>
          <a:noFill/>
          <a:ln w="3175" cap="flat" cmpd="sng">
            <a:noFill/>
            <a:bevel/>
          </a:ln>
        </p:spPr>
        <p:txBody>
          <a:bodyPr lIns="87128" tIns="43562" rIns="87128" bIns="43562" anchor="ctr"/>
          <a:lstStyle>
            <a:defPPr>
              <a:defRPr lang="zh-CN"/>
            </a:defPPr>
            <a:lvl1pPr algn="ctr">
              <a:defRPr>
                <a:solidFill>
                  <a:srgbClr val="FFFFFF"/>
                </a:solidFill>
                <a:ea typeface="微软雅黑" panose="020B0503020204020204" pitchFamily="34" charset="-122"/>
              </a:defRPr>
            </a:lvl1pPr>
          </a:lstStyle>
          <a:p>
            <a:pPr algn="l"/>
            <a:r>
              <a:rPr lang="zh-CN" altLang="en-US" sz="1700" dirty="0">
                <a:solidFill>
                  <a:schemeClr val="tx1">
                    <a:lumMod val="65000"/>
                    <a:lumOff val="35000"/>
                  </a:schemeClr>
                </a:solidFill>
              </a:rPr>
              <a:t>您的内容打在这里，或者通过复制您的文本后，在此框中选择粘贴，并选择只保留文字。</a:t>
            </a:r>
          </a:p>
        </p:txBody>
      </p:sp>
      <p:sp>
        <p:nvSpPr>
          <p:cNvPr id="29" name="TextBox 32"/>
          <p:cNvSpPr txBox="1">
            <a:spLocks noChangeArrowheads="1"/>
          </p:cNvSpPr>
          <p:nvPr/>
        </p:nvSpPr>
        <p:spPr bwMode="auto">
          <a:xfrm>
            <a:off x="4620413" y="1947212"/>
            <a:ext cx="3737148" cy="658213"/>
          </a:xfrm>
          <a:prstGeom prst="rect">
            <a:avLst/>
          </a:prstGeom>
          <a:noFill/>
          <a:ln w="3175" cap="flat" cmpd="sng">
            <a:noFill/>
            <a:bevel/>
          </a:ln>
        </p:spPr>
        <p:txBody>
          <a:bodyPr lIns="87128" tIns="43562" rIns="87128" bIns="43562" anchor="ctr"/>
          <a:lstStyle>
            <a:defPPr>
              <a:defRPr lang="zh-CN"/>
            </a:defPPr>
            <a:lvl1pPr algn="ctr">
              <a:defRPr>
                <a:solidFill>
                  <a:srgbClr val="FFFFFF"/>
                </a:solidFill>
                <a:ea typeface="微软雅黑" panose="020B0503020204020204" pitchFamily="34" charset="-122"/>
              </a:defRPr>
            </a:lvl1pPr>
          </a:lstStyle>
          <a:p>
            <a:pPr algn="l"/>
            <a:r>
              <a:rPr lang="zh-CN" altLang="en-US" sz="1700" dirty="0">
                <a:solidFill>
                  <a:schemeClr val="tx1">
                    <a:lumMod val="65000"/>
                    <a:lumOff val="35000"/>
                  </a:schemeClr>
                </a:solidFill>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2000" advTm="2960"/>
    </mc:Choice>
    <mc:Fallback xmlns="">
      <p:transition spd="slow" advTm="2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300" fill="hold"/>
                                        <p:tgtEl>
                                          <p:spTgt spid="9"/>
                                        </p:tgtEl>
                                        <p:attrNameLst>
                                          <p:attrName>ppt_w</p:attrName>
                                        </p:attrNameLst>
                                      </p:cBhvr>
                                      <p:tavLst>
                                        <p:tav tm="0">
                                          <p:val>
                                            <p:fltVal val="0"/>
                                          </p:val>
                                        </p:tav>
                                        <p:tav tm="100000">
                                          <p:val>
                                            <p:strVal val="#ppt_w"/>
                                          </p:val>
                                        </p:tav>
                                      </p:tavLst>
                                    </p:anim>
                                    <p:anim calcmode="lin" valueType="num">
                                      <p:cBhvr>
                                        <p:cTn id="22" dur="300" fill="hold"/>
                                        <p:tgtEl>
                                          <p:spTgt spid="9"/>
                                        </p:tgtEl>
                                        <p:attrNameLst>
                                          <p:attrName>ppt_h</p:attrName>
                                        </p:attrNameLst>
                                      </p:cBhvr>
                                      <p:tavLst>
                                        <p:tav tm="0">
                                          <p:val>
                                            <p:fltVal val="0"/>
                                          </p:val>
                                        </p:tav>
                                        <p:tav tm="100000">
                                          <p:val>
                                            <p:strVal val="#ppt_h"/>
                                          </p:val>
                                        </p:tav>
                                      </p:tavLst>
                                    </p:anim>
                                    <p:anim calcmode="lin" valueType="num">
                                      <p:cBhvr>
                                        <p:cTn id="23" dur="300" fill="hold"/>
                                        <p:tgtEl>
                                          <p:spTgt spid="9"/>
                                        </p:tgtEl>
                                        <p:attrNameLst>
                                          <p:attrName>style.rotation</p:attrName>
                                        </p:attrNameLst>
                                      </p:cBhvr>
                                      <p:tavLst>
                                        <p:tav tm="0">
                                          <p:val>
                                            <p:fltVal val="90"/>
                                          </p:val>
                                        </p:tav>
                                        <p:tav tm="100000">
                                          <p:val>
                                            <p:fltVal val="0"/>
                                          </p:val>
                                        </p:tav>
                                      </p:tavLst>
                                    </p:anim>
                                    <p:animEffect transition="in" filter="fade">
                                      <p:cBhvr>
                                        <p:cTn id="24" dur="300"/>
                                        <p:tgtEl>
                                          <p:spTgt spid="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300" fill="hold"/>
                                        <p:tgtEl>
                                          <p:spTgt spid="10"/>
                                        </p:tgtEl>
                                        <p:attrNameLst>
                                          <p:attrName>ppt_w</p:attrName>
                                        </p:attrNameLst>
                                      </p:cBhvr>
                                      <p:tavLst>
                                        <p:tav tm="0">
                                          <p:val>
                                            <p:fltVal val="0"/>
                                          </p:val>
                                        </p:tav>
                                        <p:tav tm="100000">
                                          <p:val>
                                            <p:strVal val="#ppt_w"/>
                                          </p:val>
                                        </p:tav>
                                      </p:tavLst>
                                    </p:anim>
                                    <p:anim calcmode="lin" valueType="num">
                                      <p:cBhvr>
                                        <p:cTn id="40" dur="300" fill="hold"/>
                                        <p:tgtEl>
                                          <p:spTgt spid="10"/>
                                        </p:tgtEl>
                                        <p:attrNameLst>
                                          <p:attrName>ppt_h</p:attrName>
                                        </p:attrNameLst>
                                      </p:cBhvr>
                                      <p:tavLst>
                                        <p:tav tm="0">
                                          <p:val>
                                            <p:fltVal val="0"/>
                                          </p:val>
                                        </p:tav>
                                        <p:tav tm="100000">
                                          <p:val>
                                            <p:strVal val="#ppt_h"/>
                                          </p:val>
                                        </p:tav>
                                      </p:tavLst>
                                    </p:anim>
                                    <p:anim calcmode="lin" valueType="num">
                                      <p:cBhvr>
                                        <p:cTn id="41" dur="300" fill="hold"/>
                                        <p:tgtEl>
                                          <p:spTgt spid="10"/>
                                        </p:tgtEl>
                                        <p:attrNameLst>
                                          <p:attrName>style.rotation</p:attrName>
                                        </p:attrNameLst>
                                      </p:cBhvr>
                                      <p:tavLst>
                                        <p:tav tm="0">
                                          <p:val>
                                            <p:fltVal val="90"/>
                                          </p:val>
                                        </p:tav>
                                        <p:tav tm="100000">
                                          <p:val>
                                            <p:fltVal val="0"/>
                                          </p:val>
                                        </p:tav>
                                      </p:tavLst>
                                    </p:anim>
                                    <p:animEffect transition="in" filter="fade">
                                      <p:cBhvr>
                                        <p:cTn id="42" dur="300"/>
                                        <p:tgtEl>
                                          <p:spTgt spid="10"/>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300" fill="hold"/>
                                        <p:tgtEl>
                                          <p:spTgt spid="11"/>
                                        </p:tgtEl>
                                        <p:attrNameLst>
                                          <p:attrName>ppt_w</p:attrName>
                                        </p:attrNameLst>
                                      </p:cBhvr>
                                      <p:tavLst>
                                        <p:tav tm="0">
                                          <p:val>
                                            <p:fltVal val="0"/>
                                          </p:val>
                                        </p:tav>
                                        <p:tav tm="100000">
                                          <p:val>
                                            <p:strVal val="#ppt_w"/>
                                          </p:val>
                                        </p:tav>
                                      </p:tavLst>
                                    </p:anim>
                                    <p:anim calcmode="lin" valueType="num">
                                      <p:cBhvr>
                                        <p:cTn id="46" dur="300" fill="hold"/>
                                        <p:tgtEl>
                                          <p:spTgt spid="11"/>
                                        </p:tgtEl>
                                        <p:attrNameLst>
                                          <p:attrName>ppt_h</p:attrName>
                                        </p:attrNameLst>
                                      </p:cBhvr>
                                      <p:tavLst>
                                        <p:tav tm="0">
                                          <p:val>
                                            <p:fltVal val="0"/>
                                          </p:val>
                                        </p:tav>
                                        <p:tav tm="100000">
                                          <p:val>
                                            <p:strVal val="#ppt_h"/>
                                          </p:val>
                                        </p:tav>
                                      </p:tavLst>
                                    </p:anim>
                                    <p:anim calcmode="lin" valueType="num">
                                      <p:cBhvr>
                                        <p:cTn id="47" dur="300" fill="hold"/>
                                        <p:tgtEl>
                                          <p:spTgt spid="11"/>
                                        </p:tgtEl>
                                        <p:attrNameLst>
                                          <p:attrName>style.rotation</p:attrName>
                                        </p:attrNameLst>
                                      </p:cBhvr>
                                      <p:tavLst>
                                        <p:tav tm="0">
                                          <p:val>
                                            <p:fltVal val="90"/>
                                          </p:val>
                                        </p:tav>
                                        <p:tav tm="100000">
                                          <p:val>
                                            <p:fltVal val="0"/>
                                          </p:val>
                                        </p:tav>
                                      </p:tavLst>
                                    </p:anim>
                                    <p:animEffect transition="in" filter="fade">
                                      <p:cBhvr>
                                        <p:cTn id="48" dur="300"/>
                                        <p:tgtEl>
                                          <p:spTgt spid="11"/>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300" fill="hold"/>
                                        <p:tgtEl>
                                          <p:spTgt spid="12"/>
                                        </p:tgtEl>
                                        <p:attrNameLst>
                                          <p:attrName>ppt_w</p:attrName>
                                        </p:attrNameLst>
                                      </p:cBhvr>
                                      <p:tavLst>
                                        <p:tav tm="0">
                                          <p:val>
                                            <p:fltVal val="0"/>
                                          </p:val>
                                        </p:tav>
                                        <p:tav tm="100000">
                                          <p:val>
                                            <p:strVal val="#ppt_w"/>
                                          </p:val>
                                        </p:tav>
                                      </p:tavLst>
                                    </p:anim>
                                    <p:anim calcmode="lin" valueType="num">
                                      <p:cBhvr>
                                        <p:cTn id="64" dur="300" fill="hold"/>
                                        <p:tgtEl>
                                          <p:spTgt spid="12"/>
                                        </p:tgtEl>
                                        <p:attrNameLst>
                                          <p:attrName>ppt_h</p:attrName>
                                        </p:attrNameLst>
                                      </p:cBhvr>
                                      <p:tavLst>
                                        <p:tav tm="0">
                                          <p:val>
                                            <p:fltVal val="0"/>
                                          </p:val>
                                        </p:tav>
                                        <p:tav tm="100000">
                                          <p:val>
                                            <p:strVal val="#ppt_h"/>
                                          </p:val>
                                        </p:tav>
                                      </p:tavLst>
                                    </p:anim>
                                    <p:anim calcmode="lin" valueType="num">
                                      <p:cBhvr>
                                        <p:cTn id="65" dur="300" fill="hold"/>
                                        <p:tgtEl>
                                          <p:spTgt spid="12"/>
                                        </p:tgtEl>
                                        <p:attrNameLst>
                                          <p:attrName>style.rotation</p:attrName>
                                        </p:attrNameLst>
                                      </p:cBhvr>
                                      <p:tavLst>
                                        <p:tav tm="0">
                                          <p:val>
                                            <p:fltVal val="90"/>
                                          </p:val>
                                        </p:tav>
                                        <p:tav tm="100000">
                                          <p:val>
                                            <p:fltVal val="0"/>
                                          </p:val>
                                        </p:tav>
                                      </p:tavLst>
                                    </p:anim>
                                    <p:animEffect transition="in" filter="fade">
                                      <p:cBhvr>
                                        <p:cTn id="66" dur="300"/>
                                        <p:tgtEl>
                                          <p:spTgt spid="12"/>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300" fill="hold"/>
                                        <p:tgtEl>
                                          <p:spTgt spid="13"/>
                                        </p:tgtEl>
                                        <p:attrNameLst>
                                          <p:attrName>ppt_w</p:attrName>
                                        </p:attrNameLst>
                                      </p:cBhvr>
                                      <p:tavLst>
                                        <p:tav tm="0">
                                          <p:val>
                                            <p:fltVal val="0"/>
                                          </p:val>
                                        </p:tav>
                                        <p:tav tm="100000">
                                          <p:val>
                                            <p:strVal val="#ppt_w"/>
                                          </p:val>
                                        </p:tav>
                                      </p:tavLst>
                                    </p:anim>
                                    <p:anim calcmode="lin" valueType="num">
                                      <p:cBhvr>
                                        <p:cTn id="70" dur="300" fill="hold"/>
                                        <p:tgtEl>
                                          <p:spTgt spid="13"/>
                                        </p:tgtEl>
                                        <p:attrNameLst>
                                          <p:attrName>ppt_h</p:attrName>
                                        </p:attrNameLst>
                                      </p:cBhvr>
                                      <p:tavLst>
                                        <p:tav tm="0">
                                          <p:val>
                                            <p:fltVal val="0"/>
                                          </p:val>
                                        </p:tav>
                                        <p:tav tm="100000">
                                          <p:val>
                                            <p:strVal val="#ppt_h"/>
                                          </p:val>
                                        </p:tav>
                                      </p:tavLst>
                                    </p:anim>
                                    <p:anim calcmode="lin" valueType="num">
                                      <p:cBhvr>
                                        <p:cTn id="71" dur="300" fill="hold"/>
                                        <p:tgtEl>
                                          <p:spTgt spid="13"/>
                                        </p:tgtEl>
                                        <p:attrNameLst>
                                          <p:attrName>style.rotation</p:attrName>
                                        </p:attrNameLst>
                                      </p:cBhvr>
                                      <p:tavLst>
                                        <p:tav tm="0">
                                          <p:val>
                                            <p:fltVal val="90"/>
                                          </p:val>
                                        </p:tav>
                                        <p:tav tm="100000">
                                          <p:val>
                                            <p:fltVal val="0"/>
                                          </p:val>
                                        </p:tav>
                                      </p:tavLst>
                                    </p:anim>
                                    <p:animEffect transition="in" filter="fade">
                                      <p:cBhvr>
                                        <p:cTn id="72" dur="300"/>
                                        <p:tgtEl>
                                          <p:spTgt spid="13"/>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up)">
                                      <p:cBhvr>
                                        <p:cTn id="83" dur="500"/>
                                        <p:tgtEl>
                                          <p:spTgt spid="18"/>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arn(outVertical)">
                                      <p:cBhvr>
                                        <p:cTn id="87" dur="500"/>
                                        <p:tgtEl>
                                          <p:spTgt spid="23"/>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up)">
                                      <p:cBhvr>
                                        <p:cTn id="91" dur="500"/>
                                        <p:tgtEl>
                                          <p:spTgt spid="19"/>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arn(outVertical)">
                                      <p:cBhvr>
                                        <p:cTn id="95" dur="500"/>
                                        <p:tgtEl>
                                          <p:spTgt spid="22"/>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wipe(down)">
                                      <p:cBhvr>
                                        <p:cTn id="99" dur="500"/>
                                        <p:tgtEl>
                                          <p:spTgt spid="20"/>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barn(outVertical)">
                                      <p:cBhvr>
                                        <p:cTn id="10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4" grpId="0" animBg="1"/>
      <p:bldP spid="15" grpId="0" animBg="1"/>
      <p:bldP spid="17" grpId="0" animBg="1"/>
      <p:bldP spid="18" grpId="0" animBg="1"/>
      <p:bldP spid="19" grpId="0" animBg="1"/>
      <p:bldP spid="20" grpId="0" animBg="1"/>
      <p:bldP spid="21" grpId="0"/>
      <p:bldP spid="22" grpId="0"/>
      <p:bldP spid="23" grpId="0"/>
      <p:bldP spid="24" grpId="0" animBg="1"/>
      <p:bldP spid="25" grpId="0" animBg="1"/>
      <p:bldP spid="26" grpId="0" animBg="1"/>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59913" y="4397116"/>
            <a:ext cx="2721278" cy="181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99729" y="4397114"/>
            <a:ext cx="2868599" cy="1821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821075" y="4397115"/>
            <a:ext cx="2580960" cy="181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直接连接符 10"/>
          <p:cNvCxnSpPr>
            <a:stCxn id="13" idx="6"/>
            <a:endCxn id="12" idx="2"/>
          </p:cNvCxnSpPr>
          <p:nvPr/>
        </p:nvCxnSpPr>
        <p:spPr>
          <a:xfrm>
            <a:off x="2841748" y="2853947"/>
            <a:ext cx="95982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Oval 14"/>
          <p:cNvSpPr>
            <a:spLocks noChangeArrowheads="1"/>
          </p:cNvSpPr>
          <p:nvPr/>
        </p:nvSpPr>
        <p:spPr bwMode="auto">
          <a:xfrm>
            <a:off x="3801571" y="2206591"/>
            <a:ext cx="1301316" cy="1294712"/>
          </a:xfrm>
          <a:prstGeom prst="ellipse">
            <a:avLst/>
          </a:prstGeom>
          <a:noFill/>
          <a:ln w="127000">
            <a:solidFill>
              <a:srgbClr val="00BE9B"/>
            </a:solidFill>
            <a:round/>
          </a:ln>
        </p:spPr>
        <p:txBody>
          <a:bodyPr vert="horz" wrap="square" lIns="34301" tIns="43561" rIns="34301" bIns="43561" numCol="1" anchor="ctr" anchorCtr="0" compatLnSpc="1"/>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点击添加说明文字</a:t>
            </a:r>
          </a:p>
        </p:txBody>
      </p:sp>
      <p:sp>
        <p:nvSpPr>
          <p:cNvPr id="13" name="Oval 15"/>
          <p:cNvSpPr>
            <a:spLocks noChangeArrowheads="1"/>
          </p:cNvSpPr>
          <p:nvPr/>
        </p:nvSpPr>
        <p:spPr bwMode="auto">
          <a:xfrm>
            <a:off x="1793268" y="2331017"/>
            <a:ext cx="1048482" cy="1045867"/>
          </a:xfrm>
          <a:prstGeom prst="ellipse">
            <a:avLst/>
          </a:prstGeom>
          <a:noFill/>
          <a:ln w="127000">
            <a:solidFill>
              <a:srgbClr val="00BE9B"/>
            </a:solidFill>
            <a:round/>
          </a:ln>
          <a:effectLst/>
        </p:spPr>
        <p:txBody>
          <a:bodyPr vert="horz" wrap="square" lIns="87127" tIns="43561" rIns="87127" bIns="43561" numCol="1" anchor="ctr" anchorCtr="0" compatLnSpc="1"/>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添加标题</a:t>
            </a:r>
          </a:p>
        </p:txBody>
      </p:sp>
      <p:grpSp>
        <p:nvGrpSpPr>
          <p:cNvPr id="14" name="Group 22"/>
          <p:cNvGrpSpPr/>
          <p:nvPr/>
        </p:nvGrpSpPr>
        <p:grpSpPr bwMode="auto">
          <a:xfrm>
            <a:off x="6535603" y="1767463"/>
            <a:ext cx="1082228" cy="478109"/>
            <a:chOff x="0" y="0"/>
            <a:chExt cx="1131895" cy="504056"/>
          </a:xfrm>
        </p:grpSpPr>
        <p:sp>
          <p:nvSpPr>
            <p:cNvPr id="15" name="矩形 46"/>
            <p:cNvSpPr>
              <a:spLocks noChangeArrowheads="1"/>
            </p:cNvSpPr>
            <p:nvPr/>
          </p:nvSpPr>
          <p:spPr bwMode="auto">
            <a:xfrm>
              <a:off x="0" y="0"/>
              <a:ext cx="1080120" cy="504056"/>
            </a:xfrm>
            <a:prstGeom prst="rect">
              <a:avLst/>
            </a:prstGeom>
            <a:solidFill>
              <a:srgbClr val="8E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文本框 47"/>
            <p:cNvSpPr>
              <a:spLocks noChangeArrowheads="1"/>
            </p:cNvSpPr>
            <p:nvPr/>
          </p:nvSpPr>
          <p:spPr bwMode="auto">
            <a:xfrm>
              <a:off x="51776" y="41771"/>
              <a:ext cx="1080119" cy="38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17" name="矩形 60"/>
          <p:cNvSpPr>
            <a:spLocks noChangeArrowheads="1"/>
          </p:cNvSpPr>
          <p:nvPr/>
        </p:nvSpPr>
        <p:spPr bwMode="auto">
          <a:xfrm>
            <a:off x="7798643" y="1666765"/>
            <a:ext cx="3185581" cy="64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27" tIns="43561" rIns="87127" bIns="43561">
            <a:spAutoFit/>
          </a:bodyPr>
          <a:lstStyle/>
          <a:p>
            <a:pPr>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8" name="Group 22"/>
          <p:cNvGrpSpPr/>
          <p:nvPr/>
        </p:nvGrpSpPr>
        <p:grpSpPr bwMode="auto">
          <a:xfrm>
            <a:off x="6535603" y="2605960"/>
            <a:ext cx="1082228" cy="478109"/>
            <a:chOff x="0" y="0"/>
            <a:chExt cx="1131895" cy="504056"/>
          </a:xfrm>
        </p:grpSpPr>
        <p:sp>
          <p:nvSpPr>
            <p:cNvPr id="19" name="矩形 46"/>
            <p:cNvSpPr>
              <a:spLocks noChangeArrowheads="1"/>
            </p:cNvSpPr>
            <p:nvPr/>
          </p:nvSpPr>
          <p:spPr bwMode="auto">
            <a:xfrm>
              <a:off x="0" y="0"/>
              <a:ext cx="1080120" cy="504056"/>
            </a:xfrm>
            <a:prstGeom prst="rect">
              <a:avLst/>
            </a:prstGeom>
            <a:solidFill>
              <a:srgbClr val="00BE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 name="文本框 47"/>
            <p:cNvSpPr>
              <a:spLocks noChangeArrowheads="1"/>
            </p:cNvSpPr>
            <p:nvPr/>
          </p:nvSpPr>
          <p:spPr bwMode="auto">
            <a:xfrm>
              <a:off x="51776" y="41771"/>
              <a:ext cx="1080119" cy="38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21" name="矩形 60"/>
          <p:cNvSpPr>
            <a:spLocks noChangeArrowheads="1"/>
          </p:cNvSpPr>
          <p:nvPr/>
        </p:nvSpPr>
        <p:spPr bwMode="auto">
          <a:xfrm>
            <a:off x="7798643" y="2505263"/>
            <a:ext cx="3185581" cy="64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27" tIns="43561" rIns="87127" bIns="43561">
            <a:spAutoFit/>
          </a:bodyPr>
          <a:lstStyle/>
          <a:p>
            <a:pPr>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22" name="Group 22"/>
          <p:cNvGrpSpPr/>
          <p:nvPr/>
        </p:nvGrpSpPr>
        <p:grpSpPr bwMode="auto">
          <a:xfrm>
            <a:off x="6535603" y="3456622"/>
            <a:ext cx="1082228" cy="478109"/>
            <a:chOff x="0" y="0"/>
            <a:chExt cx="1131894" cy="504056"/>
          </a:xfrm>
        </p:grpSpPr>
        <p:sp>
          <p:nvSpPr>
            <p:cNvPr id="23" name="矩形 46"/>
            <p:cNvSpPr>
              <a:spLocks noChangeArrowheads="1"/>
            </p:cNvSpPr>
            <p:nvPr/>
          </p:nvSpPr>
          <p:spPr bwMode="auto">
            <a:xfrm>
              <a:off x="0" y="0"/>
              <a:ext cx="1080120" cy="504056"/>
            </a:xfrm>
            <a:prstGeom prst="rect">
              <a:avLst/>
            </a:prstGeom>
            <a:solidFill>
              <a:srgbClr val="8E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文本框 47"/>
            <p:cNvSpPr>
              <a:spLocks noChangeArrowheads="1"/>
            </p:cNvSpPr>
            <p:nvPr/>
          </p:nvSpPr>
          <p:spPr bwMode="auto">
            <a:xfrm>
              <a:off x="51774" y="41771"/>
              <a:ext cx="1080120" cy="38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25" name="矩形 60"/>
          <p:cNvSpPr>
            <a:spLocks noChangeArrowheads="1"/>
          </p:cNvSpPr>
          <p:nvPr/>
        </p:nvSpPr>
        <p:spPr bwMode="auto">
          <a:xfrm>
            <a:off x="7798643" y="3355925"/>
            <a:ext cx="3185581" cy="64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27" tIns="43561" rIns="87127" bIns="43561">
            <a:spAutoFit/>
          </a:bodyPr>
          <a:lstStyle/>
          <a:p>
            <a:pPr>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5164280" y="1983379"/>
            <a:ext cx="1371323" cy="1689154"/>
            <a:chOff x="3851918" y="1267706"/>
            <a:chExt cx="1077194" cy="1333449"/>
          </a:xfrm>
        </p:grpSpPr>
        <p:cxnSp>
          <p:nvCxnSpPr>
            <p:cNvPr id="27" name="肘形连接符 26"/>
            <p:cNvCxnSpPr/>
            <p:nvPr/>
          </p:nvCxnSpPr>
          <p:spPr>
            <a:xfrm rot="16200000" flipH="1">
              <a:off x="4343275" y="2020110"/>
              <a:ext cx="750262" cy="4118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rot="5400000" flipH="1" flipV="1">
              <a:off x="4426808" y="1353388"/>
              <a:ext cx="583191" cy="411828"/>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endCxn id="19" idx="1"/>
            </p:cNvCxnSpPr>
            <p:nvPr/>
          </p:nvCxnSpPr>
          <p:spPr>
            <a:xfrm>
              <a:off x="3851920" y="1947897"/>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6535"/>
    </mc:Choice>
    <mc:Fallback xmlns="">
      <p:transition spd="slow" advTm="65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1+#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1+#ppt_w/2"/>
                                          </p:val>
                                        </p:tav>
                                        <p:tav tm="100000">
                                          <p:val>
                                            <p:strVal val="#ppt_x"/>
                                          </p:val>
                                        </p:tav>
                                      </p:tavLst>
                                    </p:anim>
                                    <p:anim calcmode="lin" valueType="num">
                                      <p:cBhvr additive="base">
                                        <p:cTn id="46" dur="50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2"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1+#ppt_w/2"/>
                                          </p:val>
                                        </p:tav>
                                        <p:tav tm="100000">
                                          <p:val>
                                            <p:strVal val="#ppt_x"/>
                                          </p:val>
                                        </p:tav>
                                      </p:tavLst>
                                    </p:anim>
                                    <p:anim calcmode="lin" valueType="num">
                                      <p:cBhvr additive="base">
                                        <p:cTn id="51" dur="500" fill="hold"/>
                                        <p:tgtEl>
                                          <p:spTgt spid="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1+#ppt_w/2"/>
                                          </p:val>
                                        </p:tav>
                                        <p:tav tm="100000">
                                          <p:val>
                                            <p:strVal val="#ppt_x"/>
                                          </p:val>
                                        </p:tav>
                                      </p:tavLst>
                                    </p:anim>
                                    <p:anim calcmode="lin" valueType="num">
                                      <p:cBhvr additive="base">
                                        <p:cTn id="55" dur="500" fill="hold"/>
                                        <p:tgtEl>
                                          <p:spTgt spid="9"/>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1+#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p:bldP spid="21"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直接连接符 18"/>
          <p:cNvSpPr>
            <a:spLocks noChangeShapeType="1"/>
          </p:cNvSpPr>
          <p:nvPr/>
        </p:nvSpPr>
        <p:spPr bwMode="auto">
          <a:xfrm>
            <a:off x="1095146" y="3856520"/>
            <a:ext cx="10670133" cy="0"/>
          </a:xfrm>
          <a:prstGeom prst="line">
            <a:avLst/>
          </a:prstGeom>
          <a:noFill/>
          <a:ln w="28575" cap="flat" cmpd="sng">
            <a:solidFill>
              <a:schemeClr val="tx1"/>
            </a:solidFill>
            <a:prstDash val="sysDash"/>
            <a:bevel/>
          </a:ln>
          <a:extLst>
            <a:ext uri="{909E8E84-426E-40DD-AFC4-6F175D3DCCD1}">
              <a14:hiddenFill xmlns:a14="http://schemas.microsoft.com/office/drawing/2010/main">
                <a:noFill/>
              </a14:hiddenFill>
            </a:ext>
          </a:extLst>
        </p:spPr>
        <p:txBody>
          <a:bodyPr lIns="96433" tIns="48216" rIns="96433" bIns="48216"/>
          <a:lstStyle/>
          <a:p>
            <a:endParaRPr lang="zh-CN" altLang="en-US"/>
          </a:p>
        </p:txBody>
      </p:sp>
      <p:grpSp>
        <p:nvGrpSpPr>
          <p:cNvPr id="9" name="组合 8"/>
          <p:cNvGrpSpPr/>
          <p:nvPr/>
        </p:nvGrpSpPr>
        <p:grpSpPr>
          <a:xfrm>
            <a:off x="1508756" y="2607594"/>
            <a:ext cx="2233829" cy="3326965"/>
            <a:chOff x="1430338" y="2473093"/>
            <a:chExt cx="2117725" cy="3155359"/>
          </a:xfrm>
        </p:grpSpPr>
        <p:sp>
          <p:nvSpPr>
            <p:cNvPr id="10" name="矩形 23"/>
            <p:cNvSpPr>
              <a:spLocks noChangeArrowheads="1"/>
            </p:cNvSpPr>
            <p:nvPr/>
          </p:nvSpPr>
          <p:spPr bwMode="auto">
            <a:xfrm>
              <a:off x="1446213" y="4000500"/>
              <a:ext cx="2101850" cy="598488"/>
            </a:xfrm>
            <a:prstGeom prst="rect">
              <a:avLst/>
            </a:prstGeom>
            <a:solidFill>
              <a:srgbClr val="00BE9B"/>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文本框 24"/>
            <p:cNvSpPr>
              <a:spLocks noChangeArrowheads="1"/>
            </p:cNvSpPr>
            <p:nvPr/>
          </p:nvSpPr>
          <p:spPr bwMode="auto">
            <a:xfrm>
              <a:off x="1657166" y="4129509"/>
              <a:ext cx="1564669" cy="3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spc="105" dirty="0">
                  <a:solidFill>
                    <a:srgbClr val="FFFFFF"/>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5"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 name="椭圆 39"/>
            <p:cNvSpPr>
              <a:spLocks noChangeArrowheads="1"/>
            </p:cNvSpPr>
            <p:nvPr/>
          </p:nvSpPr>
          <p:spPr bwMode="auto">
            <a:xfrm flipV="1">
              <a:off x="2339975" y="3487738"/>
              <a:ext cx="280988" cy="280987"/>
            </a:xfrm>
            <a:prstGeom prst="ellipse">
              <a:avLst/>
            </a:prstGeom>
            <a:solidFill>
              <a:schemeClr val="bg1"/>
            </a:solidFill>
            <a:ln w="76200" cap="flat" cmpd="sng">
              <a:solidFill>
                <a:srgbClr val="00BE9B"/>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Rectangle 7"/>
            <p:cNvSpPr/>
            <p:nvPr/>
          </p:nvSpPr>
          <p:spPr bwMode="auto">
            <a:xfrm>
              <a:off x="1430338" y="4764356"/>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3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此处添加详细文本描述，建议与标题相关并符合整体语言风格，语言描述尽量简活生活</a:t>
              </a:r>
              <a:r>
                <a:rPr lang="zh-CN" alt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4" name="组合 13"/>
            <p:cNvGrpSpPr/>
            <p:nvPr/>
          </p:nvGrpSpPr>
          <p:grpSpPr>
            <a:xfrm>
              <a:off x="2124967" y="2473093"/>
              <a:ext cx="761199" cy="762471"/>
              <a:chOff x="2342812" y="2464377"/>
              <a:chExt cx="360735" cy="361338"/>
            </a:xfrm>
          </p:grpSpPr>
          <p:sp>
            <p:nvSpPr>
              <p:cNvPr id="15" name="Freeform 11"/>
              <p:cNvSpPr/>
              <p:nvPr/>
            </p:nvSpPr>
            <p:spPr bwMode="auto">
              <a:xfrm>
                <a:off x="2441359" y="2464377"/>
                <a:ext cx="164244" cy="267915"/>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00BE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
              <p:cNvSpPr>
                <a:spLocks noEditPoints="1"/>
              </p:cNvSpPr>
              <p:nvPr/>
            </p:nvSpPr>
            <p:spPr bwMode="auto">
              <a:xfrm>
                <a:off x="2342812" y="2674429"/>
                <a:ext cx="360735" cy="151286"/>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00BE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7" name="组合 16"/>
          <p:cNvGrpSpPr/>
          <p:nvPr/>
        </p:nvGrpSpPr>
        <p:grpSpPr>
          <a:xfrm>
            <a:off x="5398125" y="2688525"/>
            <a:ext cx="2217657" cy="3246033"/>
            <a:chOff x="5117556" y="2549850"/>
            <a:chExt cx="2102394" cy="3078602"/>
          </a:xfrm>
        </p:grpSpPr>
        <p:sp>
          <p:nvSpPr>
            <p:cNvPr id="18" name="矩形 25"/>
            <p:cNvSpPr>
              <a:spLocks noChangeArrowheads="1"/>
            </p:cNvSpPr>
            <p:nvPr/>
          </p:nvSpPr>
          <p:spPr bwMode="auto">
            <a:xfrm>
              <a:off x="5118100" y="4000500"/>
              <a:ext cx="2101850" cy="598488"/>
            </a:xfrm>
            <a:prstGeom prst="rect">
              <a:avLst/>
            </a:prstGeom>
            <a:solidFill>
              <a:srgbClr val="8EC26A"/>
            </a:solidFill>
            <a:ln>
              <a:solidFill>
                <a:srgbClr val="00BE9B"/>
              </a:solid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椭圆 40"/>
            <p:cNvSpPr>
              <a:spLocks noChangeArrowheads="1"/>
            </p:cNvSpPr>
            <p:nvPr/>
          </p:nvSpPr>
          <p:spPr bwMode="auto">
            <a:xfrm flipV="1">
              <a:off x="5961063" y="3513138"/>
              <a:ext cx="280987" cy="280987"/>
            </a:xfrm>
            <a:prstGeom prst="ellipse">
              <a:avLst/>
            </a:prstGeom>
            <a:solidFill>
              <a:schemeClr val="bg1"/>
            </a:solidFill>
            <a:ln w="76200" cap="flat" cmpd="sng">
              <a:solidFill>
                <a:srgbClr val="00BE9B"/>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0" name="组合 19"/>
            <p:cNvGrpSpPr/>
            <p:nvPr/>
          </p:nvGrpSpPr>
          <p:grpSpPr>
            <a:xfrm>
              <a:off x="5737340" y="2549850"/>
              <a:ext cx="717320" cy="699515"/>
              <a:chOff x="5964172" y="2706147"/>
              <a:chExt cx="339941" cy="331503"/>
            </a:xfrm>
          </p:grpSpPr>
          <p:sp>
            <p:nvSpPr>
              <p:cNvPr id="23" name="Freeform 34"/>
              <p:cNvSpPr/>
              <p:nvPr/>
            </p:nvSpPr>
            <p:spPr bwMode="auto">
              <a:xfrm>
                <a:off x="6059102" y="2813433"/>
                <a:ext cx="149779" cy="150080"/>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8EC26A"/>
              </a:solidFill>
              <a:ln>
                <a:noFill/>
              </a:ln>
            </p:spPr>
            <p:txBody>
              <a:bodyPr vert="horz" wrap="square" lIns="91440" tIns="45720" rIns="91440" bIns="45720" numCol="1" anchor="t" anchorCtr="0" compatLnSpc="1"/>
              <a:lstStyle/>
              <a:p>
                <a:endParaRPr lang="zh-CN" altLang="en-US"/>
              </a:p>
            </p:txBody>
          </p:sp>
          <p:sp>
            <p:nvSpPr>
              <p:cNvPr id="24" name="Freeform 35"/>
              <p:cNvSpPr>
                <a:spLocks noEditPoints="1"/>
              </p:cNvSpPr>
              <p:nvPr/>
            </p:nvSpPr>
            <p:spPr bwMode="auto">
              <a:xfrm>
                <a:off x="5964172" y="2706147"/>
                <a:ext cx="339941" cy="331503"/>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8EC26A"/>
              </a:solidFill>
              <a:ln>
                <a:noFill/>
              </a:ln>
            </p:spPr>
            <p:txBody>
              <a:bodyPr vert="horz" wrap="square" lIns="91440" tIns="45720" rIns="91440" bIns="45720" numCol="1" anchor="t" anchorCtr="0" compatLnSpc="1"/>
              <a:lstStyle/>
              <a:p>
                <a:endParaRPr lang="zh-CN" altLang="en-US"/>
              </a:p>
            </p:txBody>
          </p:sp>
        </p:grpSp>
        <p:sp>
          <p:nvSpPr>
            <p:cNvPr id="21" name="文本框 24"/>
            <p:cNvSpPr>
              <a:spLocks noChangeArrowheads="1"/>
            </p:cNvSpPr>
            <p:nvPr/>
          </p:nvSpPr>
          <p:spPr bwMode="auto">
            <a:xfrm>
              <a:off x="5344384" y="4129509"/>
              <a:ext cx="1564670" cy="3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spc="105" dirty="0">
                  <a:solidFill>
                    <a:srgbClr val="FFFFFF"/>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5"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2" name="Rectangle 7"/>
            <p:cNvSpPr/>
            <p:nvPr/>
          </p:nvSpPr>
          <p:spPr bwMode="auto">
            <a:xfrm>
              <a:off x="5117556" y="4764356"/>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3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此处添加详细文本描述，建议与标题相关并符合整体语言风格，语言描述尽量简活生活</a:t>
              </a:r>
              <a:r>
                <a:rPr lang="zh-CN" alt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25" name="组合 24"/>
          <p:cNvGrpSpPr/>
          <p:nvPr/>
        </p:nvGrpSpPr>
        <p:grpSpPr>
          <a:xfrm>
            <a:off x="9256826" y="2833998"/>
            <a:ext cx="2226581" cy="3110565"/>
            <a:chOff x="8775700" y="2687819"/>
            <a:chExt cx="2110854" cy="2950121"/>
          </a:xfrm>
        </p:grpSpPr>
        <p:sp>
          <p:nvSpPr>
            <p:cNvPr id="26" name="矩形 27"/>
            <p:cNvSpPr>
              <a:spLocks noChangeArrowheads="1"/>
            </p:cNvSpPr>
            <p:nvPr/>
          </p:nvSpPr>
          <p:spPr bwMode="auto">
            <a:xfrm>
              <a:off x="8775700" y="4000500"/>
              <a:ext cx="2101850" cy="598488"/>
            </a:xfrm>
            <a:prstGeom prst="rect">
              <a:avLst/>
            </a:prstGeom>
            <a:solidFill>
              <a:srgbClr val="00BE9B"/>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 name="椭圆 41"/>
            <p:cNvSpPr>
              <a:spLocks noChangeArrowheads="1"/>
            </p:cNvSpPr>
            <p:nvPr/>
          </p:nvSpPr>
          <p:spPr bwMode="auto">
            <a:xfrm flipV="1">
              <a:off x="9564688" y="3511550"/>
              <a:ext cx="280987" cy="282575"/>
            </a:xfrm>
            <a:prstGeom prst="ellipse">
              <a:avLst/>
            </a:prstGeom>
            <a:solidFill>
              <a:schemeClr val="bg1"/>
            </a:solidFill>
            <a:ln w="76200" cap="flat" cmpd="sng">
              <a:solidFill>
                <a:srgbClr val="00BE9B"/>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8" name="组合 27"/>
            <p:cNvGrpSpPr/>
            <p:nvPr/>
          </p:nvGrpSpPr>
          <p:grpSpPr>
            <a:xfrm>
              <a:off x="9232647" y="2687819"/>
              <a:ext cx="848320" cy="500471"/>
              <a:chOff x="9451040" y="2488437"/>
              <a:chExt cx="402022" cy="237175"/>
            </a:xfrm>
          </p:grpSpPr>
          <p:sp>
            <p:nvSpPr>
              <p:cNvPr id="31" name="Oval 40"/>
              <p:cNvSpPr>
                <a:spLocks noChangeArrowheads="1"/>
              </p:cNvSpPr>
              <p:nvPr/>
            </p:nvSpPr>
            <p:spPr bwMode="auto">
              <a:xfrm>
                <a:off x="9518848" y="2665640"/>
                <a:ext cx="59972" cy="59972"/>
              </a:xfrm>
              <a:prstGeom prst="ellipse">
                <a:avLst/>
              </a:prstGeom>
              <a:solidFill>
                <a:srgbClr val="23B9D6"/>
              </a:solidFill>
              <a:ln>
                <a:noFill/>
              </a:ln>
            </p:spPr>
            <p:txBody>
              <a:bodyPr vert="horz" wrap="square" lIns="91440" tIns="45720" rIns="91440" bIns="45720" numCol="1" anchor="t" anchorCtr="0" compatLnSpc="1"/>
              <a:lstStyle/>
              <a:p>
                <a:endParaRPr lang="zh-CN" altLang="en-US"/>
              </a:p>
            </p:txBody>
          </p:sp>
          <p:sp>
            <p:nvSpPr>
              <p:cNvPr id="32" name="Oval 41"/>
              <p:cNvSpPr>
                <a:spLocks noChangeArrowheads="1"/>
              </p:cNvSpPr>
              <p:nvPr/>
            </p:nvSpPr>
            <p:spPr bwMode="auto">
              <a:xfrm>
                <a:off x="9731009" y="2665640"/>
                <a:ext cx="59972" cy="59972"/>
              </a:xfrm>
              <a:prstGeom prst="ellipse">
                <a:avLst/>
              </a:prstGeom>
              <a:solidFill>
                <a:srgbClr val="23B9D6"/>
              </a:solidFill>
              <a:ln>
                <a:noFill/>
              </a:ln>
            </p:spPr>
            <p:txBody>
              <a:bodyPr vert="horz" wrap="square" lIns="91440" tIns="45720" rIns="91440" bIns="45720" numCol="1" anchor="t" anchorCtr="0" compatLnSpc="1"/>
              <a:lstStyle/>
              <a:p>
                <a:endParaRPr lang="zh-CN" altLang="en-US"/>
              </a:p>
            </p:txBody>
          </p:sp>
          <p:sp>
            <p:nvSpPr>
              <p:cNvPr id="33" name="Freeform 42"/>
              <p:cNvSpPr>
                <a:spLocks noEditPoints="1"/>
              </p:cNvSpPr>
              <p:nvPr/>
            </p:nvSpPr>
            <p:spPr bwMode="auto">
              <a:xfrm>
                <a:off x="9451040" y="2488437"/>
                <a:ext cx="402022" cy="20734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00BE9B"/>
              </a:solidFill>
              <a:ln>
                <a:noFill/>
              </a:ln>
            </p:spPr>
            <p:txBody>
              <a:bodyPr vert="horz" wrap="square" lIns="91440" tIns="45720" rIns="91440" bIns="45720" numCol="1" anchor="t" anchorCtr="0" compatLnSpc="1"/>
              <a:lstStyle/>
              <a:p>
                <a:endParaRPr lang="zh-CN" altLang="en-US"/>
              </a:p>
            </p:txBody>
          </p:sp>
        </p:grpSp>
        <p:sp>
          <p:nvSpPr>
            <p:cNvPr id="29" name="文本框 24"/>
            <p:cNvSpPr>
              <a:spLocks noChangeArrowheads="1"/>
            </p:cNvSpPr>
            <p:nvPr/>
          </p:nvSpPr>
          <p:spPr bwMode="auto">
            <a:xfrm>
              <a:off x="9011532" y="4138997"/>
              <a:ext cx="1564669" cy="3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spc="105" dirty="0">
                  <a:solidFill>
                    <a:srgbClr val="FFFFFF"/>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5"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0" name="Rectangle 7"/>
            <p:cNvSpPr/>
            <p:nvPr/>
          </p:nvSpPr>
          <p:spPr bwMode="auto">
            <a:xfrm>
              <a:off x="8784704" y="4773844"/>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3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此处添加详细文本描述，建议与标题相关并符合整体语言风格，语言描述尽量简活生活</a:t>
              </a:r>
              <a:r>
                <a:rPr lang="zh-CN" alt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34" name="Rectangle 7"/>
          <p:cNvSpPr/>
          <p:nvPr/>
        </p:nvSpPr>
        <p:spPr bwMode="auto">
          <a:xfrm>
            <a:off x="1460195" y="1407337"/>
            <a:ext cx="6842453" cy="84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b="1"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r>
              <a:rPr lang="zh-CN" altLang="en-US" sz="13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此处添加详细文本描述，建议与标题相关并符合整体语言风格，语言描述尽量简活生活</a:t>
            </a:r>
            <a:r>
              <a:rPr lang="zh-CN" alt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516"/>
    </mc:Choice>
    <mc:Fallback xmlns="">
      <p:transition spd="slow" advTm="351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Group 4"/>
          <p:cNvGrpSpPr/>
          <p:nvPr/>
        </p:nvGrpSpPr>
        <p:grpSpPr>
          <a:xfrm>
            <a:off x="1025402" y="3521065"/>
            <a:ext cx="2321706" cy="1077077"/>
            <a:chOff x="965101" y="1985904"/>
            <a:chExt cx="1651278" cy="770928"/>
          </a:xfrm>
        </p:grpSpPr>
        <p:sp>
          <p:nvSpPr>
            <p:cNvPr id="9" name="TextBox 8"/>
            <p:cNvSpPr txBox="1"/>
            <p:nvPr/>
          </p:nvSpPr>
          <p:spPr>
            <a:xfrm>
              <a:off x="965101" y="1985904"/>
              <a:ext cx="1651278" cy="198265"/>
            </a:xfrm>
            <a:prstGeom prst="rect">
              <a:avLst/>
            </a:prstGeom>
            <a:noFill/>
          </p:spPr>
          <p:txBody>
            <a:bodyPr wrap="square" lIns="0" tIns="0" rIns="0" bIns="0" rtlCol="0" anchor="ctr">
              <a:spAutoFit/>
            </a:bodyPr>
            <a:lstStyle/>
            <a:p>
              <a:pPr algn="ctr" defTabSz="128206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p>
          </p:txBody>
        </p:sp>
        <p:sp>
          <p:nvSpPr>
            <p:cNvPr id="10" name="TextBox 9"/>
            <p:cNvSpPr txBox="1"/>
            <p:nvPr/>
          </p:nvSpPr>
          <p:spPr>
            <a:xfrm>
              <a:off x="965102" y="2295167"/>
              <a:ext cx="1651277" cy="461665"/>
            </a:xfrm>
            <a:prstGeom prst="rect">
              <a:avLst/>
            </a:prstGeom>
            <a:noFill/>
          </p:spPr>
          <p:txBody>
            <a:bodyPr wrap="square" lIns="0" tIns="0" rIns="0" bIns="0" rtlCol="0" anchor="t">
              <a:spAutoFit/>
            </a:bodyPr>
            <a:lstStyle/>
            <a:p>
              <a:pPr defTabSz="1282065">
                <a:defRPr/>
              </a:pPr>
              <a:r>
                <a:rPr lang="zh-CN" altLang="en-US" sz="14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p>
          </p:txBody>
        </p:sp>
      </p:grpSp>
      <p:sp>
        <p:nvSpPr>
          <p:cNvPr id="11" name="Oval 9"/>
          <p:cNvSpPr/>
          <p:nvPr/>
        </p:nvSpPr>
        <p:spPr>
          <a:xfrm>
            <a:off x="1434623" y="1877244"/>
            <a:ext cx="1503265" cy="1450993"/>
          </a:xfrm>
          <a:prstGeom prst="ellipse">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a:endParaRPr lang="en-US" sz="3900" dirty="0"/>
          </a:p>
        </p:txBody>
      </p:sp>
      <p:sp>
        <p:nvSpPr>
          <p:cNvPr id="12" name="Rounded Rectangle 23"/>
          <p:cNvSpPr/>
          <p:nvPr/>
        </p:nvSpPr>
        <p:spPr>
          <a:xfrm>
            <a:off x="919256" y="5283195"/>
            <a:ext cx="2534000" cy="643870"/>
          </a:xfrm>
          <a:prstGeom prst="roundRect">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rtl="1"/>
            <a:r>
              <a:rPr lang="en-US" b="1" dirty="0">
                <a:solidFill>
                  <a:schemeClr val="bg1">
                    <a:lumMod val="95000"/>
                  </a:schemeClr>
                </a:solidFill>
              </a:rPr>
              <a:t>Keyword</a:t>
            </a:r>
          </a:p>
        </p:txBody>
      </p:sp>
      <p:grpSp>
        <p:nvGrpSpPr>
          <p:cNvPr id="13" name="Group 28"/>
          <p:cNvGrpSpPr/>
          <p:nvPr/>
        </p:nvGrpSpPr>
        <p:grpSpPr>
          <a:xfrm>
            <a:off x="1829907" y="2141113"/>
            <a:ext cx="712698" cy="865838"/>
            <a:chOff x="4106863" y="2003425"/>
            <a:chExt cx="927100" cy="1133476"/>
          </a:xfrm>
          <a:solidFill>
            <a:schemeClr val="bg1"/>
          </a:solidFill>
        </p:grpSpPr>
        <p:sp>
          <p:nvSpPr>
            <p:cNvPr id="14" name="Freeform 5"/>
            <p:cNvSpPr>
              <a:spLocks noEditPoints="1"/>
            </p:cNvSpPr>
            <p:nvPr/>
          </p:nvSpPr>
          <p:spPr bwMode="auto">
            <a:xfrm>
              <a:off x="4106863" y="2484438"/>
              <a:ext cx="927100" cy="652463"/>
            </a:xfrm>
            <a:custGeom>
              <a:avLst/>
              <a:gdLst/>
              <a:ahLst/>
              <a:cxnLst>
                <a:cxn ang="0">
                  <a:pos x="20" y="172"/>
                </a:cxn>
                <a:cxn ang="0">
                  <a:pos x="224" y="172"/>
                </a:cxn>
                <a:cxn ang="0">
                  <a:pos x="244" y="153"/>
                </a:cxn>
                <a:cxn ang="0">
                  <a:pos x="244" y="20"/>
                </a:cxn>
                <a:cxn ang="0">
                  <a:pos x="224" y="0"/>
                </a:cxn>
                <a:cxn ang="0">
                  <a:pos x="195" y="0"/>
                </a:cxn>
                <a:cxn ang="0">
                  <a:pos x="195" y="40"/>
                </a:cxn>
                <a:cxn ang="0">
                  <a:pos x="215" y="66"/>
                </a:cxn>
                <a:cxn ang="0">
                  <a:pos x="215" y="88"/>
                </a:cxn>
                <a:cxn ang="0">
                  <a:pos x="199" y="88"/>
                </a:cxn>
                <a:cxn ang="0">
                  <a:pos x="199" y="66"/>
                </a:cxn>
                <a:cxn ang="0">
                  <a:pos x="187" y="54"/>
                </a:cxn>
                <a:cxn ang="0">
                  <a:pos x="175" y="66"/>
                </a:cxn>
                <a:cxn ang="0">
                  <a:pos x="175" y="88"/>
                </a:cxn>
                <a:cxn ang="0">
                  <a:pos x="159" y="88"/>
                </a:cxn>
                <a:cxn ang="0">
                  <a:pos x="159" y="66"/>
                </a:cxn>
                <a:cxn ang="0">
                  <a:pos x="179" y="40"/>
                </a:cxn>
                <a:cxn ang="0">
                  <a:pos x="179" y="1"/>
                </a:cxn>
                <a:cxn ang="0">
                  <a:pos x="122" y="25"/>
                </a:cxn>
                <a:cxn ang="0">
                  <a:pos x="67" y="3"/>
                </a:cxn>
                <a:cxn ang="0">
                  <a:pos x="67" y="46"/>
                </a:cxn>
                <a:cxn ang="0">
                  <a:pos x="85" y="70"/>
                </a:cxn>
                <a:cxn ang="0">
                  <a:pos x="59" y="96"/>
                </a:cxn>
                <a:cxn ang="0">
                  <a:pos x="33" y="70"/>
                </a:cxn>
                <a:cxn ang="0">
                  <a:pos x="51" y="46"/>
                </a:cxn>
                <a:cxn ang="0">
                  <a:pos x="51" y="0"/>
                </a:cxn>
                <a:cxn ang="0">
                  <a:pos x="20" y="0"/>
                </a:cxn>
                <a:cxn ang="0">
                  <a:pos x="0" y="20"/>
                </a:cxn>
                <a:cxn ang="0">
                  <a:pos x="0" y="153"/>
                </a:cxn>
                <a:cxn ang="0">
                  <a:pos x="20" y="172"/>
                </a:cxn>
                <a:cxn ang="0">
                  <a:pos x="20" y="172"/>
                </a:cxn>
                <a:cxn ang="0">
                  <a:pos x="20" y="172"/>
                </a:cxn>
              </a:cxnLst>
              <a:rect l="0" t="0" r="r" b="b"/>
              <a:pathLst>
                <a:path w="244" h="172">
                  <a:moveTo>
                    <a:pt x="20" y="172"/>
                  </a:moveTo>
                  <a:cubicBezTo>
                    <a:pt x="224" y="172"/>
                    <a:pt x="224" y="172"/>
                    <a:pt x="224" y="172"/>
                  </a:cubicBezTo>
                  <a:cubicBezTo>
                    <a:pt x="235" y="172"/>
                    <a:pt x="244" y="163"/>
                    <a:pt x="244" y="153"/>
                  </a:cubicBezTo>
                  <a:cubicBezTo>
                    <a:pt x="244" y="20"/>
                    <a:pt x="244" y="20"/>
                    <a:pt x="244" y="20"/>
                  </a:cubicBezTo>
                  <a:cubicBezTo>
                    <a:pt x="244" y="9"/>
                    <a:pt x="235" y="0"/>
                    <a:pt x="224" y="0"/>
                  </a:cubicBezTo>
                  <a:cubicBezTo>
                    <a:pt x="195" y="0"/>
                    <a:pt x="195" y="0"/>
                    <a:pt x="195" y="0"/>
                  </a:cubicBezTo>
                  <a:cubicBezTo>
                    <a:pt x="195" y="40"/>
                    <a:pt x="195" y="40"/>
                    <a:pt x="195" y="40"/>
                  </a:cubicBezTo>
                  <a:cubicBezTo>
                    <a:pt x="206" y="43"/>
                    <a:pt x="215" y="54"/>
                    <a:pt x="215" y="66"/>
                  </a:cubicBezTo>
                  <a:cubicBezTo>
                    <a:pt x="215" y="88"/>
                    <a:pt x="215" y="88"/>
                    <a:pt x="215" y="88"/>
                  </a:cubicBezTo>
                  <a:cubicBezTo>
                    <a:pt x="199" y="88"/>
                    <a:pt x="199" y="88"/>
                    <a:pt x="199" y="88"/>
                  </a:cubicBezTo>
                  <a:cubicBezTo>
                    <a:pt x="199" y="66"/>
                    <a:pt x="199" y="66"/>
                    <a:pt x="199" y="66"/>
                  </a:cubicBezTo>
                  <a:cubicBezTo>
                    <a:pt x="199" y="60"/>
                    <a:pt x="193" y="54"/>
                    <a:pt x="187" y="54"/>
                  </a:cubicBezTo>
                  <a:cubicBezTo>
                    <a:pt x="180" y="54"/>
                    <a:pt x="175" y="60"/>
                    <a:pt x="175" y="66"/>
                  </a:cubicBezTo>
                  <a:cubicBezTo>
                    <a:pt x="175" y="88"/>
                    <a:pt x="175" y="88"/>
                    <a:pt x="175" y="88"/>
                  </a:cubicBezTo>
                  <a:cubicBezTo>
                    <a:pt x="159" y="88"/>
                    <a:pt x="159" y="88"/>
                    <a:pt x="159" y="88"/>
                  </a:cubicBezTo>
                  <a:cubicBezTo>
                    <a:pt x="159" y="66"/>
                    <a:pt x="159" y="66"/>
                    <a:pt x="159" y="66"/>
                  </a:cubicBezTo>
                  <a:cubicBezTo>
                    <a:pt x="159" y="54"/>
                    <a:pt x="167" y="43"/>
                    <a:pt x="179" y="40"/>
                  </a:cubicBezTo>
                  <a:cubicBezTo>
                    <a:pt x="179" y="1"/>
                    <a:pt x="179" y="1"/>
                    <a:pt x="179" y="1"/>
                  </a:cubicBezTo>
                  <a:cubicBezTo>
                    <a:pt x="164" y="16"/>
                    <a:pt x="144" y="25"/>
                    <a:pt x="122" y="25"/>
                  </a:cubicBezTo>
                  <a:cubicBezTo>
                    <a:pt x="100" y="25"/>
                    <a:pt x="81" y="17"/>
                    <a:pt x="67" y="3"/>
                  </a:cubicBezTo>
                  <a:cubicBezTo>
                    <a:pt x="67" y="46"/>
                    <a:pt x="67" y="46"/>
                    <a:pt x="67" y="46"/>
                  </a:cubicBezTo>
                  <a:cubicBezTo>
                    <a:pt x="77" y="49"/>
                    <a:pt x="85" y="59"/>
                    <a:pt x="85" y="70"/>
                  </a:cubicBezTo>
                  <a:cubicBezTo>
                    <a:pt x="85" y="85"/>
                    <a:pt x="73" y="96"/>
                    <a:pt x="59" y="96"/>
                  </a:cubicBezTo>
                  <a:cubicBezTo>
                    <a:pt x="44" y="96"/>
                    <a:pt x="33" y="85"/>
                    <a:pt x="33" y="70"/>
                  </a:cubicBezTo>
                  <a:cubicBezTo>
                    <a:pt x="33" y="59"/>
                    <a:pt x="40" y="49"/>
                    <a:pt x="51" y="46"/>
                  </a:cubicBezTo>
                  <a:cubicBezTo>
                    <a:pt x="51" y="0"/>
                    <a:pt x="51" y="0"/>
                    <a:pt x="51" y="0"/>
                  </a:cubicBezTo>
                  <a:cubicBezTo>
                    <a:pt x="20" y="0"/>
                    <a:pt x="20" y="0"/>
                    <a:pt x="20" y="0"/>
                  </a:cubicBezTo>
                  <a:cubicBezTo>
                    <a:pt x="9" y="0"/>
                    <a:pt x="0" y="9"/>
                    <a:pt x="0" y="20"/>
                  </a:cubicBezTo>
                  <a:cubicBezTo>
                    <a:pt x="0" y="153"/>
                    <a:pt x="0" y="153"/>
                    <a:pt x="0" y="153"/>
                  </a:cubicBezTo>
                  <a:cubicBezTo>
                    <a:pt x="0" y="163"/>
                    <a:pt x="9" y="172"/>
                    <a:pt x="20" y="172"/>
                  </a:cubicBezTo>
                  <a:close/>
                  <a:moveTo>
                    <a:pt x="20" y="172"/>
                  </a:moveTo>
                  <a:cubicBezTo>
                    <a:pt x="20" y="172"/>
                    <a:pt x="20" y="172"/>
                    <a:pt x="20" y="172"/>
                  </a:cubicBezTo>
                </a:path>
              </a:pathLst>
            </a:custGeom>
            <a:grpFill/>
            <a:ln w="9525">
              <a:noFill/>
              <a:round/>
            </a:ln>
          </p:spPr>
          <p:txBody>
            <a:bodyPr vert="horz" wrap="square" lIns="91440" tIns="45720" rIns="91440" bIns="45720" numCol="1" anchor="t" anchorCtr="0" compatLnSpc="1"/>
            <a:lstStyle/>
            <a:p>
              <a:endParaRPr lang="en-US"/>
            </a:p>
          </p:txBody>
        </p:sp>
        <p:sp>
          <p:nvSpPr>
            <p:cNvPr id="15" name="Freeform 6"/>
            <p:cNvSpPr>
              <a:spLocks noEditPoints="1"/>
            </p:cNvSpPr>
            <p:nvPr/>
          </p:nvSpPr>
          <p:spPr bwMode="auto">
            <a:xfrm>
              <a:off x="4300538" y="2003425"/>
              <a:ext cx="539750" cy="538163"/>
            </a:xfrm>
            <a:custGeom>
              <a:avLst/>
              <a:gdLst/>
              <a:ahLst/>
              <a:cxnLst>
                <a:cxn ang="0">
                  <a:pos x="22" y="123"/>
                </a:cxn>
                <a:cxn ang="0">
                  <a:pos x="27" y="127"/>
                </a:cxn>
                <a:cxn ang="0">
                  <a:pos x="71" y="142"/>
                </a:cxn>
                <a:cxn ang="0">
                  <a:pos x="114" y="127"/>
                </a:cxn>
                <a:cxn ang="0">
                  <a:pos x="120" y="123"/>
                </a:cxn>
                <a:cxn ang="0">
                  <a:pos x="124" y="118"/>
                </a:cxn>
                <a:cxn ang="0">
                  <a:pos x="142" y="71"/>
                </a:cxn>
                <a:cxn ang="0">
                  <a:pos x="71" y="0"/>
                </a:cxn>
                <a:cxn ang="0">
                  <a:pos x="0" y="71"/>
                </a:cxn>
                <a:cxn ang="0">
                  <a:pos x="17" y="118"/>
                </a:cxn>
                <a:cxn ang="0">
                  <a:pos x="22" y="123"/>
                </a:cxn>
                <a:cxn ang="0">
                  <a:pos x="22" y="123"/>
                </a:cxn>
                <a:cxn ang="0">
                  <a:pos x="22" y="123"/>
                </a:cxn>
              </a:cxnLst>
              <a:rect l="0" t="0" r="r" b="b"/>
              <a:pathLst>
                <a:path w="142" h="142">
                  <a:moveTo>
                    <a:pt x="22" y="123"/>
                  </a:moveTo>
                  <a:cubicBezTo>
                    <a:pt x="24" y="124"/>
                    <a:pt x="25" y="126"/>
                    <a:pt x="27" y="127"/>
                  </a:cubicBezTo>
                  <a:cubicBezTo>
                    <a:pt x="39" y="137"/>
                    <a:pt x="54" y="142"/>
                    <a:pt x="71" y="142"/>
                  </a:cubicBezTo>
                  <a:cubicBezTo>
                    <a:pt x="87" y="142"/>
                    <a:pt x="102" y="137"/>
                    <a:pt x="114" y="127"/>
                  </a:cubicBezTo>
                  <a:cubicBezTo>
                    <a:pt x="116" y="126"/>
                    <a:pt x="118" y="124"/>
                    <a:pt x="120" y="123"/>
                  </a:cubicBezTo>
                  <a:cubicBezTo>
                    <a:pt x="121" y="121"/>
                    <a:pt x="123" y="120"/>
                    <a:pt x="124" y="118"/>
                  </a:cubicBezTo>
                  <a:cubicBezTo>
                    <a:pt x="135" y="105"/>
                    <a:pt x="142" y="89"/>
                    <a:pt x="142" y="71"/>
                  </a:cubicBezTo>
                  <a:cubicBezTo>
                    <a:pt x="142" y="32"/>
                    <a:pt x="110" y="0"/>
                    <a:pt x="71" y="0"/>
                  </a:cubicBezTo>
                  <a:cubicBezTo>
                    <a:pt x="32" y="0"/>
                    <a:pt x="0" y="32"/>
                    <a:pt x="0" y="71"/>
                  </a:cubicBezTo>
                  <a:cubicBezTo>
                    <a:pt x="0" y="89"/>
                    <a:pt x="6" y="105"/>
                    <a:pt x="17" y="118"/>
                  </a:cubicBezTo>
                  <a:cubicBezTo>
                    <a:pt x="19" y="120"/>
                    <a:pt x="20" y="121"/>
                    <a:pt x="22" y="123"/>
                  </a:cubicBezTo>
                  <a:close/>
                  <a:moveTo>
                    <a:pt x="22" y="123"/>
                  </a:moveTo>
                  <a:cubicBezTo>
                    <a:pt x="22" y="123"/>
                    <a:pt x="22" y="123"/>
                    <a:pt x="22" y="123"/>
                  </a:cubicBezTo>
                </a:path>
              </a:pathLst>
            </a:custGeom>
            <a:grpFill/>
            <a:ln w="9525">
              <a:noFill/>
              <a:round/>
            </a:ln>
          </p:spPr>
          <p:txBody>
            <a:bodyPr vert="horz" wrap="square" lIns="91440" tIns="45720" rIns="91440" bIns="45720" numCol="1" anchor="t" anchorCtr="0" compatLnSpc="1"/>
            <a:lstStyle/>
            <a:p>
              <a:endParaRPr lang="en-US"/>
            </a:p>
          </p:txBody>
        </p:sp>
        <p:sp>
          <p:nvSpPr>
            <p:cNvPr id="16" name="Freeform 7"/>
            <p:cNvSpPr>
              <a:spLocks noEditPoints="1"/>
            </p:cNvSpPr>
            <p:nvPr/>
          </p:nvSpPr>
          <p:spPr bwMode="auto">
            <a:xfrm>
              <a:off x="4292601" y="2711450"/>
              <a:ext cx="76200" cy="76200"/>
            </a:xfrm>
            <a:custGeom>
              <a:avLst/>
              <a:gdLst/>
              <a:ahLst/>
              <a:cxnLst>
                <a:cxn ang="0">
                  <a:pos x="0" y="10"/>
                </a:cxn>
                <a:cxn ang="0">
                  <a:pos x="10" y="20"/>
                </a:cxn>
                <a:cxn ang="0">
                  <a:pos x="20" y="10"/>
                </a:cxn>
                <a:cxn ang="0">
                  <a:pos x="16" y="3"/>
                </a:cxn>
                <a:cxn ang="0">
                  <a:pos x="10" y="0"/>
                </a:cxn>
                <a:cxn ang="0">
                  <a:pos x="3" y="3"/>
                </a:cxn>
                <a:cxn ang="0">
                  <a:pos x="0" y="10"/>
                </a:cxn>
                <a:cxn ang="0">
                  <a:pos x="0" y="10"/>
                </a:cxn>
                <a:cxn ang="0">
                  <a:pos x="0" y="10"/>
                </a:cxn>
              </a:cxnLst>
              <a:rect l="0" t="0" r="r" b="b"/>
              <a:pathLst>
                <a:path w="20" h="20">
                  <a:moveTo>
                    <a:pt x="0" y="10"/>
                  </a:moveTo>
                  <a:cubicBezTo>
                    <a:pt x="0" y="16"/>
                    <a:pt x="4" y="20"/>
                    <a:pt x="10" y="20"/>
                  </a:cubicBezTo>
                  <a:cubicBezTo>
                    <a:pt x="15" y="20"/>
                    <a:pt x="20" y="16"/>
                    <a:pt x="20" y="10"/>
                  </a:cubicBezTo>
                  <a:cubicBezTo>
                    <a:pt x="20" y="7"/>
                    <a:pt x="18" y="5"/>
                    <a:pt x="16" y="3"/>
                  </a:cubicBezTo>
                  <a:cubicBezTo>
                    <a:pt x="14" y="1"/>
                    <a:pt x="12" y="0"/>
                    <a:pt x="10" y="0"/>
                  </a:cubicBezTo>
                  <a:cubicBezTo>
                    <a:pt x="7" y="0"/>
                    <a:pt x="5" y="1"/>
                    <a:pt x="3" y="3"/>
                  </a:cubicBezTo>
                  <a:cubicBezTo>
                    <a:pt x="1" y="5"/>
                    <a:pt x="0" y="7"/>
                    <a:pt x="0" y="10"/>
                  </a:cubicBezTo>
                  <a:close/>
                  <a:moveTo>
                    <a:pt x="0" y="10"/>
                  </a:moveTo>
                  <a:cubicBezTo>
                    <a:pt x="0" y="10"/>
                    <a:pt x="0" y="10"/>
                    <a:pt x="0" y="10"/>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17" name="Group 30"/>
          <p:cNvGrpSpPr/>
          <p:nvPr/>
        </p:nvGrpSpPr>
        <p:grpSpPr>
          <a:xfrm>
            <a:off x="3861546" y="3521065"/>
            <a:ext cx="2321706" cy="1050462"/>
            <a:chOff x="965101" y="1985904"/>
            <a:chExt cx="1651278" cy="751878"/>
          </a:xfrm>
        </p:grpSpPr>
        <p:sp>
          <p:nvSpPr>
            <p:cNvPr id="18" name="TextBox 17"/>
            <p:cNvSpPr txBox="1"/>
            <p:nvPr/>
          </p:nvSpPr>
          <p:spPr>
            <a:xfrm>
              <a:off x="965101" y="1985904"/>
              <a:ext cx="1651278" cy="198265"/>
            </a:xfrm>
            <a:prstGeom prst="rect">
              <a:avLst/>
            </a:prstGeom>
            <a:noFill/>
          </p:spPr>
          <p:txBody>
            <a:bodyPr wrap="square" lIns="0" tIns="0" rIns="0" bIns="0" rtlCol="0" anchor="ctr">
              <a:spAutoFit/>
            </a:bodyPr>
            <a:lstStyle/>
            <a:p>
              <a:pPr algn="ctr" defTabSz="128206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p>
          </p:txBody>
        </p:sp>
        <p:sp>
          <p:nvSpPr>
            <p:cNvPr id="19" name="TextBox 18"/>
            <p:cNvSpPr txBox="1"/>
            <p:nvPr/>
          </p:nvSpPr>
          <p:spPr>
            <a:xfrm>
              <a:off x="965102" y="2276117"/>
              <a:ext cx="1651277" cy="461665"/>
            </a:xfrm>
            <a:prstGeom prst="rect">
              <a:avLst/>
            </a:prstGeom>
            <a:noFill/>
          </p:spPr>
          <p:txBody>
            <a:bodyPr wrap="square" lIns="0" tIns="0" rIns="0" bIns="0" rtlCol="0" anchor="t">
              <a:spAutoFit/>
            </a:bodyPr>
            <a:lstStyle/>
            <a:p>
              <a:pPr defTabSz="1282065">
                <a:defRPr/>
              </a:pPr>
              <a:r>
                <a:rPr lang="zh-CN" altLang="en-US" sz="14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p>
          </p:txBody>
        </p:sp>
      </p:grpSp>
      <p:sp>
        <p:nvSpPr>
          <p:cNvPr id="20" name="Oval 33"/>
          <p:cNvSpPr/>
          <p:nvPr/>
        </p:nvSpPr>
        <p:spPr>
          <a:xfrm>
            <a:off x="4270765" y="1877244"/>
            <a:ext cx="1503265" cy="1450993"/>
          </a:xfrm>
          <a:prstGeom prst="ellipse">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a:endParaRPr lang="en-US" sz="3900" dirty="0"/>
          </a:p>
        </p:txBody>
      </p:sp>
      <p:sp>
        <p:nvSpPr>
          <p:cNvPr id="21" name="Rounded Rectangle 34"/>
          <p:cNvSpPr/>
          <p:nvPr/>
        </p:nvSpPr>
        <p:spPr>
          <a:xfrm>
            <a:off x="3755400" y="5283195"/>
            <a:ext cx="2534000" cy="643870"/>
          </a:xfrm>
          <a:prstGeom prst="round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rtl="1"/>
            <a:r>
              <a:rPr lang="en-US" b="1" dirty="0">
                <a:solidFill>
                  <a:schemeClr val="bg1">
                    <a:lumMod val="95000"/>
                  </a:schemeClr>
                </a:solidFill>
              </a:rPr>
              <a:t>Keyword</a:t>
            </a:r>
          </a:p>
        </p:txBody>
      </p:sp>
      <p:sp>
        <p:nvSpPr>
          <p:cNvPr id="22" name="Freeform 11"/>
          <p:cNvSpPr>
            <a:spLocks noEditPoints="1"/>
          </p:cNvSpPr>
          <p:nvPr/>
        </p:nvSpPr>
        <p:spPr bwMode="auto">
          <a:xfrm>
            <a:off x="4655568" y="2197953"/>
            <a:ext cx="752070" cy="765920"/>
          </a:xfrm>
          <a:custGeom>
            <a:avLst/>
            <a:gdLst/>
            <a:ahLst/>
            <a:cxnLst>
              <a:cxn ang="0">
                <a:pos x="16" y="0"/>
              </a:cxn>
              <a:cxn ang="0">
                <a:pos x="0" y="16"/>
              </a:cxn>
              <a:cxn ang="0">
                <a:pos x="0" y="86"/>
              </a:cxn>
              <a:cxn ang="0">
                <a:pos x="16" y="102"/>
              </a:cxn>
              <a:cxn ang="0">
                <a:pos x="83" y="102"/>
              </a:cxn>
              <a:cxn ang="0">
                <a:pos x="99" y="86"/>
              </a:cxn>
              <a:cxn ang="0">
                <a:pos x="99" y="16"/>
              </a:cxn>
              <a:cxn ang="0">
                <a:pos x="83" y="0"/>
              </a:cxn>
              <a:cxn ang="0">
                <a:pos x="16" y="0"/>
              </a:cxn>
              <a:cxn ang="0">
                <a:pos x="72" y="75"/>
              </a:cxn>
              <a:cxn ang="0">
                <a:pos x="68" y="79"/>
              </a:cxn>
              <a:cxn ang="0">
                <a:pos x="64" y="79"/>
              </a:cxn>
              <a:cxn ang="0">
                <a:pos x="60" y="75"/>
              </a:cxn>
              <a:cxn ang="0">
                <a:pos x="60" y="56"/>
              </a:cxn>
              <a:cxn ang="0">
                <a:pos x="39" y="56"/>
              </a:cxn>
              <a:cxn ang="0">
                <a:pos x="39" y="75"/>
              </a:cxn>
              <a:cxn ang="0">
                <a:pos x="35" y="79"/>
              </a:cxn>
              <a:cxn ang="0">
                <a:pos x="31" y="79"/>
              </a:cxn>
              <a:cxn ang="0">
                <a:pos x="27" y="75"/>
              </a:cxn>
              <a:cxn ang="0">
                <a:pos x="27" y="27"/>
              </a:cxn>
              <a:cxn ang="0">
                <a:pos x="31" y="23"/>
              </a:cxn>
              <a:cxn ang="0">
                <a:pos x="35" y="23"/>
              </a:cxn>
              <a:cxn ang="0">
                <a:pos x="39" y="27"/>
              </a:cxn>
              <a:cxn ang="0">
                <a:pos x="39" y="45"/>
              </a:cxn>
              <a:cxn ang="0">
                <a:pos x="60" y="45"/>
              </a:cxn>
              <a:cxn ang="0">
                <a:pos x="60" y="27"/>
              </a:cxn>
              <a:cxn ang="0">
                <a:pos x="64" y="23"/>
              </a:cxn>
              <a:cxn ang="0">
                <a:pos x="68" y="23"/>
              </a:cxn>
              <a:cxn ang="0">
                <a:pos x="72" y="27"/>
              </a:cxn>
              <a:cxn ang="0">
                <a:pos x="72" y="75"/>
              </a:cxn>
              <a:cxn ang="0">
                <a:pos x="72" y="75"/>
              </a:cxn>
              <a:cxn ang="0">
                <a:pos x="72" y="75"/>
              </a:cxn>
            </a:cxnLst>
            <a:rect l="0" t="0" r="r" b="b"/>
            <a:pathLst>
              <a:path w="99" h="102">
                <a:moveTo>
                  <a:pt x="16" y="0"/>
                </a:moveTo>
                <a:cubicBezTo>
                  <a:pt x="7" y="0"/>
                  <a:pt x="0" y="7"/>
                  <a:pt x="0" y="16"/>
                </a:cubicBezTo>
                <a:cubicBezTo>
                  <a:pt x="0" y="86"/>
                  <a:pt x="0" y="86"/>
                  <a:pt x="0" y="86"/>
                </a:cubicBezTo>
                <a:cubicBezTo>
                  <a:pt x="0" y="95"/>
                  <a:pt x="7" y="102"/>
                  <a:pt x="16" y="102"/>
                </a:cubicBezTo>
                <a:cubicBezTo>
                  <a:pt x="83" y="102"/>
                  <a:pt x="83" y="102"/>
                  <a:pt x="83" y="102"/>
                </a:cubicBezTo>
                <a:cubicBezTo>
                  <a:pt x="92" y="102"/>
                  <a:pt x="99" y="95"/>
                  <a:pt x="99" y="86"/>
                </a:cubicBezTo>
                <a:cubicBezTo>
                  <a:pt x="99" y="16"/>
                  <a:pt x="99" y="16"/>
                  <a:pt x="99" y="16"/>
                </a:cubicBezTo>
                <a:cubicBezTo>
                  <a:pt x="99" y="7"/>
                  <a:pt x="92" y="0"/>
                  <a:pt x="83" y="0"/>
                </a:cubicBezTo>
                <a:lnTo>
                  <a:pt x="16" y="0"/>
                </a:lnTo>
                <a:close/>
                <a:moveTo>
                  <a:pt x="72" y="75"/>
                </a:moveTo>
                <a:cubicBezTo>
                  <a:pt x="72" y="77"/>
                  <a:pt x="71" y="79"/>
                  <a:pt x="68" y="79"/>
                </a:cubicBezTo>
                <a:cubicBezTo>
                  <a:pt x="64" y="79"/>
                  <a:pt x="64" y="79"/>
                  <a:pt x="64" y="79"/>
                </a:cubicBezTo>
                <a:cubicBezTo>
                  <a:pt x="62" y="79"/>
                  <a:pt x="60" y="77"/>
                  <a:pt x="60" y="75"/>
                </a:cubicBezTo>
                <a:cubicBezTo>
                  <a:pt x="60" y="56"/>
                  <a:pt x="60" y="56"/>
                  <a:pt x="60" y="56"/>
                </a:cubicBezTo>
                <a:cubicBezTo>
                  <a:pt x="39" y="56"/>
                  <a:pt x="39" y="56"/>
                  <a:pt x="39" y="56"/>
                </a:cubicBezTo>
                <a:cubicBezTo>
                  <a:pt x="39" y="75"/>
                  <a:pt x="39" y="75"/>
                  <a:pt x="39" y="75"/>
                </a:cubicBezTo>
                <a:cubicBezTo>
                  <a:pt x="39" y="77"/>
                  <a:pt x="37" y="79"/>
                  <a:pt x="35" y="79"/>
                </a:cubicBezTo>
                <a:cubicBezTo>
                  <a:pt x="31" y="79"/>
                  <a:pt x="31" y="79"/>
                  <a:pt x="31" y="79"/>
                </a:cubicBezTo>
                <a:cubicBezTo>
                  <a:pt x="29" y="79"/>
                  <a:pt x="27" y="77"/>
                  <a:pt x="27" y="75"/>
                </a:cubicBezTo>
                <a:cubicBezTo>
                  <a:pt x="27" y="27"/>
                  <a:pt x="27" y="27"/>
                  <a:pt x="27" y="27"/>
                </a:cubicBezTo>
                <a:cubicBezTo>
                  <a:pt x="27" y="25"/>
                  <a:pt x="29" y="23"/>
                  <a:pt x="31" y="23"/>
                </a:cubicBezTo>
                <a:cubicBezTo>
                  <a:pt x="35" y="23"/>
                  <a:pt x="35" y="23"/>
                  <a:pt x="35" y="23"/>
                </a:cubicBezTo>
                <a:cubicBezTo>
                  <a:pt x="37" y="23"/>
                  <a:pt x="39" y="25"/>
                  <a:pt x="39" y="27"/>
                </a:cubicBezTo>
                <a:cubicBezTo>
                  <a:pt x="39" y="45"/>
                  <a:pt x="39" y="45"/>
                  <a:pt x="39" y="45"/>
                </a:cubicBezTo>
                <a:cubicBezTo>
                  <a:pt x="60" y="45"/>
                  <a:pt x="60" y="45"/>
                  <a:pt x="60" y="45"/>
                </a:cubicBezTo>
                <a:cubicBezTo>
                  <a:pt x="60" y="27"/>
                  <a:pt x="60" y="27"/>
                  <a:pt x="60" y="27"/>
                </a:cubicBezTo>
                <a:cubicBezTo>
                  <a:pt x="60" y="25"/>
                  <a:pt x="62" y="23"/>
                  <a:pt x="64" y="23"/>
                </a:cubicBezTo>
                <a:cubicBezTo>
                  <a:pt x="68" y="23"/>
                  <a:pt x="68" y="23"/>
                  <a:pt x="68" y="23"/>
                </a:cubicBezTo>
                <a:cubicBezTo>
                  <a:pt x="71" y="23"/>
                  <a:pt x="72" y="25"/>
                  <a:pt x="72" y="27"/>
                </a:cubicBezTo>
                <a:cubicBezTo>
                  <a:pt x="72" y="75"/>
                  <a:pt x="72" y="75"/>
                  <a:pt x="72" y="75"/>
                </a:cubicBezTo>
                <a:close/>
                <a:moveTo>
                  <a:pt x="72" y="75"/>
                </a:moveTo>
                <a:cubicBezTo>
                  <a:pt x="72" y="75"/>
                  <a:pt x="72" y="75"/>
                  <a:pt x="72" y="75"/>
                </a:cubicBezTo>
              </a:path>
            </a:pathLst>
          </a:custGeom>
          <a:solidFill>
            <a:schemeClr val="bg1"/>
          </a:solidFill>
          <a:ln w="9525">
            <a:noFill/>
            <a:round/>
          </a:ln>
        </p:spPr>
        <p:txBody>
          <a:bodyPr vert="horz" wrap="square" lIns="128255" tIns="64128" rIns="128255" bIns="64128" numCol="1" anchor="t" anchorCtr="0" compatLnSpc="1"/>
          <a:lstStyle/>
          <a:p>
            <a:endParaRPr lang="en-US"/>
          </a:p>
        </p:txBody>
      </p:sp>
      <p:grpSp>
        <p:nvGrpSpPr>
          <p:cNvPr id="23" name="Group 44"/>
          <p:cNvGrpSpPr/>
          <p:nvPr/>
        </p:nvGrpSpPr>
        <p:grpSpPr>
          <a:xfrm>
            <a:off x="6673183" y="3521065"/>
            <a:ext cx="2321706" cy="1037155"/>
            <a:chOff x="965101" y="1985904"/>
            <a:chExt cx="1651278" cy="742353"/>
          </a:xfrm>
        </p:grpSpPr>
        <p:sp>
          <p:nvSpPr>
            <p:cNvPr id="24" name="TextBox 23"/>
            <p:cNvSpPr txBox="1"/>
            <p:nvPr/>
          </p:nvSpPr>
          <p:spPr>
            <a:xfrm>
              <a:off x="965101" y="1985904"/>
              <a:ext cx="1651278" cy="198265"/>
            </a:xfrm>
            <a:prstGeom prst="rect">
              <a:avLst/>
            </a:prstGeom>
            <a:noFill/>
          </p:spPr>
          <p:txBody>
            <a:bodyPr wrap="square" lIns="0" tIns="0" rIns="0" bIns="0" rtlCol="0" anchor="ctr">
              <a:spAutoFit/>
            </a:bodyPr>
            <a:lstStyle/>
            <a:p>
              <a:pPr algn="ctr" defTabSz="128206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p>
          </p:txBody>
        </p:sp>
        <p:sp>
          <p:nvSpPr>
            <p:cNvPr id="25" name="TextBox 24"/>
            <p:cNvSpPr txBox="1"/>
            <p:nvPr/>
          </p:nvSpPr>
          <p:spPr>
            <a:xfrm>
              <a:off x="965102" y="2266592"/>
              <a:ext cx="1651277" cy="461665"/>
            </a:xfrm>
            <a:prstGeom prst="rect">
              <a:avLst/>
            </a:prstGeom>
            <a:noFill/>
          </p:spPr>
          <p:txBody>
            <a:bodyPr wrap="square" lIns="0" tIns="0" rIns="0" bIns="0" rtlCol="0" anchor="t">
              <a:spAutoFit/>
            </a:bodyPr>
            <a:lstStyle/>
            <a:p>
              <a:pPr defTabSz="1282065">
                <a:defRPr/>
              </a:pPr>
              <a:r>
                <a:rPr lang="zh-CN" altLang="en-US" sz="14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p>
          </p:txBody>
        </p:sp>
      </p:grpSp>
      <p:sp>
        <p:nvSpPr>
          <p:cNvPr id="26" name="Oval 47"/>
          <p:cNvSpPr/>
          <p:nvPr/>
        </p:nvSpPr>
        <p:spPr>
          <a:xfrm>
            <a:off x="7082403" y="1877244"/>
            <a:ext cx="1503265" cy="1450993"/>
          </a:xfrm>
          <a:prstGeom prst="ellipse">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a:endParaRPr lang="en-US" sz="3900" dirty="0"/>
          </a:p>
        </p:txBody>
      </p:sp>
      <p:sp>
        <p:nvSpPr>
          <p:cNvPr id="27" name="Rounded Rectangle 48"/>
          <p:cNvSpPr/>
          <p:nvPr/>
        </p:nvSpPr>
        <p:spPr>
          <a:xfrm>
            <a:off x="6567037" y="5283195"/>
            <a:ext cx="2534000" cy="643870"/>
          </a:xfrm>
          <a:prstGeom prst="roundRect">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rtl="1"/>
            <a:r>
              <a:rPr lang="en-US" b="1" dirty="0">
                <a:solidFill>
                  <a:schemeClr val="bg1">
                    <a:lumMod val="95000"/>
                  </a:schemeClr>
                </a:solidFill>
              </a:rPr>
              <a:t>Keyword</a:t>
            </a:r>
          </a:p>
        </p:txBody>
      </p:sp>
      <p:sp>
        <p:nvSpPr>
          <p:cNvPr id="28" name="Freeform 15"/>
          <p:cNvSpPr>
            <a:spLocks noEditPoints="1"/>
          </p:cNvSpPr>
          <p:nvPr/>
        </p:nvSpPr>
        <p:spPr bwMode="auto">
          <a:xfrm>
            <a:off x="7466921" y="2191314"/>
            <a:ext cx="752354" cy="743852"/>
          </a:xfrm>
          <a:custGeom>
            <a:avLst/>
            <a:gdLst/>
            <a:ahLst/>
            <a:cxnLst>
              <a:cxn ang="0">
                <a:pos x="165" y="147"/>
              </a:cxn>
              <a:cxn ang="0">
                <a:pos x="165" y="14"/>
              </a:cxn>
              <a:cxn ang="0">
                <a:pos x="148" y="0"/>
              </a:cxn>
              <a:cxn ang="0">
                <a:pos x="18" y="0"/>
              </a:cxn>
              <a:cxn ang="0">
                <a:pos x="0" y="15"/>
              </a:cxn>
              <a:cxn ang="0">
                <a:pos x="0" y="145"/>
              </a:cxn>
              <a:cxn ang="0">
                <a:pos x="16" y="165"/>
              </a:cxn>
              <a:cxn ang="0">
                <a:pos x="149" y="165"/>
              </a:cxn>
              <a:cxn ang="0">
                <a:pos x="165" y="147"/>
              </a:cxn>
              <a:cxn ang="0">
                <a:pos x="38" y="22"/>
              </a:cxn>
              <a:cxn ang="0">
                <a:pos x="46" y="16"/>
              </a:cxn>
              <a:cxn ang="0">
                <a:pos x="51" y="15"/>
              </a:cxn>
              <a:cxn ang="0">
                <a:pos x="55" y="17"/>
              </a:cxn>
              <a:cxn ang="0">
                <a:pos x="57" y="20"/>
              </a:cxn>
              <a:cxn ang="0">
                <a:pos x="39" y="34"/>
              </a:cxn>
              <a:cxn ang="0">
                <a:pos x="36" y="31"/>
              </a:cxn>
              <a:cxn ang="0">
                <a:pos x="38" y="22"/>
              </a:cxn>
              <a:cxn ang="0">
                <a:pos x="120" y="150"/>
              </a:cxn>
              <a:cxn ang="0">
                <a:pos x="116" y="153"/>
              </a:cxn>
              <a:cxn ang="0">
                <a:pos x="37" y="153"/>
              </a:cxn>
              <a:cxn ang="0">
                <a:pos x="34" y="150"/>
              </a:cxn>
              <a:cxn ang="0">
                <a:pos x="34" y="138"/>
              </a:cxn>
              <a:cxn ang="0">
                <a:pos x="37" y="135"/>
              </a:cxn>
              <a:cxn ang="0">
                <a:pos x="41" y="135"/>
              </a:cxn>
              <a:cxn ang="0">
                <a:pos x="43" y="132"/>
              </a:cxn>
              <a:cxn ang="0">
                <a:pos x="61" y="73"/>
              </a:cxn>
              <a:cxn ang="0">
                <a:pos x="63" y="68"/>
              </a:cxn>
              <a:cxn ang="0">
                <a:pos x="45" y="41"/>
              </a:cxn>
              <a:cxn ang="0">
                <a:pos x="63" y="27"/>
              </a:cxn>
              <a:cxn ang="0">
                <a:pos x="104" y="82"/>
              </a:cxn>
              <a:cxn ang="0">
                <a:pos x="98" y="86"/>
              </a:cxn>
              <a:cxn ang="0">
                <a:pos x="103" y="92"/>
              </a:cxn>
              <a:cxn ang="0">
                <a:pos x="104" y="95"/>
              </a:cxn>
              <a:cxn ang="0">
                <a:pos x="102" y="98"/>
              </a:cxn>
              <a:cxn ang="0">
                <a:pos x="101" y="99"/>
              </a:cxn>
              <a:cxn ang="0">
                <a:pos x="95" y="99"/>
              </a:cxn>
              <a:cxn ang="0">
                <a:pos x="90" y="92"/>
              </a:cxn>
              <a:cxn ang="0">
                <a:pos x="83" y="97"/>
              </a:cxn>
              <a:cxn ang="0">
                <a:pos x="74" y="84"/>
              </a:cxn>
              <a:cxn ang="0">
                <a:pos x="68" y="83"/>
              </a:cxn>
              <a:cxn ang="0">
                <a:pos x="48" y="111"/>
              </a:cxn>
              <a:cxn ang="0">
                <a:pos x="116" y="134"/>
              </a:cxn>
              <a:cxn ang="0">
                <a:pos x="120" y="138"/>
              </a:cxn>
              <a:cxn ang="0">
                <a:pos x="120" y="150"/>
              </a:cxn>
              <a:cxn ang="0">
                <a:pos x="113" y="115"/>
              </a:cxn>
              <a:cxn ang="0">
                <a:pos x="90" y="122"/>
              </a:cxn>
              <a:cxn ang="0">
                <a:pos x="105" y="104"/>
              </a:cxn>
              <a:cxn ang="0">
                <a:pos x="128" y="96"/>
              </a:cxn>
              <a:cxn ang="0">
                <a:pos x="113" y="115"/>
              </a:cxn>
              <a:cxn ang="0">
                <a:pos x="113" y="115"/>
              </a:cxn>
              <a:cxn ang="0">
                <a:pos x="113" y="115"/>
              </a:cxn>
            </a:cxnLst>
            <a:rect l="0" t="0" r="r" b="b"/>
            <a:pathLst>
              <a:path w="166" h="165">
                <a:moveTo>
                  <a:pt x="165" y="147"/>
                </a:moveTo>
                <a:cubicBezTo>
                  <a:pt x="165" y="14"/>
                  <a:pt x="165" y="14"/>
                  <a:pt x="165" y="14"/>
                </a:cubicBezTo>
                <a:cubicBezTo>
                  <a:pt x="165" y="7"/>
                  <a:pt x="165" y="0"/>
                  <a:pt x="148" y="0"/>
                </a:cubicBezTo>
                <a:cubicBezTo>
                  <a:pt x="18" y="0"/>
                  <a:pt x="18" y="0"/>
                  <a:pt x="18" y="0"/>
                </a:cubicBezTo>
                <a:cubicBezTo>
                  <a:pt x="7" y="0"/>
                  <a:pt x="0" y="0"/>
                  <a:pt x="0" y="15"/>
                </a:cubicBezTo>
                <a:cubicBezTo>
                  <a:pt x="0" y="145"/>
                  <a:pt x="0" y="145"/>
                  <a:pt x="0" y="145"/>
                </a:cubicBezTo>
                <a:cubicBezTo>
                  <a:pt x="0" y="164"/>
                  <a:pt x="1" y="165"/>
                  <a:pt x="16" y="165"/>
                </a:cubicBezTo>
                <a:cubicBezTo>
                  <a:pt x="149" y="165"/>
                  <a:pt x="149" y="165"/>
                  <a:pt x="149" y="165"/>
                </a:cubicBezTo>
                <a:cubicBezTo>
                  <a:pt x="166" y="165"/>
                  <a:pt x="165" y="163"/>
                  <a:pt x="165" y="147"/>
                </a:cubicBezTo>
                <a:close/>
                <a:moveTo>
                  <a:pt x="38" y="22"/>
                </a:moveTo>
                <a:cubicBezTo>
                  <a:pt x="46" y="16"/>
                  <a:pt x="46" y="16"/>
                  <a:pt x="46" y="16"/>
                </a:cubicBezTo>
                <a:cubicBezTo>
                  <a:pt x="47" y="15"/>
                  <a:pt x="49" y="14"/>
                  <a:pt x="51" y="15"/>
                </a:cubicBezTo>
                <a:cubicBezTo>
                  <a:pt x="52" y="15"/>
                  <a:pt x="54" y="16"/>
                  <a:pt x="55" y="17"/>
                </a:cubicBezTo>
                <a:cubicBezTo>
                  <a:pt x="57" y="20"/>
                  <a:pt x="57" y="20"/>
                  <a:pt x="57" y="20"/>
                </a:cubicBezTo>
                <a:cubicBezTo>
                  <a:pt x="39" y="34"/>
                  <a:pt x="39" y="34"/>
                  <a:pt x="39" y="34"/>
                </a:cubicBezTo>
                <a:cubicBezTo>
                  <a:pt x="36" y="31"/>
                  <a:pt x="36" y="31"/>
                  <a:pt x="36" y="31"/>
                </a:cubicBezTo>
                <a:cubicBezTo>
                  <a:pt x="34" y="28"/>
                  <a:pt x="35" y="24"/>
                  <a:pt x="38" y="22"/>
                </a:cubicBezTo>
                <a:close/>
                <a:moveTo>
                  <a:pt x="120" y="150"/>
                </a:moveTo>
                <a:cubicBezTo>
                  <a:pt x="120" y="152"/>
                  <a:pt x="118" y="153"/>
                  <a:pt x="116" y="153"/>
                </a:cubicBezTo>
                <a:cubicBezTo>
                  <a:pt x="37" y="153"/>
                  <a:pt x="37" y="153"/>
                  <a:pt x="37" y="153"/>
                </a:cubicBezTo>
                <a:cubicBezTo>
                  <a:pt x="35" y="153"/>
                  <a:pt x="34" y="152"/>
                  <a:pt x="34" y="150"/>
                </a:cubicBezTo>
                <a:cubicBezTo>
                  <a:pt x="34" y="138"/>
                  <a:pt x="34" y="138"/>
                  <a:pt x="34" y="138"/>
                </a:cubicBezTo>
                <a:cubicBezTo>
                  <a:pt x="34" y="136"/>
                  <a:pt x="35" y="135"/>
                  <a:pt x="37" y="135"/>
                </a:cubicBezTo>
                <a:cubicBezTo>
                  <a:pt x="41" y="135"/>
                  <a:pt x="41" y="135"/>
                  <a:pt x="41" y="135"/>
                </a:cubicBezTo>
                <a:cubicBezTo>
                  <a:pt x="43" y="135"/>
                  <a:pt x="44" y="133"/>
                  <a:pt x="43" y="132"/>
                </a:cubicBezTo>
                <a:cubicBezTo>
                  <a:pt x="31" y="113"/>
                  <a:pt x="41" y="80"/>
                  <a:pt x="61" y="73"/>
                </a:cubicBezTo>
                <a:cubicBezTo>
                  <a:pt x="63" y="72"/>
                  <a:pt x="64" y="70"/>
                  <a:pt x="63" y="68"/>
                </a:cubicBezTo>
                <a:cubicBezTo>
                  <a:pt x="57" y="59"/>
                  <a:pt x="51" y="50"/>
                  <a:pt x="45" y="41"/>
                </a:cubicBezTo>
                <a:cubicBezTo>
                  <a:pt x="63" y="27"/>
                  <a:pt x="63" y="27"/>
                  <a:pt x="63" y="27"/>
                </a:cubicBezTo>
                <a:cubicBezTo>
                  <a:pt x="77" y="47"/>
                  <a:pt x="102" y="78"/>
                  <a:pt x="104" y="82"/>
                </a:cubicBezTo>
                <a:cubicBezTo>
                  <a:pt x="98" y="86"/>
                  <a:pt x="98" y="86"/>
                  <a:pt x="98" y="86"/>
                </a:cubicBezTo>
                <a:cubicBezTo>
                  <a:pt x="103" y="92"/>
                  <a:pt x="103" y="92"/>
                  <a:pt x="103" y="92"/>
                </a:cubicBezTo>
                <a:cubicBezTo>
                  <a:pt x="104" y="93"/>
                  <a:pt x="104" y="94"/>
                  <a:pt x="104" y="95"/>
                </a:cubicBezTo>
                <a:cubicBezTo>
                  <a:pt x="104" y="96"/>
                  <a:pt x="103" y="97"/>
                  <a:pt x="102" y="98"/>
                </a:cubicBezTo>
                <a:cubicBezTo>
                  <a:pt x="101" y="99"/>
                  <a:pt x="101" y="99"/>
                  <a:pt x="101" y="99"/>
                </a:cubicBezTo>
                <a:cubicBezTo>
                  <a:pt x="99" y="101"/>
                  <a:pt x="96" y="100"/>
                  <a:pt x="95" y="99"/>
                </a:cubicBezTo>
                <a:cubicBezTo>
                  <a:pt x="90" y="92"/>
                  <a:pt x="90" y="92"/>
                  <a:pt x="90" y="92"/>
                </a:cubicBezTo>
                <a:cubicBezTo>
                  <a:pt x="83" y="97"/>
                  <a:pt x="83" y="97"/>
                  <a:pt x="83" y="97"/>
                </a:cubicBezTo>
                <a:cubicBezTo>
                  <a:pt x="81" y="94"/>
                  <a:pt x="77" y="89"/>
                  <a:pt x="74" y="84"/>
                </a:cubicBezTo>
                <a:cubicBezTo>
                  <a:pt x="72" y="83"/>
                  <a:pt x="70" y="82"/>
                  <a:pt x="68" y="83"/>
                </a:cubicBezTo>
                <a:cubicBezTo>
                  <a:pt x="56" y="88"/>
                  <a:pt x="48" y="100"/>
                  <a:pt x="48" y="111"/>
                </a:cubicBezTo>
                <a:cubicBezTo>
                  <a:pt x="49" y="139"/>
                  <a:pt x="83" y="135"/>
                  <a:pt x="116" y="134"/>
                </a:cubicBezTo>
                <a:cubicBezTo>
                  <a:pt x="118" y="134"/>
                  <a:pt x="120" y="136"/>
                  <a:pt x="120" y="138"/>
                </a:cubicBezTo>
                <a:lnTo>
                  <a:pt x="120" y="150"/>
                </a:lnTo>
                <a:close/>
                <a:moveTo>
                  <a:pt x="113" y="115"/>
                </a:moveTo>
                <a:cubicBezTo>
                  <a:pt x="102" y="122"/>
                  <a:pt x="92" y="125"/>
                  <a:pt x="90" y="122"/>
                </a:cubicBezTo>
                <a:cubicBezTo>
                  <a:pt x="88" y="120"/>
                  <a:pt x="95" y="111"/>
                  <a:pt x="105" y="104"/>
                </a:cubicBezTo>
                <a:cubicBezTo>
                  <a:pt x="116" y="97"/>
                  <a:pt x="126" y="93"/>
                  <a:pt x="128" y="96"/>
                </a:cubicBezTo>
                <a:cubicBezTo>
                  <a:pt x="130" y="99"/>
                  <a:pt x="123" y="107"/>
                  <a:pt x="113" y="115"/>
                </a:cubicBezTo>
                <a:close/>
                <a:moveTo>
                  <a:pt x="113" y="115"/>
                </a:moveTo>
                <a:cubicBezTo>
                  <a:pt x="113" y="115"/>
                  <a:pt x="113" y="115"/>
                  <a:pt x="113" y="115"/>
                </a:cubicBezTo>
              </a:path>
            </a:pathLst>
          </a:custGeom>
          <a:solidFill>
            <a:schemeClr val="bg1"/>
          </a:solidFill>
          <a:ln w="9525">
            <a:noFill/>
            <a:round/>
          </a:ln>
        </p:spPr>
        <p:txBody>
          <a:bodyPr vert="horz" wrap="square" lIns="128255" tIns="64128" rIns="128255" bIns="64128" numCol="1" anchor="t" anchorCtr="0" compatLnSpc="1"/>
          <a:lstStyle/>
          <a:p>
            <a:endParaRPr lang="en-US"/>
          </a:p>
        </p:txBody>
      </p:sp>
      <p:grpSp>
        <p:nvGrpSpPr>
          <p:cNvPr id="29" name="Group 55"/>
          <p:cNvGrpSpPr/>
          <p:nvPr/>
        </p:nvGrpSpPr>
        <p:grpSpPr>
          <a:xfrm>
            <a:off x="9512741" y="3521066"/>
            <a:ext cx="2321706" cy="1010539"/>
            <a:chOff x="965101" y="1985904"/>
            <a:chExt cx="1651278" cy="723303"/>
          </a:xfrm>
        </p:grpSpPr>
        <p:sp>
          <p:nvSpPr>
            <p:cNvPr id="30" name="TextBox 29"/>
            <p:cNvSpPr txBox="1"/>
            <p:nvPr/>
          </p:nvSpPr>
          <p:spPr>
            <a:xfrm>
              <a:off x="965101" y="1985904"/>
              <a:ext cx="1651278" cy="198265"/>
            </a:xfrm>
            <a:prstGeom prst="rect">
              <a:avLst/>
            </a:prstGeom>
            <a:noFill/>
          </p:spPr>
          <p:txBody>
            <a:bodyPr wrap="square" lIns="0" tIns="0" rIns="0" bIns="0" rtlCol="0" anchor="ctr">
              <a:spAutoFit/>
            </a:bodyPr>
            <a:lstStyle/>
            <a:p>
              <a:pPr algn="ctr" defTabSz="128206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p>
          </p:txBody>
        </p:sp>
        <p:sp>
          <p:nvSpPr>
            <p:cNvPr id="31" name="TextBox 30"/>
            <p:cNvSpPr txBox="1"/>
            <p:nvPr/>
          </p:nvSpPr>
          <p:spPr>
            <a:xfrm>
              <a:off x="965102" y="2247542"/>
              <a:ext cx="1651277" cy="461665"/>
            </a:xfrm>
            <a:prstGeom prst="rect">
              <a:avLst/>
            </a:prstGeom>
            <a:noFill/>
          </p:spPr>
          <p:txBody>
            <a:bodyPr wrap="square" lIns="0" tIns="0" rIns="0" bIns="0" rtlCol="0" anchor="t">
              <a:spAutoFit/>
            </a:bodyPr>
            <a:lstStyle/>
            <a:p>
              <a:pPr defTabSz="1282065">
                <a:defRPr/>
              </a:pPr>
              <a:r>
                <a:rPr lang="zh-CN" altLang="en-US" sz="14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p>
          </p:txBody>
        </p:sp>
      </p:grpSp>
      <p:sp>
        <p:nvSpPr>
          <p:cNvPr id="32" name="Oval 58"/>
          <p:cNvSpPr/>
          <p:nvPr/>
        </p:nvSpPr>
        <p:spPr>
          <a:xfrm>
            <a:off x="9921960" y="1877244"/>
            <a:ext cx="1503265" cy="1450993"/>
          </a:xfrm>
          <a:prstGeom prst="ellipse">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a:endParaRPr lang="en-US" sz="3900" dirty="0"/>
          </a:p>
        </p:txBody>
      </p:sp>
      <p:sp>
        <p:nvSpPr>
          <p:cNvPr id="33" name="Rounded Rectangle 59"/>
          <p:cNvSpPr/>
          <p:nvPr/>
        </p:nvSpPr>
        <p:spPr>
          <a:xfrm>
            <a:off x="9406595" y="5283195"/>
            <a:ext cx="2534000" cy="643870"/>
          </a:xfrm>
          <a:prstGeom prst="round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rtl="1"/>
            <a:r>
              <a:rPr lang="en-US" b="1" dirty="0">
                <a:solidFill>
                  <a:schemeClr val="bg1">
                    <a:lumMod val="95000"/>
                  </a:schemeClr>
                </a:solidFill>
              </a:rPr>
              <a:t>Keyword</a:t>
            </a:r>
          </a:p>
        </p:txBody>
      </p:sp>
      <p:grpSp>
        <p:nvGrpSpPr>
          <p:cNvPr id="34" name="Group 67"/>
          <p:cNvGrpSpPr/>
          <p:nvPr/>
        </p:nvGrpSpPr>
        <p:grpSpPr>
          <a:xfrm>
            <a:off x="10276287" y="2206874"/>
            <a:ext cx="810229" cy="809542"/>
            <a:chOff x="7299325" y="1482725"/>
            <a:chExt cx="576263" cy="579438"/>
          </a:xfrm>
          <a:solidFill>
            <a:schemeClr val="bg1"/>
          </a:solidFill>
        </p:grpSpPr>
        <p:sp>
          <p:nvSpPr>
            <p:cNvPr id="35" name="Freeform 19"/>
            <p:cNvSpPr>
              <a:spLocks noEditPoints="1"/>
            </p:cNvSpPr>
            <p:nvPr/>
          </p:nvSpPr>
          <p:spPr bwMode="auto">
            <a:xfrm>
              <a:off x="7299325" y="1482725"/>
              <a:ext cx="576263" cy="357188"/>
            </a:xfrm>
            <a:custGeom>
              <a:avLst/>
              <a:gdLst/>
              <a:ahLst/>
              <a:cxnLst>
                <a:cxn ang="0">
                  <a:pos x="51" y="0"/>
                </a:cxn>
                <a:cxn ang="0">
                  <a:pos x="0" y="51"/>
                </a:cxn>
                <a:cxn ang="0">
                  <a:pos x="0" y="54"/>
                </a:cxn>
                <a:cxn ang="0">
                  <a:pos x="28" y="54"/>
                </a:cxn>
                <a:cxn ang="0">
                  <a:pos x="38" y="17"/>
                </a:cxn>
                <a:cxn ang="0">
                  <a:pos x="42" y="14"/>
                </a:cxn>
                <a:cxn ang="0">
                  <a:pos x="45" y="17"/>
                </a:cxn>
                <a:cxn ang="0">
                  <a:pos x="49" y="63"/>
                </a:cxn>
                <a:cxn ang="0">
                  <a:pos x="55" y="33"/>
                </a:cxn>
                <a:cxn ang="0">
                  <a:pos x="59" y="30"/>
                </a:cxn>
                <a:cxn ang="0">
                  <a:pos x="63" y="32"/>
                </a:cxn>
                <a:cxn ang="0">
                  <a:pos x="71" y="54"/>
                </a:cxn>
                <a:cxn ang="0">
                  <a:pos x="102" y="55"/>
                </a:cxn>
                <a:cxn ang="0">
                  <a:pos x="102" y="51"/>
                </a:cxn>
                <a:cxn ang="0">
                  <a:pos x="51" y="0"/>
                </a:cxn>
                <a:cxn ang="0">
                  <a:pos x="51" y="0"/>
                </a:cxn>
                <a:cxn ang="0">
                  <a:pos x="51" y="0"/>
                </a:cxn>
              </a:cxnLst>
              <a:rect l="0" t="0" r="r" b="b"/>
              <a:pathLst>
                <a:path w="102" h="63">
                  <a:moveTo>
                    <a:pt x="51" y="0"/>
                  </a:moveTo>
                  <a:cubicBezTo>
                    <a:pt x="23" y="0"/>
                    <a:pt x="0" y="23"/>
                    <a:pt x="0" y="51"/>
                  </a:cubicBezTo>
                  <a:cubicBezTo>
                    <a:pt x="0" y="52"/>
                    <a:pt x="0" y="53"/>
                    <a:pt x="0" y="54"/>
                  </a:cubicBezTo>
                  <a:cubicBezTo>
                    <a:pt x="28" y="54"/>
                    <a:pt x="28" y="54"/>
                    <a:pt x="28" y="54"/>
                  </a:cubicBezTo>
                  <a:cubicBezTo>
                    <a:pt x="38" y="17"/>
                    <a:pt x="38" y="17"/>
                    <a:pt x="38" y="17"/>
                  </a:cubicBezTo>
                  <a:cubicBezTo>
                    <a:pt x="38" y="15"/>
                    <a:pt x="40" y="14"/>
                    <a:pt x="42" y="14"/>
                  </a:cubicBezTo>
                  <a:cubicBezTo>
                    <a:pt x="43" y="14"/>
                    <a:pt x="45" y="15"/>
                    <a:pt x="45" y="17"/>
                  </a:cubicBezTo>
                  <a:cubicBezTo>
                    <a:pt x="49" y="63"/>
                    <a:pt x="49" y="63"/>
                    <a:pt x="49" y="63"/>
                  </a:cubicBezTo>
                  <a:cubicBezTo>
                    <a:pt x="55" y="33"/>
                    <a:pt x="55" y="33"/>
                    <a:pt x="55" y="33"/>
                  </a:cubicBezTo>
                  <a:cubicBezTo>
                    <a:pt x="56" y="31"/>
                    <a:pt x="57" y="30"/>
                    <a:pt x="59" y="30"/>
                  </a:cubicBezTo>
                  <a:cubicBezTo>
                    <a:pt x="61" y="30"/>
                    <a:pt x="62" y="31"/>
                    <a:pt x="63" y="32"/>
                  </a:cubicBezTo>
                  <a:cubicBezTo>
                    <a:pt x="71" y="54"/>
                    <a:pt x="71" y="54"/>
                    <a:pt x="71" y="54"/>
                  </a:cubicBezTo>
                  <a:cubicBezTo>
                    <a:pt x="102" y="55"/>
                    <a:pt x="102" y="55"/>
                    <a:pt x="102" y="55"/>
                  </a:cubicBezTo>
                  <a:cubicBezTo>
                    <a:pt x="102" y="53"/>
                    <a:pt x="102" y="52"/>
                    <a:pt x="102" y="51"/>
                  </a:cubicBezTo>
                  <a:cubicBezTo>
                    <a:pt x="102" y="23"/>
                    <a:pt x="79" y="0"/>
                    <a:pt x="51" y="0"/>
                  </a:cubicBezTo>
                  <a:close/>
                  <a:moveTo>
                    <a:pt x="51" y="0"/>
                  </a:moveTo>
                  <a:cubicBezTo>
                    <a:pt x="51" y="0"/>
                    <a:pt x="51" y="0"/>
                    <a:pt x="51" y="0"/>
                  </a:cubicBezTo>
                </a:path>
              </a:pathLst>
            </a:custGeom>
            <a:grpFill/>
            <a:ln w="9525">
              <a:noFill/>
              <a:round/>
            </a:ln>
          </p:spPr>
          <p:txBody>
            <a:bodyPr vert="horz" wrap="square" lIns="91440" tIns="45720" rIns="91440" bIns="45720" numCol="1" anchor="t" anchorCtr="0" compatLnSpc="1"/>
            <a:lstStyle/>
            <a:p>
              <a:endParaRPr lang="en-US"/>
            </a:p>
          </p:txBody>
        </p:sp>
        <p:sp>
          <p:nvSpPr>
            <p:cNvPr id="36" name="Freeform 20"/>
            <p:cNvSpPr>
              <a:spLocks noEditPoints="1"/>
            </p:cNvSpPr>
            <p:nvPr/>
          </p:nvSpPr>
          <p:spPr bwMode="auto">
            <a:xfrm>
              <a:off x="7304088" y="1709738"/>
              <a:ext cx="566738" cy="352425"/>
            </a:xfrm>
            <a:custGeom>
              <a:avLst/>
              <a:gdLst/>
              <a:ahLst/>
              <a:cxnLst>
                <a:cxn ang="0">
                  <a:pos x="63" y="19"/>
                </a:cxn>
                <a:cxn ang="0">
                  <a:pos x="59" y="7"/>
                </a:cxn>
                <a:cxn ang="0">
                  <a:pos x="50" y="50"/>
                </a:cxn>
                <a:cxn ang="0">
                  <a:pos x="46" y="53"/>
                </a:cxn>
                <a:cxn ang="0">
                  <a:pos x="46" y="53"/>
                </a:cxn>
                <a:cxn ang="0">
                  <a:pos x="43" y="50"/>
                </a:cxn>
                <a:cxn ang="0">
                  <a:pos x="38" y="0"/>
                </a:cxn>
                <a:cxn ang="0">
                  <a:pos x="34" y="19"/>
                </a:cxn>
                <a:cxn ang="0">
                  <a:pos x="30" y="22"/>
                </a:cxn>
                <a:cxn ang="0">
                  <a:pos x="0" y="22"/>
                </a:cxn>
                <a:cxn ang="0">
                  <a:pos x="50" y="62"/>
                </a:cxn>
                <a:cxn ang="0">
                  <a:pos x="100" y="22"/>
                </a:cxn>
                <a:cxn ang="0">
                  <a:pos x="67" y="22"/>
                </a:cxn>
                <a:cxn ang="0">
                  <a:pos x="63" y="19"/>
                </a:cxn>
                <a:cxn ang="0">
                  <a:pos x="63" y="19"/>
                </a:cxn>
                <a:cxn ang="0">
                  <a:pos x="63" y="19"/>
                </a:cxn>
              </a:cxnLst>
              <a:rect l="0" t="0" r="r" b="b"/>
              <a:pathLst>
                <a:path w="100" h="62">
                  <a:moveTo>
                    <a:pt x="63" y="19"/>
                  </a:moveTo>
                  <a:cubicBezTo>
                    <a:pt x="59" y="7"/>
                    <a:pt x="59" y="7"/>
                    <a:pt x="59" y="7"/>
                  </a:cubicBezTo>
                  <a:cubicBezTo>
                    <a:pt x="50" y="50"/>
                    <a:pt x="50" y="50"/>
                    <a:pt x="50" y="50"/>
                  </a:cubicBezTo>
                  <a:cubicBezTo>
                    <a:pt x="50" y="52"/>
                    <a:pt x="48" y="53"/>
                    <a:pt x="46" y="53"/>
                  </a:cubicBezTo>
                  <a:cubicBezTo>
                    <a:pt x="46" y="53"/>
                    <a:pt x="46" y="53"/>
                    <a:pt x="46" y="53"/>
                  </a:cubicBezTo>
                  <a:cubicBezTo>
                    <a:pt x="44" y="53"/>
                    <a:pt x="43" y="52"/>
                    <a:pt x="43" y="50"/>
                  </a:cubicBezTo>
                  <a:cubicBezTo>
                    <a:pt x="38" y="0"/>
                    <a:pt x="38" y="0"/>
                    <a:pt x="38" y="0"/>
                  </a:cubicBezTo>
                  <a:cubicBezTo>
                    <a:pt x="34" y="19"/>
                    <a:pt x="34" y="19"/>
                    <a:pt x="34" y="19"/>
                  </a:cubicBezTo>
                  <a:cubicBezTo>
                    <a:pt x="33" y="21"/>
                    <a:pt x="32" y="22"/>
                    <a:pt x="30" y="22"/>
                  </a:cubicBezTo>
                  <a:cubicBezTo>
                    <a:pt x="0" y="22"/>
                    <a:pt x="0" y="22"/>
                    <a:pt x="0" y="22"/>
                  </a:cubicBezTo>
                  <a:cubicBezTo>
                    <a:pt x="5" y="45"/>
                    <a:pt x="26" y="62"/>
                    <a:pt x="50" y="62"/>
                  </a:cubicBezTo>
                  <a:cubicBezTo>
                    <a:pt x="75" y="62"/>
                    <a:pt x="95" y="45"/>
                    <a:pt x="100" y="22"/>
                  </a:cubicBezTo>
                  <a:cubicBezTo>
                    <a:pt x="67" y="22"/>
                    <a:pt x="67" y="22"/>
                    <a:pt x="67" y="22"/>
                  </a:cubicBezTo>
                  <a:cubicBezTo>
                    <a:pt x="65" y="22"/>
                    <a:pt x="64" y="21"/>
                    <a:pt x="63" y="19"/>
                  </a:cubicBezTo>
                  <a:close/>
                  <a:moveTo>
                    <a:pt x="63" y="19"/>
                  </a:moveTo>
                  <a:cubicBezTo>
                    <a:pt x="63" y="19"/>
                    <a:pt x="63" y="19"/>
                    <a:pt x="63" y="19"/>
                  </a:cubicBezTo>
                </a:path>
              </a:pathLst>
            </a:custGeom>
            <a:grpFill/>
            <a:ln w="9525">
              <a:noFill/>
              <a:round/>
            </a:ln>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advTm="2845"/>
    </mc:Choice>
    <mc:Fallback xmlns="">
      <p:transition spd="slow" advTm="28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 presetClass="entr" presetSubtype="4" accel="50000" decel="5000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3000"/>
                            </p:stCondLst>
                            <p:childTnLst>
                              <p:par>
                                <p:cTn id="39" presetID="2" presetClass="entr" presetSubtype="4" accel="50000" decel="5000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accel="50000" decel="5000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par>
                          <p:cTn id="60" fill="hold">
                            <p:stCondLst>
                              <p:cond delay="5000"/>
                            </p:stCondLst>
                            <p:childTnLst>
                              <p:par>
                                <p:cTn id="61" presetID="2" presetClass="entr" presetSubtype="4" accel="50000" decel="5000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Effect transition="in" filter="fade">
                                      <p:cBhvr>
                                        <p:cTn id="75" dur="500"/>
                                        <p:tgtEl>
                                          <p:spTgt spid="32"/>
                                        </p:tgtEl>
                                      </p:cBhvr>
                                    </p:animEffect>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childTnLst>
                                </p:cTn>
                              </p:par>
                            </p:childTnLst>
                          </p:cTn>
                        </p:par>
                        <p:par>
                          <p:cTn id="82" fill="hold">
                            <p:stCondLst>
                              <p:cond delay="7000"/>
                            </p:stCondLst>
                            <p:childTnLst>
                              <p:par>
                                <p:cTn id="83" presetID="2" presetClass="entr" presetSubtype="4" accel="50000" decel="50000" fill="hold" nodeType="after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par>
                          <p:cTn id="87" fill="hold">
                            <p:stCondLst>
                              <p:cond delay="7500"/>
                            </p:stCondLst>
                            <p:childTnLst>
                              <p:par>
                                <p:cTn id="88" presetID="2" presetClass="entr" presetSubtype="4" accel="50000" decel="50000"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additive="base">
                                        <p:cTn id="90" dur="500" fill="hold"/>
                                        <p:tgtEl>
                                          <p:spTgt spid="33"/>
                                        </p:tgtEl>
                                        <p:attrNameLst>
                                          <p:attrName>ppt_x</p:attrName>
                                        </p:attrNameLst>
                                      </p:cBhvr>
                                      <p:tavLst>
                                        <p:tav tm="0">
                                          <p:val>
                                            <p:strVal val="#ppt_x"/>
                                          </p:val>
                                        </p:tav>
                                        <p:tav tm="100000">
                                          <p:val>
                                            <p:strVal val="#ppt_x"/>
                                          </p:val>
                                        </p:tav>
                                      </p:tavLst>
                                    </p:anim>
                                    <p:anim calcmode="lin" valueType="num">
                                      <p:cBhvr additive="base">
                                        <p:cTn id="9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0" grpId="0" animBg="1"/>
      <p:bldP spid="21" grpId="0" animBg="1"/>
      <p:bldP spid="22" grpId="0" animBg="1"/>
      <p:bldP spid="26" grpId="0" animBg="1"/>
      <p:bldP spid="27" grpId="0" animBg="1"/>
      <p:bldP spid="28" grpId="0" animBg="1"/>
      <p:bldP spid="32"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组合 7"/>
          <p:cNvGrpSpPr/>
          <p:nvPr/>
        </p:nvGrpSpPr>
        <p:grpSpPr>
          <a:xfrm>
            <a:off x="6717148" y="1592434"/>
            <a:ext cx="5001753" cy="1814770"/>
            <a:chOff x="4777468" y="1017700"/>
            <a:chExt cx="3557420" cy="1298939"/>
          </a:xfrm>
        </p:grpSpPr>
        <p:sp>
          <p:nvSpPr>
            <p:cNvPr id="9" name="圆角矩形 8"/>
            <p:cNvSpPr/>
            <p:nvPr/>
          </p:nvSpPr>
          <p:spPr>
            <a:xfrm>
              <a:off x="4840928" y="1017700"/>
              <a:ext cx="3475488" cy="371864"/>
            </a:xfrm>
            <a:prstGeom prst="roundRect">
              <a:avLst>
                <a:gd name="adj" fmla="val 10893"/>
              </a:avLst>
            </a:prstGeom>
            <a:solidFill>
              <a:srgbClr val="8EC26A"/>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4893020" y="1027718"/>
              <a:ext cx="1116397" cy="264353"/>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点击添加标题</a:t>
              </a:r>
            </a:p>
          </p:txBody>
        </p:sp>
        <p:sp>
          <p:nvSpPr>
            <p:cNvPr id="11" name="TextBox 2"/>
            <p:cNvSpPr txBox="1">
              <a:spLocks noChangeArrowheads="1"/>
            </p:cNvSpPr>
            <p:nvPr/>
          </p:nvSpPr>
          <p:spPr bwMode="auto">
            <a:xfrm>
              <a:off x="4777468" y="1452577"/>
              <a:ext cx="3557420" cy="8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2000" dirty="0">
                  <a:solidFill>
                    <a:srgbClr val="565E5D"/>
                  </a:solidFill>
                  <a:ea typeface="微软雅黑" panose="020B0503020204020204" pitchFamily="34" charset="-122"/>
                </a:rPr>
                <a:t>您的内容打在这里，或通过复制您的文本后在此框中选择粘贴。您的内容打在这里，或通过复制您的文本后在此框中选择粘贴。</a:t>
              </a:r>
            </a:p>
          </p:txBody>
        </p:sp>
      </p:grpSp>
      <p:grpSp>
        <p:nvGrpSpPr>
          <p:cNvPr id="12" name="组合 11"/>
          <p:cNvGrpSpPr/>
          <p:nvPr/>
        </p:nvGrpSpPr>
        <p:grpSpPr>
          <a:xfrm>
            <a:off x="6717148" y="4246307"/>
            <a:ext cx="5001753" cy="1797203"/>
            <a:chOff x="4777468" y="3110846"/>
            <a:chExt cx="3557420" cy="1286365"/>
          </a:xfrm>
        </p:grpSpPr>
        <p:sp>
          <p:nvSpPr>
            <p:cNvPr id="13" name="圆角矩形 12"/>
            <p:cNvSpPr/>
            <p:nvPr/>
          </p:nvSpPr>
          <p:spPr>
            <a:xfrm>
              <a:off x="4840928" y="3110846"/>
              <a:ext cx="3475488" cy="371864"/>
            </a:xfrm>
            <a:prstGeom prst="roundRect">
              <a:avLst>
                <a:gd name="adj" fmla="val 10893"/>
              </a:avLst>
            </a:prstGeom>
            <a:solidFill>
              <a:srgbClr val="00BE9B"/>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4893020" y="3121484"/>
              <a:ext cx="1116397" cy="264353"/>
            </a:xfrm>
            <a:prstGeom prst="rect">
              <a:avLst/>
            </a:prstGeom>
            <a:noFill/>
          </p:spPr>
          <p:txBody>
            <a:bodyPr wrap="non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r>
                <a:rPr lang="zh-CN" altLang="en-US" dirty="0"/>
                <a:t>点击添加标题</a:t>
              </a:r>
            </a:p>
          </p:txBody>
        </p:sp>
        <p:sp>
          <p:nvSpPr>
            <p:cNvPr id="15" name="TextBox 2"/>
            <p:cNvSpPr txBox="1">
              <a:spLocks noChangeArrowheads="1"/>
            </p:cNvSpPr>
            <p:nvPr/>
          </p:nvSpPr>
          <p:spPr bwMode="auto">
            <a:xfrm>
              <a:off x="4777468" y="3533149"/>
              <a:ext cx="3557420" cy="8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2000" dirty="0">
                  <a:solidFill>
                    <a:srgbClr val="565E5D"/>
                  </a:solidFill>
                  <a:ea typeface="微软雅黑" panose="020B0503020204020204" pitchFamily="34" charset="-122"/>
                </a:rPr>
                <a:t>您的内容打在这里，或通过复制您的文本后在此框中选择粘贴。您的内容打在这里，或通过复制您的文本后在此框中选择粘贴。</a:t>
              </a:r>
            </a:p>
          </p:txBody>
        </p:sp>
      </p:grpSp>
      <p:grpSp>
        <p:nvGrpSpPr>
          <p:cNvPr id="16" name="组合 15"/>
          <p:cNvGrpSpPr/>
          <p:nvPr/>
        </p:nvGrpSpPr>
        <p:grpSpPr>
          <a:xfrm>
            <a:off x="3368399" y="1606430"/>
            <a:ext cx="3348750" cy="1940310"/>
            <a:chOff x="3514637" y="1748508"/>
            <a:chExt cx="1490326" cy="869008"/>
          </a:xfrm>
        </p:grpSpPr>
        <p:cxnSp>
          <p:nvCxnSpPr>
            <p:cNvPr id="17" name="直接连接符 16"/>
            <p:cNvCxnSpPr/>
            <p:nvPr/>
          </p:nvCxnSpPr>
          <p:spPr>
            <a:xfrm>
              <a:off x="3514637" y="2183012"/>
              <a:ext cx="1444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004963" y="1748508"/>
              <a:ext cx="0" cy="86900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椭圆 98"/>
            <p:cNvSpPr/>
            <p:nvPr/>
          </p:nvSpPr>
          <p:spPr>
            <a:xfrm>
              <a:off x="4959201" y="2138912"/>
              <a:ext cx="44100" cy="88200"/>
            </a:xfrm>
            <a:custGeom>
              <a:avLst/>
              <a:gdLst/>
              <a:ahLst/>
              <a:cxnLst/>
              <a:rect l="l" t="t" r="r" b="b"/>
              <a:pathLst>
                <a:path w="44100" h="88200">
                  <a:moveTo>
                    <a:pt x="44100" y="0"/>
                  </a:moveTo>
                  <a:lnTo>
                    <a:pt x="44100" y="88200"/>
                  </a:lnTo>
                  <a:cubicBezTo>
                    <a:pt x="19744" y="88200"/>
                    <a:pt x="0" y="68456"/>
                    <a:pt x="0" y="44100"/>
                  </a:cubicBezTo>
                  <a:cubicBezTo>
                    <a:pt x="0" y="19744"/>
                    <a:pt x="19744" y="0"/>
                    <a:pt x="441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3368399" y="4246305"/>
            <a:ext cx="3348750" cy="1940310"/>
            <a:chOff x="3514637" y="1748508"/>
            <a:chExt cx="1490326" cy="869008"/>
          </a:xfrm>
        </p:grpSpPr>
        <p:cxnSp>
          <p:nvCxnSpPr>
            <p:cNvPr id="21" name="直接连接符 20"/>
            <p:cNvCxnSpPr/>
            <p:nvPr/>
          </p:nvCxnSpPr>
          <p:spPr>
            <a:xfrm>
              <a:off x="3514637" y="2183012"/>
              <a:ext cx="1444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004963" y="1748508"/>
              <a:ext cx="0" cy="86900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椭圆 98"/>
            <p:cNvSpPr/>
            <p:nvPr/>
          </p:nvSpPr>
          <p:spPr>
            <a:xfrm>
              <a:off x="4959201" y="2138912"/>
              <a:ext cx="44100" cy="88200"/>
            </a:xfrm>
            <a:custGeom>
              <a:avLst/>
              <a:gdLst/>
              <a:ahLst/>
              <a:cxnLst/>
              <a:rect l="l" t="t" r="r" b="b"/>
              <a:pathLst>
                <a:path w="44100" h="88200">
                  <a:moveTo>
                    <a:pt x="44100" y="0"/>
                  </a:moveTo>
                  <a:lnTo>
                    <a:pt x="44100" y="88200"/>
                  </a:lnTo>
                  <a:cubicBezTo>
                    <a:pt x="19744" y="88200"/>
                    <a:pt x="0" y="68456"/>
                    <a:pt x="0" y="44100"/>
                  </a:cubicBezTo>
                  <a:cubicBezTo>
                    <a:pt x="0" y="19744"/>
                    <a:pt x="19744" y="0"/>
                    <a:pt x="441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Picture 1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56994" y="4261167"/>
            <a:ext cx="2332150" cy="2249373"/>
          </a:xfrm>
          <a:prstGeom prst="ellipse">
            <a:avLst/>
          </a:prstGeom>
          <a:noFill/>
          <a:ln w="38100">
            <a:solidFill>
              <a:schemeClr val="bg1"/>
            </a:solidFill>
          </a:ln>
          <a:effectLst>
            <a:outerShdw blurRad="508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1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311635" y="1516907"/>
            <a:ext cx="2222868" cy="2015545"/>
          </a:xfrm>
          <a:prstGeom prst="ellipse">
            <a:avLst/>
          </a:prstGeom>
          <a:blipFill>
            <a:blip r:embed="rId6" cstate="email"/>
            <a:stretch>
              <a:fillRect/>
            </a:stretch>
          </a:blipFill>
          <a:ln w="38100">
            <a:solidFill>
              <a:schemeClr val="bg1"/>
            </a:solidFill>
          </a:ln>
          <a:effectLst>
            <a:outerShdw blurRad="508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1990"/>
    </mc:Choice>
    <mc:Fallback xmlns="">
      <p:transition spd="slow" advTm="19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par>
                                <p:cTn id="9" presetID="12" presetClass="entr" presetSubtype="1"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ppt_y</p:attrName>
                                        </p:attrNameLst>
                                      </p:cBhvr>
                                      <p:tavLst>
                                        <p:tav tm="0">
                                          <p:val>
                                            <p:strVal val="#ppt_y-#ppt_h*1.125000"/>
                                          </p:val>
                                        </p:tav>
                                        <p:tav tm="100000">
                                          <p:val>
                                            <p:strVal val="#ppt_y"/>
                                          </p:val>
                                        </p:tav>
                                      </p:tavLst>
                                    </p:anim>
                                    <p:animEffect transition="in" filter="wipe(down)">
                                      <p:cBhvr>
                                        <p:cTn id="12" dur="500"/>
                                        <p:tgtEl>
                                          <p:spTgt spid="24"/>
                                        </p:tgtEl>
                                      </p:cBhvr>
                                    </p:animEffect>
                                  </p:childTnLst>
                                </p:cTn>
                              </p:par>
                              <p:par>
                                <p:cTn id="13" presetID="22" presetClass="entr" presetSubtype="8"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60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par>
                                <p:cTn id="19" presetID="22" presetClass="entr" presetSubtype="8" fill="hold" nodeType="with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nodeType="withEffect">
                                  <p:stCondLst>
                                    <p:cond delay="110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Rectangle 9"/>
          <p:cNvSpPr/>
          <p:nvPr/>
        </p:nvSpPr>
        <p:spPr>
          <a:xfrm>
            <a:off x="1" y="4307927"/>
            <a:ext cx="12871613" cy="857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lang="en-US" sz="3400"/>
          </a:p>
        </p:txBody>
      </p:sp>
      <p:sp>
        <p:nvSpPr>
          <p:cNvPr id="9" name="Rectangle 11"/>
          <p:cNvSpPr/>
          <p:nvPr/>
        </p:nvSpPr>
        <p:spPr>
          <a:xfrm>
            <a:off x="-12861" y="4307925"/>
            <a:ext cx="12204862" cy="721367"/>
          </a:xfrm>
          <a:prstGeom prst="rect">
            <a:avLst/>
          </a:prstGeom>
          <a:solidFill>
            <a:srgbClr val="2A9AA6"/>
          </a:solidFill>
          <a:ln>
            <a:noFill/>
          </a:ln>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lang="en-US" sz="3400"/>
          </a:p>
        </p:txBody>
      </p:sp>
      <p:grpSp>
        <p:nvGrpSpPr>
          <p:cNvPr id="10" name="组合 9"/>
          <p:cNvGrpSpPr/>
          <p:nvPr/>
        </p:nvGrpSpPr>
        <p:grpSpPr>
          <a:xfrm>
            <a:off x="4564417" y="1950617"/>
            <a:ext cx="3729918" cy="2250158"/>
            <a:chOff x="4388285" y="2049378"/>
            <a:chExt cx="3536515" cy="2133600"/>
          </a:xfrm>
        </p:grpSpPr>
        <p:pic>
          <p:nvPicPr>
            <p:cNvPr id="11" name="Picture 4"/>
            <p:cNvPicPr>
              <a:picLocks noChangeAspect="1"/>
            </p:cNvPicPr>
            <p:nvPr/>
          </p:nvPicPr>
          <p:blipFill rotWithShape="1">
            <a:blip r:embed="rId4" cstate="print"/>
            <a:srcRect/>
            <a:stretch>
              <a:fillRect/>
            </a:stretch>
          </p:blipFill>
          <p:spPr>
            <a:xfrm>
              <a:off x="4388285" y="2049378"/>
              <a:ext cx="3536515" cy="2133600"/>
            </a:xfrm>
            <a:prstGeom prst="rect">
              <a:avLst/>
            </a:prstGeom>
          </p:spPr>
        </p:pic>
        <p:sp>
          <p:nvSpPr>
            <p:cNvPr id="12" name="Rectangle 18"/>
            <p:cNvSpPr/>
            <p:nvPr/>
          </p:nvSpPr>
          <p:spPr>
            <a:xfrm>
              <a:off x="4907972" y="2305270"/>
              <a:ext cx="2450592" cy="1530000"/>
            </a:xfrm>
            <a:prstGeom prst="rect">
              <a:avLst/>
            </a:prstGeom>
            <a:blipFill>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a:p>
          </p:txBody>
        </p:sp>
      </p:grpSp>
      <p:grpSp>
        <p:nvGrpSpPr>
          <p:cNvPr id="13" name="组合 12"/>
          <p:cNvGrpSpPr/>
          <p:nvPr/>
        </p:nvGrpSpPr>
        <p:grpSpPr>
          <a:xfrm>
            <a:off x="921753" y="1950617"/>
            <a:ext cx="3729918" cy="2250158"/>
            <a:chOff x="629088" y="2049378"/>
            <a:chExt cx="3536515" cy="2133600"/>
          </a:xfrm>
        </p:grpSpPr>
        <p:pic>
          <p:nvPicPr>
            <p:cNvPr id="14" name="Picture 3"/>
            <p:cNvPicPr>
              <a:picLocks noChangeAspect="1"/>
            </p:cNvPicPr>
            <p:nvPr/>
          </p:nvPicPr>
          <p:blipFill rotWithShape="1">
            <a:blip r:embed="rId4" cstate="print"/>
            <a:srcRect/>
            <a:stretch>
              <a:fillRect/>
            </a:stretch>
          </p:blipFill>
          <p:spPr>
            <a:xfrm>
              <a:off x="629088" y="2049378"/>
              <a:ext cx="3536515" cy="2133600"/>
            </a:xfrm>
            <a:prstGeom prst="rect">
              <a:avLst/>
            </a:prstGeom>
          </p:spPr>
        </p:pic>
        <p:sp>
          <p:nvSpPr>
            <p:cNvPr id="15" name="Rectangle 19"/>
            <p:cNvSpPr/>
            <p:nvPr/>
          </p:nvSpPr>
          <p:spPr>
            <a:xfrm>
              <a:off x="1153669" y="2305270"/>
              <a:ext cx="2450592" cy="1530000"/>
            </a:xfrm>
            <a:prstGeom prst="rect">
              <a:avLst/>
            </a:prstGeom>
            <a:blipFill>
              <a:blip r:embed="rId6"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a:p>
          </p:txBody>
        </p:sp>
      </p:grpSp>
      <p:grpSp>
        <p:nvGrpSpPr>
          <p:cNvPr id="16" name="组合 15"/>
          <p:cNvGrpSpPr/>
          <p:nvPr/>
        </p:nvGrpSpPr>
        <p:grpSpPr>
          <a:xfrm>
            <a:off x="8207080" y="1950617"/>
            <a:ext cx="3729918" cy="2250158"/>
            <a:chOff x="8233332" y="2049378"/>
            <a:chExt cx="3536515" cy="2133600"/>
          </a:xfrm>
        </p:grpSpPr>
        <p:pic>
          <p:nvPicPr>
            <p:cNvPr id="17" name="Picture 5"/>
            <p:cNvPicPr>
              <a:picLocks noChangeAspect="1"/>
            </p:cNvPicPr>
            <p:nvPr/>
          </p:nvPicPr>
          <p:blipFill rotWithShape="1">
            <a:blip r:embed="rId4" cstate="print"/>
            <a:srcRect/>
            <a:stretch>
              <a:fillRect/>
            </a:stretch>
          </p:blipFill>
          <p:spPr>
            <a:xfrm>
              <a:off x="8233332" y="2049378"/>
              <a:ext cx="3536515" cy="2133600"/>
            </a:xfrm>
            <a:prstGeom prst="rect">
              <a:avLst/>
            </a:prstGeom>
          </p:spPr>
        </p:pic>
        <p:sp>
          <p:nvSpPr>
            <p:cNvPr id="18" name="Rectangle 20"/>
            <p:cNvSpPr/>
            <p:nvPr/>
          </p:nvSpPr>
          <p:spPr>
            <a:xfrm>
              <a:off x="8749047" y="2305268"/>
              <a:ext cx="2450592" cy="1530000"/>
            </a:xfrm>
            <a:prstGeom prst="rect">
              <a:avLst/>
            </a:prstGeom>
            <a:blipFill>
              <a:blip r:embed="rId7"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a:p>
          </p:txBody>
        </p:sp>
      </p:grpSp>
      <p:sp>
        <p:nvSpPr>
          <p:cNvPr id="19" name="矩形 18"/>
          <p:cNvSpPr>
            <a:spLocks noChangeArrowheads="1"/>
          </p:cNvSpPr>
          <p:nvPr/>
        </p:nvSpPr>
        <p:spPr bwMode="auto">
          <a:xfrm>
            <a:off x="1387393" y="1224956"/>
            <a:ext cx="10117804" cy="69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3" tIns="48212" rIns="96423" bIns="482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500" dirty="0">
                <a:solidFill>
                  <a:schemeClr val="tx1">
                    <a:lumMod val="75000"/>
                    <a:lumOff val="25000"/>
                  </a:schemeClr>
                </a:solidFill>
                <a:sym typeface="微软雅黑" panose="020B0503020204020204" pitchFamily="34" charset="-122"/>
              </a:rPr>
              <a:t>点击在此录入上述图表的综合描述说明，在此录入上述图表的综合描述说明。在此录入上述图表的综合描述说明，在此录入上述图表的综合描述说明，在此录入上述图表的综合描述说明。</a:t>
            </a:r>
          </a:p>
        </p:txBody>
      </p:sp>
      <p:sp>
        <p:nvSpPr>
          <p:cNvPr id="20" name="矩形 19"/>
          <p:cNvSpPr/>
          <p:nvPr/>
        </p:nvSpPr>
        <p:spPr>
          <a:xfrm>
            <a:off x="1796668" y="4424727"/>
            <a:ext cx="1980090" cy="454418"/>
          </a:xfrm>
          <a:prstGeom prst="rect">
            <a:avLst/>
          </a:prstGeom>
        </p:spPr>
        <p:txBody>
          <a:bodyPr wrap="none" lIns="96423" tIns="48212" rIns="96423" bIns="48212">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rPr>
              <a:t>点击添加标题</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1558723" y="5097454"/>
            <a:ext cx="2455977" cy="12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3" tIns="48212" rIns="96423" bIns="482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5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22" name="矩形 21"/>
          <p:cNvSpPr/>
          <p:nvPr/>
        </p:nvSpPr>
        <p:spPr>
          <a:xfrm>
            <a:off x="5439331" y="4424727"/>
            <a:ext cx="1980090" cy="454418"/>
          </a:xfrm>
          <a:prstGeom prst="rect">
            <a:avLst/>
          </a:prstGeom>
        </p:spPr>
        <p:txBody>
          <a:bodyPr wrap="none" lIns="96423" tIns="48212" rIns="96423" bIns="48212">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rPr>
              <a:t>点击添加标题</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5201387" y="5097454"/>
            <a:ext cx="2455977" cy="12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3" tIns="48212" rIns="96423" bIns="482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5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24" name="矩形 23"/>
          <p:cNvSpPr/>
          <p:nvPr/>
        </p:nvSpPr>
        <p:spPr>
          <a:xfrm>
            <a:off x="9081994" y="4424727"/>
            <a:ext cx="1980090" cy="454418"/>
          </a:xfrm>
          <a:prstGeom prst="rect">
            <a:avLst/>
          </a:prstGeom>
          <a:noFill/>
        </p:spPr>
        <p:txBody>
          <a:bodyPr wrap="none" lIns="96423" tIns="48212" rIns="96423" bIns="48212">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rPr>
              <a:t>点击添加标题</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8844049" y="5097454"/>
            <a:ext cx="2455977" cy="12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3" tIns="48212" rIns="96423" bIns="482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5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2000" advTm="4177"/>
    </mc:Choice>
    <mc:Fallback xmlns="">
      <p:transition spd="slow" advTm="417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21000" y="1980245"/>
            <a:ext cx="4898168" cy="438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圆角矩形 2"/>
          <p:cNvSpPr/>
          <p:nvPr/>
        </p:nvSpPr>
        <p:spPr>
          <a:xfrm rot="9305836">
            <a:off x="38199" y="5776291"/>
            <a:ext cx="12635149" cy="6157232"/>
          </a:xfrm>
          <a:custGeom>
            <a:avLst/>
            <a:gdLst>
              <a:gd name="connsiteX0" fmla="*/ 0 w 12635149"/>
              <a:gd name="connsiteY0" fmla="*/ 1026226 h 6157232"/>
              <a:gd name="connsiteX1" fmla="*/ 1026226 w 12635149"/>
              <a:gd name="connsiteY1" fmla="*/ 0 h 6157232"/>
              <a:gd name="connsiteX2" fmla="*/ 11608923 w 12635149"/>
              <a:gd name="connsiteY2" fmla="*/ 0 h 6157232"/>
              <a:gd name="connsiteX3" fmla="*/ 12635149 w 12635149"/>
              <a:gd name="connsiteY3" fmla="*/ 1026226 h 6157232"/>
              <a:gd name="connsiteX4" fmla="*/ 12635149 w 12635149"/>
              <a:gd name="connsiteY4" fmla="*/ 5131006 h 6157232"/>
              <a:gd name="connsiteX5" fmla="*/ 11608923 w 12635149"/>
              <a:gd name="connsiteY5" fmla="*/ 6157232 h 6157232"/>
              <a:gd name="connsiteX6" fmla="*/ 1026226 w 12635149"/>
              <a:gd name="connsiteY6" fmla="*/ 6157232 h 6157232"/>
              <a:gd name="connsiteX7" fmla="*/ 0 w 12635149"/>
              <a:gd name="connsiteY7" fmla="*/ 5131006 h 6157232"/>
              <a:gd name="connsiteX8" fmla="*/ 0 w 12635149"/>
              <a:gd name="connsiteY8" fmla="*/ 1026226 h 6157232"/>
              <a:gd name="connsiteX0-1" fmla="*/ 0 w 12848278"/>
              <a:gd name="connsiteY0-2" fmla="*/ 1026226 h 6157232"/>
              <a:gd name="connsiteX1-3" fmla="*/ 1026226 w 12848278"/>
              <a:gd name="connsiteY1-4" fmla="*/ 0 h 6157232"/>
              <a:gd name="connsiteX2-5" fmla="*/ 11608923 w 12848278"/>
              <a:gd name="connsiteY2-6" fmla="*/ 0 h 6157232"/>
              <a:gd name="connsiteX3-7" fmla="*/ 12635149 w 12848278"/>
              <a:gd name="connsiteY3-8" fmla="*/ 5131006 h 6157232"/>
              <a:gd name="connsiteX4-9" fmla="*/ 11608923 w 12848278"/>
              <a:gd name="connsiteY4-10" fmla="*/ 6157232 h 6157232"/>
              <a:gd name="connsiteX5-11" fmla="*/ 1026226 w 12848278"/>
              <a:gd name="connsiteY5-12" fmla="*/ 6157232 h 6157232"/>
              <a:gd name="connsiteX6-13" fmla="*/ 0 w 12848278"/>
              <a:gd name="connsiteY6-14" fmla="*/ 5131006 h 6157232"/>
              <a:gd name="connsiteX7-15" fmla="*/ 0 w 12848278"/>
              <a:gd name="connsiteY7-16" fmla="*/ 1026226 h 6157232"/>
              <a:gd name="connsiteX0-17" fmla="*/ 12635149 w 12635149"/>
              <a:gd name="connsiteY0-18" fmla="*/ 5131006 h 6157232"/>
              <a:gd name="connsiteX1-19" fmla="*/ 11608923 w 12635149"/>
              <a:gd name="connsiteY1-20" fmla="*/ 6157232 h 6157232"/>
              <a:gd name="connsiteX2-21" fmla="*/ 1026226 w 12635149"/>
              <a:gd name="connsiteY2-22" fmla="*/ 6157232 h 6157232"/>
              <a:gd name="connsiteX3-23" fmla="*/ 0 w 12635149"/>
              <a:gd name="connsiteY3-24" fmla="*/ 5131006 h 6157232"/>
              <a:gd name="connsiteX4-25" fmla="*/ 0 w 12635149"/>
              <a:gd name="connsiteY4-26" fmla="*/ 1026226 h 6157232"/>
              <a:gd name="connsiteX5-27" fmla="*/ 1026226 w 12635149"/>
              <a:gd name="connsiteY5-28" fmla="*/ 0 h 6157232"/>
              <a:gd name="connsiteX6-29" fmla="*/ 11700363 w 12635149"/>
              <a:gd name="connsiteY6-30" fmla="*/ 91440 h 6157232"/>
              <a:gd name="connsiteX0-31" fmla="*/ 12635149 w 12635149"/>
              <a:gd name="connsiteY0-32" fmla="*/ 5131006 h 6157232"/>
              <a:gd name="connsiteX1-33" fmla="*/ 11608923 w 12635149"/>
              <a:gd name="connsiteY1-34" fmla="*/ 6157232 h 6157232"/>
              <a:gd name="connsiteX2-35" fmla="*/ 1026226 w 12635149"/>
              <a:gd name="connsiteY2-36" fmla="*/ 6157232 h 6157232"/>
              <a:gd name="connsiteX3-37" fmla="*/ 0 w 12635149"/>
              <a:gd name="connsiteY3-38" fmla="*/ 5131006 h 6157232"/>
              <a:gd name="connsiteX4-39" fmla="*/ 0 w 12635149"/>
              <a:gd name="connsiteY4-40" fmla="*/ 1026226 h 6157232"/>
              <a:gd name="connsiteX5-41" fmla="*/ 1026226 w 12635149"/>
              <a:gd name="connsiteY5-42" fmla="*/ 0 h 61572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635149" h="6157232">
                <a:moveTo>
                  <a:pt x="12635149" y="5131006"/>
                </a:moveTo>
                <a:cubicBezTo>
                  <a:pt x="12635149" y="5697775"/>
                  <a:pt x="12175692" y="6157232"/>
                  <a:pt x="11608923" y="6157232"/>
                </a:cubicBezTo>
                <a:lnTo>
                  <a:pt x="1026226" y="6157232"/>
                </a:lnTo>
                <a:cubicBezTo>
                  <a:pt x="459457" y="6157232"/>
                  <a:pt x="0" y="5697775"/>
                  <a:pt x="0" y="5131006"/>
                </a:cubicBezTo>
                <a:lnTo>
                  <a:pt x="0" y="1026226"/>
                </a:lnTo>
                <a:cubicBezTo>
                  <a:pt x="0" y="459457"/>
                  <a:pt x="459457" y="0"/>
                  <a:pt x="1026226" y="0"/>
                </a:cubicBezTo>
              </a:path>
            </a:pathLst>
          </a:cu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4"/>
          <p:cNvSpPr/>
          <p:nvPr/>
        </p:nvSpPr>
        <p:spPr>
          <a:xfrm rot="9305836">
            <a:off x="1519256" y="6493873"/>
            <a:ext cx="10335756" cy="4959075"/>
          </a:xfrm>
          <a:custGeom>
            <a:avLst/>
            <a:gdLst>
              <a:gd name="connsiteX0" fmla="*/ 0 w 10335756"/>
              <a:gd name="connsiteY0" fmla="*/ 839469 h 5036716"/>
              <a:gd name="connsiteX1" fmla="*/ 839469 w 10335756"/>
              <a:gd name="connsiteY1" fmla="*/ 0 h 5036716"/>
              <a:gd name="connsiteX2" fmla="*/ 9496287 w 10335756"/>
              <a:gd name="connsiteY2" fmla="*/ 0 h 5036716"/>
              <a:gd name="connsiteX3" fmla="*/ 10335756 w 10335756"/>
              <a:gd name="connsiteY3" fmla="*/ 839469 h 5036716"/>
              <a:gd name="connsiteX4" fmla="*/ 10335756 w 10335756"/>
              <a:gd name="connsiteY4" fmla="*/ 4197247 h 5036716"/>
              <a:gd name="connsiteX5" fmla="*/ 9496287 w 10335756"/>
              <a:gd name="connsiteY5" fmla="*/ 5036716 h 5036716"/>
              <a:gd name="connsiteX6" fmla="*/ 839469 w 10335756"/>
              <a:gd name="connsiteY6" fmla="*/ 5036716 h 5036716"/>
              <a:gd name="connsiteX7" fmla="*/ 0 w 10335756"/>
              <a:gd name="connsiteY7" fmla="*/ 4197247 h 5036716"/>
              <a:gd name="connsiteX8" fmla="*/ 0 w 10335756"/>
              <a:gd name="connsiteY8" fmla="*/ 839469 h 5036716"/>
              <a:gd name="connsiteX0-1" fmla="*/ 9496287 w 10335756"/>
              <a:gd name="connsiteY0-2" fmla="*/ 0 h 5036716"/>
              <a:gd name="connsiteX1-3" fmla="*/ 10335756 w 10335756"/>
              <a:gd name="connsiteY1-4" fmla="*/ 839469 h 5036716"/>
              <a:gd name="connsiteX2-5" fmla="*/ 10335756 w 10335756"/>
              <a:gd name="connsiteY2-6" fmla="*/ 4197247 h 5036716"/>
              <a:gd name="connsiteX3-7" fmla="*/ 9496287 w 10335756"/>
              <a:gd name="connsiteY3-8" fmla="*/ 5036716 h 5036716"/>
              <a:gd name="connsiteX4-9" fmla="*/ 839469 w 10335756"/>
              <a:gd name="connsiteY4-10" fmla="*/ 5036716 h 5036716"/>
              <a:gd name="connsiteX5-11" fmla="*/ 0 w 10335756"/>
              <a:gd name="connsiteY5-12" fmla="*/ 4197247 h 5036716"/>
              <a:gd name="connsiteX6-13" fmla="*/ 0 w 10335756"/>
              <a:gd name="connsiteY6-14" fmla="*/ 839469 h 5036716"/>
              <a:gd name="connsiteX7-15" fmla="*/ 930909 w 10335756"/>
              <a:gd name="connsiteY7-16" fmla="*/ 91440 h 5036716"/>
              <a:gd name="connsiteX0-17" fmla="*/ 9496287 w 10335756"/>
              <a:gd name="connsiteY0-18" fmla="*/ 0 h 5036716"/>
              <a:gd name="connsiteX1-19" fmla="*/ 10335756 w 10335756"/>
              <a:gd name="connsiteY1-20" fmla="*/ 4197247 h 5036716"/>
              <a:gd name="connsiteX2-21" fmla="*/ 9496287 w 10335756"/>
              <a:gd name="connsiteY2-22" fmla="*/ 5036716 h 5036716"/>
              <a:gd name="connsiteX3-23" fmla="*/ 839469 w 10335756"/>
              <a:gd name="connsiteY3-24" fmla="*/ 5036716 h 5036716"/>
              <a:gd name="connsiteX4-25" fmla="*/ 0 w 10335756"/>
              <a:gd name="connsiteY4-26" fmla="*/ 4197247 h 5036716"/>
              <a:gd name="connsiteX5-27" fmla="*/ 0 w 10335756"/>
              <a:gd name="connsiteY5-28" fmla="*/ 839469 h 5036716"/>
              <a:gd name="connsiteX6-29" fmla="*/ 930909 w 10335756"/>
              <a:gd name="connsiteY6-30" fmla="*/ 91440 h 5036716"/>
              <a:gd name="connsiteX0-31" fmla="*/ 10335756 w 10335756"/>
              <a:gd name="connsiteY0-32" fmla="*/ 4119606 h 4959075"/>
              <a:gd name="connsiteX1-33" fmla="*/ 9496287 w 10335756"/>
              <a:gd name="connsiteY1-34" fmla="*/ 4959075 h 4959075"/>
              <a:gd name="connsiteX2-35" fmla="*/ 839469 w 10335756"/>
              <a:gd name="connsiteY2-36" fmla="*/ 4959075 h 4959075"/>
              <a:gd name="connsiteX3-37" fmla="*/ 0 w 10335756"/>
              <a:gd name="connsiteY3-38" fmla="*/ 4119606 h 4959075"/>
              <a:gd name="connsiteX4-39" fmla="*/ 0 w 10335756"/>
              <a:gd name="connsiteY4-40" fmla="*/ 761828 h 4959075"/>
              <a:gd name="connsiteX5-41" fmla="*/ 930909 w 10335756"/>
              <a:gd name="connsiteY5-42" fmla="*/ 13799 h 4959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335756" h="4959075">
                <a:moveTo>
                  <a:pt x="10335756" y="4119606"/>
                </a:moveTo>
                <a:cubicBezTo>
                  <a:pt x="10335756" y="4583232"/>
                  <a:pt x="9959913" y="4959075"/>
                  <a:pt x="9496287" y="4959075"/>
                </a:cubicBezTo>
                <a:lnTo>
                  <a:pt x="839469" y="4959075"/>
                </a:lnTo>
                <a:cubicBezTo>
                  <a:pt x="375843" y="4959075"/>
                  <a:pt x="0" y="4583232"/>
                  <a:pt x="0" y="4119606"/>
                </a:cubicBezTo>
                <a:lnTo>
                  <a:pt x="0" y="761828"/>
                </a:lnTo>
                <a:cubicBezTo>
                  <a:pt x="0" y="298202"/>
                  <a:pt x="375843" y="-77641"/>
                  <a:pt x="930909" y="1379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1151" y="249375"/>
            <a:ext cx="264302" cy="807522"/>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404576" y="337665"/>
            <a:ext cx="3108543" cy="630942"/>
          </a:xfrm>
          <a:prstGeom prst="rect">
            <a:avLst/>
          </a:prstGeom>
          <a:noFill/>
        </p:spPr>
        <p:txBody>
          <a:bodyPr wrap="none" rtlCol="0">
            <a:spAutoFit/>
          </a:bodyPr>
          <a:lstStyle/>
          <a:p>
            <a:r>
              <a:rPr lang="zh-CN" altLang="en-US" sz="35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nvGrpSpPr>
          <p:cNvPr id="31" name="组合 30"/>
          <p:cNvGrpSpPr/>
          <p:nvPr/>
        </p:nvGrpSpPr>
        <p:grpSpPr>
          <a:xfrm>
            <a:off x="5479870" y="2033882"/>
            <a:ext cx="2613347" cy="461665"/>
            <a:chOff x="831273" y="1847582"/>
            <a:chExt cx="2613347" cy="461665"/>
          </a:xfrm>
        </p:grpSpPr>
        <p:sp>
          <p:nvSpPr>
            <p:cNvPr id="32" name="燕尾形 3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32"/>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sp>
        <p:nvSpPr>
          <p:cNvPr id="34" name="TextBox 33"/>
          <p:cNvSpPr txBox="1"/>
          <p:nvPr/>
        </p:nvSpPr>
        <p:spPr>
          <a:xfrm>
            <a:off x="8671519" y="5251799"/>
            <a:ext cx="1842171" cy="1631216"/>
          </a:xfrm>
          <a:prstGeom prst="rect">
            <a:avLst/>
          </a:prstGeom>
          <a:noFill/>
        </p:spPr>
        <p:txBody>
          <a:bodyPr wrap="none" rtlCol="0">
            <a:spAutoFit/>
          </a:bodyPr>
          <a:lstStyle/>
          <a:p>
            <a:r>
              <a:rPr lang="en-US" altLang="zh-CN" sz="10000" b="1" spc="300" dirty="0">
                <a:solidFill>
                  <a:schemeClr val="bg1"/>
                </a:solidFill>
                <a:latin typeface="微软雅黑" panose="020B0503020204020204" pitchFamily="34" charset="-122"/>
                <a:ea typeface="微软雅黑" panose="020B0503020204020204" pitchFamily="34" charset="-122"/>
              </a:rPr>
              <a:t>01</a:t>
            </a:r>
            <a:endParaRPr lang="zh-CN" altLang="en-US" sz="10000" b="1" spc="300" dirty="0">
              <a:solidFill>
                <a:schemeClr val="bg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8698856" y="2033882"/>
            <a:ext cx="2613347" cy="461665"/>
            <a:chOff x="831273" y="1847582"/>
            <a:chExt cx="2613347" cy="461665"/>
          </a:xfrm>
        </p:grpSpPr>
        <p:sp>
          <p:nvSpPr>
            <p:cNvPr id="36" name="燕尾形 35"/>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TextBox 36"/>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grpSp>
        <p:nvGrpSpPr>
          <p:cNvPr id="38" name="组合 37"/>
          <p:cNvGrpSpPr/>
          <p:nvPr/>
        </p:nvGrpSpPr>
        <p:grpSpPr>
          <a:xfrm>
            <a:off x="5509609" y="2754983"/>
            <a:ext cx="2613347" cy="461665"/>
            <a:chOff x="831273" y="1847582"/>
            <a:chExt cx="2613347" cy="461665"/>
          </a:xfrm>
        </p:grpSpPr>
        <p:sp>
          <p:nvSpPr>
            <p:cNvPr id="39" name="燕尾形 38"/>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TextBox 39"/>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grpSp>
        <p:nvGrpSpPr>
          <p:cNvPr id="41" name="组合 40"/>
          <p:cNvGrpSpPr/>
          <p:nvPr/>
        </p:nvGrpSpPr>
        <p:grpSpPr>
          <a:xfrm>
            <a:off x="8728595" y="2754983"/>
            <a:ext cx="2613347" cy="461665"/>
            <a:chOff x="831273" y="1847582"/>
            <a:chExt cx="2613347" cy="461665"/>
          </a:xfrm>
        </p:grpSpPr>
        <p:sp>
          <p:nvSpPr>
            <p:cNvPr id="42" name="燕尾形 4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42"/>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spTree>
  </p:cSld>
  <p:clrMapOvr>
    <a:masterClrMapping/>
  </p:clrMapOvr>
  <mc:AlternateContent xmlns:mc="http://schemas.openxmlformats.org/markup-compatibility/2006" xmlns:p14="http://schemas.microsoft.com/office/powerpoint/2010/main">
    <mc:Choice Requires="p14">
      <p:transition spd="slow" p14:dur="2000" advTm="4173"/>
    </mc:Choice>
    <mc:Fallback xmlns="">
      <p:transition spd="slow" advTm="41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7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800" fill="hold"/>
                                        <p:tgtEl>
                                          <p:spTgt spid="34"/>
                                        </p:tgtEl>
                                        <p:attrNameLst>
                                          <p:attrName>ppt_x</p:attrName>
                                        </p:attrNameLst>
                                      </p:cBhvr>
                                      <p:tavLst>
                                        <p:tav tm="0">
                                          <p:val>
                                            <p:strVal val="1+#ppt_w/2"/>
                                          </p:val>
                                        </p:tav>
                                        <p:tav tm="100000">
                                          <p:val>
                                            <p:strVal val="#ppt_x"/>
                                          </p:val>
                                        </p:tav>
                                      </p:tavLst>
                                    </p:anim>
                                    <p:anim calcmode="lin" valueType="num">
                                      <p:cBhvr additive="base">
                                        <p:cTn id="18" dur="8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10000"/>
                                  </p:iterate>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800" fill="hold"/>
                                        <p:tgtEl>
                                          <p:spTgt spid="30"/>
                                        </p:tgtEl>
                                        <p:attrNameLst>
                                          <p:attrName>ppt_x</p:attrName>
                                        </p:attrNameLst>
                                      </p:cBhvr>
                                      <p:tavLst>
                                        <p:tav tm="0">
                                          <p:val>
                                            <p:strVal val="1+#ppt_w/2"/>
                                          </p:val>
                                        </p:tav>
                                        <p:tav tm="100000">
                                          <p:val>
                                            <p:strVal val="#ppt_x"/>
                                          </p:val>
                                        </p:tav>
                                      </p:tavLst>
                                    </p:anim>
                                    <p:anim calcmode="lin" valueType="num">
                                      <p:cBhvr additive="base">
                                        <p:cTn id="24" dur="8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400" fill="hold"/>
                                        <p:tgtEl>
                                          <p:spTgt spid="31"/>
                                        </p:tgtEl>
                                        <p:attrNameLst>
                                          <p:attrName>ppt_x</p:attrName>
                                        </p:attrNameLst>
                                      </p:cBhvr>
                                      <p:tavLst>
                                        <p:tav tm="0">
                                          <p:val>
                                            <p:strVal val="0-#ppt_w/2"/>
                                          </p:val>
                                        </p:tav>
                                        <p:tav tm="100000">
                                          <p:val>
                                            <p:strVal val="#ppt_x"/>
                                          </p:val>
                                        </p:tav>
                                      </p:tavLst>
                                    </p:anim>
                                    <p:anim calcmode="lin" valueType="num">
                                      <p:cBhvr additive="base">
                                        <p:cTn id="37" dur="4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400" fill="hold"/>
                                        <p:tgtEl>
                                          <p:spTgt spid="38"/>
                                        </p:tgtEl>
                                        <p:attrNameLst>
                                          <p:attrName>ppt_x</p:attrName>
                                        </p:attrNameLst>
                                      </p:cBhvr>
                                      <p:tavLst>
                                        <p:tav tm="0">
                                          <p:val>
                                            <p:strVal val="0-#ppt_w/2"/>
                                          </p:val>
                                        </p:tav>
                                        <p:tav tm="100000">
                                          <p:val>
                                            <p:strVal val="#ppt_x"/>
                                          </p:val>
                                        </p:tav>
                                      </p:tavLst>
                                    </p:anim>
                                    <p:anim calcmode="lin" valueType="num">
                                      <p:cBhvr additive="base">
                                        <p:cTn id="43" dur="4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400" fill="hold"/>
                                        <p:tgtEl>
                                          <p:spTgt spid="35"/>
                                        </p:tgtEl>
                                        <p:attrNameLst>
                                          <p:attrName>ppt_x</p:attrName>
                                        </p:attrNameLst>
                                      </p:cBhvr>
                                      <p:tavLst>
                                        <p:tav tm="0">
                                          <p:val>
                                            <p:strVal val="0-#ppt_w/2"/>
                                          </p:val>
                                        </p:tav>
                                        <p:tav tm="100000">
                                          <p:val>
                                            <p:strVal val="#ppt_x"/>
                                          </p:val>
                                        </p:tav>
                                      </p:tavLst>
                                    </p:anim>
                                    <p:anim calcmode="lin" valueType="num">
                                      <p:cBhvr additive="base">
                                        <p:cTn id="49" dur="4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400" fill="hold"/>
                                        <p:tgtEl>
                                          <p:spTgt spid="41"/>
                                        </p:tgtEl>
                                        <p:attrNameLst>
                                          <p:attrName>ppt_x</p:attrName>
                                        </p:attrNameLst>
                                      </p:cBhvr>
                                      <p:tavLst>
                                        <p:tav tm="0">
                                          <p:val>
                                            <p:strVal val="0-#ppt_w/2"/>
                                          </p:val>
                                        </p:tav>
                                        <p:tav tm="100000">
                                          <p:val>
                                            <p:strVal val="#ppt_x"/>
                                          </p:val>
                                        </p:tav>
                                      </p:tavLst>
                                    </p:anim>
                                    <p:anim calcmode="lin" valueType="num">
                                      <p:cBhvr additive="base">
                                        <p:cTn id="55" dur="4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cxnSp>
        <p:nvCxnSpPr>
          <p:cNvPr id="8" name="直接连接符 7"/>
          <p:cNvCxnSpPr/>
          <p:nvPr/>
        </p:nvCxnSpPr>
        <p:spPr>
          <a:xfrm rot="5400000">
            <a:off x="2553772" y="3935735"/>
            <a:ext cx="374116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5400000">
            <a:off x="6076333" y="3935735"/>
            <a:ext cx="374116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11 Rectángulo"/>
          <p:cNvSpPr/>
          <p:nvPr/>
        </p:nvSpPr>
        <p:spPr>
          <a:xfrm>
            <a:off x="1220742" y="2065156"/>
            <a:ext cx="2778561" cy="1100705"/>
          </a:xfrm>
          <a:prstGeom prst="rect">
            <a:avLst/>
          </a:prstGeom>
          <a:solidFill>
            <a:srgbClr val="8EC26A"/>
          </a:solidFill>
          <a:ln>
            <a:noFill/>
          </a:ln>
          <a:effectLst/>
        </p:spPr>
        <p:style>
          <a:lnRef idx="3">
            <a:schemeClr val="lt1"/>
          </a:lnRef>
          <a:fillRef idx="1">
            <a:schemeClr val="accent4"/>
          </a:fillRef>
          <a:effectRef idx="1">
            <a:schemeClr val="accent4"/>
          </a:effectRef>
          <a:fontRef idx="minor">
            <a:schemeClr val="lt1"/>
          </a:fontRef>
        </p:style>
        <p:txBody>
          <a:bodyPr lIns="96178" tIns="48089" rIns="96178" bIns="4808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1" name="组合 10"/>
          <p:cNvGrpSpPr/>
          <p:nvPr/>
        </p:nvGrpSpPr>
        <p:grpSpPr>
          <a:xfrm>
            <a:off x="1220745" y="3817611"/>
            <a:ext cx="2577932" cy="1574361"/>
            <a:chOff x="503238" y="2548492"/>
            <a:chExt cx="2191599" cy="1126865"/>
          </a:xfrm>
        </p:grpSpPr>
        <p:sp>
          <p:nvSpPr>
            <p:cNvPr id="12" name="矩形 11"/>
            <p:cNvSpPr/>
            <p:nvPr/>
          </p:nvSpPr>
          <p:spPr>
            <a:xfrm>
              <a:off x="503238" y="2548492"/>
              <a:ext cx="1131591" cy="313571"/>
            </a:xfrm>
            <a:prstGeom prst="rect">
              <a:avLst/>
            </a:prstGeom>
          </p:spPr>
          <p:txBody>
            <a:bodyPr wrap="none">
              <a:spAutoFit/>
            </a:bodyPr>
            <a:lstStyle/>
            <a:p>
              <a:pPr lvl="0" eaLnBrk="0" fontAlgn="base" hangingPunct="0">
                <a:spcBef>
                  <a:spcPct val="0"/>
                </a:spcBef>
                <a:spcAft>
                  <a:spcPct val="0"/>
                </a:spcAft>
                <a:defRPr/>
              </a:pPr>
              <a:r>
                <a:rPr lang="zh-CN" altLang="en-US" sz="22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503238" y="2905916"/>
              <a:ext cx="2191599" cy="769441"/>
            </a:xfrm>
            <a:prstGeom prst="rect">
              <a:avLst/>
            </a:prstGeom>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4" name="42 Rectángulo"/>
          <p:cNvSpPr/>
          <p:nvPr/>
        </p:nvSpPr>
        <p:spPr>
          <a:xfrm>
            <a:off x="4770785" y="2065157"/>
            <a:ext cx="2778563" cy="1100705"/>
          </a:xfrm>
          <a:prstGeom prst="rect">
            <a:avLst/>
          </a:prstGeom>
          <a:solidFill>
            <a:srgbClr val="00BE9B"/>
          </a:solidFill>
          <a:ln>
            <a:noFill/>
          </a:ln>
          <a:effectLst/>
        </p:spPr>
        <p:style>
          <a:lnRef idx="3">
            <a:schemeClr val="lt1"/>
          </a:lnRef>
          <a:fillRef idx="1">
            <a:schemeClr val="accent4"/>
          </a:fillRef>
          <a:effectRef idx="1">
            <a:schemeClr val="accent4"/>
          </a:effectRef>
          <a:fontRef idx="minor">
            <a:schemeClr val="lt1"/>
          </a:fontRef>
        </p:style>
        <p:txBody>
          <a:bodyPr lIns="96178" tIns="48089" rIns="96178" bIns="48089"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组合 14"/>
          <p:cNvGrpSpPr/>
          <p:nvPr/>
        </p:nvGrpSpPr>
        <p:grpSpPr>
          <a:xfrm>
            <a:off x="4770787" y="3817612"/>
            <a:ext cx="2577932" cy="1574363"/>
            <a:chOff x="471218" y="2548491"/>
            <a:chExt cx="2191599" cy="1126866"/>
          </a:xfrm>
        </p:grpSpPr>
        <p:sp>
          <p:nvSpPr>
            <p:cNvPr id="16" name="矩形 15"/>
            <p:cNvSpPr/>
            <p:nvPr/>
          </p:nvSpPr>
          <p:spPr>
            <a:xfrm>
              <a:off x="471218" y="2548491"/>
              <a:ext cx="1131591" cy="313571"/>
            </a:xfrm>
            <a:prstGeom prst="rect">
              <a:avLst/>
            </a:prstGeom>
          </p:spPr>
          <p:txBody>
            <a:bodyPr wrap="none">
              <a:spAutoFit/>
            </a:bodyPr>
            <a:lstStyle/>
            <a:p>
              <a:pPr lvl="0" eaLnBrk="0" fontAlgn="base" hangingPunct="0">
                <a:spcBef>
                  <a:spcPct val="0"/>
                </a:spcBef>
                <a:spcAft>
                  <a:spcPct val="0"/>
                </a:spcAft>
                <a:defRPr/>
              </a:pPr>
              <a:r>
                <a:rPr lang="zh-CN" altLang="en-US" sz="22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471218" y="2905916"/>
              <a:ext cx="2191599" cy="769441"/>
            </a:xfrm>
            <a:prstGeom prst="rect">
              <a:avLst/>
            </a:prstGeom>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8" name="51 Rectángulo"/>
          <p:cNvSpPr/>
          <p:nvPr/>
        </p:nvSpPr>
        <p:spPr>
          <a:xfrm>
            <a:off x="8305047" y="2065159"/>
            <a:ext cx="2780421" cy="1100704"/>
          </a:xfrm>
          <a:prstGeom prst="rect">
            <a:avLst/>
          </a:prstGeom>
          <a:solidFill>
            <a:srgbClr val="8EC26A"/>
          </a:solidFill>
          <a:ln>
            <a:noFill/>
          </a:ln>
          <a:effectLst/>
        </p:spPr>
        <p:style>
          <a:lnRef idx="3">
            <a:schemeClr val="lt1"/>
          </a:lnRef>
          <a:fillRef idx="1">
            <a:schemeClr val="accent4"/>
          </a:fillRef>
          <a:effectRef idx="1">
            <a:schemeClr val="accent4"/>
          </a:effectRef>
          <a:fontRef idx="minor">
            <a:schemeClr val="lt1"/>
          </a:fontRef>
        </p:style>
        <p:txBody>
          <a:bodyPr lIns="96178" tIns="48089" rIns="96178" bIns="48089"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9" name="组合 18"/>
          <p:cNvGrpSpPr/>
          <p:nvPr/>
        </p:nvGrpSpPr>
        <p:grpSpPr>
          <a:xfrm>
            <a:off x="8305051" y="3817612"/>
            <a:ext cx="2577932" cy="1574363"/>
            <a:chOff x="467746" y="2548491"/>
            <a:chExt cx="2191599" cy="1126866"/>
          </a:xfrm>
        </p:grpSpPr>
        <p:sp>
          <p:nvSpPr>
            <p:cNvPr id="20" name="矩形 19"/>
            <p:cNvSpPr/>
            <p:nvPr/>
          </p:nvSpPr>
          <p:spPr>
            <a:xfrm>
              <a:off x="467746" y="2548491"/>
              <a:ext cx="1131591" cy="313571"/>
            </a:xfrm>
            <a:prstGeom prst="rect">
              <a:avLst/>
            </a:prstGeom>
          </p:spPr>
          <p:txBody>
            <a:bodyPr wrap="none">
              <a:spAutoFit/>
            </a:bodyPr>
            <a:lstStyle/>
            <a:p>
              <a:pPr lvl="0" eaLnBrk="0" fontAlgn="base" hangingPunct="0">
                <a:spcBef>
                  <a:spcPct val="0"/>
                </a:spcBef>
                <a:spcAft>
                  <a:spcPct val="0"/>
                </a:spcAft>
                <a:defRPr/>
              </a:pPr>
              <a:r>
                <a:rPr lang="zh-CN" altLang="en-US" sz="22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467746" y="2905916"/>
              <a:ext cx="2191599" cy="769441"/>
            </a:xfrm>
            <a:prstGeom prst="rect">
              <a:avLst/>
            </a:prstGeom>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70"/>
    </mc:Choice>
    <mc:Fallback xmlns="">
      <p:transition spd="slow" advTm="3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0413" cy="687012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矩形 259"/>
          <p:cNvSpPr>
            <a:spLocks noChangeArrowheads="1"/>
          </p:cNvSpPr>
          <p:nvPr/>
        </p:nvSpPr>
        <p:spPr bwMode="auto">
          <a:xfrm>
            <a:off x="511651" y="5947852"/>
            <a:ext cx="4948702" cy="3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4" tIns="43347" rIns="86694" bIns="4334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适用于述职报告</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个人简介</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工作总结</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会议报告等</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endPar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sp>
        <p:nvSpPr>
          <p:cNvPr id="16" name="TextBox 15"/>
          <p:cNvSpPr txBox="1"/>
          <p:nvPr/>
        </p:nvSpPr>
        <p:spPr>
          <a:xfrm>
            <a:off x="354734" y="4863964"/>
            <a:ext cx="4574540" cy="992505"/>
          </a:xfrm>
          <a:prstGeom prst="rect">
            <a:avLst/>
          </a:prstGeom>
          <a:noFill/>
        </p:spPr>
        <p:txBody>
          <a:bodyPr wrap="none" lIns="115590" tIns="57794" rIns="115590" bIns="57794"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sz="5700" b="1"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谢谢您的观看</a:t>
            </a:r>
          </a:p>
        </p:txBody>
      </p:sp>
    </p:spTree>
  </p:cSld>
  <p:clrMapOvr>
    <a:masterClrMapping/>
  </p:clrMapOvr>
  <mc:AlternateContent xmlns:mc="http://schemas.openxmlformats.org/markup-compatibility/2006" xmlns:p14="http://schemas.microsoft.com/office/powerpoint/2010/main">
    <mc:Choice Requires="p14">
      <p:transition p14:dur="0" advTm="5619"/>
    </mc:Choice>
    <mc:Fallback xmlns="">
      <p:transition advTm="56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200" fill="hold"/>
                                        <p:tgtEl>
                                          <p:spTgt spid="13"/>
                                        </p:tgtEl>
                                        <p:attrNameLst>
                                          <p:attrName>ppt_w</p:attrName>
                                        </p:attrNameLst>
                                      </p:cBhvr>
                                      <p:tavLst>
                                        <p:tav tm="0">
                                          <p:val>
                                            <p:strVal val="4/3*#ppt_w"/>
                                          </p:val>
                                        </p:tav>
                                        <p:tav tm="100000">
                                          <p:val>
                                            <p:strVal val="#ppt_w"/>
                                          </p:val>
                                        </p:tav>
                                      </p:tavLst>
                                    </p:anim>
                                    <p:anim calcmode="lin" valueType="num">
                                      <p:cBhvr>
                                        <p:cTn id="8" dur="1200" fill="hold"/>
                                        <p:tgtEl>
                                          <p:spTgt spid="13"/>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4"/>
                                        </p:tgtEl>
                                        <p:attrNameLst>
                                          <p:attrName>ppt_y</p:attrName>
                                        </p:attrNameLst>
                                      </p:cBhvr>
                                      <p:tavLst>
                                        <p:tav tm="0">
                                          <p:val>
                                            <p:strVal val="#ppt_y"/>
                                          </p:val>
                                        </p:tav>
                                        <p:tav tm="100000">
                                          <p:val>
                                            <p:strVal val="#ppt_y"/>
                                          </p:val>
                                        </p:tav>
                                      </p:tavLst>
                                    </p:anim>
                                    <p:anim calcmode="lin" valueType="num">
                                      <p:cBhvr>
                                        <p:cTn id="2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74" name="圆角矩形 73"/>
          <p:cNvSpPr/>
          <p:nvPr/>
        </p:nvSpPr>
        <p:spPr>
          <a:xfrm>
            <a:off x="3381333" y="1892738"/>
            <a:ext cx="7705779" cy="1628094"/>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grpSp>
        <p:nvGrpSpPr>
          <p:cNvPr id="75" name="组合 74"/>
          <p:cNvGrpSpPr/>
          <p:nvPr/>
        </p:nvGrpSpPr>
        <p:grpSpPr bwMode="auto">
          <a:xfrm>
            <a:off x="2210967" y="2388153"/>
            <a:ext cx="1936499" cy="637265"/>
            <a:chOff x="1677848" y="1867118"/>
            <a:chExt cx="1453992" cy="477352"/>
          </a:xfrm>
        </p:grpSpPr>
        <p:sp>
          <p:nvSpPr>
            <p:cNvPr id="76" name="圆角矩形 75"/>
            <p:cNvSpPr/>
            <p:nvPr/>
          </p:nvSpPr>
          <p:spPr>
            <a:xfrm>
              <a:off x="1677848" y="1867118"/>
              <a:ext cx="1453992" cy="477352"/>
            </a:xfrm>
            <a:prstGeom prst="roundRect">
              <a:avLst>
                <a:gd name="adj" fmla="val 24877"/>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7" name="矩形 35"/>
            <p:cNvSpPr>
              <a:spLocks noChangeArrowheads="1"/>
            </p:cNvSpPr>
            <p:nvPr/>
          </p:nvSpPr>
          <p:spPr bwMode="auto">
            <a:xfrm>
              <a:off x="2164746" y="1921128"/>
              <a:ext cx="890580" cy="311234"/>
            </a:xfrm>
            <a:prstGeom prst="rect">
              <a:avLst/>
            </a:prstGeom>
            <a:noFill/>
            <a:ln w="9525">
              <a:noFill/>
              <a:miter lim="800000"/>
            </a:ln>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32500</a:t>
              </a:r>
              <a:endParaRPr lang="zh-CN" altLang="en-US" b="1">
                <a:solidFill>
                  <a:schemeClr val="bg1"/>
                </a:solidFill>
                <a:latin typeface="微软雅黑" panose="020B0503020204020204" pitchFamily="34" charset="-122"/>
                <a:ea typeface="微软雅黑" panose="020B0503020204020204" pitchFamily="34" charset="-122"/>
              </a:endParaRPr>
            </a:p>
          </p:txBody>
        </p:sp>
      </p:grpSp>
      <p:cxnSp>
        <p:nvCxnSpPr>
          <p:cNvPr id="78" name="直接连接符 77"/>
          <p:cNvCxnSpPr/>
          <p:nvPr/>
        </p:nvCxnSpPr>
        <p:spPr>
          <a:xfrm>
            <a:off x="8185540" y="2263242"/>
            <a:ext cx="0" cy="8934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8361199" y="2263242"/>
            <a:ext cx="2514273" cy="897548"/>
          </a:xfrm>
          <a:prstGeom prst="rect">
            <a:avLst/>
          </a:prstGeom>
        </p:spPr>
        <p:txBody>
          <a:bodyPr lIns="121917" tIns="60958" rIns="121917" bIns="60958">
            <a:spAutoFit/>
          </a:bodyPr>
          <a:lstStyle/>
          <a:p>
            <a:pPr>
              <a:lnSpc>
                <a:spcPct val="13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3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0" name="圆角矩形 79"/>
          <p:cNvSpPr/>
          <p:nvPr/>
        </p:nvSpPr>
        <p:spPr>
          <a:xfrm>
            <a:off x="3374982" y="4001427"/>
            <a:ext cx="7705781" cy="1625976"/>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cxnSp>
        <p:nvCxnSpPr>
          <p:cNvPr id="81" name="直接连接符 80"/>
          <p:cNvCxnSpPr/>
          <p:nvPr/>
        </p:nvCxnSpPr>
        <p:spPr>
          <a:xfrm>
            <a:off x="8179190" y="4369812"/>
            <a:ext cx="0" cy="8934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8354851" y="4369812"/>
            <a:ext cx="2514273" cy="897548"/>
          </a:xfrm>
          <a:prstGeom prst="rect">
            <a:avLst/>
          </a:prstGeom>
        </p:spPr>
        <p:txBody>
          <a:bodyPr lIns="121917" tIns="60958" rIns="121917" bIns="60958">
            <a:spAutoFit/>
          </a:bodyPr>
          <a:lstStyle/>
          <a:p>
            <a:pPr>
              <a:lnSpc>
                <a:spcPct val="13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3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3" name="组合 82"/>
          <p:cNvGrpSpPr/>
          <p:nvPr/>
        </p:nvGrpSpPr>
        <p:grpSpPr bwMode="auto">
          <a:xfrm>
            <a:off x="2204618" y="4494725"/>
            <a:ext cx="1938614" cy="637264"/>
            <a:chOff x="1673457" y="3447102"/>
            <a:chExt cx="1453992" cy="477352"/>
          </a:xfrm>
        </p:grpSpPr>
        <p:sp>
          <p:nvSpPr>
            <p:cNvPr id="84" name="圆角矩形 83"/>
            <p:cNvSpPr/>
            <p:nvPr/>
          </p:nvSpPr>
          <p:spPr>
            <a:xfrm>
              <a:off x="1673457" y="3447102"/>
              <a:ext cx="1453992" cy="477352"/>
            </a:xfrm>
            <a:prstGeom prst="roundRect">
              <a:avLst>
                <a:gd name="adj" fmla="val 24877"/>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5" name="矩形 78"/>
            <p:cNvSpPr>
              <a:spLocks noChangeArrowheads="1"/>
            </p:cNvSpPr>
            <p:nvPr/>
          </p:nvSpPr>
          <p:spPr bwMode="auto">
            <a:xfrm>
              <a:off x="2106095" y="3501111"/>
              <a:ext cx="890580" cy="311235"/>
            </a:xfrm>
            <a:prstGeom prst="rect">
              <a:avLst/>
            </a:prstGeom>
            <a:noFill/>
            <a:ln w="9525">
              <a:noFill/>
              <a:miter lim="800000"/>
            </a:ln>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12340</a:t>
              </a:r>
              <a:endParaRPr lang="zh-CN" altLang="en-US" b="1">
                <a:solidFill>
                  <a:schemeClr val="bg1"/>
                </a:solidFill>
                <a:latin typeface="微软雅黑" panose="020B0503020204020204" pitchFamily="34" charset="-122"/>
                <a:ea typeface="微软雅黑" panose="020B0503020204020204" pitchFamily="34" charset="-122"/>
              </a:endParaRPr>
            </a:p>
          </p:txBody>
        </p:sp>
      </p:grpSp>
      <p:grpSp>
        <p:nvGrpSpPr>
          <p:cNvPr id="86" name="Group 71"/>
          <p:cNvGrpSpPr>
            <a:grpSpLocks noChangeAspect="1"/>
          </p:cNvGrpSpPr>
          <p:nvPr/>
        </p:nvGrpSpPr>
        <p:grpSpPr>
          <a:xfrm>
            <a:off x="4469092" y="2313869"/>
            <a:ext cx="303667" cy="792183"/>
            <a:chOff x="2323306" y="2203133"/>
            <a:chExt cx="979488" cy="2554287"/>
          </a:xfrm>
          <a:solidFill>
            <a:srgbClr val="8EC26A"/>
          </a:solidFill>
        </p:grpSpPr>
        <p:sp>
          <p:nvSpPr>
            <p:cNvPr id="8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8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89" name="Group 72"/>
          <p:cNvGrpSpPr>
            <a:grpSpLocks noChangeAspect="1"/>
          </p:cNvGrpSpPr>
          <p:nvPr/>
        </p:nvGrpSpPr>
        <p:grpSpPr>
          <a:xfrm>
            <a:off x="4932999" y="2313869"/>
            <a:ext cx="303667" cy="792183"/>
            <a:chOff x="2323306" y="2203133"/>
            <a:chExt cx="979488" cy="2554287"/>
          </a:xfrm>
          <a:solidFill>
            <a:srgbClr val="8EC26A"/>
          </a:solidFill>
        </p:grpSpPr>
        <p:sp>
          <p:nvSpPr>
            <p:cNvPr id="90"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91"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92" name="Group 73"/>
          <p:cNvGrpSpPr>
            <a:grpSpLocks noChangeAspect="1"/>
          </p:cNvGrpSpPr>
          <p:nvPr/>
        </p:nvGrpSpPr>
        <p:grpSpPr>
          <a:xfrm>
            <a:off x="5396907" y="2313869"/>
            <a:ext cx="303667" cy="792183"/>
            <a:chOff x="2323306" y="2203133"/>
            <a:chExt cx="979488" cy="2554287"/>
          </a:xfrm>
          <a:solidFill>
            <a:srgbClr val="8EC26A"/>
          </a:solidFill>
        </p:grpSpPr>
        <p:sp>
          <p:nvSpPr>
            <p:cNvPr id="9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9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95" name="Group 74"/>
          <p:cNvGrpSpPr>
            <a:grpSpLocks noChangeAspect="1"/>
          </p:cNvGrpSpPr>
          <p:nvPr/>
        </p:nvGrpSpPr>
        <p:grpSpPr>
          <a:xfrm>
            <a:off x="6324719" y="2313869"/>
            <a:ext cx="303667" cy="792183"/>
            <a:chOff x="2323306" y="2203133"/>
            <a:chExt cx="979488" cy="2554287"/>
          </a:xfrm>
          <a:solidFill>
            <a:schemeClr val="tx1">
              <a:lumMod val="65000"/>
              <a:lumOff val="35000"/>
            </a:schemeClr>
          </a:solidFill>
        </p:grpSpPr>
        <p:sp>
          <p:nvSpPr>
            <p:cNvPr id="96"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97"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98" name="Group 169"/>
          <p:cNvGrpSpPr>
            <a:grpSpLocks noChangeAspect="1"/>
          </p:cNvGrpSpPr>
          <p:nvPr/>
        </p:nvGrpSpPr>
        <p:grpSpPr>
          <a:xfrm>
            <a:off x="4434514" y="4449074"/>
            <a:ext cx="357195" cy="814178"/>
            <a:chOff x="3672681" y="1899920"/>
            <a:chExt cx="1293813" cy="2947988"/>
          </a:xfrm>
          <a:solidFill>
            <a:srgbClr val="00BE9B"/>
          </a:solidFill>
        </p:grpSpPr>
        <p:sp>
          <p:nvSpPr>
            <p:cNvPr id="9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0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101" name="Group 170"/>
          <p:cNvGrpSpPr>
            <a:grpSpLocks noChangeAspect="1"/>
          </p:cNvGrpSpPr>
          <p:nvPr/>
        </p:nvGrpSpPr>
        <p:grpSpPr>
          <a:xfrm>
            <a:off x="4898608" y="4445389"/>
            <a:ext cx="357195" cy="814178"/>
            <a:chOff x="3672681" y="1899920"/>
            <a:chExt cx="1293813" cy="2947988"/>
          </a:xfrm>
          <a:solidFill>
            <a:srgbClr val="00BE9B"/>
          </a:solidFill>
        </p:grpSpPr>
        <p:sp>
          <p:nvSpPr>
            <p:cNvPr id="102"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03"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104" name="Group 171"/>
          <p:cNvGrpSpPr>
            <a:grpSpLocks noChangeAspect="1"/>
          </p:cNvGrpSpPr>
          <p:nvPr/>
        </p:nvGrpSpPr>
        <p:grpSpPr>
          <a:xfrm>
            <a:off x="5362702" y="4445389"/>
            <a:ext cx="357195" cy="814178"/>
            <a:chOff x="3672681" y="1899920"/>
            <a:chExt cx="1293813" cy="2947988"/>
          </a:xfrm>
          <a:solidFill>
            <a:srgbClr val="00BE9B"/>
          </a:solidFill>
        </p:grpSpPr>
        <p:sp>
          <p:nvSpPr>
            <p:cNvPr id="10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0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107" name="Group 172"/>
          <p:cNvGrpSpPr>
            <a:grpSpLocks noChangeAspect="1"/>
          </p:cNvGrpSpPr>
          <p:nvPr/>
        </p:nvGrpSpPr>
        <p:grpSpPr>
          <a:xfrm>
            <a:off x="5826797" y="4445389"/>
            <a:ext cx="357195" cy="814178"/>
            <a:chOff x="3672681" y="1899920"/>
            <a:chExt cx="1293813" cy="2947988"/>
          </a:xfrm>
          <a:solidFill>
            <a:schemeClr val="tx1">
              <a:lumMod val="65000"/>
              <a:lumOff val="35000"/>
            </a:schemeClr>
          </a:solidFill>
        </p:grpSpPr>
        <p:sp>
          <p:nvSpPr>
            <p:cNvPr id="108"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0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110" name="Group 173"/>
          <p:cNvGrpSpPr>
            <a:grpSpLocks noChangeAspect="1"/>
          </p:cNvGrpSpPr>
          <p:nvPr/>
        </p:nvGrpSpPr>
        <p:grpSpPr>
          <a:xfrm>
            <a:off x="6290890" y="4450814"/>
            <a:ext cx="357195" cy="814178"/>
            <a:chOff x="3672681" y="1899920"/>
            <a:chExt cx="1293813" cy="2947988"/>
          </a:xfrm>
          <a:solidFill>
            <a:schemeClr val="tx1">
              <a:lumMod val="65000"/>
              <a:lumOff val="35000"/>
            </a:schemeClr>
          </a:solidFill>
        </p:grpSpPr>
        <p:sp>
          <p:nvSpPr>
            <p:cNvPr id="11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1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113" name="Group 74"/>
          <p:cNvGrpSpPr>
            <a:grpSpLocks noChangeAspect="1"/>
          </p:cNvGrpSpPr>
          <p:nvPr/>
        </p:nvGrpSpPr>
        <p:grpSpPr>
          <a:xfrm>
            <a:off x="5860814" y="2313869"/>
            <a:ext cx="303667" cy="792183"/>
            <a:chOff x="2323306" y="2203133"/>
            <a:chExt cx="979488" cy="2554287"/>
          </a:xfrm>
          <a:solidFill>
            <a:srgbClr val="8EC26A"/>
          </a:solidFill>
        </p:grpSpPr>
        <p:sp>
          <p:nvSpPr>
            <p:cNvPr id="114"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15"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116" name="组合 115"/>
          <p:cNvGrpSpPr/>
          <p:nvPr/>
        </p:nvGrpSpPr>
        <p:grpSpPr>
          <a:xfrm>
            <a:off x="1076483" y="1893267"/>
            <a:ext cx="1626380" cy="1626969"/>
            <a:chOff x="755576" y="1419622"/>
            <a:chExt cx="1219944" cy="1219944"/>
          </a:xfrm>
        </p:grpSpPr>
        <p:sp>
          <p:nvSpPr>
            <p:cNvPr id="117" name="Oval 25"/>
            <p:cNvSpPr/>
            <p:nvPr/>
          </p:nvSpPr>
          <p:spPr>
            <a:xfrm>
              <a:off x="755576" y="1419622"/>
              <a:ext cx="1219944" cy="1219944"/>
            </a:xfrm>
            <a:prstGeom prst="ellipse">
              <a:avLst/>
            </a:prstGeom>
            <a:solidFill>
              <a:srgbClr val="8EC26A"/>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kern="0">
                <a:solidFill>
                  <a:sysClr val="window" lastClr="FFFFFF"/>
                </a:solidFill>
                <a:latin typeface="+mn-lt"/>
                <a:ea typeface="+mn-ea"/>
              </a:endParaRPr>
            </a:p>
          </p:txBody>
        </p:sp>
        <p:grpSp>
          <p:nvGrpSpPr>
            <p:cNvPr id="118" name="Group 71"/>
            <p:cNvGrpSpPr>
              <a:grpSpLocks noChangeAspect="1"/>
            </p:cNvGrpSpPr>
            <p:nvPr/>
          </p:nvGrpSpPr>
          <p:grpSpPr>
            <a:xfrm>
              <a:off x="1205157" y="1600664"/>
              <a:ext cx="328962" cy="857860"/>
              <a:chOff x="2323306" y="2203133"/>
              <a:chExt cx="979488" cy="2554287"/>
            </a:xfrm>
            <a:solidFill>
              <a:schemeClr val="bg1"/>
            </a:solidFill>
          </p:grpSpPr>
          <p:sp>
            <p:nvSpPr>
              <p:cNvPr id="11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2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grpSp>
        <p:nvGrpSpPr>
          <p:cNvPr id="121" name="组合 120"/>
          <p:cNvGrpSpPr/>
          <p:nvPr/>
        </p:nvGrpSpPr>
        <p:grpSpPr>
          <a:xfrm>
            <a:off x="1076581" y="4000366"/>
            <a:ext cx="1625388" cy="1625976"/>
            <a:chOff x="755650" y="4219575"/>
            <a:chExt cx="1219200" cy="1219200"/>
          </a:xfrm>
        </p:grpSpPr>
        <p:sp>
          <p:nvSpPr>
            <p:cNvPr id="122" name="Oval 25"/>
            <p:cNvSpPr/>
            <p:nvPr/>
          </p:nvSpPr>
          <p:spPr bwMode="auto">
            <a:xfrm>
              <a:off x="755650" y="4219575"/>
              <a:ext cx="1219200" cy="1219200"/>
            </a:xfrm>
            <a:prstGeom prst="ellipse">
              <a:avLst/>
            </a:prstGeom>
            <a:solidFill>
              <a:srgbClr val="00BE9B"/>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kern="0">
                <a:solidFill>
                  <a:sysClr val="window" lastClr="FFFFFF"/>
                </a:solidFill>
                <a:latin typeface="+mn-lt"/>
                <a:ea typeface="+mn-ea"/>
              </a:endParaRPr>
            </a:p>
          </p:txBody>
        </p:sp>
        <p:grpSp>
          <p:nvGrpSpPr>
            <p:cNvPr id="123" name="Group 169"/>
            <p:cNvGrpSpPr>
              <a:grpSpLocks noChangeAspect="1"/>
            </p:cNvGrpSpPr>
            <p:nvPr/>
          </p:nvGrpSpPr>
          <p:grpSpPr>
            <a:xfrm>
              <a:off x="1163370" y="4369183"/>
              <a:ext cx="403760" cy="919984"/>
              <a:chOff x="3672681" y="1899920"/>
              <a:chExt cx="1293813" cy="2947988"/>
            </a:xfrm>
            <a:solidFill>
              <a:schemeClr val="bg1"/>
            </a:solidFill>
          </p:grpSpPr>
          <p:sp>
            <p:nvSpPr>
              <p:cNvPr id="12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2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sp>
        <p:nvSpPr>
          <p:cNvPr id="126" name="TextBox 125"/>
          <p:cNvSpPr txBox="1"/>
          <p:nvPr/>
        </p:nvSpPr>
        <p:spPr>
          <a:xfrm>
            <a:off x="6838639" y="2408264"/>
            <a:ext cx="1231374" cy="697788"/>
          </a:xfrm>
          <a:prstGeom prst="rect">
            <a:avLst/>
          </a:prstGeom>
          <a:noFill/>
        </p:spPr>
        <p:txBody>
          <a:bodyPr wrap="none" lIns="121917" tIns="60958" rIns="121917" bIns="60958" rtlCol="0">
            <a:spAutoFit/>
          </a:bodyPr>
          <a:lstStyle/>
          <a:p>
            <a:r>
              <a:rPr lang="en-US" altLang="zh-CN" sz="3700" dirty="0">
                <a:solidFill>
                  <a:schemeClr val="tx1">
                    <a:lumMod val="65000"/>
                    <a:lumOff val="35000"/>
                  </a:schemeClr>
                </a:solidFill>
                <a:latin typeface="微软雅黑" panose="020B0503020204020204" pitchFamily="34" charset="-122"/>
                <a:ea typeface="微软雅黑" panose="020B0503020204020204" pitchFamily="34" charset="-122"/>
              </a:rPr>
              <a:t>80%</a:t>
            </a:r>
            <a:endParaRPr lang="zh-CN" altLang="en-US" sz="37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7" name="TextBox 126"/>
          <p:cNvSpPr txBox="1"/>
          <p:nvPr/>
        </p:nvSpPr>
        <p:spPr>
          <a:xfrm>
            <a:off x="6838639" y="4556631"/>
            <a:ext cx="1231374" cy="697788"/>
          </a:xfrm>
          <a:prstGeom prst="rect">
            <a:avLst/>
          </a:prstGeom>
          <a:noFill/>
        </p:spPr>
        <p:txBody>
          <a:bodyPr wrap="none" lIns="121917" tIns="60958" rIns="121917" bIns="60958" rtlCol="0">
            <a:spAutoFit/>
          </a:bodyPr>
          <a:lstStyle/>
          <a:p>
            <a:r>
              <a:rPr lang="en-US" altLang="zh-CN" sz="3700" dirty="0">
                <a:solidFill>
                  <a:schemeClr val="tx1">
                    <a:lumMod val="65000"/>
                    <a:lumOff val="35000"/>
                  </a:schemeClr>
                </a:solidFill>
                <a:latin typeface="微软雅黑" panose="020B0503020204020204" pitchFamily="34" charset="-122"/>
                <a:ea typeface="微软雅黑" panose="020B0503020204020204" pitchFamily="34" charset="-122"/>
              </a:rPr>
              <a:t>70%</a:t>
            </a:r>
            <a:endParaRPr lang="zh-CN" altLang="en-US" sz="37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6399"/>
    </mc:Choice>
    <mc:Fallback xmlns="">
      <p:transition spd="slow" advTm="63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00" fill="hold"/>
                                        <p:tgtEl>
                                          <p:spTgt spid="116"/>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100" fill="hold"/>
                                        <p:tgtEl>
                                          <p:spTgt spid="116"/>
                                        </p:tgtEl>
                                      </p:cBhvr>
                                      <p:by x="95000" y="95000"/>
                                    </p:animScale>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100" fill="hold"/>
                                        <p:tgtEl>
                                          <p:spTgt spid="116"/>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100" fill="hold"/>
                                        <p:tgtEl>
                                          <p:spTgt spid="116"/>
                                        </p:tgtEl>
                                      </p:cBhvr>
                                      <p:by x="95000" y="95000"/>
                                    </p:animScale>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200"/>
                                        <p:tgtEl>
                                          <p:spTgt spid="7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300" fill="hold"/>
                                        <p:tgtEl>
                                          <p:spTgt spid="74"/>
                                        </p:tgtEl>
                                        <p:attrNameLst>
                                          <p:attrName>ppt_x</p:attrName>
                                        </p:attrNameLst>
                                      </p:cBhvr>
                                      <p:tavLst>
                                        <p:tav tm="0">
                                          <p:val>
                                            <p:strVal val="0-#ppt_w/2"/>
                                          </p:val>
                                        </p:tav>
                                        <p:tav tm="100000">
                                          <p:val>
                                            <p:strVal val="#ppt_x"/>
                                          </p:val>
                                        </p:tav>
                                      </p:tavLst>
                                    </p:anim>
                                    <p:anim calcmode="lin" valueType="num">
                                      <p:cBhvr additive="base">
                                        <p:cTn id="34" dur="3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fade">
                                      <p:cBhvr>
                                        <p:cTn id="39" dur="300"/>
                                        <p:tgtEl>
                                          <p:spTgt spid="8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fade">
                                      <p:cBhvr>
                                        <p:cTn id="44" dur="300"/>
                                        <p:tgtEl>
                                          <p:spTgt spid="8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fade">
                                      <p:cBhvr>
                                        <p:cTn id="49" dur="300"/>
                                        <p:tgtEl>
                                          <p:spTgt spid="9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300"/>
                                        <p:tgtEl>
                                          <p:spTgt spid="1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fade">
                                      <p:cBhvr>
                                        <p:cTn id="59" dur="300"/>
                                        <p:tgtEl>
                                          <p:spTgt spid="9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6"/>
                                        </p:tgtEl>
                                        <p:attrNameLst>
                                          <p:attrName>style.visibility</p:attrName>
                                        </p:attrNameLst>
                                      </p:cBhvr>
                                      <p:to>
                                        <p:strVal val="visible"/>
                                      </p:to>
                                    </p:set>
                                    <p:animEffect transition="in" filter="fade">
                                      <p:cBhvr>
                                        <p:cTn id="64" dur="300"/>
                                        <p:tgtEl>
                                          <p:spTgt spid="12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wipe(up)">
                                      <p:cBhvr>
                                        <p:cTn id="69" dur="300"/>
                                        <p:tgtEl>
                                          <p:spTgt spid="78"/>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fade">
                                      <p:cBhvr>
                                        <p:cTn id="74" dur="300"/>
                                        <p:tgtEl>
                                          <p:spTgt spid="79"/>
                                        </p:tgtEl>
                                      </p:cBhvr>
                                    </p:animEffect>
                                    <p:anim calcmode="lin" valueType="num">
                                      <p:cBhvr>
                                        <p:cTn id="75" dur="300" fill="hold"/>
                                        <p:tgtEl>
                                          <p:spTgt spid="79"/>
                                        </p:tgtEl>
                                        <p:attrNameLst>
                                          <p:attrName>ppt_x</p:attrName>
                                        </p:attrNameLst>
                                      </p:cBhvr>
                                      <p:tavLst>
                                        <p:tav tm="0">
                                          <p:val>
                                            <p:strVal val="#ppt_x"/>
                                          </p:val>
                                        </p:tav>
                                        <p:tav tm="100000">
                                          <p:val>
                                            <p:strVal val="#ppt_x"/>
                                          </p:val>
                                        </p:tav>
                                      </p:tavLst>
                                    </p:anim>
                                    <p:anim calcmode="lin" valueType="num">
                                      <p:cBhvr>
                                        <p:cTn id="76" dur="3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fade">
                                      <p:cBhvr>
                                        <p:cTn id="81" dur="100"/>
                                        <p:tgtEl>
                                          <p:spTgt spid="121"/>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mph" presetSubtype="0" fill="hold" nodeType="clickEffect">
                                  <p:stCondLst>
                                    <p:cond delay="0"/>
                                  </p:stCondLst>
                                  <p:childTnLst>
                                    <p:animScale>
                                      <p:cBhvr>
                                        <p:cTn id="85" dur="100" fill="hold"/>
                                        <p:tgtEl>
                                          <p:spTgt spid="121"/>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6" presetClass="emph" presetSubtype="0" fill="hold" nodeType="clickEffect">
                                  <p:stCondLst>
                                    <p:cond delay="0"/>
                                  </p:stCondLst>
                                  <p:childTnLst>
                                    <p:animScale>
                                      <p:cBhvr>
                                        <p:cTn id="89" dur="100" fill="hold"/>
                                        <p:tgtEl>
                                          <p:spTgt spid="121"/>
                                        </p:tgtEl>
                                      </p:cBhvr>
                                      <p:by x="95000" y="95000"/>
                                    </p:animScale>
                                  </p:childTnLst>
                                </p:cTn>
                              </p:par>
                            </p:childTnLst>
                          </p:cTn>
                        </p:par>
                      </p:childTnLst>
                    </p:cTn>
                  </p:par>
                  <p:par>
                    <p:cTn id="90" fill="hold">
                      <p:stCondLst>
                        <p:cond delay="indefinite"/>
                      </p:stCondLst>
                      <p:childTnLst>
                        <p:par>
                          <p:cTn id="91" fill="hold">
                            <p:stCondLst>
                              <p:cond delay="0"/>
                            </p:stCondLst>
                            <p:childTnLst>
                              <p:par>
                                <p:cTn id="92" presetID="6" presetClass="emph" presetSubtype="0" fill="hold" nodeType="clickEffect">
                                  <p:stCondLst>
                                    <p:cond delay="0"/>
                                  </p:stCondLst>
                                  <p:childTnLst>
                                    <p:animScale>
                                      <p:cBhvr>
                                        <p:cTn id="93" dur="100" fill="hold"/>
                                        <p:tgtEl>
                                          <p:spTgt spid="121"/>
                                        </p:tgtEl>
                                      </p:cBhvr>
                                      <p:by x="105000" y="105000"/>
                                    </p:animScale>
                                  </p:childTnLst>
                                </p:cTn>
                              </p:par>
                            </p:childTnLst>
                          </p:cTn>
                        </p:par>
                      </p:childTnLst>
                    </p:cTn>
                  </p:par>
                  <p:par>
                    <p:cTn id="94" fill="hold">
                      <p:stCondLst>
                        <p:cond delay="indefinite"/>
                      </p:stCondLst>
                      <p:childTnLst>
                        <p:par>
                          <p:cTn id="95" fill="hold">
                            <p:stCondLst>
                              <p:cond delay="0"/>
                            </p:stCondLst>
                            <p:childTnLst>
                              <p:par>
                                <p:cTn id="96" presetID="6" presetClass="emph" presetSubtype="0" fill="hold" nodeType="clickEffect">
                                  <p:stCondLst>
                                    <p:cond delay="0"/>
                                  </p:stCondLst>
                                  <p:childTnLst>
                                    <p:animScale>
                                      <p:cBhvr>
                                        <p:cTn id="97" dur="100" fill="hold"/>
                                        <p:tgtEl>
                                          <p:spTgt spid="121"/>
                                        </p:tgtEl>
                                      </p:cBhvr>
                                      <p:by x="95000" y="95000"/>
                                    </p:animScale>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wipe(left)">
                                      <p:cBhvr>
                                        <p:cTn id="102" dur="200"/>
                                        <p:tgtEl>
                                          <p:spTgt spid="83"/>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additive="base">
                                        <p:cTn id="107" dur="300" fill="hold"/>
                                        <p:tgtEl>
                                          <p:spTgt spid="80"/>
                                        </p:tgtEl>
                                        <p:attrNameLst>
                                          <p:attrName>ppt_x</p:attrName>
                                        </p:attrNameLst>
                                      </p:cBhvr>
                                      <p:tavLst>
                                        <p:tav tm="0">
                                          <p:val>
                                            <p:strVal val="0-#ppt_w/2"/>
                                          </p:val>
                                        </p:tav>
                                        <p:tav tm="100000">
                                          <p:val>
                                            <p:strVal val="#ppt_x"/>
                                          </p:val>
                                        </p:tav>
                                      </p:tavLst>
                                    </p:anim>
                                    <p:anim calcmode="lin" valueType="num">
                                      <p:cBhvr additive="base">
                                        <p:cTn id="108" dur="3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98"/>
                                        </p:tgtEl>
                                        <p:attrNameLst>
                                          <p:attrName>style.visibility</p:attrName>
                                        </p:attrNameLst>
                                      </p:cBhvr>
                                      <p:to>
                                        <p:strVal val="visible"/>
                                      </p:to>
                                    </p:set>
                                    <p:animEffect transition="in" filter="fade">
                                      <p:cBhvr>
                                        <p:cTn id="113" dur="300"/>
                                        <p:tgtEl>
                                          <p:spTgt spid="98"/>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101"/>
                                        </p:tgtEl>
                                        <p:attrNameLst>
                                          <p:attrName>style.visibility</p:attrName>
                                        </p:attrNameLst>
                                      </p:cBhvr>
                                      <p:to>
                                        <p:strVal val="visible"/>
                                      </p:to>
                                    </p:set>
                                    <p:animEffect transition="in" filter="fade">
                                      <p:cBhvr>
                                        <p:cTn id="118" dur="300"/>
                                        <p:tgtEl>
                                          <p:spTgt spid="101"/>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104"/>
                                        </p:tgtEl>
                                        <p:attrNameLst>
                                          <p:attrName>style.visibility</p:attrName>
                                        </p:attrNameLst>
                                      </p:cBhvr>
                                      <p:to>
                                        <p:strVal val="visible"/>
                                      </p:to>
                                    </p:set>
                                    <p:animEffect transition="in" filter="fade">
                                      <p:cBhvr>
                                        <p:cTn id="123" dur="300"/>
                                        <p:tgtEl>
                                          <p:spTgt spid="104"/>
                                        </p:tgtEl>
                                      </p:cBhvr>
                                    </p:animEffect>
                                  </p:childTnLst>
                                </p:cTn>
                              </p:par>
                            </p:childTnLst>
                          </p:cTn>
                        </p:par>
                        <p:par>
                          <p:cTn id="124" fill="hold">
                            <p:stCondLst>
                              <p:cond delay="500"/>
                            </p:stCondLst>
                            <p:childTnLst>
                              <p:par>
                                <p:cTn id="125" presetID="10" presetClass="entr" presetSubtype="0" fill="hold" nodeType="afterEffect">
                                  <p:stCondLst>
                                    <p:cond delay="0"/>
                                  </p:stCondLst>
                                  <p:childTnLst>
                                    <p:set>
                                      <p:cBhvr>
                                        <p:cTn id="126" dur="1" fill="hold">
                                          <p:stCondLst>
                                            <p:cond delay="0"/>
                                          </p:stCondLst>
                                        </p:cTn>
                                        <p:tgtEl>
                                          <p:spTgt spid="107"/>
                                        </p:tgtEl>
                                        <p:attrNameLst>
                                          <p:attrName>style.visibility</p:attrName>
                                        </p:attrNameLst>
                                      </p:cBhvr>
                                      <p:to>
                                        <p:strVal val="visible"/>
                                      </p:to>
                                    </p:set>
                                    <p:animEffect transition="in" filter="fade">
                                      <p:cBhvr>
                                        <p:cTn id="127" dur="300"/>
                                        <p:tgtEl>
                                          <p:spTgt spid="107"/>
                                        </p:tgtEl>
                                      </p:cBhvr>
                                    </p:animEffect>
                                  </p:childTnLst>
                                </p:cTn>
                              </p:par>
                            </p:childTnLst>
                          </p:cTn>
                        </p:par>
                        <p:par>
                          <p:cTn id="128" fill="hold">
                            <p:stCondLst>
                              <p:cond delay="1000"/>
                            </p:stCondLst>
                            <p:childTnLst>
                              <p:par>
                                <p:cTn id="129" presetID="10" presetClass="entr" presetSubtype="0" fill="hold" nodeType="afterEffect">
                                  <p:stCondLst>
                                    <p:cond delay="0"/>
                                  </p:stCondLst>
                                  <p:childTnLst>
                                    <p:set>
                                      <p:cBhvr>
                                        <p:cTn id="130" dur="1" fill="hold">
                                          <p:stCondLst>
                                            <p:cond delay="0"/>
                                          </p:stCondLst>
                                        </p:cTn>
                                        <p:tgtEl>
                                          <p:spTgt spid="110"/>
                                        </p:tgtEl>
                                        <p:attrNameLst>
                                          <p:attrName>style.visibility</p:attrName>
                                        </p:attrNameLst>
                                      </p:cBhvr>
                                      <p:to>
                                        <p:strVal val="visible"/>
                                      </p:to>
                                    </p:set>
                                    <p:animEffect transition="in" filter="fade">
                                      <p:cBhvr>
                                        <p:cTn id="131" dur="300"/>
                                        <p:tgtEl>
                                          <p:spTgt spid="110"/>
                                        </p:tgtEl>
                                      </p:cBhvr>
                                    </p:animEffect>
                                  </p:childTnLst>
                                </p:cTn>
                              </p:par>
                            </p:childTnLst>
                          </p:cTn>
                        </p:par>
                        <p:par>
                          <p:cTn id="132" fill="hold">
                            <p:stCondLst>
                              <p:cond delay="1500"/>
                            </p:stCondLst>
                            <p:childTnLst>
                              <p:par>
                                <p:cTn id="133" presetID="10" presetClass="entr" presetSubtype="0" fill="hold" grpId="0" nodeType="afterEffect">
                                  <p:stCondLst>
                                    <p:cond delay="0"/>
                                  </p:stCondLst>
                                  <p:childTnLst>
                                    <p:set>
                                      <p:cBhvr>
                                        <p:cTn id="134" dur="1" fill="hold">
                                          <p:stCondLst>
                                            <p:cond delay="0"/>
                                          </p:stCondLst>
                                        </p:cTn>
                                        <p:tgtEl>
                                          <p:spTgt spid="127"/>
                                        </p:tgtEl>
                                        <p:attrNameLst>
                                          <p:attrName>style.visibility</p:attrName>
                                        </p:attrNameLst>
                                      </p:cBhvr>
                                      <p:to>
                                        <p:strVal val="visible"/>
                                      </p:to>
                                    </p:set>
                                    <p:animEffect transition="in" filter="fade">
                                      <p:cBhvr>
                                        <p:cTn id="135" dur="300"/>
                                        <p:tgtEl>
                                          <p:spTgt spid="127"/>
                                        </p:tgtEl>
                                      </p:cBhvr>
                                    </p:animEffect>
                                  </p:childTnLst>
                                </p:cTn>
                              </p:par>
                            </p:childTnLst>
                          </p:cTn>
                        </p:par>
                        <p:par>
                          <p:cTn id="136" fill="hold">
                            <p:stCondLst>
                              <p:cond delay="2000"/>
                            </p:stCondLst>
                            <p:childTnLst>
                              <p:par>
                                <p:cTn id="137" presetID="22" presetClass="entr" presetSubtype="1" fill="hold" nodeType="afterEffect">
                                  <p:stCondLst>
                                    <p:cond delay="0"/>
                                  </p:stCondLst>
                                  <p:childTnLst>
                                    <p:set>
                                      <p:cBhvr>
                                        <p:cTn id="138" dur="1" fill="hold">
                                          <p:stCondLst>
                                            <p:cond delay="0"/>
                                          </p:stCondLst>
                                        </p:cTn>
                                        <p:tgtEl>
                                          <p:spTgt spid="81"/>
                                        </p:tgtEl>
                                        <p:attrNameLst>
                                          <p:attrName>style.visibility</p:attrName>
                                        </p:attrNameLst>
                                      </p:cBhvr>
                                      <p:to>
                                        <p:strVal val="visible"/>
                                      </p:to>
                                    </p:set>
                                    <p:animEffect transition="in" filter="wipe(up)">
                                      <p:cBhvr>
                                        <p:cTn id="139" dur="300"/>
                                        <p:tgtEl>
                                          <p:spTgt spid="81"/>
                                        </p:tgtEl>
                                      </p:cBhvr>
                                    </p:animEffect>
                                  </p:childTnLst>
                                </p:cTn>
                              </p:par>
                            </p:childTnLst>
                          </p:cTn>
                        </p:par>
                        <p:par>
                          <p:cTn id="140" fill="hold">
                            <p:stCondLst>
                              <p:cond delay="2500"/>
                            </p:stCondLst>
                            <p:childTnLst>
                              <p:par>
                                <p:cTn id="141" presetID="42" presetClass="entr" presetSubtype="0" fill="hold" grpId="0" nodeType="afterEffect">
                                  <p:stCondLst>
                                    <p:cond delay="0"/>
                                  </p:stCondLst>
                                  <p:childTnLst>
                                    <p:set>
                                      <p:cBhvr>
                                        <p:cTn id="142" dur="1" fill="hold">
                                          <p:stCondLst>
                                            <p:cond delay="0"/>
                                          </p:stCondLst>
                                        </p:cTn>
                                        <p:tgtEl>
                                          <p:spTgt spid="82"/>
                                        </p:tgtEl>
                                        <p:attrNameLst>
                                          <p:attrName>style.visibility</p:attrName>
                                        </p:attrNameLst>
                                      </p:cBhvr>
                                      <p:to>
                                        <p:strVal val="visible"/>
                                      </p:to>
                                    </p:set>
                                    <p:animEffect transition="in" filter="fade">
                                      <p:cBhvr>
                                        <p:cTn id="143" dur="300"/>
                                        <p:tgtEl>
                                          <p:spTgt spid="82"/>
                                        </p:tgtEl>
                                      </p:cBhvr>
                                    </p:animEffect>
                                    <p:anim calcmode="lin" valueType="num">
                                      <p:cBhvr>
                                        <p:cTn id="144" dur="300" fill="hold"/>
                                        <p:tgtEl>
                                          <p:spTgt spid="82"/>
                                        </p:tgtEl>
                                        <p:attrNameLst>
                                          <p:attrName>ppt_x</p:attrName>
                                        </p:attrNameLst>
                                      </p:cBhvr>
                                      <p:tavLst>
                                        <p:tav tm="0">
                                          <p:val>
                                            <p:strVal val="#ppt_x"/>
                                          </p:val>
                                        </p:tav>
                                        <p:tav tm="100000">
                                          <p:val>
                                            <p:strVal val="#ppt_x"/>
                                          </p:val>
                                        </p:tav>
                                      </p:tavLst>
                                    </p:anim>
                                    <p:anim calcmode="lin" valueType="num">
                                      <p:cBhvr>
                                        <p:cTn id="145" dur="3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9" grpId="0"/>
      <p:bldP spid="80" grpId="0" animBg="1"/>
      <p:bldP spid="82" grpId="0"/>
      <p:bldP spid="126" grpId="0"/>
      <p:bldP spid="1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Group 1"/>
          <p:cNvGrpSpPr/>
          <p:nvPr/>
        </p:nvGrpSpPr>
        <p:grpSpPr bwMode="auto">
          <a:xfrm>
            <a:off x="4163793" y="1451998"/>
            <a:ext cx="4037393" cy="4870319"/>
            <a:chOff x="0" y="0"/>
            <a:chExt cx="7656017" cy="9235797"/>
          </a:xfrm>
        </p:grpSpPr>
        <p:sp>
          <p:nvSpPr>
            <p:cNvPr id="9" name="AutoShape 2"/>
            <p:cNvSpPr/>
            <p:nvPr/>
          </p:nvSpPr>
          <p:spPr bwMode="auto">
            <a:xfrm>
              <a:off x="0" y="0"/>
              <a:ext cx="7656017" cy="8765911"/>
            </a:xfrm>
            <a:custGeom>
              <a:avLst/>
              <a:gdLst>
                <a:gd name="T0" fmla="*/ 3828009 w 21478"/>
                <a:gd name="T1" fmla="*/ 4418202 h 21513"/>
                <a:gd name="T2" fmla="*/ 3828009 w 21478"/>
                <a:gd name="T3" fmla="*/ 4418202 h 21513"/>
                <a:gd name="T4" fmla="*/ 3828009 w 21478"/>
                <a:gd name="T5" fmla="*/ 4418202 h 21513"/>
                <a:gd name="T6" fmla="*/ 3828009 w 21478"/>
                <a:gd name="T7" fmla="*/ 4418202 h 215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78" h="21513">
                  <a:moveTo>
                    <a:pt x="4795" y="18732"/>
                  </a:moveTo>
                  <a:cubicBezTo>
                    <a:pt x="5386" y="17487"/>
                    <a:pt x="5279" y="16073"/>
                    <a:pt x="4506" y="14906"/>
                  </a:cubicBezTo>
                  <a:cubicBezTo>
                    <a:pt x="4367" y="14697"/>
                    <a:pt x="4208" y="14498"/>
                    <a:pt x="4030" y="14313"/>
                  </a:cubicBezTo>
                  <a:cubicBezTo>
                    <a:pt x="2650" y="13526"/>
                    <a:pt x="1575" y="12439"/>
                    <a:pt x="880" y="11191"/>
                  </a:cubicBezTo>
                  <a:cubicBezTo>
                    <a:pt x="213" y="9996"/>
                    <a:pt x="-106" y="8647"/>
                    <a:pt x="31" y="7270"/>
                  </a:cubicBezTo>
                  <a:cubicBezTo>
                    <a:pt x="144" y="6136"/>
                    <a:pt x="577" y="5045"/>
                    <a:pt x="1292" y="4093"/>
                  </a:cubicBezTo>
                  <a:cubicBezTo>
                    <a:pt x="2009" y="3076"/>
                    <a:pt x="2975" y="2221"/>
                    <a:pt x="4111" y="1584"/>
                  </a:cubicBezTo>
                  <a:cubicBezTo>
                    <a:pt x="5290" y="922"/>
                    <a:pt x="6632" y="507"/>
                    <a:pt x="8023" y="261"/>
                  </a:cubicBezTo>
                  <a:cubicBezTo>
                    <a:pt x="9991" y="-87"/>
                    <a:pt x="12019" y="-87"/>
                    <a:pt x="13988" y="259"/>
                  </a:cubicBezTo>
                  <a:cubicBezTo>
                    <a:pt x="14807" y="409"/>
                    <a:pt x="15607" y="623"/>
                    <a:pt x="16382" y="898"/>
                  </a:cubicBezTo>
                  <a:cubicBezTo>
                    <a:pt x="17093" y="1150"/>
                    <a:pt x="17776" y="1446"/>
                    <a:pt x="18449" y="1768"/>
                  </a:cubicBezTo>
                  <a:cubicBezTo>
                    <a:pt x="19172" y="2114"/>
                    <a:pt x="19730" y="2635"/>
                    <a:pt x="20130" y="3083"/>
                  </a:cubicBezTo>
                  <a:cubicBezTo>
                    <a:pt x="20410" y="3396"/>
                    <a:pt x="20510" y="3769"/>
                    <a:pt x="20175" y="3950"/>
                  </a:cubicBezTo>
                  <a:cubicBezTo>
                    <a:pt x="20089" y="3996"/>
                    <a:pt x="19988" y="4007"/>
                    <a:pt x="19892" y="4021"/>
                  </a:cubicBezTo>
                  <a:cubicBezTo>
                    <a:pt x="19766" y="4040"/>
                    <a:pt x="19642" y="4067"/>
                    <a:pt x="19518" y="4103"/>
                  </a:cubicBezTo>
                  <a:cubicBezTo>
                    <a:pt x="19362" y="4131"/>
                    <a:pt x="19241" y="4238"/>
                    <a:pt x="19211" y="4374"/>
                  </a:cubicBezTo>
                  <a:cubicBezTo>
                    <a:pt x="19169" y="4558"/>
                    <a:pt x="19301" y="4725"/>
                    <a:pt x="19407" y="4888"/>
                  </a:cubicBezTo>
                  <a:cubicBezTo>
                    <a:pt x="19711" y="5354"/>
                    <a:pt x="19813" y="5853"/>
                    <a:pt x="19873" y="6355"/>
                  </a:cubicBezTo>
                  <a:cubicBezTo>
                    <a:pt x="19936" y="6893"/>
                    <a:pt x="19957" y="7452"/>
                    <a:pt x="19868" y="8014"/>
                  </a:cubicBezTo>
                  <a:cubicBezTo>
                    <a:pt x="19773" y="8618"/>
                    <a:pt x="19552" y="9232"/>
                    <a:pt x="19558" y="9842"/>
                  </a:cubicBezTo>
                  <a:cubicBezTo>
                    <a:pt x="19566" y="10497"/>
                    <a:pt x="19841" y="11132"/>
                    <a:pt x="20363" y="11601"/>
                  </a:cubicBezTo>
                  <a:cubicBezTo>
                    <a:pt x="20589" y="11804"/>
                    <a:pt x="20856" y="11968"/>
                    <a:pt x="21101" y="12154"/>
                  </a:cubicBezTo>
                  <a:cubicBezTo>
                    <a:pt x="21288" y="12296"/>
                    <a:pt x="21464" y="12458"/>
                    <a:pt x="21477" y="12666"/>
                  </a:cubicBezTo>
                  <a:cubicBezTo>
                    <a:pt x="21493" y="12926"/>
                    <a:pt x="21258" y="13131"/>
                    <a:pt x="21002" y="13295"/>
                  </a:cubicBezTo>
                  <a:cubicBezTo>
                    <a:pt x="20866" y="13381"/>
                    <a:pt x="20726" y="13462"/>
                    <a:pt x="20580" y="13535"/>
                  </a:cubicBezTo>
                  <a:cubicBezTo>
                    <a:pt x="20330" y="13543"/>
                    <a:pt x="20109" y="13661"/>
                    <a:pt x="19985" y="13842"/>
                  </a:cubicBezTo>
                  <a:cubicBezTo>
                    <a:pt x="19944" y="13902"/>
                    <a:pt x="19914" y="13969"/>
                    <a:pt x="19905" y="14041"/>
                  </a:cubicBezTo>
                  <a:cubicBezTo>
                    <a:pt x="19890" y="14168"/>
                    <a:pt x="19946" y="14294"/>
                    <a:pt x="20056" y="14377"/>
                  </a:cubicBezTo>
                  <a:cubicBezTo>
                    <a:pt x="20132" y="14531"/>
                    <a:pt x="20196" y="14684"/>
                    <a:pt x="20250" y="14838"/>
                  </a:cubicBezTo>
                  <a:cubicBezTo>
                    <a:pt x="20286" y="14941"/>
                    <a:pt x="20320" y="15054"/>
                    <a:pt x="20267" y="15160"/>
                  </a:cubicBezTo>
                  <a:cubicBezTo>
                    <a:pt x="20198" y="15294"/>
                    <a:pt x="19995" y="15356"/>
                    <a:pt x="19971" y="15506"/>
                  </a:cubicBezTo>
                  <a:cubicBezTo>
                    <a:pt x="19958" y="15585"/>
                    <a:pt x="20003" y="15663"/>
                    <a:pt x="20084" y="15700"/>
                  </a:cubicBezTo>
                  <a:cubicBezTo>
                    <a:pt x="20379" y="16058"/>
                    <a:pt x="20033" y="16550"/>
                    <a:pt x="19534" y="16481"/>
                  </a:cubicBezTo>
                  <a:cubicBezTo>
                    <a:pt x="19476" y="16473"/>
                    <a:pt x="19419" y="16454"/>
                    <a:pt x="19369" y="16427"/>
                  </a:cubicBezTo>
                  <a:cubicBezTo>
                    <a:pt x="20003" y="17092"/>
                    <a:pt x="19736" y="18103"/>
                    <a:pt x="18832" y="18456"/>
                  </a:cubicBezTo>
                  <a:cubicBezTo>
                    <a:pt x="18439" y="18609"/>
                    <a:pt x="17996" y="18585"/>
                    <a:pt x="17568" y="18545"/>
                  </a:cubicBezTo>
                  <a:cubicBezTo>
                    <a:pt x="16762" y="18471"/>
                    <a:pt x="15909" y="18366"/>
                    <a:pt x="15220" y="18742"/>
                  </a:cubicBezTo>
                  <a:cubicBezTo>
                    <a:pt x="15072" y="18823"/>
                    <a:pt x="14940" y="18925"/>
                    <a:pt x="14828" y="19042"/>
                  </a:cubicBezTo>
                  <a:cubicBezTo>
                    <a:pt x="14395" y="19484"/>
                    <a:pt x="14095" y="20013"/>
                    <a:pt x="13956" y="20581"/>
                  </a:cubicBezTo>
                  <a:cubicBezTo>
                    <a:pt x="13881" y="20887"/>
                    <a:pt x="13855" y="21200"/>
                    <a:pt x="13876" y="21513"/>
                  </a:cubicBezTo>
                  <a:lnTo>
                    <a:pt x="4795" y="18732"/>
                  </a:lnTo>
                  <a:close/>
                </a:path>
              </a:pathLst>
            </a:custGeom>
            <a:solidFill>
              <a:sysClr val="window" lastClr="FFFFFF">
                <a:lumMod val="85000"/>
              </a:sys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AutoShape 3"/>
            <p:cNvSpPr/>
            <p:nvPr/>
          </p:nvSpPr>
          <p:spPr bwMode="auto">
            <a:xfrm>
              <a:off x="1007998" y="7537223"/>
              <a:ext cx="4163742" cy="1698574"/>
            </a:xfrm>
            <a:custGeom>
              <a:avLst/>
              <a:gdLst>
                <a:gd name="T0" fmla="*/ 2081871 w 21600"/>
                <a:gd name="T1" fmla="*/ 849287 h 21600"/>
                <a:gd name="T2" fmla="*/ 2081871 w 21600"/>
                <a:gd name="T3" fmla="*/ 849287 h 21600"/>
                <a:gd name="T4" fmla="*/ 2081871 w 21600"/>
                <a:gd name="T5" fmla="*/ 849287 h 21600"/>
                <a:gd name="T6" fmla="*/ 2081871 w 21600"/>
                <a:gd name="T7" fmla="*/ 8492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4895"/>
                  </a:moveTo>
                  <a:lnTo>
                    <a:pt x="2391" y="0"/>
                  </a:lnTo>
                  <a:lnTo>
                    <a:pt x="21599" y="11351"/>
                  </a:lnTo>
                  <a:lnTo>
                    <a:pt x="20383" y="21600"/>
                  </a:lnTo>
                  <a:lnTo>
                    <a:pt x="0" y="14895"/>
                  </a:lnTo>
                  <a:close/>
                </a:path>
              </a:pathLst>
            </a:custGeom>
            <a:solidFill>
              <a:sysClr val="windowText" lastClr="000000">
                <a:lumMod val="50000"/>
                <a:lumOff val="50000"/>
              </a:sys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AutoShape 5"/>
          <p:cNvSpPr/>
          <p:nvPr/>
        </p:nvSpPr>
        <p:spPr bwMode="auto">
          <a:xfrm>
            <a:off x="4380605" y="1706480"/>
            <a:ext cx="3318313" cy="2295362"/>
          </a:xfrm>
          <a:custGeom>
            <a:avLst/>
            <a:gdLst>
              <a:gd name="T0" fmla="*/ 3146278 w 21369"/>
              <a:gd name="T1" fmla="*/ 2203287 h 21420"/>
              <a:gd name="T2" fmla="*/ 3146278 w 21369"/>
              <a:gd name="T3" fmla="*/ 2203287 h 21420"/>
              <a:gd name="T4" fmla="*/ 3146278 w 21369"/>
              <a:gd name="T5" fmla="*/ 2203287 h 21420"/>
              <a:gd name="T6" fmla="*/ 3146278 w 21369"/>
              <a:gd name="T7" fmla="*/ 2203287 h 21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69" h="21420">
                <a:moveTo>
                  <a:pt x="854" y="9342"/>
                </a:moveTo>
                <a:cubicBezTo>
                  <a:pt x="739" y="8499"/>
                  <a:pt x="917" y="7629"/>
                  <a:pt x="1329" y="7011"/>
                </a:cubicBezTo>
                <a:cubicBezTo>
                  <a:pt x="1715" y="6433"/>
                  <a:pt x="2265" y="6148"/>
                  <a:pt x="2663" y="5586"/>
                </a:cubicBezTo>
                <a:cubicBezTo>
                  <a:pt x="3053" y="5036"/>
                  <a:pt x="3257" y="4276"/>
                  <a:pt x="3613" y="3683"/>
                </a:cubicBezTo>
                <a:cubicBezTo>
                  <a:pt x="4190" y="2719"/>
                  <a:pt x="5085" y="2283"/>
                  <a:pt x="5949" y="2546"/>
                </a:cubicBezTo>
                <a:cubicBezTo>
                  <a:pt x="6187" y="2041"/>
                  <a:pt x="6521" y="1648"/>
                  <a:pt x="6911" y="1414"/>
                </a:cubicBezTo>
                <a:cubicBezTo>
                  <a:pt x="7330" y="1164"/>
                  <a:pt x="7792" y="1109"/>
                  <a:pt x="8234" y="1258"/>
                </a:cubicBezTo>
                <a:cubicBezTo>
                  <a:pt x="8595" y="737"/>
                  <a:pt x="9054" y="382"/>
                  <a:pt x="9554" y="238"/>
                </a:cubicBezTo>
                <a:cubicBezTo>
                  <a:pt x="10166" y="61"/>
                  <a:pt x="10802" y="207"/>
                  <a:pt x="11346" y="649"/>
                </a:cubicBezTo>
                <a:cubicBezTo>
                  <a:pt x="12074" y="66"/>
                  <a:pt x="12920" y="-132"/>
                  <a:pt x="13738" y="87"/>
                </a:cubicBezTo>
                <a:cubicBezTo>
                  <a:pt x="14549" y="304"/>
                  <a:pt x="15282" y="918"/>
                  <a:pt x="15816" y="1825"/>
                </a:cubicBezTo>
                <a:cubicBezTo>
                  <a:pt x="16356" y="1598"/>
                  <a:pt x="16937" y="1688"/>
                  <a:pt x="17431" y="2076"/>
                </a:cubicBezTo>
                <a:cubicBezTo>
                  <a:pt x="17904" y="2447"/>
                  <a:pt x="18262" y="3062"/>
                  <a:pt x="18433" y="3799"/>
                </a:cubicBezTo>
                <a:cubicBezTo>
                  <a:pt x="19006" y="3937"/>
                  <a:pt x="19522" y="4382"/>
                  <a:pt x="19878" y="5045"/>
                </a:cubicBezTo>
                <a:cubicBezTo>
                  <a:pt x="20226" y="5694"/>
                  <a:pt x="20396" y="6505"/>
                  <a:pt x="20354" y="7323"/>
                </a:cubicBezTo>
                <a:cubicBezTo>
                  <a:pt x="20829" y="7823"/>
                  <a:pt x="21165" y="8550"/>
                  <a:pt x="21301" y="9375"/>
                </a:cubicBezTo>
                <a:cubicBezTo>
                  <a:pt x="21459" y="10333"/>
                  <a:pt x="21336" y="11343"/>
                  <a:pt x="20962" y="12167"/>
                </a:cubicBezTo>
                <a:cubicBezTo>
                  <a:pt x="21068" y="13766"/>
                  <a:pt x="20604" y="15334"/>
                  <a:pt x="19729" y="16328"/>
                </a:cubicBezTo>
                <a:cubicBezTo>
                  <a:pt x="18952" y="17211"/>
                  <a:pt x="17937" y="17535"/>
                  <a:pt x="16974" y="17207"/>
                </a:cubicBezTo>
                <a:cubicBezTo>
                  <a:pt x="16598" y="17607"/>
                  <a:pt x="16137" y="17806"/>
                  <a:pt x="15670" y="17770"/>
                </a:cubicBezTo>
                <a:cubicBezTo>
                  <a:pt x="15156" y="17731"/>
                  <a:pt x="14671" y="17411"/>
                  <a:pt x="14314" y="16875"/>
                </a:cubicBezTo>
                <a:cubicBezTo>
                  <a:pt x="14139" y="17038"/>
                  <a:pt x="13933" y="17121"/>
                  <a:pt x="13725" y="17116"/>
                </a:cubicBezTo>
                <a:cubicBezTo>
                  <a:pt x="13513" y="17111"/>
                  <a:pt x="13308" y="17014"/>
                  <a:pt x="13135" y="16839"/>
                </a:cubicBezTo>
                <a:cubicBezTo>
                  <a:pt x="12764" y="17306"/>
                  <a:pt x="12328" y="17653"/>
                  <a:pt x="11857" y="17857"/>
                </a:cubicBezTo>
                <a:cubicBezTo>
                  <a:pt x="11381" y="18062"/>
                  <a:pt x="10882" y="18115"/>
                  <a:pt x="10391" y="18214"/>
                </a:cubicBezTo>
                <a:cubicBezTo>
                  <a:pt x="9937" y="18306"/>
                  <a:pt x="9489" y="18437"/>
                  <a:pt x="9074" y="18713"/>
                </a:cubicBezTo>
                <a:cubicBezTo>
                  <a:pt x="8662" y="18986"/>
                  <a:pt x="8298" y="19393"/>
                  <a:pt x="7930" y="19779"/>
                </a:cubicBezTo>
                <a:cubicBezTo>
                  <a:pt x="7500" y="20232"/>
                  <a:pt x="7056" y="20663"/>
                  <a:pt x="6566" y="20949"/>
                </a:cubicBezTo>
                <a:cubicBezTo>
                  <a:pt x="6057" y="21246"/>
                  <a:pt x="5513" y="21379"/>
                  <a:pt x="4961" y="21412"/>
                </a:cubicBezTo>
                <a:cubicBezTo>
                  <a:pt x="4052" y="21468"/>
                  <a:pt x="3137" y="21246"/>
                  <a:pt x="2342" y="20607"/>
                </a:cubicBezTo>
                <a:cubicBezTo>
                  <a:pt x="685" y="19276"/>
                  <a:pt x="-141" y="16498"/>
                  <a:pt x="331" y="13846"/>
                </a:cubicBezTo>
                <a:cubicBezTo>
                  <a:pt x="29" y="13087"/>
                  <a:pt x="-72" y="12195"/>
                  <a:pt x="49" y="11337"/>
                </a:cubicBezTo>
                <a:cubicBezTo>
                  <a:pt x="158" y="10563"/>
                  <a:pt x="441" y="9861"/>
                  <a:pt x="854" y="9342"/>
                </a:cubicBezTo>
                <a:close/>
              </a:path>
            </a:pathLst>
          </a:custGeom>
          <a:solidFill>
            <a:srgbClr val="EDEDED"/>
          </a:solidFill>
          <a:ln w="165100" cap="flat" cmpd="sng">
            <a:solidFill>
              <a:srgbClr val="FFFFFF"/>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AutoShape 6"/>
          <p:cNvSpPr/>
          <p:nvPr/>
        </p:nvSpPr>
        <p:spPr bwMode="auto">
          <a:xfrm>
            <a:off x="5420299" y="1924129"/>
            <a:ext cx="1343565" cy="744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079" y="21"/>
                </a:moveTo>
                <a:lnTo>
                  <a:pt x="21600" y="21"/>
                </a:lnTo>
                <a:lnTo>
                  <a:pt x="21600" y="21600"/>
                </a:lnTo>
                <a:lnTo>
                  <a:pt x="0" y="21600"/>
                </a:lnTo>
                <a:lnTo>
                  <a:pt x="0" y="0"/>
                </a:lnTo>
                <a:lnTo>
                  <a:pt x="11079" y="21"/>
                </a:lnTo>
                <a:close/>
              </a:path>
            </a:pathLst>
          </a:custGeom>
          <a:solidFill>
            <a:srgbClr val="00BE9B"/>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AutoShape 7"/>
          <p:cNvSpPr/>
          <p:nvPr/>
        </p:nvSpPr>
        <p:spPr bwMode="auto">
          <a:xfrm>
            <a:off x="4698708" y="2649905"/>
            <a:ext cx="1343565" cy="70987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079" y="21"/>
                </a:moveTo>
                <a:lnTo>
                  <a:pt x="21600" y="21"/>
                </a:lnTo>
                <a:lnTo>
                  <a:pt x="21600" y="21600"/>
                </a:lnTo>
                <a:lnTo>
                  <a:pt x="0" y="21600"/>
                </a:lnTo>
                <a:lnTo>
                  <a:pt x="0" y="0"/>
                </a:lnTo>
                <a:lnTo>
                  <a:pt x="11079" y="21"/>
                </a:lnTo>
                <a:close/>
              </a:path>
            </a:pathLst>
          </a:custGeom>
          <a:solidFill>
            <a:srgbClr val="00BE9B"/>
          </a:solidFill>
          <a:ln w="50800" cap="flat" cmpd="sng">
            <a:solidFill>
              <a:srgbClr val="FFFFFF"/>
            </a:solidFill>
            <a:prstDash val="solid"/>
            <a:miter lim="0"/>
          </a:ln>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AutoShape 8"/>
          <p:cNvSpPr/>
          <p:nvPr/>
        </p:nvSpPr>
        <p:spPr bwMode="auto">
          <a:xfrm>
            <a:off x="4929751" y="3173938"/>
            <a:ext cx="565888" cy="835438"/>
          </a:xfrm>
          <a:custGeom>
            <a:avLst/>
            <a:gdLst>
              <a:gd name="T0" fmla="*/ 10800 w 21600"/>
              <a:gd name="T1" fmla="*/ 10770 h 21540"/>
              <a:gd name="T2" fmla="*/ 10800 w 21600"/>
              <a:gd name="T3" fmla="*/ 10770 h 21540"/>
              <a:gd name="T4" fmla="*/ 10800 w 21600"/>
              <a:gd name="T5" fmla="*/ 10770 h 21540"/>
              <a:gd name="T6" fmla="*/ 10800 w 21600"/>
              <a:gd name="T7" fmla="*/ 10770 h 21540"/>
            </a:gdLst>
            <a:ahLst/>
            <a:cxnLst>
              <a:cxn ang="0">
                <a:pos x="T0" y="T1"/>
              </a:cxn>
              <a:cxn ang="0">
                <a:pos x="T2" y="T3"/>
              </a:cxn>
              <a:cxn ang="0">
                <a:pos x="T4" y="T5"/>
              </a:cxn>
              <a:cxn ang="0">
                <a:pos x="T6" y="T7"/>
              </a:cxn>
            </a:cxnLst>
            <a:rect l="0" t="0" r="r" b="b"/>
            <a:pathLst>
              <a:path w="21600" h="21540">
                <a:moveTo>
                  <a:pt x="225" y="0"/>
                </a:moveTo>
                <a:lnTo>
                  <a:pt x="0" y="21037"/>
                </a:lnTo>
                <a:cubicBezTo>
                  <a:pt x="2786" y="21453"/>
                  <a:pt x="5671" y="21599"/>
                  <a:pt x="8551" y="21517"/>
                </a:cubicBezTo>
                <a:cubicBezTo>
                  <a:pt x="11828" y="21424"/>
                  <a:pt x="15063" y="21051"/>
                  <a:pt x="18082" y="20227"/>
                </a:cubicBezTo>
                <a:cubicBezTo>
                  <a:pt x="19301" y="19894"/>
                  <a:pt x="20462" y="19476"/>
                  <a:pt x="21599" y="19027"/>
                </a:cubicBezTo>
                <a:lnTo>
                  <a:pt x="21599" y="0"/>
                </a:lnTo>
                <a:lnTo>
                  <a:pt x="225" y="0"/>
                </a:lnTo>
                <a:close/>
              </a:path>
            </a:pathLst>
          </a:custGeom>
          <a:solidFill>
            <a:srgbClr val="8EC26A"/>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5" name="AutoShape 9"/>
          <p:cNvSpPr/>
          <p:nvPr/>
        </p:nvSpPr>
        <p:spPr bwMode="auto">
          <a:xfrm>
            <a:off x="6593093" y="2639860"/>
            <a:ext cx="815347" cy="976073"/>
          </a:xfrm>
          <a:custGeom>
            <a:avLst/>
            <a:gdLst>
              <a:gd name="T0" fmla="*/ 10549 w 21098"/>
              <a:gd name="T1" fmla="*/ 10762 h 21524"/>
              <a:gd name="T2" fmla="*/ 10549 w 21098"/>
              <a:gd name="T3" fmla="*/ 10762 h 21524"/>
              <a:gd name="T4" fmla="*/ 10549 w 21098"/>
              <a:gd name="T5" fmla="*/ 10762 h 21524"/>
              <a:gd name="T6" fmla="*/ 10549 w 21098"/>
              <a:gd name="T7" fmla="*/ 10762 h 21524"/>
            </a:gdLst>
            <a:ahLst/>
            <a:cxnLst>
              <a:cxn ang="0">
                <a:pos x="T0" y="T1"/>
              </a:cxn>
              <a:cxn ang="0">
                <a:pos x="T2" y="T3"/>
              </a:cxn>
              <a:cxn ang="0">
                <a:pos x="T4" y="T5"/>
              </a:cxn>
              <a:cxn ang="0">
                <a:pos x="T6" y="T7"/>
              </a:cxn>
            </a:cxnLst>
            <a:rect l="0" t="0" r="r" b="b"/>
            <a:pathLst>
              <a:path w="21098" h="21524">
                <a:moveTo>
                  <a:pt x="0" y="0"/>
                </a:moveTo>
                <a:lnTo>
                  <a:pt x="0" y="19579"/>
                </a:lnTo>
                <a:cubicBezTo>
                  <a:pt x="71" y="19551"/>
                  <a:pt x="141" y="19520"/>
                  <a:pt x="211" y="19488"/>
                </a:cubicBezTo>
                <a:cubicBezTo>
                  <a:pt x="280" y="19457"/>
                  <a:pt x="349" y="19424"/>
                  <a:pt x="416" y="19388"/>
                </a:cubicBezTo>
                <a:cubicBezTo>
                  <a:pt x="1853" y="20660"/>
                  <a:pt x="3804" y="21420"/>
                  <a:pt x="5874" y="21514"/>
                </a:cubicBezTo>
                <a:cubicBezTo>
                  <a:pt x="7755" y="21599"/>
                  <a:pt x="9613" y="21127"/>
                  <a:pt x="11132" y="20178"/>
                </a:cubicBezTo>
                <a:cubicBezTo>
                  <a:pt x="11717" y="20296"/>
                  <a:pt x="12307" y="20374"/>
                  <a:pt x="12897" y="20418"/>
                </a:cubicBezTo>
                <a:cubicBezTo>
                  <a:pt x="13488" y="20462"/>
                  <a:pt x="14079" y="20471"/>
                  <a:pt x="14667" y="20451"/>
                </a:cubicBezTo>
                <a:cubicBezTo>
                  <a:pt x="18222" y="18458"/>
                  <a:pt x="20548" y="15220"/>
                  <a:pt x="21011" y="11618"/>
                </a:cubicBezTo>
                <a:cubicBezTo>
                  <a:pt x="21600" y="7042"/>
                  <a:pt x="19155" y="2566"/>
                  <a:pt x="14667" y="0"/>
                </a:cubicBezTo>
                <a:lnTo>
                  <a:pt x="0" y="0"/>
                </a:lnTo>
                <a:close/>
              </a:path>
            </a:pathLst>
          </a:custGeom>
          <a:solidFill>
            <a:srgbClr val="8EC26A"/>
          </a:solidFill>
          <a:ln w="50800" cap="flat" cmpd="sng">
            <a:solidFill>
              <a:srgbClr val="FFFFFF"/>
            </a:solidFill>
            <a:prstDash val="solid"/>
            <a:miter lim="0"/>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6" name="AutoShape 10"/>
          <p:cNvSpPr/>
          <p:nvPr/>
        </p:nvSpPr>
        <p:spPr bwMode="auto">
          <a:xfrm>
            <a:off x="4412416" y="3173937"/>
            <a:ext cx="690617" cy="817022"/>
          </a:xfrm>
          <a:custGeom>
            <a:avLst/>
            <a:gdLst>
              <a:gd name="T0" fmla="+- 0 11100 1478"/>
              <a:gd name="T1" fmla="*/ T0 w 19245"/>
              <a:gd name="T2" fmla="*/ 10800 h 21600"/>
              <a:gd name="T3" fmla="+- 0 11100 1478"/>
              <a:gd name="T4" fmla="*/ T3 w 19245"/>
              <a:gd name="T5" fmla="*/ 10800 h 21600"/>
              <a:gd name="T6" fmla="+- 0 11100 1478"/>
              <a:gd name="T7" fmla="*/ T6 w 19245"/>
              <a:gd name="T8" fmla="*/ 10800 h 21600"/>
              <a:gd name="T9" fmla="+- 0 11100 1478"/>
              <a:gd name="T10" fmla="*/ T9 w 19245"/>
              <a:gd name="T11" fmla="*/ 10800 h 21600"/>
            </a:gdLst>
            <a:ahLst/>
            <a:cxnLst>
              <a:cxn ang="0">
                <a:pos x="T1" y="T2"/>
              </a:cxn>
              <a:cxn ang="0">
                <a:pos x="T4" y="T5"/>
              </a:cxn>
              <a:cxn ang="0">
                <a:pos x="T7" y="T8"/>
              </a:cxn>
              <a:cxn ang="0">
                <a:pos x="T10" y="T11"/>
              </a:cxn>
            </a:cxnLst>
            <a:rect l="0" t="0" r="r" b="b"/>
            <a:pathLst>
              <a:path w="19245" h="21600">
                <a:moveTo>
                  <a:pt x="298" y="0"/>
                </a:moveTo>
                <a:cubicBezTo>
                  <a:pt x="387" y="168"/>
                  <a:pt x="471" y="339"/>
                  <a:pt x="571" y="503"/>
                </a:cubicBezTo>
                <a:cubicBezTo>
                  <a:pt x="-1478" y="8064"/>
                  <a:pt x="2108" y="15983"/>
                  <a:pt x="9303" y="19782"/>
                </a:cubicBezTo>
                <a:cubicBezTo>
                  <a:pt x="10930" y="20641"/>
                  <a:pt x="12677" y="21227"/>
                  <a:pt x="14478" y="21599"/>
                </a:cubicBezTo>
                <a:lnTo>
                  <a:pt x="14478" y="15716"/>
                </a:lnTo>
                <a:lnTo>
                  <a:pt x="15432" y="15716"/>
                </a:lnTo>
                <a:cubicBezTo>
                  <a:pt x="15685" y="16323"/>
                  <a:pt x="16305" y="16721"/>
                  <a:pt x="16994" y="16718"/>
                </a:cubicBezTo>
                <a:cubicBezTo>
                  <a:pt x="19586" y="16704"/>
                  <a:pt x="20121" y="13233"/>
                  <a:pt x="17633" y="12515"/>
                </a:cubicBezTo>
                <a:cubicBezTo>
                  <a:pt x="16668" y="12236"/>
                  <a:pt x="15651" y="12775"/>
                  <a:pt x="15401" y="13702"/>
                </a:cubicBezTo>
                <a:lnTo>
                  <a:pt x="14484" y="13702"/>
                </a:lnTo>
                <a:lnTo>
                  <a:pt x="14648" y="0"/>
                </a:lnTo>
                <a:lnTo>
                  <a:pt x="298" y="0"/>
                </a:lnTo>
                <a:close/>
              </a:path>
            </a:pathLst>
          </a:custGeom>
          <a:solidFill>
            <a:srgbClr val="8EC26A"/>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7" name="AutoShape 11"/>
          <p:cNvSpPr/>
          <p:nvPr/>
        </p:nvSpPr>
        <p:spPr bwMode="auto">
          <a:xfrm>
            <a:off x="5493127" y="3173938"/>
            <a:ext cx="1099129" cy="7400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 y="0"/>
                </a:moveTo>
                <a:lnTo>
                  <a:pt x="0" y="21600"/>
                </a:lnTo>
                <a:cubicBezTo>
                  <a:pt x="830" y="20884"/>
                  <a:pt x="1631" y="20081"/>
                  <a:pt x="2411" y="19235"/>
                </a:cubicBezTo>
                <a:cubicBezTo>
                  <a:pt x="3534" y="18019"/>
                  <a:pt x="4646" y="16740"/>
                  <a:pt x="5908" y="15878"/>
                </a:cubicBezTo>
                <a:cubicBezTo>
                  <a:pt x="7178" y="15011"/>
                  <a:pt x="8544" y="14597"/>
                  <a:pt x="9932" y="14308"/>
                </a:cubicBezTo>
                <a:cubicBezTo>
                  <a:pt x="11435" y="13995"/>
                  <a:pt x="12961" y="13826"/>
                  <a:pt x="14416" y="13180"/>
                </a:cubicBezTo>
                <a:cubicBezTo>
                  <a:pt x="15859" y="12539"/>
                  <a:pt x="17193" y="11446"/>
                  <a:pt x="18328" y="9974"/>
                </a:cubicBezTo>
                <a:cubicBezTo>
                  <a:pt x="18856" y="10526"/>
                  <a:pt x="19483" y="10831"/>
                  <a:pt x="20129" y="10848"/>
                </a:cubicBezTo>
                <a:cubicBezTo>
                  <a:pt x="20639" y="10862"/>
                  <a:pt x="21143" y="10686"/>
                  <a:pt x="21599" y="10357"/>
                </a:cubicBezTo>
                <a:lnTo>
                  <a:pt x="21599" y="70"/>
                </a:lnTo>
                <a:lnTo>
                  <a:pt x="6249" y="70"/>
                </a:lnTo>
                <a:lnTo>
                  <a:pt x="6249" y="836"/>
                </a:lnTo>
                <a:cubicBezTo>
                  <a:pt x="6743" y="810"/>
                  <a:pt x="7181" y="1297"/>
                  <a:pt x="7306" y="2007"/>
                </a:cubicBezTo>
                <a:cubicBezTo>
                  <a:pt x="7889" y="5320"/>
                  <a:pt x="4046" y="6081"/>
                  <a:pt x="3878" y="2666"/>
                </a:cubicBezTo>
                <a:cubicBezTo>
                  <a:pt x="3837" y="1841"/>
                  <a:pt x="4186" y="1084"/>
                  <a:pt x="4717" y="836"/>
                </a:cubicBezTo>
                <a:lnTo>
                  <a:pt x="4717" y="0"/>
                </a:lnTo>
                <a:lnTo>
                  <a:pt x="119" y="0"/>
                </a:lnTo>
                <a:close/>
              </a:path>
            </a:pathLst>
          </a:custGeom>
          <a:solidFill>
            <a:srgbClr val="00BE9B"/>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8" name="AutoShape 12"/>
          <p:cNvSpPr/>
          <p:nvPr/>
        </p:nvSpPr>
        <p:spPr bwMode="auto">
          <a:xfrm>
            <a:off x="7161492" y="2639022"/>
            <a:ext cx="545797" cy="928358"/>
          </a:xfrm>
          <a:custGeom>
            <a:avLst/>
            <a:gdLst>
              <a:gd name="T0" fmla="*/ 10528 w 21057"/>
              <a:gd name="T1" fmla="*/ 10800 h 21600"/>
              <a:gd name="T2" fmla="*/ 10528 w 21057"/>
              <a:gd name="T3" fmla="*/ 10800 h 21600"/>
              <a:gd name="T4" fmla="*/ 10528 w 21057"/>
              <a:gd name="T5" fmla="*/ 10800 h 21600"/>
              <a:gd name="T6" fmla="*/ 10528 w 21057"/>
              <a:gd name="T7" fmla="*/ 10800 h 21600"/>
            </a:gdLst>
            <a:ahLst/>
            <a:cxnLst>
              <a:cxn ang="0">
                <a:pos x="T0" y="T1"/>
              </a:cxn>
              <a:cxn ang="0">
                <a:pos x="T2" y="T3"/>
              </a:cxn>
              <a:cxn ang="0">
                <a:pos x="T4" y="T5"/>
              </a:cxn>
              <a:cxn ang="0">
                <a:pos x="T6" y="T7"/>
              </a:cxn>
            </a:cxnLst>
            <a:rect l="0" t="0" r="r" b="b"/>
            <a:pathLst>
              <a:path w="21057" h="21600">
                <a:moveTo>
                  <a:pt x="0" y="0"/>
                </a:moveTo>
                <a:lnTo>
                  <a:pt x="0" y="12797"/>
                </a:lnTo>
                <a:lnTo>
                  <a:pt x="1211" y="12797"/>
                </a:lnTo>
                <a:cubicBezTo>
                  <a:pt x="1615" y="12109"/>
                  <a:pt x="2745" y="11677"/>
                  <a:pt x="3949" y="11748"/>
                </a:cubicBezTo>
                <a:cubicBezTo>
                  <a:pt x="7422" y="11952"/>
                  <a:pt x="8077" y="14818"/>
                  <a:pt x="4876" y="15575"/>
                </a:cubicBezTo>
                <a:cubicBezTo>
                  <a:pt x="3239" y="15962"/>
                  <a:pt x="1434" y="15323"/>
                  <a:pt x="1197" y="14272"/>
                </a:cubicBezTo>
                <a:lnTo>
                  <a:pt x="7" y="14272"/>
                </a:lnTo>
                <a:lnTo>
                  <a:pt x="7" y="21600"/>
                </a:lnTo>
                <a:cubicBezTo>
                  <a:pt x="4044" y="21494"/>
                  <a:pt x="7976" y="20651"/>
                  <a:pt x="11220" y="19110"/>
                </a:cubicBezTo>
                <a:cubicBezTo>
                  <a:pt x="16471" y="16615"/>
                  <a:pt x="19258" y="12682"/>
                  <a:pt x="18620" y="8669"/>
                </a:cubicBezTo>
                <a:cubicBezTo>
                  <a:pt x="20865" y="6602"/>
                  <a:pt x="21600" y="4068"/>
                  <a:pt x="20652" y="1664"/>
                </a:cubicBezTo>
                <a:cubicBezTo>
                  <a:pt x="20424" y="1087"/>
                  <a:pt x="20095" y="532"/>
                  <a:pt x="19689" y="0"/>
                </a:cubicBezTo>
                <a:lnTo>
                  <a:pt x="0" y="0"/>
                </a:lnTo>
                <a:close/>
              </a:path>
            </a:pathLst>
          </a:custGeom>
          <a:solidFill>
            <a:srgbClr val="00BE9B"/>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3"/>
          <p:cNvSpPr/>
          <p:nvPr/>
        </p:nvSpPr>
        <p:spPr bwMode="auto">
          <a:xfrm>
            <a:off x="6599789" y="1735779"/>
            <a:ext cx="1071504" cy="1089083"/>
          </a:xfrm>
          <a:custGeom>
            <a:avLst/>
            <a:gdLst>
              <a:gd name="T0" fmla="*/ 2147483647 w 21600"/>
              <a:gd name="T1" fmla="*/ 2147483647 h 20867"/>
              <a:gd name="T2" fmla="*/ 2147483647 w 21600"/>
              <a:gd name="T3" fmla="*/ 2147483647 h 20867"/>
              <a:gd name="T4" fmla="*/ 2147483647 w 21600"/>
              <a:gd name="T5" fmla="*/ 2147483647 h 20867"/>
              <a:gd name="T6" fmla="*/ 2147483647 w 21600"/>
              <a:gd name="T7" fmla="*/ 2147483647 h 208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867">
                <a:moveTo>
                  <a:pt x="0" y="0"/>
                </a:moveTo>
                <a:lnTo>
                  <a:pt x="0" y="11817"/>
                </a:lnTo>
                <a:lnTo>
                  <a:pt x="670" y="11817"/>
                </a:lnTo>
                <a:cubicBezTo>
                  <a:pt x="819" y="11277"/>
                  <a:pt x="1371" y="10930"/>
                  <a:pt x="1950" y="11016"/>
                </a:cubicBezTo>
                <a:cubicBezTo>
                  <a:pt x="4049" y="11329"/>
                  <a:pt x="3427" y="14545"/>
                  <a:pt x="1381" y="14002"/>
                </a:cubicBezTo>
                <a:cubicBezTo>
                  <a:pt x="862" y="13865"/>
                  <a:pt x="548" y="13365"/>
                  <a:pt x="662" y="12865"/>
                </a:cubicBezTo>
                <a:lnTo>
                  <a:pt x="14" y="12865"/>
                </a:lnTo>
                <a:lnTo>
                  <a:pt x="14" y="17431"/>
                </a:lnTo>
                <a:lnTo>
                  <a:pt x="4560" y="17431"/>
                </a:lnTo>
                <a:lnTo>
                  <a:pt x="4519" y="17892"/>
                </a:lnTo>
                <a:cubicBezTo>
                  <a:pt x="3847" y="18062"/>
                  <a:pt x="3415" y="18686"/>
                  <a:pt x="3518" y="19341"/>
                </a:cubicBezTo>
                <a:cubicBezTo>
                  <a:pt x="3870" y="21600"/>
                  <a:pt x="7330" y="21227"/>
                  <a:pt x="7181" y="19036"/>
                </a:cubicBezTo>
                <a:cubicBezTo>
                  <a:pt x="7141" y="18444"/>
                  <a:pt x="6652" y="17971"/>
                  <a:pt x="6031" y="17920"/>
                </a:cubicBezTo>
                <a:lnTo>
                  <a:pt x="6031" y="17417"/>
                </a:lnTo>
                <a:lnTo>
                  <a:pt x="21599" y="17417"/>
                </a:lnTo>
                <a:cubicBezTo>
                  <a:pt x="21051" y="16284"/>
                  <a:pt x="20211" y="15291"/>
                  <a:pt x="19139" y="14548"/>
                </a:cubicBezTo>
                <a:cubicBezTo>
                  <a:pt x="19268" y="12857"/>
                  <a:pt x="18737" y="11181"/>
                  <a:pt x="17646" y="9840"/>
                </a:cubicBezTo>
                <a:cubicBezTo>
                  <a:pt x="16531" y="8469"/>
                  <a:pt x="14912" y="7550"/>
                  <a:pt x="13115" y="7265"/>
                </a:cubicBezTo>
                <a:cubicBezTo>
                  <a:pt x="12579" y="5742"/>
                  <a:pt x="11460" y="4468"/>
                  <a:pt x="9977" y="3701"/>
                </a:cubicBezTo>
                <a:cubicBezTo>
                  <a:pt x="8426" y="2900"/>
                  <a:pt x="6604" y="2714"/>
                  <a:pt x="4910" y="3184"/>
                </a:cubicBezTo>
                <a:cubicBezTo>
                  <a:pt x="3598" y="1712"/>
                  <a:pt x="1898" y="621"/>
                  <a:pt x="0" y="0"/>
                </a:cubicBezTo>
                <a:close/>
              </a:path>
            </a:pathLst>
          </a:custGeom>
          <a:solidFill>
            <a:srgbClr val="00BE9B"/>
          </a:solidFill>
          <a:ln w="50800" cap="flat" cmpd="sng">
            <a:solidFill>
              <a:srgbClr val="FFFFFF"/>
            </a:solidFill>
            <a:prstDash val="solid"/>
            <a:miter lim="0"/>
          </a:ln>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0" name="AutoShape 14"/>
          <p:cNvSpPr/>
          <p:nvPr/>
        </p:nvSpPr>
        <p:spPr bwMode="auto">
          <a:xfrm>
            <a:off x="5498150" y="1699783"/>
            <a:ext cx="1104151" cy="400977"/>
          </a:xfrm>
          <a:custGeom>
            <a:avLst/>
            <a:gdLst>
              <a:gd name="T0" fmla="*/ 10800 w 21600"/>
              <a:gd name="T1" fmla="+- 0 10826 52"/>
              <a:gd name="T2" fmla="*/ 10826 h 21548"/>
              <a:gd name="T3" fmla="*/ 10800 w 21600"/>
              <a:gd name="T4" fmla="+- 0 10826 52"/>
              <a:gd name="T5" fmla="*/ 10826 h 21548"/>
              <a:gd name="T6" fmla="*/ 10800 w 21600"/>
              <a:gd name="T7" fmla="+- 0 10826 52"/>
              <a:gd name="T8" fmla="*/ 10826 h 21548"/>
              <a:gd name="T9" fmla="*/ 10800 w 21600"/>
              <a:gd name="T10" fmla="+- 0 10826 52"/>
              <a:gd name="T11" fmla="*/ 10826 h 21548"/>
            </a:gdLst>
            <a:ahLst/>
            <a:cxnLst>
              <a:cxn ang="0">
                <a:pos x="T0" y="T2"/>
              </a:cxn>
              <a:cxn ang="0">
                <a:pos x="T3" y="T5"/>
              </a:cxn>
              <a:cxn ang="0">
                <a:pos x="T6" y="T8"/>
              </a:cxn>
              <a:cxn ang="0">
                <a:pos x="T9" y="T11"/>
              </a:cxn>
            </a:cxnLst>
            <a:rect l="0" t="0" r="r" b="b"/>
            <a:pathLst>
              <a:path w="21600" h="21548">
                <a:moveTo>
                  <a:pt x="18114" y="1"/>
                </a:moveTo>
                <a:cubicBezTo>
                  <a:pt x="16234" y="-52"/>
                  <a:pt x="14371" y="1231"/>
                  <a:pt x="12709" y="3763"/>
                </a:cubicBezTo>
                <a:cubicBezTo>
                  <a:pt x="11053" y="1199"/>
                  <a:pt x="9116" y="356"/>
                  <a:pt x="7253" y="1381"/>
                </a:cubicBezTo>
                <a:cubicBezTo>
                  <a:pt x="5729" y="2218"/>
                  <a:pt x="4331" y="4271"/>
                  <a:pt x="3232" y="7286"/>
                </a:cubicBezTo>
                <a:cubicBezTo>
                  <a:pt x="2161" y="6599"/>
                  <a:pt x="1053" y="6697"/>
                  <a:pt x="0" y="7484"/>
                </a:cubicBezTo>
                <a:lnTo>
                  <a:pt x="79" y="21468"/>
                </a:lnTo>
                <a:lnTo>
                  <a:pt x="14111" y="21468"/>
                </a:lnTo>
                <a:lnTo>
                  <a:pt x="14111" y="19979"/>
                </a:lnTo>
                <a:cubicBezTo>
                  <a:pt x="13390" y="19807"/>
                  <a:pt x="12932" y="17727"/>
                  <a:pt x="13193" y="15821"/>
                </a:cubicBezTo>
                <a:cubicBezTo>
                  <a:pt x="13768" y="11625"/>
                  <a:pt x="15974" y="13190"/>
                  <a:pt x="15786" y="17597"/>
                </a:cubicBezTo>
                <a:cubicBezTo>
                  <a:pt x="15736" y="18755"/>
                  <a:pt x="15433" y="19690"/>
                  <a:pt x="15030" y="19940"/>
                </a:cubicBezTo>
                <a:lnTo>
                  <a:pt x="15030" y="21548"/>
                </a:lnTo>
                <a:lnTo>
                  <a:pt x="21599" y="21548"/>
                </a:lnTo>
                <a:lnTo>
                  <a:pt x="21599" y="1698"/>
                </a:lnTo>
                <a:cubicBezTo>
                  <a:pt x="21078" y="1198"/>
                  <a:pt x="20543" y="787"/>
                  <a:pt x="19994" y="507"/>
                </a:cubicBezTo>
                <a:cubicBezTo>
                  <a:pt x="19371" y="190"/>
                  <a:pt x="18741" y="19"/>
                  <a:pt x="18114" y="1"/>
                </a:cubicBezTo>
                <a:close/>
              </a:path>
            </a:pathLst>
          </a:custGeom>
          <a:solidFill>
            <a:srgbClr val="8EC26A"/>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AutoShape 15"/>
          <p:cNvSpPr/>
          <p:nvPr/>
        </p:nvSpPr>
        <p:spPr bwMode="auto">
          <a:xfrm>
            <a:off x="4933936" y="1838743"/>
            <a:ext cx="765958" cy="809488"/>
          </a:xfrm>
          <a:custGeom>
            <a:avLst/>
            <a:gdLst>
              <a:gd name="T0" fmla="*/ 10375 w 20750"/>
              <a:gd name="T1" fmla="*/ 10800 h 21600"/>
              <a:gd name="T2" fmla="*/ 10375 w 20750"/>
              <a:gd name="T3" fmla="*/ 10800 h 21600"/>
              <a:gd name="T4" fmla="*/ 10375 w 20750"/>
              <a:gd name="T5" fmla="*/ 10800 h 21600"/>
              <a:gd name="T6" fmla="*/ 10375 w 20750"/>
              <a:gd name="T7" fmla="*/ 10800 h 21600"/>
            </a:gdLst>
            <a:ahLst/>
            <a:cxnLst>
              <a:cxn ang="0">
                <a:pos x="T0" y="T1"/>
              </a:cxn>
              <a:cxn ang="0">
                <a:pos x="T2" y="T3"/>
              </a:cxn>
              <a:cxn ang="0">
                <a:pos x="T4" y="T5"/>
              </a:cxn>
              <a:cxn ang="0">
                <a:pos x="T6" y="T7"/>
              </a:cxn>
            </a:cxnLst>
            <a:rect l="0" t="0" r="r" b="b"/>
            <a:pathLst>
              <a:path w="20750" h="21600">
                <a:moveTo>
                  <a:pt x="15273" y="0"/>
                </a:moveTo>
                <a:cubicBezTo>
                  <a:pt x="14905" y="99"/>
                  <a:pt x="14536" y="205"/>
                  <a:pt x="14181" y="350"/>
                </a:cubicBezTo>
                <a:cubicBezTo>
                  <a:pt x="12534" y="1022"/>
                  <a:pt x="11127" y="2153"/>
                  <a:pt x="10127" y="3606"/>
                </a:cubicBezTo>
                <a:cubicBezTo>
                  <a:pt x="6480" y="2851"/>
                  <a:pt x="2703" y="4107"/>
                  <a:pt x="265" y="6882"/>
                </a:cubicBezTo>
                <a:cubicBezTo>
                  <a:pt x="177" y="6983"/>
                  <a:pt x="109" y="7099"/>
                  <a:pt x="25" y="7203"/>
                </a:cubicBezTo>
                <a:lnTo>
                  <a:pt x="0" y="21599"/>
                </a:lnTo>
                <a:lnTo>
                  <a:pt x="15464" y="21599"/>
                </a:lnTo>
                <a:lnTo>
                  <a:pt x="15464" y="15916"/>
                </a:lnTo>
                <a:lnTo>
                  <a:pt x="16611" y="15916"/>
                </a:lnTo>
                <a:cubicBezTo>
                  <a:pt x="16866" y="16752"/>
                  <a:pt x="17696" y="17283"/>
                  <a:pt x="18576" y="17179"/>
                </a:cubicBezTo>
                <a:cubicBezTo>
                  <a:pt x="21599" y="16820"/>
                  <a:pt x="21384" y="12524"/>
                  <a:pt x="18455" y="12433"/>
                </a:cubicBezTo>
                <a:cubicBezTo>
                  <a:pt x="17642" y="12407"/>
                  <a:pt x="16924" y="12957"/>
                  <a:pt x="16752" y="13740"/>
                </a:cubicBezTo>
                <a:lnTo>
                  <a:pt x="15399" y="13740"/>
                </a:lnTo>
                <a:lnTo>
                  <a:pt x="15273" y="0"/>
                </a:lnTo>
                <a:close/>
              </a:path>
            </a:pathLst>
          </a:custGeom>
          <a:solidFill>
            <a:srgbClr val="8EC26A"/>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16"/>
          <p:cNvSpPr/>
          <p:nvPr/>
        </p:nvSpPr>
        <p:spPr bwMode="auto">
          <a:xfrm>
            <a:off x="4381442" y="2107457"/>
            <a:ext cx="555843" cy="1065644"/>
          </a:xfrm>
          <a:custGeom>
            <a:avLst/>
            <a:gdLst>
              <a:gd name="T0" fmla="*/ 2147483647 w 21231"/>
              <a:gd name="T1" fmla="*/ 2147483647 h 21600"/>
              <a:gd name="T2" fmla="*/ 2147483647 w 21231"/>
              <a:gd name="T3" fmla="*/ 2147483647 h 21600"/>
              <a:gd name="T4" fmla="*/ 2147483647 w 21231"/>
              <a:gd name="T5" fmla="*/ 2147483647 h 21600"/>
              <a:gd name="T6" fmla="*/ 2147483647 w 21231"/>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31" h="21600">
                <a:moveTo>
                  <a:pt x="21181" y="0"/>
                </a:moveTo>
                <a:cubicBezTo>
                  <a:pt x="19265" y="1262"/>
                  <a:pt x="18032" y="2803"/>
                  <a:pt x="15842" y="3940"/>
                </a:cubicBezTo>
                <a:cubicBezTo>
                  <a:pt x="13475" y="5169"/>
                  <a:pt x="10204" y="5789"/>
                  <a:pt x="7911" y="7053"/>
                </a:cubicBezTo>
                <a:cubicBezTo>
                  <a:pt x="5460" y="8404"/>
                  <a:pt x="4397" y="10308"/>
                  <a:pt x="5079" y="12152"/>
                </a:cubicBezTo>
                <a:cubicBezTo>
                  <a:pt x="2622" y="13286"/>
                  <a:pt x="938" y="14819"/>
                  <a:pt x="291" y="16512"/>
                </a:cubicBezTo>
                <a:cubicBezTo>
                  <a:pt x="-369" y="18242"/>
                  <a:pt x="107" y="20030"/>
                  <a:pt x="1590" y="21600"/>
                </a:cubicBezTo>
                <a:lnTo>
                  <a:pt x="21231" y="21600"/>
                </a:lnTo>
                <a:lnTo>
                  <a:pt x="21231" y="16610"/>
                </a:lnTo>
                <a:lnTo>
                  <a:pt x="20397" y="16572"/>
                </a:lnTo>
                <a:cubicBezTo>
                  <a:pt x="20494" y="17131"/>
                  <a:pt x="19840" y="17650"/>
                  <a:pt x="18829" y="17816"/>
                </a:cubicBezTo>
                <a:cubicBezTo>
                  <a:pt x="14726" y="18491"/>
                  <a:pt x="12589" y="15169"/>
                  <a:pt x="16873" y="14340"/>
                </a:cubicBezTo>
                <a:cubicBezTo>
                  <a:pt x="18455" y="14033"/>
                  <a:pt x="20173" y="14561"/>
                  <a:pt x="20461" y="15441"/>
                </a:cubicBezTo>
                <a:lnTo>
                  <a:pt x="21181" y="15441"/>
                </a:lnTo>
                <a:lnTo>
                  <a:pt x="21181" y="0"/>
                </a:lnTo>
                <a:close/>
              </a:path>
            </a:pathLst>
          </a:custGeom>
          <a:solidFill>
            <a:srgbClr val="8EC26A"/>
          </a:solidFill>
          <a:ln w="50800" cap="flat" cmpd="sng">
            <a:solidFill>
              <a:srgbClr val="FFFFFF"/>
            </a:solidFill>
            <a:prstDash val="solid"/>
            <a:miter lim="0"/>
          </a:ln>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17"/>
          <p:cNvSpPr/>
          <p:nvPr/>
        </p:nvSpPr>
        <p:spPr bwMode="auto">
          <a:xfrm>
            <a:off x="6039762" y="2655765"/>
            <a:ext cx="555005" cy="52403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315" y="21"/>
                </a:moveTo>
                <a:lnTo>
                  <a:pt x="21600" y="21"/>
                </a:lnTo>
                <a:lnTo>
                  <a:pt x="21600" y="21600"/>
                </a:lnTo>
                <a:lnTo>
                  <a:pt x="0" y="21600"/>
                </a:lnTo>
                <a:lnTo>
                  <a:pt x="0" y="0"/>
                </a:lnTo>
                <a:lnTo>
                  <a:pt x="11315" y="21"/>
                </a:lnTo>
                <a:close/>
              </a:path>
            </a:pathLst>
          </a:custGeom>
          <a:solidFill>
            <a:srgbClr val="8EC26A"/>
          </a:solidFill>
          <a:ln w="50800" cap="flat" cmpd="sng">
            <a:solidFill>
              <a:srgbClr val="FFFFFF"/>
            </a:solidFill>
            <a:prstDash val="solid"/>
            <a:miter lim="0"/>
          </a:ln>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4" name="AutoShape 32"/>
          <p:cNvSpPr/>
          <p:nvPr/>
        </p:nvSpPr>
        <p:spPr bwMode="auto">
          <a:xfrm>
            <a:off x="1166228" y="2578750"/>
            <a:ext cx="2715009" cy="738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lvl="0">
              <a:lnSpc>
                <a:spcPct val="150000"/>
              </a:lnSpc>
              <a:defRPr/>
            </a:pPr>
            <a:r>
              <a:rPr lang="zh-CN" altLang="en-US"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请替换文字内容，点击添加相关标题文字，修改文字内容</a:t>
            </a:r>
            <a:r>
              <a:rPr lang="en-US"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25" name="AutoShape 33"/>
          <p:cNvSpPr/>
          <p:nvPr/>
        </p:nvSpPr>
        <p:spPr bwMode="auto">
          <a:xfrm>
            <a:off x="2918170" y="2011188"/>
            <a:ext cx="518173" cy="518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8EC26A"/>
          </a:solidFill>
          <a:ln>
            <a:noFill/>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6" name="AutoShape 34"/>
          <p:cNvSpPr/>
          <p:nvPr/>
        </p:nvSpPr>
        <p:spPr bwMode="auto">
          <a:xfrm>
            <a:off x="2993780" y="2125036"/>
            <a:ext cx="344053" cy="2595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400" b="0" dirty="0">
                <a:latin typeface="Arial" panose="020B0604020202020204" pitchFamily="34" charset="0"/>
                <a:ea typeface="微软雅黑" panose="020B0503020204020204" pitchFamily="34" charset="-122"/>
                <a:sym typeface="Arial" panose="020B0604020202020204" pitchFamily="34" charset="0"/>
              </a:rPr>
              <a:t>01</a:t>
            </a:r>
            <a:endParaRPr lang="es-ES" altLang="zh-CN" sz="1050" b="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Line 35"/>
          <p:cNvSpPr>
            <a:spLocks noChangeShapeType="1"/>
          </p:cNvSpPr>
          <p:nvPr/>
        </p:nvSpPr>
        <p:spPr bwMode="auto">
          <a:xfrm>
            <a:off x="3516705" y="2302504"/>
            <a:ext cx="1141821" cy="206767"/>
          </a:xfrm>
          <a:prstGeom prst="line">
            <a:avLst/>
          </a:prstGeom>
          <a:noFill/>
          <a:ln w="6350" cap="flat" cmpd="sng">
            <a:solidFill>
              <a:sysClr val="window" lastClr="FFFFFF">
                <a:lumMod val="65000"/>
              </a:sys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defTabSz="240665" eaLnBrk="1" fontAlgn="auto" latinLnBrk="0" hangingPunct="1">
              <a:lnSpc>
                <a:spcPct val="10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8" name="AutoShape 36"/>
          <p:cNvSpPr/>
          <p:nvPr/>
        </p:nvSpPr>
        <p:spPr bwMode="auto">
          <a:xfrm>
            <a:off x="1166228" y="4103969"/>
            <a:ext cx="2715009" cy="738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请替换文字内容，点击添加相关标题文字，修改文字内容</a:t>
            </a:r>
            <a:r>
              <a:rPr lang="en-US"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29" name="AutoShape 37"/>
          <p:cNvSpPr/>
          <p:nvPr/>
        </p:nvSpPr>
        <p:spPr bwMode="auto">
          <a:xfrm>
            <a:off x="2918170" y="3536407"/>
            <a:ext cx="518173" cy="518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8EC26A"/>
          </a:solidFill>
          <a:ln>
            <a:noFill/>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0" name="AutoShape 38"/>
          <p:cNvSpPr/>
          <p:nvPr/>
        </p:nvSpPr>
        <p:spPr bwMode="auto">
          <a:xfrm>
            <a:off x="2993780" y="3656951"/>
            <a:ext cx="344053" cy="2595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400" b="0" dirty="0">
                <a:latin typeface="Arial" panose="020B0604020202020204" pitchFamily="34" charset="0"/>
                <a:ea typeface="微软雅黑" panose="020B0503020204020204" pitchFamily="34" charset="-122"/>
                <a:sym typeface="Arial" panose="020B0604020202020204" pitchFamily="34" charset="0"/>
              </a:rPr>
              <a:t>03</a:t>
            </a:r>
            <a:endParaRPr lang="es-ES" altLang="zh-CN" sz="1050" b="0"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Line 39"/>
          <p:cNvSpPr>
            <a:spLocks noChangeShapeType="1"/>
          </p:cNvSpPr>
          <p:nvPr/>
        </p:nvSpPr>
        <p:spPr bwMode="auto">
          <a:xfrm flipV="1">
            <a:off x="3523402" y="3523851"/>
            <a:ext cx="976073" cy="205930"/>
          </a:xfrm>
          <a:prstGeom prst="line">
            <a:avLst/>
          </a:prstGeom>
          <a:noFill/>
          <a:ln w="6350" cap="flat" cmpd="sng">
            <a:solidFill>
              <a:sysClr val="window" lastClr="FFFFFF">
                <a:lumMod val="65000"/>
              </a:sys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defTabSz="240665" eaLnBrk="1" fontAlgn="auto" latinLnBrk="0" hangingPunct="1">
              <a:lnSpc>
                <a:spcPct val="10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2" name="AutoShape 40"/>
          <p:cNvSpPr/>
          <p:nvPr/>
        </p:nvSpPr>
        <p:spPr bwMode="auto">
          <a:xfrm>
            <a:off x="1983187" y="5237419"/>
            <a:ext cx="2716770" cy="738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lvl="0">
              <a:lnSpc>
                <a:spcPct val="150000"/>
              </a:lnSpc>
              <a:defRPr/>
            </a:pPr>
            <a:r>
              <a:rPr lang="zh-CN" altLang="en-US"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请替换文字内容，点击添加相关标题文字，修改文字内容</a:t>
            </a:r>
            <a:r>
              <a:rPr lang="en-US"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3" name="AutoShape 41"/>
          <p:cNvSpPr/>
          <p:nvPr/>
        </p:nvSpPr>
        <p:spPr bwMode="auto">
          <a:xfrm>
            <a:off x="3736028" y="4669020"/>
            <a:ext cx="519010" cy="518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8EC26A"/>
          </a:solidFill>
          <a:ln>
            <a:noFill/>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4" name="AutoShape 42"/>
          <p:cNvSpPr/>
          <p:nvPr/>
        </p:nvSpPr>
        <p:spPr bwMode="auto">
          <a:xfrm>
            <a:off x="3812476" y="4783704"/>
            <a:ext cx="343216" cy="2595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400" b="0" dirty="0">
                <a:latin typeface="Arial" panose="020B0604020202020204" pitchFamily="34" charset="0"/>
                <a:ea typeface="微软雅黑" panose="020B0503020204020204" pitchFamily="34" charset="-122"/>
                <a:sym typeface="Arial" panose="020B0604020202020204" pitchFamily="34" charset="0"/>
              </a:rPr>
              <a:t>05</a:t>
            </a:r>
            <a:endParaRPr lang="es-ES" altLang="zh-CN" sz="1050" b="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Line 43"/>
          <p:cNvSpPr>
            <a:spLocks noChangeShapeType="1"/>
          </p:cNvSpPr>
          <p:nvPr/>
        </p:nvSpPr>
        <p:spPr bwMode="auto">
          <a:xfrm flipV="1">
            <a:off x="4260061" y="3923990"/>
            <a:ext cx="850506" cy="761772"/>
          </a:xfrm>
          <a:prstGeom prst="line">
            <a:avLst/>
          </a:prstGeom>
          <a:noFill/>
          <a:ln w="6350" cap="flat" cmpd="sng">
            <a:solidFill>
              <a:sysClr val="window" lastClr="FFFFFF">
                <a:lumMod val="65000"/>
              </a:sys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defTabSz="240665" eaLnBrk="1" fontAlgn="auto" latinLnBrk="0" hangingPunct="1">
              <a:lnSpc>
                <a:spcPct val="10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6" name="AutoShape 44"/>
          <p:cNvSpPr/>
          <p:nvPr/>
        </p:nvSpPr>
        <p:spPr bwMode="auto">
          <a:xfrm>
            <a:off x="8194913" y="5237419"/>
            <a:ext cx="2825396" cy="738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lvl="0">
              <a:lnSpc>
                <a:spcPct val="150000"/>
              </a:lnSpc>
              <a:defRPr/>
            </a:pPr>
            <a:r>
              <a:rPr lang="zh-CN" altLang="en-US"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请替换文字内容，点击添加相关标题文字，修改文字内容</a:t>
            </a:r>
            <a:r>
              <a:rPr lang="en-US"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7" name="AutoShape 45"/>
          <p:cNvSpPr/>
          <p:nvPr/>
        </p:nvSpPr>
        <p:spPr bwMode="auto">
          <a:xfrm>
            <a:off x="8600488" y="4669020"/>
            <a:ext cx="518173" cy="518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00BE9B"/>
          </a:solidFill>
          <a:ln>
            <a:noFill/>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8" name="AutoShape 46"/>
          <p:cNvSpPr/>
          <p:nvPr/>
        </p:nvSpPr>
        <p:spPr bwMode="auto">
          <a:xfrm>
            <a:off x="8676935" y="4790401"/>
            <a:ext cx="343216" cy="2595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400" b="0" dirty="0">
                <a:latin typeface="Arial" panose="020B0604020202020204" pitchFamily="34" charset="0"/>
                <a:ea typeface="微软雅黑" panose="020B0503020204020204" pitchFamily="34" charset="-122"/>
                <a:sym typeface="Arial" panose="020B0604020202020204" pitchFamily="34" charset="0"/>
              </a:rPr>
              <a:t>06</a:t>
            </a:r>
            <a:endParaRPr lang="es-ES" altLang="zh-CN" sz="1050" b="0"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Line 47"/>
          <p:cNvSpPr>
            <a:spLocks noChangeShapeType="1"/>
          </p:cNvSpPr>
          <p:nvPr/>
        </p:nvSpPr>
        <p:spPr bwMode="auto">
          <a:xfrm flipH="1" flipV="1">
            <a:off x="6413114" y="3408329"/>
            <a:ext cx="2143007" cy="1288316"/>
          </a:xfrm>
          <a:prstGeom prst="line">
            <a:avLst/>
          </a:prstGeom>
          <a:noFill/>
          <a:ln w="6350" cap="flat" cmpd="sng">
            <a:solidFill>
              <a:sysClr val="window" lastClr="FFFFFF">
                <a:lumMod val="65000"/>
              </a:sys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defTabSz="240665" eaLnBrk="1" fontAlgn="auto" latinLnBrk="0" hangingPunct="1">
              <a:lnSpc>
                <a:spcPct val="10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 name="AutoShape 48"/>
          <p:cNvSpPr/>
          <p:nvPr/>
        </p:nvSpPr>
        <p:spPr bwMode="auto">
          <a:xfrm>
            <a:off x="8468649" y="3764101"/>
            <a:ext cx="2825396" cy="738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lvl="0">
              <a:lnSpc>
                <a:spcPct val="150000"/>
              </a:lnSpc>
              <a:defRPr/>
            </a:pPr>
            <a:r>
              <a:rPr lang="zh-CN" altLang="en-US"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请替换文字内容，点击添加相关标题文字，修改文字内容</a:t>
            </a:r>
            <a:r>
              <a:rPr lang="en-US"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41" name="AutoShape 49"/>
          <p:cNvSpPr/>
          <p:nvPr/>
        </p:nvSpPr>
        <p:spPr bwMode="auto">
          <a:xfrm>
            <a:off x="8874223" y="3196539"/>
            <a:ext cx="519010" cy="518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00BE9B"/>
          </a:solidFill>
          <a:ln>
            <a:noFill/>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2" name="AutoShape 50"/>
          <p:cNvSpPr/>
          <p:nvPr/>
        </p:nvSpPr>
        <p:spPr bwMode="auto">
          <a:xfrm>
            <a:off x="8950671" y="3317921"/>
            <a:ext cx="343216" cy="2586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400" b="0" dirty="0">
                <a:latin typeface="Arial" panose="020B0604020202020204" pitchFamily="34" charset="0"/>
                <a:ea typeface="微软雅黑" panose="020B0503020204020204" pitchFamily="34" charset="-122"/>
                <a:sym typeface="Arial" panose="020B0604020202020204" pitchFamily="34" charset="0"/>
              </a:rPr>
              <a:t>04</a:t>
            </a:r>
            <a:endParaRPr lang="es-ES" altLang="zh-CN" sz="1050" b="0"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Line 51"/>
          <p:cNvSpPr>
            <a:spLocks noChangeShapeType="1"/>
          </p:cNvSpPr>
          <p:nvPr/>
        </p:nvSpPr>
        <p:spPr bwMode="auto">
          <a:xfrm flipH="1" flipV="1">
            <a:off x="7582559" y="2884297"/>
            <a:ext cx="1243949" cy="345727"/>
          </a:xfrm>
          <a:prstGeom prst="line">
            <a:avLst/>
          </a:prstGeom>
          <a:noFill/>
          <a:ln w="6350" cap="flat" cmpd="sng">
            <a:solidFill>
              <a:sysClr val="window" lastClr="FFFFFF">
                <a:lumMod val="65000"/>
              </a:sys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defTabSz="240665" eaLnBrk="1" fontAlgn="auto" latinLnBrk="0" hangingPunct="1">
              <a:lnSpc>
                <a:spcPct val="10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AutoShape 52"/>
          <p:cNvSpPr/>
          <p:nvPr/>
        </p:nvSpPr>
        <p:spPr bwMode="auto">
          <a:xfrm>
            <a:off x="8461952" y="2219631"/>
            <a:ext cx="2825396" cy="738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lvl="0">
              <a:lnSpc>
                <a:spcPct val="150000"/>
              </a:lnSpc>
              <a:defRPr/>
            </a:pPr>
            <a:r>
              <a:rPr lang="zh-CN" altLang="en-US"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请替换文字内容，点击添加相关标题文字，修改文字内容</a:t>
            </a:r>
            <a:r>
              <a:rPr lang="en-US"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45" name="AutoShape 53"/>
          <p:cNvSpPr/>
          <p:nvPr/>
        </p:nvSpPr>
        <p:spPr bwMode="auto">
          <a:xfrm>
            <a:off x="8868364" y="1652068"/>
            <a:ext cx="518173" cy="518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00BE9B"/>
          </a:solidFill>
          <a:ln>
            <a:noFill/>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6" name="AutoShape 54"/>
          <p:cNvSpPr/>
          <p:nvPr/>
        </p:nvSpPr>
        <p:spPr bwMode="auto">
          <a:xfrm>
            <a:off x="8950671" y="1765077"/>
            <a:ext cx="343216" cy="2595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400" b="0" dirty="0">
                <a:latin typeface="Arial" panose="020B0604020202020204" pitchFamily="34" charset="0"/>
                <a:ea typeface="微软雅黑" panose="020B0503020204020204" pitchFamily="34" charset="-122"/>
                <a:sym typeface="Arial" panose="020B0604020202020204" pitchFamily="34" charset="0"/>
              </a:rPr>
              <a:t>02</a:t>
            </a:r>
            <a:endParaRPr lang="es-ES" altLang="zh-CN" sz="1050" b="0"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Line 55"/>
          <p:cNvSpPr>
            <a:spLocks noChangeShapeType="1"/>
          </p:cNvSpPr>
          <p:nvPr/>
        </p:nvSpPr>
        <p:spPr bwMode="auto">
          <a:xfrm flipH="1">
            <a:off x="7263620" y="1898179"/>
            <a:ext cx="1451553" cy="345727"/>
          </a:xfrm>
          <a:prstGeom prst="line">
            <a:avLst/>
          </a:prstGeom>
          <a:noFill/>
          <a:ln w="6350" cap="flat" cmpd="sng">
            <a:solidFill>
              <a:sysClr val="window" lastClr="FFFFFF">
                <a:lumMod val="65000"/>
              </a:sys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defTabSz="240665" eaLnBrk="1" fontAlgn="auto" latinLnBrk="0" hangingPunct="1">
              <a:lnSpc>
                <a:spcPct val="10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788"/>
    </mc:Choice>
    <mc:Fallback xmlns="">
      <p:transition spd="slow" advTm="37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10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par>
                          <p:cTn id="12" fill="hold">
                            <p:stCondLst>
                              <p:cond delay="1100"/>
                            </p:stCondLst>
                            <p:childTnLst>
                              <p:par>
                                <p:cTn id="13" presetID="9" presetClass="entr" presetSubtype="0" fill="hold" nodeType="afterEffect">
                                  <p:stCondLst>
                                    <p:cond delay="5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childTnLst>
                          </p:cTn>
                        </p:par>
                        <p:par>
                          <p:cTn id="16" fill="hold">
                            <p:stCondLst>
                              <p:cond delay="1650"/>
                            </p:stCondLst>
                            <p:childTnLst>
                              <p:par>
                                <p:cTn id="17" presetID="9" presetClass="entr" presetSubtype="0" fill="hold" grpId="0" nodeType="afterEffect">
                                  <p:stCondLst>
                                    <p:cond delay="5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childTnLst>
                          </p:cTn>
                        </p:par>
                        <p:par>
                          <p:cTn id="20" fill="hold">
                            <p:stCondLst>
                              <p:cond delay="2200"/>
                            </p:stCondLst>
                            <p:childTnLst>
                              <p:par>
                                <p:cTn id="21" presetID="9" presetClass="entr" presetSubtype="0" fill="hold" nodeType="afterEffect">
                                  <p:stCondLst>
                                    <p:cond delay="5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par>
                          <p:cTn id="24" fill="hold">
                            <p:stCondLst>
                              <p:cond delay="2750"/>
                            </p:stCondLst>
                            <p:childTnLst>
                              <p:par>
                                <p:cTn id="25" presetID="9" presetClass="entr" presetSubtype="0" fill="hold" nodeType="afterEffect">
                                  <p:stCondLst>
                                    <p:cond delay="5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par>
                          <p:cTn id="28" fill="hold">
                            <p:stCondLst>
                              <p:cond delay="3300"/>
                            </p:stCondLst>
                            <p:childTnLst>
                              <p:par>
                                <p:cTn id="29" presetID="9" presetClass="entr" presetSubtype="0" fill="hold" grpId="0" nodeType="afterEffect">
                                  <p:stCondLst>
                                    <p:cond delay="5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childTnLst>
                          </p:cTn>
                        </p:par>
                        <p:par>
                          <p:cTn id="32" fill="hold">
                            <p:stCondLst>
                              <p:cond delay="3850"/>
                            </p:stCondLst>
                            <p:childTnLst>
                              <p:par>
                                <p:cTn id="33" presetID="9" presetClass="entr" presetSubtype="0" fill="hold" nodeType="afterEffect">
                                  <p:stCondLst>
                                    <p:cond delay="5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par>
                          <p:cTn id="36" fill="hold">
                            <p:stCondLst>
                              <p:cond delay="4400"/>
                            </p:stCondLst>
                            <p:childTnLst>
                              <p:par>
                                <p:cTn id="37" presetID="9" presetClass="entr" presetSubtype="0" fill="hold" nodeType="afterEffect">
                                  <p:stCondLst>
                                    <p:cond delay="5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par>
                          <p:cTn id="40" fill="hold">
                            <p:stCondLst>
                              <p:cond delay="4950"/>
                            </p:stCondLst>
                            <p:childTnLst>
                              <p:par>
                                <p:cTn id="41" presetID="9" presetClass="entr" presetSubtype="0" fill="hold" grpId="0" nodeType="afterEffect">
                                  <p:stCondLst>
                                    <p:cond delay="5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par>
                          <p:cTn id="44" fill="hold">
                            <p:stCondLst>
                              <p:cond delay="5500"/>
                            </p:stCondLst>
                            <p:childTnLst>
                              <p:par>
                                <p:cTn id="45" presetID="9" presetClass="entr" presetSubtype="0" fill="hold" grpId="0" nodeType="afterEffect">
                                  <p:stCondLst>
                                    <p:cond delay="50"/>
                                  </p:stCondLst>
                                  <p:childTnLst>
                                    <p:set>
                                      <p:cBhvr>
                                        <p:cTn id="46" dur="1" fill="hold">
                                          <p:stCondLst>
                                            <p:cond delay="0"/>
                                          </p:stCondLst>
                                        </p:cTn>
                                        <p:tgtEl>
                                          <p:spTgt spid="23"/>
                                        </p:tgtEl>
                                        <p:attrNameLst>
                                          <p:attrName>style.visibility</p:attrName>
                                        </p:attrNameLst>
                                      </p:cBhvr>
                                      <p:to>
                                        <p:strVal val="visible"/>
                                      </p:to>
                                    </p:set>
                                    <p:animEffect transition="in" filter="dissolve">
                                      <p:cBhvr>
                                        <p:cTn id="47" dur="500"/>
                                        <p:tgtEl>
                                          <p:spTgt spid="23"/>
                                        </p:tgtEl>
                                      </p:cBhvr>
                                    </p:animEffect>
                                  </p:childTnLst>
                                </p:cTn>
                              </p:par>
                            </p:childTnLst>
                          </p:cTn>
                        </p:par>
                        <p:par>
                          <p:cTn id="48" fill="hold">
                            <p:stCondLst>
                              <p:cond delay="6050"/>
                            </p:stCondLst>
                            <p:childTnLst>
                              <p:par>
                                <p:cTn id="49" presetID="9" presetClass="entr" presetSubtype="0" fill="hold" nodeType="afterEffect">
                                  <p:stCondLst>
                                    <p:cond delay="5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dissolv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dissolv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dissolve">
                                      <p:cBhvr>
                                        <p:cTn id="66" dur="5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dissolve">
                                      <p:cBhvr>
                                        <p:cTn id="71" dur="500"/>
                                        <p:tgtEl>
                                          <p:spTgt spid="46"/>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dissolve">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dissolve">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dissolve">
                                      <p:cBhvr>
                                        <p:cTn id="86" dur="500"/>
                                        <p:tgtEl>
                                          <p:spTgt spid="44"/>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dissolv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dissolve">
                                      <p:cBhvr>
                                        <p:cTn id="96" dur="500"/>
                                        <p:tgtEl>
                                          <p:spTgt spid="41"/>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500"/>
                                        <p:tgtEl>
                                          <p:spTgt spid="42"/>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dissolve">
                                      <p:cBhvr>
                                        <p:cTn id="106" dur="500"/>
                                        <p:tgtEl>
                                          <p:spTgt spid="29"/>
                                        </p:tgtEl>
                                      </p:cBhvr>
                                    </p:animEffect>
                                  </p:childTnLst>
                                </p:cTn>
                              </p:par>
                            </p:childTnLst>
                          </p:cTn>
                        </p:par>
                        <p:par>
                          <p:cTn id="107" fill="hold">
                            <p:stCondLst>
                              <p:cond delay="500"/>
                            </p:stCondLst>
                            <p:childTnLst>
                              <p:par>
                                <p:cTn id="108" presetID="9" presetClass="entr" presetSubtype="0" fill="hold" grpId="0" nodeType="after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dissolve">
                                      <p:cBhvr>
                                        <p:cTn id="110" dur="500"/>
                                        <p:tgtEl>
                                          <p:spTgt spid="30"/>
                                        </p:tgtEl>
                                      </p:cBhvr>
                                    </p:animEffect>
                                  </p:childTnLst>
                                </p:cTn>
                              </p:par>
                            </p:childTnLst>
                          </p:cTn>
                        </p:par>
                        <p:par>
                          <p:cTn id="111" fill="hold">
                            <p:stCondLst>
                              <p:cond delay="1000"/>
                            </p:stCondLst>
                            <p:childTnLst>
                              <p:par>
                                <p:cTn id="112" presetID="9" presetClass="entr" presetSubtype="0" fill="hold" grpId="0" nodeType="after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dissolve">
                                      <p:cBhvr>
                                        <p:cTn id="114" dur="500"/>
                                        <p:tgtEl>
                                          <p:spTgt spid="40"/>
                                        </p:tgtEl>
                                      </p:cBhvr>
                                    </p:animEffect>
                                  </p:childTnLst>
                                </p:cTn>
                              </p:par>
                            </p:childTnLst>
                          </p:cTn>
                        </p:par>
                        <p:par>
                          <p:cTn id="115" fill="hold">
                            <p:stCondLst>
                              <p:cond delay="1500"/>
                            </p:stCondLst>
                            <p:childTnLst>
                              <p:par>
                                <p:cTn id="116" presetID="9" presetClass="entr" presetSubtype="0"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dissolve">
                                      <p:cBhvr>
                                        <p:cTn id="118" dur="500"/>
                                        <p:tgtEl>
                                          <p:spTgt spid="28"/>
                                        </p:tgtEl>
                                      </p:cBhvr>
                                    </p:animEffect>
                                  </p:childTnLst>
                                </p:cTn>
                              </p:par>
                            </p:childTnLst>
                          </p:cTn>
                        </p:par>
                        <p:par>
                          <p:cTn id="119" fill="hold">
                            <p:stCondLst>
                              <p:cond delay="2000"/>
                            </p:stCondLst>
                            <p:childTnLst>
                              <p:par>
                                <p:cTn id="120" presetID="9" presetClass="entr" presetSubtype="0"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dissolve">
                                      <p:cBhvr>
                                        <p:cTn id="122" dur="500"/>
                                        <p:tgtEl>
                                          <p:spTgt spid="33"/>
                                        </p:tgtEl>
                                      </p:cBhvr>
                                    </p:animEffect>
                                  </p:childTnLst>
                                </p:cTn>
                              </p:par>
                            </p:childTnLst>
                          </p:cTn>
                        </p:par>
                        <p:par>
                          <p:cTn id="123" fill="hold">
                            <p:stCondLst>
                              <p:cond delay="2500"/>
                            </p:stCondLst>
                            <p:childTnLst>
                              <p:par>
                                <p:cTn id="124" presetID="9" presetClass="entr" presetSubtype="0" fill="hold"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dissolve">
                                      <p:cBhvr>
                                        <p:cTn id="126" dur="500"/>
                                        <p:tgtEl>
                                          <p:spTgt spid="37"/>
                                        </p:tgtEl>
                                      </p:cBhvr>
                                    </p:animEffect>
                                  </p:childTnLst>
                                </p:cTn>
                              </p:par>
                            </p:childTnLst>
                          </p:cTn>
                        </p:par>
                        <p:par>
                          <p:cTn id="127" fill="hold">
                            <p:stCondLst>
                              <p:cond delay="3000"/>
                            </p:stCondLst>
                            <p:childTnLst>
                              <p:par>
                                <p:cTn id="128" presetID="9" presetClass="entr" presetSubtype="0"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dissolve">
                                      <p:cBhvr>
                                        <p:cTn id="130" dur="500"/>
                                        <p:tgtEl>
                                          <p:spTgt spid="34"/>
                                        </p:tgtEl>
                                      </p:cBhvr>
                                    </p:animEffect>
                                  </p:childTnLst>
                                </p:cTn>
                              </p:par>
                            </p:childTnLst>
                          </p:cTn>
                        </p:par>
                        <p:par>
                          <p:cTn id="131" fill="hold">
                            <p:stCondLst>
                              <p:cond delay="3500"/>
                            </p:stCondLst>
                            <p:childTnLst>
                              <p:par>
                                <p:cTn id="132" presetID="9" presetClass="entr" presetSubtype="0"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dissolve">
                                      <p:cBhvr>
                                        <p:cTn id="134" dur="500"/>
                                        <p:tgtEl>
                                          <p:spTgt spid="38"/>
                                        </p:tgtEl>
                                      </p:cBhvr>
                                    </p:animEffect>
                                  </p:childTnLst>
                                </p:cTn>
                              </p:par>
                            </p:childTnLst>
                          </p:cTn>
                        </p:par>
                        <p:par>
                          <p:cTn id="135" fill="hold">
                            <p:stCondLst>
                              <p:cond delay="4000"/>
                            </p:stCondLst>
                            <p:childTnLst>
                              <p:par>
                                <p:cTn id="136" presetID="9" presetClass="entr" presetSubtype="0"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dissolve">
                                      <p:cBhvr>
                                        <p:cTn id="138" dur="500"/>
                                        <p:tgtEl>
                                          <p:spTgt spid="32"/>
                                        </p:tgtEl>
                                      </p:cBhvr>
                                    </p:animEffect>
                                  </p:childTnLst>
                                </p:cTn>
                              </p:par>
                            </p:childTnLst>
                          </p:cTn>
                        </p:par>
                        <p:par>
                          <p:cTn id="139" fill="hold">
                            <p:stCondLst>
                              <p:cond delay="4500"/>
                            </p:stCondLst>
                            <p:childTnLst>
                              <p:par>
                                <p:cTn id="140" presetID="9" presetClass="entr" presetSubtype="0" fill="hold" grpId="0" nodeType="after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dissolve">
                                      <p:cBhvr>
                                        <p:cTn id="142" dur="500"/>
                                        <p:tgtEl>
                                          <p:spTgt spid="36"/>
                                        </p:tgtEl>
                                      </p:cBhvr>
                                    </p:animEffect>
                                  </p:childTnLst>
                                </p:cTn>
                              </p:par>
                            </p:childTnLst>
                          </p:cTn>
                        </p:par>
                        <p:par>
                          <p:cTn id="143" fill="hold">
                            <p:stCondLst>
                              <p:cond delay="5000"/>
                            </p:stCondLst>
                            <p:childTnLst>
                              <p:par>
                                <p:cTn id="144" presetID="22" presetClass="entr" presetSubtype="8" fill="hold" nodeType="afterEffect">
                                  <p:stCondLst>
                                    <p:cond delay="100"/>
                                  </p:stCondLst>
                                  <p:childTnLst>
                                    <p:set>
                                      <p:cBhvr>
                                        <p:cTn id="145" dur="1" fill="hold">
                                          <p:stCondLst>
                                            <p:cond delay="0"/>
                                          </p:stCondLst>
                                        </p:cTn>
                                        <p:tgtEl>
                                          <p:spTgt spid="47"/>
                                        </p:tgtEl>
                                        <p:attrNameLst>
                                          <p:attrName>style.visibility</p:attrName>
                                        </p:attrNameLst>
                                      </p:cBhvr>
                                      <p:to>
                                        <p:strVal val="visible"/>
                                      </p:to>
                                    </p:set>
                                    <p:animEffect transition="in" filter="wipe(left)">
                                      <p:cBhvr>
                                        <p:cTn id="146" dur="500"/>
                                        <p:tgtEl>
                                          <p:spTgt spid="47"/>
                                        </p:tgtEl>
                                      </p:cBhvr>
                                    </p:animEffect>
                                  </p:childTnLst>
                                </p:cTn>
                              </p:par>
                            </p:childTnLst>
                          </p:cTn>
                        </p:par>
                        <p:par>
                          <p:cTn id="147" fill="hold">
                            <p:stCondLst>
                              <p:cond delay="5600"/>
                            </p:stCondLst>
                            <p:childTnLst>
                              <p:par>
                                <p:cTn id="148" presetID="22" presetClass="entr" presetSubtype="2" fill="hold" nodeType="afterEffect">
                                  <p:stCondLst>
                                    <p:cond delay="100"/>
                                  </p:stCondLst>
                                  <p:childTnLst>
                                    <p:set>
                                      <p:cBhvr>
                                        <p:cTn id="149" dur="1" fill="hold">
                                          <p:stCondLst>
                                            <p:cond delay="0"/>
                                          </p:stCondLst>
                                        </p:cTn>
                                        <p:tgtEl>
                                          <p:spTgt spid="27"/>
                                        </p:tgtEl>
                                        <p:attrNameLst>
                                          <p:attrName>style.visibility</p:attrName>
                                        </p:attrNameLst>
                                      </p:cBhvr>
                                      <p:to>
                                        <p:strVal val="visible"/>
                                      </p:to>
                                    </p:set>
                                    <p:animEffect transition="in" filter="wipe(right)">
                                      <p:cBhvr>
                                        <p:cTn id="150" dur="500"/>
                                        <p:tgtEl>
                                          <p:spTgt spid="27"/>
                                        </p:tgtEl>
                                      </p:cBhvr>
                                    </p:animEffect>
                                  </p:childTnLst>
                                </p:cTn>
                              </p:par>
                            </p:childTnLst>
                          </p:cTn>
                        </p:par>
                        <p:par>
                          <p:cTn id="151" fill="hold">
                            <p:stCondLst>
                              <p:cond delay="6200"/>
                            </p:stCondLst>
                            <p:childTnLst>
                              <p:par>
                                <p:cTn id="152" presetID="22" presetClass="entr" presetSubtype="8" fill="hold" nodeType="afterEffect">
                                  <p:stCondLst>
                                    <p:cond delay="100"/>
                                  </p:stCondLst>
                                  <p:childTnLst>
                                    <p:set>
                                      <p:cBhvr>
                                        <p:cTn id="153" dur="1" fill="hold">
                                          <p:stCondLst>
                                            <p:cond delay="0"/>
                                          </p:stCondLst>
                                        </p:cTn>
                                        <p:tgtEl>
                                          <p:spTgt spid="43"/>
                                        </p:tgtEl>
                                        <p:attrNameLst>
                                          <p:attrName>style.visibility</p:attrName>
                                        </p:attrNameLst>
                                      </p:cBhvr>
                                      <p:to>
                                        <p:strVal val="visible"/>
                                      </p:to>
                                    </p:set>
                                    <p:animEffect transition="in" filter="wipe(left)">
                                      <p:cBhvr>
                                        <p:cTn id="154" dur="500"/>
                                        <p:tgtEl>
                                          <p:spTgt spid="43"/>
                                        </p:tgtEl>
                                      </p:cBhvr>
                                    </p:animEffect>
                                  </p:childTnLst>
                                </p:cTn>
                              </p:par>
                            </p:childTnLst>
                          </p:cTn>
                        </p:par>
                        <p:par>
                          <p:cTn id="155" fill="hold">
                            <p:stCondLst>
                              <p:cond delay="6800"/>
                            </p:stCondLst>
                            <p:childTnLst>
                              <p:par>
                                <p:cTn id="156" presetID="22" presetClass="entr" presetSubtype="2" fill="hold" nodeType="afterEffect">
                                  <p:stCondLst>
                                    <p:cond delay="100"/>
                                  </p:stCondLst>
                                  <p:childTnLst>
                                    <p:set>
                                      <p:cBhvr>
                                        <p:cTn id="157" dur="1" fill="hold">
                                          <p:stCondLst>
                                            <p:cond delay="0"/>
                                          </p:stCondLst>
                                        </p:cTn>
                                        <p:tgtEl>
                                          <p:spTgt spid="31"/>
                                        </p:tgtEl>
                                        <p:attrNameLst>
                                          <p:attrName>style.visibility</p:attrName>
                                        </p:attrNameLst>
                                      </p:cBhvr>
                                      <p:to>
                                        <p:strVal val="visible"/>
                                      </p:to>
                                    </p:set>
                                    <p:animEffect transition="in" filter="wipe(right)">
                                      <p:cBhvr>
                                        <p:cTn id="158" dur="500"/>
                                        <p:tgtEl>
                                          <p:spTgt spid="31"/>
                                        </p:tgtEl>
                                      </p:cBhvr>
                                    </p:animEffect>
                                  </p:childTnLst>
                                </p:cTn>
                              </p:par>
                            </p:childTnLst>
                          </p:cTn>
                        </p:par>
                        <p:par>
                          <p:cTn id="159" fill="hold">
                            <p:stCondLst>
                              <p:cond delay="7400"/>
                            </p:stCondLst>
                            <p:childTnLst>
                              <p:par>
                                <p:cTn id="160" presetID="22" presetClass="entr" presetSubtype="8" fill="hold" nodeType="afterEffect">
                                  <p:stCondLst>
                                    <p:cond delay="100"/>
                                  </p:stCondLst>
                                  <p:childTnLst>
                                    <p:set>
                                      <p:cBhvr>
                                        <p:cTn id="161" dur="1" fill="hold">
                                          <p:stCondLst>
                                            <p:cond delay="0"/>
                                          </p:stCondLst>
                                        </p:cTn>
                                        <p:tgtEl>
                                          <p:spTgt spid="39"/>
                                        </p:tgtEl>
                                        <p:attrNameLst>
                                          <p:attrName>style.visibility</p:attrName>
                                        </p:attrNameLst>
                                      </p:cBhvr>
                                      <p:to>
                                        <p:strVal val="visible"/>
                                      </p:to>
                                    </p:set>
                                    <p:animEffect transition="in" filter="wipe(left)">
                                      <p:cBhvr>
                                        <p:cTn id="162" dur="500"/>
                                        <p:tgtEl>
                                          <p:spTgt spid="39"/>
                                        </p:tgtEl>
                                      </p:cBhvr>
                                    </p:animEffect>
                                  </p:childTnLst>
                                </p:cTn>
                              </p:par>
                            </p:childTnLst>
                          </p:cTn>
                        </p:par>
                        <p:par>
                          <p:cTn id="163" fill="hold">
                            <p:stCondLst>
                              <p:cond delay="8000"/>
                            </p:stCondLst>
                            <p:childTnLst>
                              <p:par>
                                <p:cTn id="164" presetID="22" presetClass="entr" presetSubtype="2" fill="hold" nodeType="afterEffect">
                                  <p:stCondLst>
                                    <p:cond delay="100"/>
                                  </p:stCondLst>
                                  <p:childTnLst>
                                    <p:set>
                                      <p:cBhvr>
                                        <p:cTn id="165" dur="1" fill="hold">
                                          <p:stCondLst>
                                            <p:cond delay="0"/>
                                          </p:stCondLst>
                                        </p:cTn>
                                        <p:tgtEl>
                                          <p:spTgt spid="35"/>
                                        </p:tgtEl>
                                        <p:attrNameLst>
                                          <p:attrName>style.visibility</p:attrName>
                                        </p:attrNameLst>
                                      </p:cBhvr>
                                      <p:to>
                                        <p:strVal val="visible"/>
                                      </p:to>
                                    </p:set>
                                    <p:animEffect transition="in" filter="wipe(right)">
                                      <p:cBhvr>
                                        <p:cTn id="1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2" grpId="0" animBg="1"/>
      <p:bldP spid="23" grpId="0" animBg="1"/>
      <p:bldP spid="24" grpId="0" autoUpdateAnimBg="0"/>
      <p:bldP spid="26" grpId="0" autoUpdateAnimBg="0"/>
      <p:bldP spid="28" grpId="0" autoUpdateAnimBg="0"/>
      <p:bldP spid="30" grpId="0" autoUpdateAnimBg="0"/>
      <p:bldP spid="32" grpId="0" autoUpdateAnimBg="0"/>
      <p:bldP spid="34" grpId="0" autoUpdateAnimBg="0"/>
      <p:bldP spid="36" grpId="0" autoUpdateAnimBg="0"/>
      <p:bldP spid="38" grpId="0" autoUpdateAnimBg="0"/>
      <p:bldP spid="40" grpId="0" autoUpdateAnimBg="0"/>
      <p:bldP spid="42" grpId="0" autoUpdateAnimBg="0"/>
      <p:bldP spid="44" grpId="0" autoUpdateAnimBg="0"/>
      <p:bldP spid="4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Rectangle 19"/>
          <p:cNvSpPr/>
          <p:nvPr/>
        </p:nvSpPr>
        <p:spPr>
          <a:xfrm>
            <a:off x="812694" y="4224025"/>
            <a:ext cx="4977752" cy="1422729"/>
          </a:xfrm>
          <a:prstGeom prst="rect">
            <a:avLst/>
          </a:prstGeom>
          <a:solidFill>
            <a:srgbClr val="23B9D6">
              <a:alpha val="20000"/>
            </a:srgbClr>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Rectangle 3"/>
          <p:cNvSpPr/>
          <p:nvPr/>
        </p:nvSpPr>
        <p:spPr>
          <a:xfrm>
            <a:off x="812694" y="2598048"/>
            <a:ext cx="4977752" cy="1321107"/>
          </a:xfrm>
          <a:prstGeom prst="rect">
            <a:avLst/>
          </a:prstGeom>
          <a:solidFill>
            <a:srgbClr val="2A9AA6">
              <a:alpha val="20000"/>
            </a:srgbClr>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 name="Rounded Rectangle 22"/>
          <p:cNvSpPr>
            <a:spLocks noChangeAspect="1"/>
          </p:cNvSpPr>
          <p:nvPr/>
        </p:nvSpPr>
        <p:spPr>
          <a:xfrm>
            <a:off x="1005715" y="2598050"/>
            <a:ext cx="552679" cy="609740"/>
          </a:xfrm>
          <a:prstGeom prst="roundRect">
            <a:avLst>
              <a:gd name="adj" fmla="val 0"/>
            </a:avLst>
          </a:prstGeom>
          <a:solidFill>
            <a:srgbClr val="8EC26A"/>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rPr>
              <a:t>05</a:t>
            </a:r>
          </a:p>
        </p:txBody>
      </p:sp>
      <p:sp>
        <p:nvSpPr>
          <p:cNvPr id="11" name="Text Placeholder 5"/>
          <p:cNvSpPr txBox="1"/>
          <p:nvPr/>
        </p:nvSpPr>
        <p:spPr>
          <a:xfrm>
            <a:off x="1726975" y="3038513"/>
            <a:ext cx="3749912" cy="651461"/>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 Placeholder 6"/>
          <p:cNvSpPr txBox="1"/>
          <p:nvPr/>
        </p:nvSpPr>
        <p:spPr>
          <a:xfrm>
            <a:off x="1223421" y="1483587"/>
            <a:ext cx="9656050" cy="900246"/>
          </a:xfrm>
          <a:prstGeom prst="rect">
            <a:avLst/>
          </a:prstGeom>
          <a:noFill/>
        </p:spPr>
        <p:txBody>
          <a:bodyPr wrap="square" lIns="0" tIns="0" rIns="0" bIns="0" rtlCol="0">
            <a:spAutoFit/>
          </a:bodyPr>
          <a:lstStyle>
            <a:defPPr>
              <a:defRPr lang="zh-CN"/>
            </a:defPPr>
            <a:lvl1pPr defTabSz="1218565">
              <a:lnSpc>
                <a:spcPct val="130000"/>
              </a:lnSpc>
              <a:defRPr sz="15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您可以点击文字框输入您的描述说明，或者通过复制粘贴，在此录入上述图表的综合描述说明。您可以点击文字框输入您的描述说明，或者通过复制粘贴，在此录入上述图表的综合描述说明。</a:t>
            </a:r>
            <a:endParaRPr lang="en-US" altLang="zh-CN" dirty="0">
              <a:sym typeface="微软雅黑" panose="020B0503020204020204" pitchFamily="34" charset="-122"/>
            </a:endParaRPr>
          </a:p>
          <a:p>
            <a:endParaRPr lang="en-US" altLang="zh-CN" dirty="0">
              <a:sym typeface="微软雅黑" panose="020B0503020204020204" pitchFamily="34" charset="-122"/>
            </a:endParaRPr>
          </a:p>
        </p:txBody>
      </p:sp>
      <p:sp>
        <p:nvSpPr>
          <p:cNvPr id="13" name="Text Placeholder 7"/>
          <p:cNvSpPr txBox="1"/>
          <p:nvPr/>
        </p:nvSpPr>
        <p:spPr>
          <a:xfrm>
            <a:off x="1745447" y="2699672"/>
            <a:ext cx="2216438" cy="476361"/>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j-lt"/>
                <a:ea typeface="Open Sans" panose="020B0606030504020204" pitchFamily="34" charset="0"/>
                <a:cs typeface="Franklin Gothic Demi Cond" panose="020B0706030402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400" b="1">
                <a:latin typeface="微软雅黑" panose="020B0503020204020204" pitchFamily="34" charset="-122"/>
                <a:ea typeface="微软雅黑" panose="020B0503020204020204" pitchFamily="34" charset="-122"/>
                <a:cs typeface="Calibri" panose="020F0502020204030204"/>
              </a:rPr>
              <a:t>单击此处添加标题</a:t>
            </a:r>
            <a:endParaRPr lang="en-US" altLang="zh-CN" sz="1400" b="1" dirty="0">
              <a:latin typeface="微软雅黑" panose="020B0503020204020204" pitchFamily="34" charset="-122"/>
              <a:ea typeface="微软雅黑" panose="020B0503020204020204" pitchFamily="34" charset="-122"/>
              <a:cs typeface="Calibri" panose="020F0502020204030204"/>
            </a:endParaRPr>
          </a:p>
        </p:txBody>
      </p:sp>
      <p:sp>
        <p:nvSpPr>
          <p:cNvPr id="14" name="Text Placeholder 8"/>
          <p:cNvSpPr txBox="1"/>
          <p:nvPr/>
        </p:nvSpPr>
        <p:spPr>
          <a:xfrm>
            <a:off x="1726975" y="4696247"/>
            <a:ext cx="3749912" cy="797243"/>
          </a:xfrm>
          <a:prstGeom prst="rect">
            <a:avLst/>
          </a:prstGeom>
        </p:spPr>
        <p:txBody>
          <a:bodyPr vert="horz" lIns="121917" tIns="60958" rIns="121917" bIns="60958" rtlCol="0">
            <a:norm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 Placeholder 9"/>
          <p:cNvSpPr txBox="1"/>
          <p:nvPr/>
        </p:nvSpPr>
        <p:spPr>
          <a:xfrm>
            <a:off x="1726975" y="4357405"/>
            <a:ext cx="2438083" cy="476361"/>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j-lt"/>
                <a:ea typeface="Open Sans" panose="020B0606030504020204" pitchFamily="34" charset="0"/>
                <a:cs typeface="Franklin Gothic Demi Cond" panose="020B0706030402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300" b="1">
                <a:latin typeface="微软雅黑" panose="020B0503020204020204" pitchFamily="34" charset="-122"/>
                <a:ea typeface="微软雅黑" panose="020B0503020204020204" pitchFamily="34" charset="-122"/>
                <a:cs typeface="Calibri" panose="020F0502020204030204"/>
              </a:rPr>
              <a:t>单击此处添加标题</a:t>
            </a:r>
            <a:endParaRPr lang="en-US" altLang="zh-CN" sz="1300" b="1" dirty="0">
              <a:latin typeface="微软雅黑" panose="020B0503020204020204" pitchFamily="34" charset="-122"/>
              <a:ea typeface="微软雅黑" panose="020B0503020204020204" pitchFamily="34" charset="-122"/>
              <a:cs typeface="Calibri" panose="020F0502020204030204"/>
            </a:endParaRPr>
          </a:p>
        </p:txBody>
      </p:sp>
      <p:sp>
        <p:nvSpPr>
          <p:cNvPr id="16" name="Text Placeholder 7"/>
          <p:cNvSpPr txBox="1"/>
          <p:nvPr/>
        </p:nvSpPr>
        <p:spPr>
          <a:xfrm>
            <a:off x="1015869" y="3239546"/>
            <a:ext cx="542525" cy="273114"/>
          </a:xfrm>
          <a:prstGeom prst="rect">
            <a:avLst/>
          </a:prstGeom>
          <a:solidFill>
            <a:srgbClr val="8EC26A"/>
          </a:solidFill>
        </p:spPr>
        <p:txBody>
          <a:bodyPr vert="horz" lIns="121917" tIns="60958" rIns="121917" bIns="60958" rtlCol="0" anchor="ctr">
            <a:noAutofit/>
          </a:bodyPr>
          <a:lstStyle>
            <a:lvl1pPr marL="0" indent="0" algn="l" defTabSz="914400" rtl="0" eaLnBrk="1" latinLnBrk="0" hangingPunct="1">
              <a:spcBef>
                <a:spcPct val="20000"/>
              </a:spcBef>
              <a:buFontTx/>
              <a:buNone/>
              <a:defRPr sz="1300" kern="1200">
                <a:solidFill>
                  <a:srgbClr val="17375E"/>
                </a:solidFill>
                <a:latin typeface="Signika"/>
                <a:ea typeface="Open Sans" panose="020B0606030504020204" pitchFamily="34" charset="0"/>
                <a:cs typeface="Signika"/>
              </a:defRPr>
            </a:lvl1pPr>
            <a:lvl2pPr marL="742950" indent="-285750" algn="l" defTabSz="914400" rtl="0" eaLnBrk="1" latinLnBrk="0" hangingPunct="1">
              <a:spcBef>
                <a:spcPct val="20000"/>
              </a:spcBef>
              <a:buFont typeface="Arial" panose="020B0604020202020204" pitchFamily="34" charset="0"/>
              <a:buChar char="–"/>
              <a:defRPr sz="1800" kern="1200">
                <a:solidFill>
                  <a:srgbClr val="23264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23264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rPr>
              <a:t>标题</a:t>
            </a:r>
          </a:p>
        </p:txBody>
      </p:sp>
      <p:sp>
        <p:nvSpPr>
          <p:cNvPr id="17" name="Rounded Rectangle 20"/>
          <p:cNvSpPr>
            <a:spLocks noChangeAspect="1"/>
          </p:cNvSpPr>
          <p:nvPr/>
        </p:nvSpPr>
        <p:spPr>
          <a:xfrm>
            <a:off x="1005715" y="4224027"/>
            <a:ext cx="552679" cy="609740"/>
          </a:xfrm>
          <a:prstGeom prst="roundRect">
            <a:avLst>
              <a:gd name="adj" fmla="val 0"/>
            </a:avLst>
          </a:prstGeom>
          <a:solidFill>
            <a:srgbClr val="00BE9B"/>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rPr>
              <a:t>05</a:t>
            </a:r>
          </a:p>
        </p:txBody>
      </p:sp>
      <p:sp>
        <p:nvSpPr>
          <p:cNvPr id="18" name="Text Placeholder 7"/>
          <p:cNvSpPr txBox="1"/>
          <p:nvPr/>
        </p:nvSpPr>
        <p:spPr>
          <a:xfrm>
            <a:off x="1015869" y="4865523"/>
            <a:ext cx="542525" cy="273114"/>
          </a:xfrm>
          <a:prstGeom prst="rect">
            <a:avLst/>
          </a:prstGeom>
          <a:solidFill>
            <a:srgbClr val="00BE9B"/>
          </a:solidFill>
        </p:spPr>
        <p:txBody>
          <a:bodyPr vert="horz" lIns="121917" tIns="60958" rIns="121917" bIns="60958" rtlCol="0" anchor="ctr">
            <a:noAutofit/>
          </a:bodyPr>
          <a:lstStyle>
            <a:lvl1pPr marL="0" indent="0" algn="l" defTabSz="914400" rtl="0" eaLnBrk="1" latinLnBrk="0" hangingPunct="1">
              <a:spcBef>
                <a:spcPct val="20000"/>
              </a:spcBef>
              <a:buFontTx/>
              <a:buNone/>
              <a:defRPr sz="1300" kern="1200">
                <a:solidFill>
                  <a:srgbClr val="17375E"/>
                </a:solidFill>
                <a:latin typeface="Signika"/>
                <a:ea typeface="Open Sans" panose="020B0606030504020204" pitchFamily="34" charset="0"/>
                <a:cs typeface="Signika"/>
              </a:defRPr>
            </a:lvl1pPr>
            <a:lvl2pPr marL="742950" indent="-285750" algn="l" defTabSz="914400" rtl="0" eaLnBrk="1" latinLnBrk="0" hangingPunct="1">
              <a:spcBef>
                <a:spcPct val="20000"/>
              </a:spcBef>
              <a:buFont typeface="Arial" panose="020B0604020202020204" pitchFamily="34" charset="0"/>
              <a:buChar char="–"/>
              <a:defRPr sz="1800" kern="1200">
                <a:solidFill>
                  <a:srgbClr val="23264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23264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rPr>
              <a:t>标题</a:t>
            </a:r>
          </a:p>
        </p:txBody>
      </p:sp>
      <p:pic>
        <p:nvPicPr>
          <p:cNvPr id="19" name="图片占位符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3242" y="2562519"/>
            <a:ext cx="4811417" cy="3207611"/>
          </a:xfrm>
          <a:prstGeom prst="roundRect">
            <a:avLst>
              <a:gd name="adj" fmla="val 0"/>
            </a:avLst>
          </a:prstGeom>
        </p:spPr>
      </p:pic>
    </p:spTree>
  </p:cSld>
  <p:clrMapOvr>
    <a:masterClrMapping/>
  </p:clrMapOvr>
  <mc:AlternateContent xmlns:mc="http://schemas.openxmlformats.org/markup-compatibility/2006" xmlns:p14="http://schemas.microsoft.com/office/powerpoint/2010/main">
    <mc:Choice Requires="p14">
      <p:transition spd="slow" p14:dur="2000" advTm="4726"/>
    </mc:Choice>
    <mc:Fallback xmlns="">
      <p:transition spd="slow" advTm="47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 presetClass="entr" presetSubtype="0" fill="hold" grpId="0" nodeType="afterEffect">
                                  <p:stCondLst>
                                    <p:cond delay="0"/>
                                  </p:stCondLst>
                                  <p:childTnLst>
                                    <p:set>
                                      <p:cBhvr>
                                        <p:cTn id="22" dur="1" fill="hold">
                                          <p:stCondLst>
                                            <p:cond delay="749"/>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749"/>
                                          </p:stCondLst>
                                        </p:cTn>
                                        <p:tgtEl>
                                          <p:spTgt spid="1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749"/>
                                          </p:stCondLst>
                                        </p:cTn>
                                        <p:tgtEl>
                                          <p:spTgt spid="11">
                                            <p:txEl>
                                              <p:pRg st="0" end="0"/>
                                            </p:txEl>
                                          </p:spTgt>
                                        </p:tgtEl>
                                        <p:attrNameLst>
                                          <p:attrName>style.visibility</p:attrName>
                                        </p:attrNameLst>
                                      </p:cBhvr>
                                      <p:to>
                                        <p:strVal val="visible"/>
                                      </p:to>
                                    </p:set>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749"/>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749"/>
                                          </p:stCondLst>
                                        </p:cTn>
                                        <p:tgtEl>
                                          <p:spTgt spid="15">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749"/>
                                          </p:stCondLst>
                                        </p:cTn>
                                        <p:tgtEl>
                                          <p:spTgt spid="14">
                                            <p:txEl>
                                              <p:pRg st="0" end="0"/>
                                            </p:txEl>
                                          </p:spTgt>
                                        </p:tgtEl>
                                        <p:attrNameLst>
                                          <p:attrName>style.visibility</p:attrName>
                                        </p:attrNameLst>
                                      </p:cBhvr>
                                      <p:to>
                                        <p:strVal val="visible"/>
                                      </p:to>
                                    </p:set>
                                  </p:childTnLst>
                                </p:cTn>
                              </p:par>
                            </p:childTnLst>
                          </p:cTn>
                        </p:par>
                        <p:par>
                          <p:cTn id="50" fill="hold">
                            <p:stCondLst>
                              <p:cond delay="1000"/>
                            </p:stCondLst>
                            <p:childTnLst>
                              <p:par>
                                <p:cTn id="51" presetID="53" presetClass="entr" presetSubtype="16"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build="p"/>
      <p:bldP spid="12" grpId="0" build="p"/>
      <p:bldP spid="13" grpId="0" build="p"/>
      <p:bldP spid="14" grpId="0" build="p"/>
      <p:bldP spid="15" grpId="0" build="p"/>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组合 7"/>
          <p:cNvGrpSpPr/>
          <p:nvPr/>
        </p:nvGrpSpPr>
        <p:grpSpPr>
          <a:xfrm>
            <a:off x="8939522" y="1663200"/>
            <a:ext cx="2016224" cy="3961168"/>
            <a:chOff x="8939522" y="1700808"/>
            <a:chExt cx="2016224" cy="3961168"/>
          </a:xfrm>
        </p:grpSpPr>
        <p:sp>
          <p:nvSpPr>
            <p:cNvPr id="9" name="圆角矩形 8"/>
            <p:cNvSpPr/>
            <p:nvPr/>
          </p:nvSpPr>
          <p:spPr>
            <a:xfrm>
              <a:off x="8939522" y="2205592"/>
              <a:ext cx="2016224" cy="3456384"/>
            </a:xfrm>
            <a:prstGeom prst="roundRect">
              <a:avLst>
                <a:gd name="adj" fmla="val 5477"/>
              </a:avLst>
            </a:prstGeom>
            <a:solidFill>
              <a:srgbClr val="FFFFFF">
                <a:alpha val="60000"/>
              </a:srgbClr>
            </a:solidFill>
            <a:ln w="12700">
              <a:solidFill>
                <a:srgbClr val="2A9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8939522" y="2781656"/>
              <a:ext cx="2016224" cy="0"/>
            </a:xfrm>
            <a:prstGeom prst="line">
              <a:avLst/>
            </a:prstGeom>
            <a:ln>
              <a:solidFill>
                <a:srgbClr val="2A9AA6"/>
              </a:solidFill>
            </a:ln>
          </p:spPr>
          <p:style>
            <a:lnRef idx="1">
              <a:schemeClr val="accent1"/>
            </a:lnRef>
            <a:fillRef idx="0">
              <a:schemeClr val="accent1"/>
            </a:fillRef>
            <a:effectRef idx="0">
              <a:schemeClr val="accent1"/>
            </a:effectRef>
            <a:fontRef idx="minor">
              <a:schemeClr val="tx1"/>
            </a:fontRef>
          </p:style>
        </p:cxnSp>
        <p:sp>
          <p:nvSpPr>
            <p:cNvPr id="11" name="同侧圆角矩形 10"/>
            <p:cNvSpPr/>
            <p:nvPr/>
          </p:nvSpPr>
          <p:spPr>
            <a:xfrm>
              <a:off x="9299562" y="1700808"/>
              <a:ext cx="1296144" cy="504784"/>
            </a:xfrm>
            <a:prstGeom prst="round2SameRect">
              <a:avLst/>
            </a:prstGeom>
            <a:solidFill>
              <a:srgbClr val="00BE9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6371236" y="1663200"/>
            <a:ext cx="2016224" cy="3961168"/>
            <a:chOff x="6371236" y="1700808"/>
            <a:chExt cx="2016224" cy="3961168"/>
          </a:xfrm>
        </p:grpSpPr>
        <p:sp>
          <p:nvSpPr>
            <p:cNvPr id="13" name="圆角矩形 12"/>
            <p:cNvSpPr/>
            <p:nvPr/>
          </p:nvSpPr>
          <p:spPr>
            <a:xfrm>
              <a:off x="6371236" y="2205592"/>
              <a:ext cx="2016224" cy="3456384"/>
            </a:xfrm>
            <a:prstGeom prst="roundRect">
              <a:avLst>
                <a:gd name="adj" fmla="val 5477"/>
              </a:avLst>
            </a:prstGeom>
            <a:solidFill>
              <a:srgbClr val="FFFFFF">
                <a:alpha val="60000"/>
              </a:srgbClr>
            </a:solidFill>
            <a:ln w="12700">
              <a:solidFill>
                <a:srgbClr val="49C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6371236" y="2781656"/>
              <a:ext cx="2016224" cy="0"/>
            </a:xfrm>
            <a:prstGeom prst="line">
              <a:avLst/>
            </a:prstGeom>
            <a:ln>
              <a:solidFill>
                <a:srgbClr val="49C2DD"/>
              </a:solidFill>
            </a:ln>
          </p:spPr>
          <p:style>
            <a:lnRef idx="1">
              <a:schemeClr val="accent1"/>
            </a:lnRef>
            <a:fillRef idx="0">
              <a:schemeClr val="accent1"/>
            </a:fillRef>
            <a:effectRef idx="0">
              <a:schemeClr val="accent1"/>
            </a:effectRef>
            <a:fontRef idx="minor">
              <a:schemeClr val="tx1"/>
            </a:fontRef>
          </p:style>
        </p:cxnSp>
        <p:sp>
          <p:nvSpPr>
            <p:cNvPr id="15" name="同侧圆角矩形 14"/>
            <p:cNvSpPr/>
            <p:nvPr/>
          </p:nvSpPr>
          <p:spPr>
            <a:xfrm>
              <a:off x="6731276" y="1700808"/>
              <a:ext cx="1296144" cy="504784"/>
            </a:xfrm>
            <a:prstGeom prst="round2SameRect">
              <a:avLst/>
            </a:prstGeom>
            <a:solidFill>
              <a:srgbClr val="8EC26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802951" y="1663200"/>
            <a:ext cx="2016224" cy="3961168"/>
            <a:chOff x="3802951" y="1700808"/>
            <a:chExt cx="2016224" cy="3961168"/>
          </a:xfrm>
        </p:grpSpPr>
        <p:sp>
          <p:nvSpPr>
            <p:cNvPr id="17" name="圆角矩形 16"/>
            <p:cNvSpPr/>
            <p:nvPr/>
          </p:nvSpPr>
          <p:spPr>
            <a:xfrm>
              <a:off x="3802951" y="2205592"/>
              <a:ext cx="2016224" cy="3456384"/>
            </a:xfrm>
            <a:prstGeom prst="roundRect">
              <a:avLst>
                <a:gd name="adj" fmla="val 5477"/>
              </a:avLst>
            </a:prstGeom>
            <a:solidFill>
              <a:srgbClr val="FFFFFF">
                <a:alpha val="60000"/>
              </a:srgbClr>
            </a:solidFill>
            <a:ln w="12700">
              <a:solidFill>
                <a:srgbClr val="2A9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802951" y="2781656"/>
              <a:ext cx="2016224" cy="0"/>
            </a:xfrm>
            <a:prstGeom prst="line">
              <a:avLst/>
            </a:prstGeom>
            <a:ln>
              <a:solidFill>
                <a:srgbClr val="2A9AA6"/>
              </a:solidFill>
            </a:ln>
          </p:spPr>
          <p:style>
            <a:lnRef idx="1">
              <a:schemeClr val="accent1"/>
            </a:lnRef>
            <a:fillRef idx="0">
              <a:schemeClr val="accent1"/>
            </a:fillRef>
            <a:effectRef idx="0">
              <a:schemeClr val="accent1"/>
            </a:effectRef>
            <a:fontRef idx="minor">
              <a:schemeClr val="tx1"/>
            </a:fontRef>
          </p:style>
        </p:cxnSp>
        <p:sp>
          <p:nvSpPr>
            <p:cNvPr id="19" name="同侧圆角矩形 18"/>
            <p:cNvSpPr/>
            <p:nvPr/>
          </p:nvSpPr>
          <p:spPr>
            <a:xfrm>
              <a:off x="4162991" y="1700808"/>
              <a:ext cx="1296144" cy="504784"/>
            </a:xfrm>
            <a:prstGeom prst="round2SameRect">
              <a:avLst/>
            </a:prstGeom>
            <a:solidFill>
              <a:srgbClr val="00BE9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234666" y="1663200"/>
            <a:ext cx="2016224" cy="3961168"/>
            <a:chOff x="1234666" y="1700808"/>
            <a:chExt cx="2016224" cy="3961168"/>
          </a:xfrm>
        </p:grpSpPr>
        <p:sp>
          <p:nvSpPr>
            <p:cNvPr id="21" name="圆角矩形 20"/>
            <p:cNvSpPr/>
            <p:nvPr/>
          </p:nvSpPr>
          <p:spPr>
            <a:xfrm>
              <a:off x="1234666" y="2205592"/>
              <a:ext cx="2016224" cy="3456384"/>
            </a:xfrm>
            <a:prstGeom prst="roundRect">
              <a:avLst>
                <a:gd name="adj" fmla="val 5477"/>
              </a:avLst>
            </a:prstGeom>
            <a:solidFill>
              <a:srgbClr val="FFFFFF">
                <a:alpha val="60000"/>
              </a:srgbClr>
            </a:solidFill>
            <a:ln w="12700">
              <a:solidFill>
                <a:srgbClr val="23B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1234666" y="2781656"/>
              <a:ext cx="2016224" cy="0"/>
            </a:xfrm>
            <a:prstGeom prst="line">
              <a:avLst/>
            </a:prstGeom>
            <a:ln>
              <a:solidFill>
                <a:srgbClr val="23B9D6"/>
              </a:solidFill>
            </a:ln>
          </p:spPr>
          <p:style>
            <a:lnRef idx="1">
              <a:schemeClr val="accent1"/>
            </a:lnRef>
            <a:fillRef idx="0">
              <a:schemeClr val="accent1"/>
            </a:fillRef>
            <a:effectRef idx="0">
              <a:schemeClr val="accent1"/>
            </a:effectRef>
            <a:fontRef idx="minor">
              <a:schemeClr val="tx1"/>
            </a:fontRef>
          </p:style>
        </p:cxnSp>
        <p:sp>
          <p:nvSpPr>
            <p:cNvPr id="23" name="同侧圆角矩形 22"/>
            <p:cNvSpPr/>
            <p:nvPr/>
          </p:nvSpPr>
          <p:spPr>
            <a:xfrm>
              <a:off x="1594706" y="1700808"/>
              <a:ext cx="1296144" cy="504784"/>
            </a:xfrm>
            <a:prstGeom prst="round2SameRect">
              <a:avLst/>
            </a:prstGeom>
            <a:solidFill>
              <a:srgbClr val="8EC26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23"/>
          <p:cNvSpPr txBox="1"/>
          <p:nvPr/>
        </p:nvSpPr>
        <p:spPr>
          <a:xfrm>
            <a:off x="1791373" y="2302856"/>
            <a:ext cx="902811" cy="307777"/>
          </a:xfrm>
          <a:prstGeom prst="rect">
            <a:avLst/>
          </a:prstGeom>
          <a:noFill/>
        </p:spPr>
        <p:txBody>
          <a:bodyPr wrap="non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5" name="矩形 24"/>
          <p:cNvSpPr/>
          <p:nvPr/>
        </p:nvSpPr>
        <p:spPr>
          <a:xfrm>
            <a:off x="1513496" y="2903471"/>
            <a:ext cx="1521941" cy="1912209"/>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6" name="矩形 25"/>
          <p:cNvSpPr/>
          <p:nvPr/>
        </p:nvSpPr>
        <p:spPr>
          <a:xfrm>
            <a:off x="1234668" y="5069512"/>
            <a:ext cx="2016222" cy="342896"/>
          </a:xfrm>
          <a:prstGeom prst="rect">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点击输入内容</a:t>
            </a:r>
          </a:p>
        </p:txBody>
      </p:sp>
      <p:sp>
        <p:nvSpPr>
          <p:cNvPr id="27" name="TextBox 26"/>
          <p:cNvSpPr txBox="1"/>
          <p:nvPr/>
        </p:nvSpPr>
        <p:spPr>
          <a:xfrm>
            <a:off x="4359658" y="2302856"/>
            <a:ext cx="902811" cy="307777"/>
          </a:xfrm>
          <a:prstGeom prst="rect">
            <a:avLst/>
          </a:prstGeom>
          <a:noFill/>
        </p:spPr>
        <p:txBody>
          <a:bodyPr wrap="non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8" name="矩形 27"/>
          <p:cNvSpPr/>
          <p:nvPr/>
        </p:nvSpPr>
        <p:spPr>
          <a:xfrm>
            <a:off x="4081781" y="2903471"/>
            <a:ext cx="1521941" cy="1939396"/>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9" name="矩形 28"/>
          <p:cNvSpPr/>
          <p:nvPr/>
        </p:nvSpPr>
        <p:spPr>
          <a:xfrm>
            <a:off x="3802953" y="5069512"/>
            <a:ext cx="2016222" cy="342896"/>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点击输入内容</a:t>
            </a:r>
          </a:p>
        </p:txBody>
      </p:sp>
      <p:sp>
        <p:nvSpPr>
          <p:cNvPr id="30" name="TextBox 29"/>
          <p:cNvSpPr txBox="1"/>
          <p:nvPr/>
        </p:nvSpPr>
        <p:spPr>
          <a:xfrm>
            <a:off x="6927943" y="2302856"/>
            <a:ext cx="902811" cy="307777"/>
          </a:xfrm>
          <a:prstGeom prst="rect">
            <a:avLst/>
          </a:prstGeom>
          <a:noFill/>
        </p:spPr>
        <p:txBody>
          <a:bodyPr wrap="non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31" name="矩形 30"/>
          <p:cNvSpPr/>
          <p:nvPr/>
        </p:nvSpPr>
        <p:spPr>
          <a:xfrm>
            <a:off x="6650066" y="2903471"/>
            <a:ext cx="1521941" cy="1912209"/>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2" name="矩形 31"/>
          <p:cNvSpPr/>
          <p:nvPr/>
        </p:nvSpPr>
        <p:spPr>
          <a:xfrm>
            <a:off x="6371238" y="5069512"/>
            <a:ext cx="2016222" cy="342896"/>
          </a:xfrm>
          <a:prstGeom prst="rect">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点击输入内容</a:t>
            </a:r>
          </a:p>
        </p:txBody>
      </p:sp>
      <p:sp>
        <p:nvSpPr>
          <p:cNvPr id="33" name="TextBox 32"/>
          <p:cNvSpPr txBox="1"/>
          <p:nvPr/>
        </p:nvSpPr>
        <p:spPr>
          <a:xfrm>
            <a:off x="9496229" y="2302856"/>
            <a:ext cx="902811" cy="307777"/>
          </a:xfrm>
          <a:prstGeom prst="rect">
            <a:avLst/>
          </a:prstGeom>
          <a:noFill/>
        </p:spPr>
        <p:txBody>
          <a:bodyPr wrap="non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34" name="矩形 33"/>
          <p:cNvSpPr/>
          <p:nvPr/>
        </p:nvSpPr>
        <p:spPr>
          <a:xfrm>
            <a:off x="9218352" y="2903471"/>
            <a:ext cx="1521941" cy="1912209"/>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5" name="矩形 34"/>
          <p:cNvSpPr/>
          <p:nvPr/>
        </p:nvSpPr>
        <p:spPr>
          <a:xfrm>
            <a:off x="8939524" y="5069512"/>
            <a:ext cx="2016222" cy="342896"/>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点击输入内容</a:t>
            </a:r>
          </a:p>
        </p:txBody>
      </p:sp>
      <p:sp>
        <p:nvSpPr>
          <p:cNvPr id="36" name="Freeform 13"/>
          <p:cNvSpPr>
            <a:spLocks noEditPoints="1"/>
          </p:cNvSpPr>
          <p:nvPr/>
        </p:nvSpPr>
        <p:spPr bwMode="auto">
          <a:xfrm>
            <a:off x="7130941" y="1756345"/>
            <a:ext cx="496814" cy="317353"/>
          </a:xfrm>
          <a:custGeom>
            <a:avLst/>
            <a:gdLst>
              <a:gd name="T0" fmla="*/ 830 w 830"/>
              <a:gd name="T1" fmla="*/ 251 h 530"/>
              <a:gd name="T2" fmla="*/ 830 w 830"/>
              <a:gd name="T3" fmla="*/ 516 h 530"/>
              <a:gd name="T4" fmla="*/ 815 w 830"/>
              <a:gd name="T5" fmla="*/ 530 h 530"/>
              <a:gd name="T6" fmla="*/ 808 w 830"/>
              <a:gd name="T7" fmla="*/ 530 h 530"/>
              <a:gd name="T8" fmla="*/ 793 w 830"/>
              <a:gd name="T9" fmla="*/ 516 h 530"/>
              <a:gd name="T10" fmla="*/ 793 w 830"/>
              <a:gd name="T11" fmla="*/ 348 h 530"/>
              <a:gd name="T12" fmla="*/ 37 w 830"/>
              <a:gd name="T13" fmla="*/ 348 h 530"/>
              <a:gd name="T14" fmla="*/ 37 w 830"/>
              <a:gd name="T15" fmla="*/ 516 h 530"/>
              <a:gd name="T16" fmla="*/ 22 w 830"/>
              <a:gd name="T17" fmla="*/ 530 h 530"/>
              <a:gd name="T18" fmla="*/ 15 w 830"/>
              <a:gd name="T19" fmla="*/ 530 h 530"/>
              <a:gd name="T20" fmla="*/ 0 w 830"/>
              <a:gd name="T21" fmla="*/ 516 h 530"/>
              <a:gd name="T22" fmla="*/ 0 w 830"/>
              <a:gd name="T23" fmla="*/ 14 h 530"/>
              <a:gd name="T24" fmla="*/ 15 w 830"/>
              <a:gd name="T25" fmla="*/ 0 h 530"/>
              <a:gd name="T26" fmla="*/ 22 w 830"/>
              <a:gd name="T27" fmla="*/ 0 h 530"/>
              <a:gd name="T28" fmla="*/ 37 w 830"/>
              <a:gd name="T29" fmla="*/ 14 h 530"/>
              <a:gd name="T30" fmla="*/ 37 w 830"/>
              <a:gd name="T31" fmla="*/ 311 h 530"/>
              <a:gd name="T32" fmla="*/ 793 w 830"/>
              <a:gd name="T33" fmla="*/ 311 h 530"/>
              <a:gd name="T34" fmla="*/ 793 w 830"/>
              <a:gd name="T35" fmla="*/ 251 h 530"/>
              <a:gd name="T36" fmla="*/ 808 w 830"/>
              <a:gd name="T37" fmla="*/ 237 h 530"/>
              <a:gd name="T38" fmla="*/ 815 w 830"/>
              <a:gd name="T39" fmla="*/ 237 h 530"/>
              <a:gd name="T40" fmla="*/ 830 w 830"/>
              <a:gd name="T41" fmla="*/ 251 h 530"/>
              <a:gd name="T42" fmla="*/ 137 w 830"/>
              <a:gd name="T43" fmla="*/ 154 h 530"/>
              <a:gd name="T44" fmla="*/ 59 w 830"/>
              <a:gd name="T45" fmla="*/ 189 h 530"/>
              <a:gd name="T46" fmla="*/ 59 w 830"/>
              <a:gd name="T47" fmla="*/ 213 h 530"/>
              <a:gd name="T48" fmla="*/ 251 w 830"/>
              <a:gd name="T49" fmla="*/ 213 h 530"/>
              <a:gd name="T50" fmla="*/ 137 w 830"/>
              <a:gd name="T51" fmla="*/ 154 h 530"/>
              <a:gd name="T52" fmla="*/ 736 w 830"/>
              <a:gd name="T53" fmla="*/ 216 h 530"/>
              <a:gd name="T54" fmla="*/ 722 w 830"/>
              <a:gd name="T55" fmla="*/ 207 h 530"/>
              <a:gd name="T56" fmla="*/ 568 w 830"/>
              <a:gd name="T57" fmla="*/ 207 h 530"/>
              <a:gd name="T58" fmla="*/ 553 w 830"/>
              <a:gd name="T59" fmla="*/ 216 h 530"/>
              <a:gd name="T60" fmla="*/ 553 w 830"/>
              <a:gd name="T61" fmla="*/ 230 h 530"/>
              <a:gd name="T62" fmla="*/ 568 w 830"/>
              <a:gd name="T63" fmla="*/ 240 h 530"/>
              <a:gd name="T64" fmla="*/ 722 w 830"/>
              <a:gd name="T65" fmla="*/ 240 h 530"/>
              <a:gd name="T66" fmla="*/ 736 w 830"/>
              <a:gd name="T67" fmla="*/ 230 h 530"/>
              <a:gd name="T68" fmla="*/ 736 w 830"/>
              <a:gd name="T69" fmla="*/ 216 h 530"/>
              <a:gd name="T70" fmla="*/ 765 w 830"/>
              <a:gd name="T71" fmla="*/ 223 h 530"/>
              <a:gd name="T72" fmla="*/ 739 w 830"/>
              <a:gd name="T73" fmla="*/ 223 h 530"/>
              <a:gd name="T74" fmla="*/ 739 w 830"/>
              <a:gd name="T75" fmla="*/ 230 h 530"/>
              <a:gd name="T76" fmla="*/ 722 w 830"/>
              <a:gd name="T77" fmla="*/ 243 h 530"/>
              <a:gd name="T78" fmla="*/ 568 w 830"/>
              <a:gd name="T79" fmla="*/ 243 h 530"/>
              <a:gd name="T80" fmla="*/ 550 w 830"/>
              <a:gd name="T81" fmla="*/ 230 h 530"/>
              <a:gd name="T82" fmla="*/ 550 w 830"/>
              <a:gd name="T83" fmla="*/ 223 h 530"/>
              <a:gd name="T84" fmla="*/ 50 w 830"/>
              <a:gd name="T85" fmla="*/ 223 h 530"/>
              <a:gd name="T86" fmla="*/ 50 w 830"/>
              <a:gd name="T87" fmla="*/ 238 h 530"/>
              <a:gd name="T88" fmla="*/ 50 w 830"/>
              <a:gd name="T89" fmla="*/ 284 h 530"/>
              <a:gd name="T90" fmla="*/ 65 w 830"/>
              <a:gd name="T91" fmla="*/ 299 h 530"/>
              <a:gd name="T92" fmla="*/ 765 w 830"/>
              <a:gd name="T93" fmla="*/ 299 h 530"/>
              <a:gd name="T94" fmla="*/ 779 w 830"/>
              <a:gd name="T95" fmla="*/ 284 h 530"/>
              <a:gd name="T96" fmla="*/ 779 w 830"/>
              <a:gd name="T97" fmla="*/ 238 h 530"/>
              <a:gd name="T98" fmla="*/ 765 w 830"/>
              <a:gd name="T99" fmla="*/ 22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0" h="530">
                <a:moveTo>
                  <a:pt x="830" y="251"/>
                </a:moveTo>
                <a:cubicBezTo>
                  <a:pt x="830" y="516"/>
                  <a:pt x="830" y="516"/>
                  <a:pt x="830" y="516"/>
                </a:cubicBezTo>
                <a:cubicBezTo>
                  <a:pt x="830" y="524"/>
                  <a:pt x="823" y="530"/>
                  <a:pt x="815" y="530"/>
                </a:cubicBezTo>
                <a:cubicBezTo>
                  <a:pt x="808" y="530"/>
                  <a:pt x="808" y="530"/>
                  <a:pt x="808" y="530"/>
                </a:cubicBezTo>
                <a:cubicBezTo>
                  <a:pt x="800" y="530"/>
                  <a:pt x="793" y="524"/>
                  <a:pt x="793" y="516"/>
                </a:cubicBezTo>
                <a:cubicBezTo>
                  <a:pt x="793" y="348"/>
                  <a:pt x="793" y="348"/>
                  <a:pt x="793" y="348"/>
                </a:cubicBezTo>
                <a:cubicBezTo>
                  <a:pt x="37" y="348"/>
                  <a:pt x="37" y="348"/>
                  <a:pt x="37" y="348"/>
                </a:cubicBezTo>
                <a:cubicBezTo>
                  <a:pt x="37" y="516"/>
                  <a:pt x="37" y="516"/>
                  <a:pt x="37" y="516"/>
                </a:cubicBezTo>
                <a:cubicBezTo>
                  <a:pt x="37" y="524"/>
                  <a:pt x="30" y="530"/>
                  <a:pt x="22" y="530"/>
                </a:cubicBezTo>
                <a:cubicBezTo>
                  <a:pt x="15" y="530"/>
                  <a:pt x="15" y="530"/>
                  <a:pt x="15" y="530"/>
                </a:cubicBezTo>
                <a:cubicBezTo>
                  <a:pt x="7" y="530"/>
                  <a:pt x="0" y="524"/>
                  <a:pt x="0" y="516"/>
                </a:cubicBezTo>
                <a:cubicBezTo>
                  <a:pt x="0" y="14"/>
                  <a:pt x="0" y="14"/>
                  <a:pt x="0" y="14"/>
                </a:cubicBezTo>
                <a:cubicBezTo>
                  <a:pt x="0" y="6"/>
                  <a:pt x="7" y="0"/>
                  <a:pt x="15" y="0"/>
                </a:cubicBezTo>
                <a:cubicBezTo>
                  <a:pt x="22" y="0"/>
                  <a:pt x="22" y="0"/>
                  <a:pt x="22" y="0"/>
                </a:cubicBezTo>
                <a:cubicBezTo>
                  <a:pt x="30" y="0"/>
                  <a:pt x="37" y="6"/>
                  <a:pt x="37" y="14"/>
                </a:cubicBezTo>
                <a:cubicBezTo>
                  <a:pt x="37" y="311"/>
                  <a:pt x="37" y="311"/>
                  <a:pt x="37" y="311"/>
                </a:cubicBezTo>
                <a:cubicBezTo>
                  <a:pt x="793" y="311"/>
                  <a:pt x="793" y="311"/>
                  <a:pt x="793" y="311"/>
                </a:cubicBezTo>
                <a:cubicBezTo>
                  <a:pt x="793" y="251"/>
                  <a:pt x="793" y="251"/>
                  <a:pt x="793" y="251"/>
                </a:cubicBezTo>
                <a:cubicBezTo>
                  <a:pt x="793" y="243"/>
                  <a:pt x="800" y="237"/>
                  <a:pt x="808" y="237"/>
                </a:cubicBezTo>
                <a:cubicBezTo>
                  <a:pt x="815" y="237"/>
                  <a:pt x="815" y="237"/>
                  <a:pt x="815" y="237"/>
                </a:cubicBezTo>
                <a:cubicBezTo>
                  <a:pt x="823" y="237"/>
                  <a:pt x="830" y="243"/>
                  <a:pt x="830" y="251"/>
                </a:cubicBezTo>
                <a:close/>
                <a:moveTo>
                  <a:pt x="137" y="154"/>
                </a:moveTo>
                <a:cubicBezTo>
                  <a:pt x="84" y="154"/>
                  <a:pt x="59" y="170"/>
                  <a:pt x="59" y="189"/>
                </a:cubicBezTo>
                <a:cubicBezTo>
                  <a:pt x="59" y="197"/>
                  <a:pt x="59" y="213"/>
                  <a:pt x="59" y="213"/>
                </a:cubicBezTo>
                <a:cubicBezTo>
                  <a:pt x="251" y="213"/>
                  <a:pt x="251" y="213"/>
                  <a:pt x="251" y="213"/>
                </a:cubicBezTo>
                <a:cubicBezTo>
                  <a:pt x="251" y="194"/>
                  <a:pt x="241" y="154"/>
                  <a:pt x="137" y="154"/>
                </a:cubicBezTo>
                <a:close/>
                <a:moveTo>
                  <a:pt x="736" y="216"/>
                </a:moveTo>
                <a:cubicBezTo>
                  <a:pt x="736" y="211"/>
                  <a:pt x="730" y="207"/>
                  <a:pt x="722" y="207"/>
                </a:cubicBezTo>
                <a:cubicBezTo>
                  <a:pt x="568" y="207"/>
                  <a:pt x="568" y="207"/>
                  <a:pt x="568" y="207"/>
                </a:cubicBezTo>
                <a:cubicBezTo>
                  <a:pt x="560" y="207"/>
                  <a:pt x="553" y="211"/>
                  <a:pt x="553" y="216"/>
                </a:cubicBezTo>
                <a:cubicBezTo>
                  <a:pt x="553" y="230"/>
                  <a:pt x="553" y="230"/>
                  <a:pt x="553" y="230"/>
                </a:cubicBezTo>
                <a:cubicBezTo>
                  <a:pt x="553" y="235"/>
                  <a:pt x="560" y="240"/>
                  <a:pt x="568" y="240"/>
                </a:cubicBezTo>
                <a:cubicBezTo>
                  <a:pt x="722" y="240"/>
                  <a:pt x="722" y="240"/>
                  <a:pt x="722" y="240"/>
                </a:cubicBezTo>
                <a:cubicBezTo>
                  <a:pt x="730" y="240"/>
                  <a:pt x="736" y="235"/>
                  <a:pt x="736" y="230"/>
                </a:cubicBezTo>
                <a:lnTo>
                  <a:pt x="736" y="216"/>
                </a:lnTo>
                <a:close/>
                <a:moveTo>
                  <a:pt x="765" y="223"/>
                </a:moveTo>
                <a:cubicBezTo>
                  <a:pt x="739" y="223"/>
                  <a:pt x="739" y="223"/>
                  <a:pt x="739" y="223"/>
                </a:cubicBezTo>
                <a:cubicBezTo>
                  <a:pt x="739" y="230"/>
                  <a:pt x="739" y="230"/>
                  <a:pt x="739" y="230"/>
                </a:cubicBezTo>
                <a:cubicBezTo>
                  <a:pt x="739" y="237"/>
                  <a:pt x="732" y="243"/>
                  <a:pt x="722" y="243"/>
                </a:cubicBezTo>
                <a:cubicBezTo>
                  <a:pt x="568" y="243"/>
                  <a:pt x="568" y="243"/>
                  <a:pt x="568" y="243"/>
                </a:cubicBezTo>
                <a:cubicBezTo>
                  <a:pt x="558" y="243"/>
                  <a:pt x="550" y="237"/>
                  <a:pt x="550" y="230"/>
                </a:cubicBezTo>
                <a:cubicBezTo>
                  <a:pt x="550" y="223"/>
                  <a:pt x="550" y="223"/>
                  <a:pt x="550" y="223"/>
                </a:cubicBezTo>
                <a:cubicBezTo>
                  <a:pt x="50" y="223"/>
                  <a:pt x="50" y="223"/>
                  <a:pt x="50" y="223"/>
                </a:cubicBezTo>
                <a:cubicBezTo>
                  <a:pt x="50" y="223"/>
                  <a:pt x="50" y="230"/>
                  <a:pt x="50" y="238"/>
                </a:cubicBezTo>
                <a:cubicBezTo>
                  <a:pt x="50" y="284"/>
                  <a:pt x="50" y="284"/>
                  <a:pt x="50" y="284"/>
                </a:cubicBezTo>
                <a:cubicBezTo>
                  <a:pt x="50" y="292"/>
                  <a:pt x="57" y="299"/>
                  <a:pt x="65" y="299"/>
                </a:cubicBezTo>
                <a:cubicBezTo>
                  <a:pt x="765" y="299"/>
                  <a:pt x="765" y="299"/>
                  <a:pt x="765" y="299"/>
                </a:cubicBezTo>
                <a:cubicBezTo>
                  <a:pt x="773" y="299"/>
                  <a:pt x="779" y="292"/>
                  <a:pt x="779" y="284"/>
                </a:cubicBezTo>
                <a:cubicBezTo>
                  <a:pt x="779" y="238"/>
                  <a:pt x="779" y="238"/>
                  <a:pt x="779" y="238"/>
                </a:cubicBezTo>
                <a:cubicBezTo>
                  <a:pt x="779" y="230"/>
                  <a:pt x="773" y="223"/>
                  <a:pt x="765" y="223"/>
                </a:cubicBezTo>
                <a:close/>
              </a:path>
            </a:pathLst>
          </a:custGeom>
          <a:solidFill>
            <a:schemeClr val="bg1"/>
          </a:solidFill>
          <a:ln>
            <a:noFill/>
          </a:ln>
        </p:spPr>
        <p:txBody>
          <a:bodyPr vert="horz" wrap="square" lIns="91440" tIns="45720" rIns="91440" bIns="45720" numCol="1" anchor="t" anchorCtr="0" compatLnSpc="1"/>
          <a:lstStyle/>
          <a:p>
            <a:endParaRPr lang="zh-CN" altLang="en-US" dirty="0"/>
          </a:p>
        </p:txBody>
      </p:sp>
      <p:sp>
        <p:nvSpPr>
          <p:cNvPr id="37" name="Freeform 10"/>
          <p:cNvSpPr>
            <a:spLocks noEditPoints="1"/>
          </p:cNvSpPr>
          <p:nvPr/>
        </p:nvSpPr>
        <p:spPr bwMode="auto">
          <a:xfrm>
            <a:off x="2071339" y="1744153"/>
            <a:ext cx="342878" cy="342878"/>
          </a:xfrm>
          <a:custGeom>
            <a:avLst/>
            <a:gdLst>
              <a:gd name="T0" fmla="*/ 320 w 638"/>
              <a:gd name="T1" fmla="*/ 0 h 638"/>
              <a:gd name="T2" fmla="*/ 446 w 638"/>
              <a:gd name="T3" fmla="*/ 232 h 638"/>
              <a:gd name="T4" fmla="*/ 396 w 638"/>
              <a:gd name="T5" fmla="*/ 413 h 638"/>
              <a:gd name="T6" fmla="*/ 357 w 638"/>
              <a:gd name="T7" fmla="*/ 470 h 638"/>
              <a:gd name="T8" fmla="*/ 319 w 638"/>
              <a:gd name="T9" fmla="*/ 472 h 638"/>
              <a:gd name="T10" fmla="*/ 271 w 638"/>
              <a:gd name="T11" fmla="*/ 466 h 638"/>
              <a:gd name="T12" fmla="*/ 232 w 638"/>
              <a:gd name="T13" fmla="*/ 366 h 638"/>
              <a:gd name="T14" fmla="*/ 180 w 638"/>
              <a:gd name="T15" fmla="*/ 224 h 638"/>
              <a:gd name="T16" fmla="*/ 13 w 638"/>
              <a:gd name="T17" fmla="*/ 638 h 638"/>
              <a:gd name="T18" fmla="*/ 230 w 638"/>
              <a:gd name="T19" fmla="*/ 413 h 638"/>
              <a:gd name="T20" fmla="*/ 268 w 638"/>
              <a:gd name="T21" fmla="*/ 480 h 638"/>
              <a:gd name="T22" fmla="*/ 316 w 638"/>
              <a:gd name="T23" fmla="*/ 487 h 638"/>
              <a:gd name="T24" fmla="*/ 339 w 638"/>
              <a:gd name="T25" fmla="*/ 588 h 638"/>
              <a:gd name="T26" fmla="*/ 370 w 638"/>
              <a:gd name="T27" fmla="*/ 592 h 638"/>
              <a:gd name="T28" fmla="*/ 379 w 638"/>
              <a:gd name="T29" fmla="*/ 592 h 638"/>
              <a:gd name="T30" fmla="*/ 409 w 638"/>
              <a:gd name="T31" fmla="*/ 590 h 638"/>
              <a:gd name="T32" fmla="*/ 433 w 638"/>
              <a:gd name="T33" fmla="*/ 566 h 638"/>
              <a:gd name="T34" fmla="*/ 449 w 638"/>
              <a:gd name="T35" fmla="*/ 488 h 638"/>
              <a:gd name="T36" fmla="*/ 456 w 638"/>
              <a:gd name="T37" fmla="*/ 456 h 638"/>
              <a:gd name="T38" fmla="*/ 443 w 638"/>
              <a:gd name="T39" fmla="*/ 445 h 638"/>
              <a:gd name="T40" fmla="*/ 433 w 638"/>
              <a:gd name="T41" fmla="*/ 443 h 638"/>
              <a:gd name="T42" fmla="*/ 421 w 638"/>
              <a:gd name="T43" fmla="*/ 446 h 638"/>
              <a:gd name="T44" fmla="*/ 408 w 638"/>
              <a:gd name="T45" fmla="*/ 468 h 638"/>
              <a:gd name="T46" fmla="*/ 421 w 638"/>
              <a:gd name="T47" fmla="*/ 490 h 638"/>
              <a:gd name="T48" fmla="*/ 417 w 638"/>
              <a:gd name="T49" fmla="*/ 569 h 638"/>
              <a:gd name="T50" fmla="*/ 394 w 638"/>
              <a:gd name="T51" fmla="*/ 577 h 638"/>
              <a:gd name="T52" fmla="*/ 370 w 638"/>
              <a:gd name="T53" fmla="*/ 577 h 638"/>
              <a:gd name="T54" fmla="*/ 341 w 638"/>
              <a:gd name="T55" fmla="*/ 573 h 638"/>
              <a:gd name="T56" fmla="*/ 332 w 638"/>
              <a:gd name="T57" fmla="*/ 487 h 638"/>
              <a:gd name="T58" fmla="*/ 381 w 638"/>
              <a:gd name="T59" fmla="*/ 479 h 638"/>
              <a:gd name="T60" fmla="*/ 420 w 638"/>
              <a:gd name="T61" fmla="*/ 371 h 638"/>
              <a:gd name="T62" fmla="*/ 214 w 638"/>
              <a:gd name="T63" fmla="*/ 513 h 638"/>
              <a:gd name="T64" fmla="*/ 187 w 638"/>
              <a:gd name="T65" fmla="*/ 513 h 638"/>
              <a:gd name="T66" fmla="*/ 170 w 638"/>
              <a:gd name="T67" fmla="*/ 469 h 638"/>
              <a:gd name="T68" fmla="*/ 165 w 638"/>
              <a:gd name="T69" fmla="*/ 469 h 638"/>
              <a:gd name="T70" fmla="*/ 160 w 638"/>
              <a:gd name="T71" fmla="*/ 469 h 638"/>
              <a:gd name="T72" fmla="*/ 155 w 638"/>
              <a:gd name="T73" fmla="*/ 469 h 638"/>
              <a:gd name="T74" fmla="*/ 151 w 638"/>
              <a:gd name="T75" fmla="*/ 469 h 638"/>
              <a:gd name="T76" fmla="*/ 133 w 638"/>
              <a:gd name="T77" fmla="*/ 513 h 638"/>
              <a:gd name="T78" fmla="*/ 106 w 638"/>
              <a:gd name="T79" fmla="*/ 513 h 638"/>
              <a:gd name="T80" fmla="*/ 126 w 638"/>
              <a:gd name="T81" fmla="*/ 533 h 638"/>
              <a:gd name="T82" fmla="*/ 151 w 638"/>
              <a:gd name="T83" fmla="*/ 533 h 638"/>
              <a:gd name="T84" fmla="*/ 154 w 638"/>
              <a:gd name="T85" fmla="*/ 577 h 638"/>
              <a:gd name="T86" fmla="*/ 159 w 638"/>
              <a:gd name="T87" fmla="*/ 577 h 638"/>
              <a:gd name="T88" fmla="*/ 164 w 638"/>
              <a:gd name="T89" fmla="*/ 577 h 638"/>
              <a:gd name="T90" fmla="*/ 169 w 638"/>
              <a:gd name="T91" fmla="*/ 577 h 638"/>
              <a:gd name="T92" fmla="*/ 181 w 638"/>
              <a:gd name="T93" fmla="*/ 533 h 638"/>
              <a:gd name="T94" fmla="*/ 208 w 638"/>
              <a:gd name="T95" fmla="*/ 53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8" h="638">
                <a:moveTo>
                  <a:pt x="180" y="224"/>
                </a:moveTo>
                <a:cubicBezTo>
                  <a:pt x="175" y="218"/>
                  <a:pt x="174" y="167"/>
                  <a:pt x="180" y="158"/>
                </a:cubicBezTo>
                <a:cubicBezTo>
                  <a:pt x="181" y="156"/>
                  <a:pt x="183" y="155"/>
                  <a:pt x="185" y="154"/>
                </a:cubicBezTo>
                <a:cubicBezTo>
                  <a:pt x="192" y="68"/>
                  <a:pt x="250" y="0"/>
                  <a:pt x="320" y="0"/>
                </a:cubicBezTo>
                <a:cubicBezTo>
                  <a:pt x="391" y="0"/>
                  <a:pt x="448" y="68"/>
                  <a:pt x="455" y="155"/>
                </a:cubicBezTo>
                <a:cubicBezTo>
                  <a:pt x="456" y="155"/>
                  <a:pt x="458" y="156"/>
                  <a:pt x="459" y="158"/>
                </a:cubicBezTo>
                <a:cubicBezTo>
                  <a:pt x="465" y="167"/>
                  <a:pt x="463" y="218"/>
                  <a:pt x="459" y="224"/>
                </a:cubicBezTo>
                <a:cubicBezTo>
                  <a:pt x="456" y="228"/>
                  <a:pt x="451" y="230"/>
                  <a:pt x="446" y="232"/>
                </a:cubicBezTo>
                <a:cubicBezTo>
                  <a:pt x="434" y="270"/>
                  <a:pt x="412" y="302"/>
                  <a:pt x="384" y="321"/>
                </a:cubicBezTo>
                <a:cubicBezTo>
                  <a:pt x="388" y="359"/>
                  <a:pt x="388" y="359"/>
                  <a:pt x="388" y="359"/>
                </a:cubicBezTo>
                <a:cubicBezTo>
                  <a:pt x="406" y="366"/>
                  <a:pt x="406" y="366"/>
                  <a:pt x="406" y="366"/>
                </a:cubicBezTo>
                <a:cubicBezTo>
                  <a:pt x="404" y="379"/>
                  <a:pt x="400" y="396"/>
                  <a:pt x="396" y="413"/>
                </a:cubicBezTo>
                <a:cubicBezTo>
                  <a:pt x="392" y="427"/>
                  <a:pt x="387" y="441"/>
                  <a:pt x="383" y="451"/>
                </a:cubicBezTo>
                <a:cubicBezTo>
                  <a:pt x="380" y="459"/>
                  <a:pt x="376" y="464"/>
                  <a:pt x="374" y="466"/>
                </a:cubicBezTo>
                <a:cubicBezTo>
                  <a:pt x="373" y="466"/>
                  <a:pt x="372" y="467"/>
                  <a:pt x="370" y="468"/>
                </a:cubicBezTo>
                <a:cubicBezTo>
                  <a:pt x="367" y="469"/>
                  <a:pt x="362" y="469"/>
                  <a:pt x="357" y="470"/>
                </a:cubicBezTo>
                <a:cubicBezTo>
                  <a:pt x="353" y="471"/>
                  <a:pt x="349" y="471"/>
                  <a:pt x="345" y="472"/>
                </a:cubicBezTo>
                <a:cubicBezTo>
                  <a:pt x="340" y="472"/>
                  <a:pt x="336" y="472"/>
                  <a:pt x="332" y="472"/>
                </a:cubicBezTo>
                <a:cubicBezTo>
                  <a:pt x="328" y="472"/>
                  <a:pt x="325" y="472"/>
                  <a:pt x="323" y="473"/>
                </a:cubicBezTo>
                <a:cubicBezTo>
                  <a:pt x="322" y="473"/>
                  <a:pt x="320" y="472"/>
                  <a:pt x="319" y="472"/>
                </a:cubicBezTo>
                <a:cubicBezTo>
                  <a:pt x="315" y="472"/>
                  <a:pt x="311" y="472"/>
                  <a:pt x="306" y="472"/>
                </a:cubicBezTo>
                <a:cubicBezTo>
                  <a:pt x="302" y="472"/>
                  <a:pt x="298" y="471"/>
                  <a:pt x="294" y="471"/>
                </a:cubicBezTo>
                <a:cubicBezTo>
                  <a:pt x="289" y="470"/>
                  <a:pt x="285" y="470"/>
                  <a:pt x="281" y="469"/>
                </a:cubicBezTo>
                <a:cubicBezTo>
                  <a:pt x="277" y="468"/>
                  <a:pt x="274" y="467"/>
                  <a:pt x="271" y="466"/>
                </a:cubicBezTo>
                <a:cubicBezTo>
                  <a:pt x="270" y="465"/>
                  <a:pt x="269" y="464"/>
                  <a:pt x="268" y="462"/>
                </a:cubicBezTo>
                <a:cubicBezTo>
                  <a:pt x="265" y="457"/>
                  <a:pt x="260" y="448"/>
                  <a:pt x="255" y="438"/>
                </a:cubicBezTo>
                <a:cubicBezTo>
                  <a:pt x="251" y="428"/>
                  <a:pt x="246" y="416"/>
                  <a:pt x="242" y="405"/>
                </a:cubicBezTo>
                <a:cubicBezTo>
                  <a:pt x="238" y="391"/>
                  <a:pt x="234" y="377"/>
                  <a:pt x="232" y="366"/>
                </a:cubicBezTo>
                <a:cubicBezTo>
                  <a:pt x="250" y="359"/>
                  <a:pt x="250" y="359"/>
                  <a:pt x="250" y="359"/>
                </a:cubicBezTo>
                <a:cubicBezTo>
                  <a:pt x="254" y="320"/>
                  <a:pt x="254" y="320"/>
                  <a:pt x="254" y="320"/>
                </a:cubicBezTo>
                <a:cubicBezTo>
                  <a:pt x="227" y="300"/>
                  <a:pt x="205" y="270"/>
                  <a:pt x="194" y="232"/>
                </a:cubicBezTo>
                <a:cubicBezTo>
                  <a:pt x="189" y="231"/>
                  <a:pt x="183" y="228"/>
                  <a:pt x="180" y="224"/>
                </a:cubicBezTo>
                <a:close/>
                <a:moveTo>
                  <a:pt x="625" y="638"/>
                </a:moveTo>
                <a:cubicBezTo>
                  <a:pt x="609" y="638"/>
                  <a:pt x="342" y="638"/>
                  <a:pt x="320" y="638"/>
                </a:cubicBezTo>
                <a:cubicBezTo>
                  <a:pt x="320" y="638"/>
                  <a:pt x="319" y="638"/>
                  <a:pt x="318" y="638"/>
                </a:cubicBezTo>
                <a:cubicBezTo>
                  <a:pt x="296" y="638"/>
                  <a:pt x="29" y="638"/>
                  <a:pt x="13" y="638"/>
                </a:cubicBezTo>
                <a:cubicBezTo>
                  <a:pt x="0" y="638"/>
                  <a:pt x="19" y="463"/>
                  <a:pt x="29" y="449"/>
                </a:cubicBezTo>
                <a:cubicBezTo>
                  <a:pt x="39" y="435"/>
                  <a:pt x="79" y="423"/>
                  <a:pt x="79" y="423"/>
                </a:cubicBezTo>
                <a:cubicBezTo>
                  <a:pt x="218" y="371"/>
                  <a:pt x="218" y="371"/>
                  <a:pt x="218" y="371"/>
                </a:cubicBezTo>
                <a:cubicBezTo>
                  <a:pt x="220" y="382"/>
                  <a:pt x="224" y="398"/>
                  <a:pt x="230" y="413"/>
                </a:cubicBezTo>
                <a:cubicBezTo>
                  <a:pt x="234" y="424"/>
                  <a:pt x="238" y="435"/>
                  <a:pt x="242" y="445"/>
                </a:cubicBezTo>
                <a:cubicBezTo>
                  <a:pt x="247" y="455"/>
                  <a:pt x="251" y="463"/>
                  <a:pt x="255" y="469"/>
                </a:cubicBezTo>
                <a:cubicBezTo>
                  <a:pt x="259" y="474"/>
                  <a:pt x="262" y="478"/>
                  <a:pt x="265" y="479"/>
                </a:cubicBezTo>
                <a:cubicBezTo>
                  <a:pt x="266" y="480"/>
                  <a:pt x="267" y="480"/>
                  <a:pt x="268" y="480"/>
                </a:cubicBezTo>
                <a:cubicBezTo>
                  <a:pt x="272" y="482"/>
                  <a:pt x="276" y="483"/>
                  <a:pt x="281" y="484"/>
                </a:cubicBezTo>
                <a:cubicBezTo>
                  <a:pt x="285" y="484"/>
                  <a:pt x="289" y="485"/>
                  <a:pt x="294" y="486"/>
                </a:cubicBezTo>
                <a:cubicBezTo>
                  <a:pt x="298" y="486"/>
                  <a:pt x="302" y="486"/>
                  <a:pt x="306" y="487"/>
                </a:cubicBezTo>
                <a:cubicBezTo>
                  <a:pt x="310" y="487"/>
                  <a:pt x="313" y="487"/>
                  <a:pt x="316" y="487"/>
                </a:cubicBezTo>
                <a:cubicBezTo>
                  <a:pt x="317" y="523"/>
                  <a:pt x="319" y="549"/>
                  <a:pt x="323" y="566"/>
                </a:cubicBezTo>
                <a:cubicBezTo>
                  <a:pt x="325" y="575"/>
                  <a:pt x="328" y="581"/>
                  <a:pt x="331" y="584"/>
                </a:cubicBezTo>
                <a:cubicBezTo>
                  <a:pt x="332" y="585"/>
                  <a:pt x="332" y="585"/>
                  <a:pt x="333" y="585"/>
                </a:cubicBezTo>
                <a:cubicBezTo>
                  <a:pt x="335" y="586"/>
                  <a:pt x="337" y="587"/>
                  <a:pt x="339" y="588"/>
                </a:cubicBezTo>
                <a:cubicBezTo>
                  <a:pt x="341" y="589"/>
                  <a:pt x="344" y="589"/>
                  <a:pt x="347" y="590"/>
                </a:cubicBezTo>
                <a:cubicBezTo>
                  <a:pt x="349" y="590"/>
                  <a:pt x="352" y="591"/>
                  <a:pt x="355" y="591"/>
                </a:cubicBezTo>
                <a:cubicBezTo>
                  <a:pt x="357" y="591"/>
                  <a:pt x="360" y="591"/>
                  <a:pt x="362" y="592"/>
                </a:cubicBezTo>
                <a:cubicBezTo>
                  <a:pt x="365" y="592"/>
                  <a:pt x="368" y="592"/>
                  <a:pt x="370" y="592"/>
                </a:cubicBezTo>
                <a:cubicBezTo>
                  <a:pt x="373" y="592"/>
                  <a:pt x="376" y="592"/>
                  <a:pt x="377" y="592"/>
                </a:cubicBezTo>
                <a:cubicBezTo>
                  <a:pt x="378" y="592"/>
                  <a:pt x="378" y="592"/>
                  <a:pt x="378" y="592"/>
                </a:cubicBezTo>
                <a:cubicBezTo>
                  <a:pt x="379" y="592"/>
                  <a:pt x="379" y="592"/>
                  <a:pt x="379" y="592"/>
                </a:cubicBezTo>
                <a:cubicBezTo>
                  <a:pt x="379" y="592"/>
                  <a:pt x="379" y="592"/>
                  <a:pt x="379" y="592"/>
                </a:cubicBezTo>
                <a:cubicBezTo>
                  <a:pt x="380" y="592"/>
                  <a:pt x="383" y="592"/>
                  <a:pt x="386" y="592"/>
                </a:cubicBezTo>
                <a:cubicBezTo>
                  <a:pt x="388" y="592"/>
                  <a:pt x="391" y="592"/>
                  <a:pt x="394" y="592"/>
                </a:cubicBezTo>
                <a:cubicBezTo>
                  <a:pt x="396" y="591"/>
                  <a:pt x="399" y="591"/>
                  <a:pt x="402" y="591"/>
                </a:cubicBezTo>
                <a:cubicBezTo>
                  <a:pt x="404" y="591"/>
                  <a:pt x="407" y="590"/>
                  <a:pt x="409" y="590"/>
                </a:cubicBezTo>
                <a:cubicBezTo>
                  <a:pt x="412" y="589"/>
                  <a:pt x="415" y="589"/>
                  <a:pt x="417" y="588"/>
                </a:cubicBezTo>
                <a:cubicBezTo>
                  <a:pt x="419" y="587"/>
                  <a:pt x="421" y="586"/>
                  <a:pt x="423" y="585"/>
                </a:cubicBezTo>
                <a:cubicBezTo>
                  <a:pt x="424" y="585"/>
                  <a:pt x="424" y="585"/>
                  <a:pt x="425" y="584"/>
                </a:cubicBezTo>
                <a:cubicBezTo>
                  <a:pt x="428" y="581"/>
                  <a:pt x="431" y="575"/>
                  <a:pt x="433" y="566"/>
                </a:cubicBezTo>
                <a:cubicBezTo>
                  <a:pt x="437" y="550"/>
                  <a:pt x="439" y="526"/>
                  <a:pt x="440" y="493"/>
                </a:cubicBezTo>
                <a:cubicBezTo>
                  <a:pt x="441" y="492"/>
                  <a:pt x="442" y="492"/>
                  <a:pt x="443" y="492"/>
                </a:cubicBezTo>
                <a:cubicBezTo>
                  <a:pt x="444" y="491"/>
                  <a:pt x="445" y="491"/>
                  <a:pt x="446" y="490"/>
                </a:cubicBezTo>
                <a:cubicBezTo>
                  <a:pt x="447" y="490"/>
                  <a:pt x="448" y="489"/>
                  <a:pt x="449" y="488"/>
                </a:cubicBezTo>
                <a:cubicBezTo>
                  <a:pt x="450" y="487"/>
                  <a:pt x="451" y="486"/>
                  <a:pt x="452" y="485"/>
                </a:cubicBezTo>
                <a:cubicBezTo>
                  <a:pt x="454" y="484"/>
                  <a:pt x="455" y="482"/>
                  <a:pt x="456" y="480"/>
                </a:cubicBezTo>
                <a:cubicBezTo>
                  <a:pt x="458" y="477"/>
                  <a:pt x="459" y="473"/>
                  <a:pt x="459" y="468"/>
                </a:cubicBezTo>
                <a:cubicBezTo>
                  <a:pt x="459" y="464"/>
                  <a:pt x="458" y="460"/>
                  <a:pt x="456" y="456"/>
                </a:cubicBezTo>
                <a:cubicBezTo>
                  <a:pt x="455" y="454"/>
                  <a:pt x="454" y="453"/>
                  <a:pt x="452" y="451"/>
                </a:cubicBezTo>
                <a:cubicBezTo>
                  <a:pt x="451" y="450"/>
                  <a:pt x="450" y="449"/>
                  <a:pt x="449" y="448"/>
                </a:cubicBezTo>
                <a:cubicBezTo>
                  <a:pt x="448" y="448"/>
                  <a:pt x="447" y="447"/>
                  <a:pt x="446" y="446"/>
                </a:cubicBezTo>
                <a:cubicBezTo>
                  <a:pt x="445" y="446"/>
                  <a:pt x="444" y="445"/>
                  <a:pt x="443" y="445"/>
                </a:cubicBezTo>
                <a:cubicBezTo>
                  <a:pt x="442" y="444"/>
                  <a:pt x="441" y="444"/>
                  <a:pt x="440" y="444"/>
                </a:cubicBezTo>
                <a:cubicBezTo>
                  <a:pt x="439" y="443"/>
                  <a:pt x="438" y="443"/>
                  <a:pt x="437" y="443"/>
                </a:cubicBezTo>
                <a:cubicBezTo>
                  <a:pt x="436" y="443"/>
                  <a:pt x="434" y="443"/>
                  <a:pt x="433" y="443"/>
                </a:cubicBezTo>
                <a:cubicBezTo>
                  <a:pt x="433" y="443"/>
                  <a:pt x="433" y="443"/>
                  <a:pt x="433" y="443"/>
                </a:cubicBezTo>
                <a:cubicBezTo>
                  <a:pt x="432" y="443"/>
                  <a:pt x="431" y="443"/>
                  <a:pt x="430" y="443"/>
                </a:cubicBezTo>
                <a:cubicBezTo>
                  <a:pt x="429" y="443"/>
                  <a:pt x="428" y="443"/>
                  <a:pt x="427" y="444"/>
                </a:cubicBezTo>
                <a:cubicBezTo>
                  <a:pt x="426" y="444"/>
                  <a:pt x="425" y="444"/>
                  <a:pt x="424" y="445"/>
                </a:cubicBezTo>
                <a:cubicBezTo>
                  <a:pt x="423" y="445"/>
                  <a:pt x="422" y="446"/>
                  <a:pt x="421" y="446"/>
                </a:cubicBezTo>
                <a:cubicBezTo>
                  <a:pt x="420" y="447"/>
                  <a:pt x="419" y="448"/>
                  <a:pt x="418" y="448"/>
                </a:cubicBezTo>
                <a:cubicBezTo>
                  <a:pt x="416" y="449"/>
                  <a:pt x="415" y="450"/>
                  <a:pt x="414" y="451"/>
                </a:cubicBezTo>
                <a:cubicBezTo>
                  <a:pt x="413" y="453"/>
                  <a:pt x="412" y="454"/>
                  <a:pt x="411" y="456"/>
                </a:cubicBezTo>
                <a:cubicBezTo>
                  <a:pt x="409" y="460"/>
                  <a:pt x="408" y="464"/>
                  <a:pt x="408" y="468"/>
                </a:cubicBezTo>
                <a:cubicBezTo>
                  <a:pt x="408" y="473"/>
                  <a:pt x="409" y="477"/>
                  <a:pt x="411" y="480"/>
                </a:cubicBezTo>
                <a:cubicBezTo>
                  <a:pt x="412" y="482"/>
                  <a:pt x="413" y="484"/>
                  <a:pt x="414" y="485"/>
                </a:cubicBezTo>
                <a:cubicBezTo>
                  <a:pt x="415" y="486"/>
                  <a:pt x="416" y="487"/>
                  <a:pt x="418" y="488"/>
                </a:cubicBezTo>
                <a:cubicBezTo>
                  <a:pt x="419" y="489"/>
                  <a:pt x="420" y="490"/>
                  <a:pt x="421" y="490"/>
                </a:cubicBezTo>
                <a:cubicBezTo>
                  <a:pt x="422" y="491"/>
                  <a:pt x="423" y="491"/>
                  <a:pt x="424" y="492"/>
                </a:cubicBezTo>
                <a:cubicBezTo>
                  <a:pt x="424" y="492"/>
                  <a:pt x="425" y="492"/>
                  <a:pt x="426" y="492"/>
                </a:cubicBezTo>
                <a:cubicBezTo>
                  <a:pt x="425" y="496"/>
                  <a:pt x="425" y="500"/>
                  <a:pt x="425" y="504"/>
                </a:cubicBezTo>
                <a:cubicBezTo>
                  <a:pt x="424" y="532"/>
                  <a:pt x="421" y="558"/>
                  <a:pt x="417" y="569"/>
                </a:cubicBezTo>
                <a:cubicBezTo>
                  <a:pt x="417" y="571"/>
                  <a:pt x="416" y="572"/>
                  <a:pt x="416" y="573"/>
                </a:cubicBezTo>
                <a:cubicBezTo>
                  <a:pt x="414" y="574"/>
                  <a:pt x="412" y="574"/>
                  <a:pt x="409" y="575"/>
                </a:cubicBezTo>
                <a:cubicBezTo>
                  <a:pt x="407" y="575"/>
                  <a:pt x="404" y="576"/>
                  <a:pt x="402" y="576"/>
                </a:cubicBezTo>
                <a:cubicBezTo>
                  <a:pt x="399" y="576"/>
                  <a:pt x="396" y="577"/>
                  <a:pt x="394" y="577"/>
                </a:cubicBezTo>
                <a:cubicBezTo>
                  <a:pt x="391" y="577"/>
                  <a:pt x="388" y="577"/>
                  <a:pt x="386" y="577"/>
                </a:cubicBezTo>
                <a:cubicBezTo>
                  <a:pt x="383" y="578"/>
                  <a:pt x="380" y="578"/>
                  <a:pt x="378" y="578"/>
                </a:cubicBezTo>
                <a:cubicBezTo>
                  <a:pt x="378" y="578"/>
                  <a:pt x="378" y="578"/>
                  <a:pt x="378" y="578"/>
                </a:cubicBezTo>
                <a:cubicBezTo>
                  <a:pt x="376" y="578"/>
                  <a:pt x="373" y="578"/>
                  <a:pt x="370" y="577"/>
                </a:cubicBezTo>
                <a:cubicBezTo>
                  <a:pt x="368" y="577"/>
                  <a:pt x="365" y="577"/>
                  <a:pt x="362" y="577"/>
                </a:cubicBezTo>
                <a:cubicBezTo>
                  <a:pt x="360" y="577"/>
                  <a:pt x="357" y="576"/>
                  <a:pt x="355" y="576"/>
                </a:cubicBezTo>
                <a:cubicBezTo>
                  <a:pt x="352" y="576"/>
                  <a:pt x="349" y="575"/>
                  <a:pt x="347" y="575"/>
                </a:cubicBezTo>
                <a:cubicBezTo>
                  <a:pt x="344" y="574"/>
                  <a:pt x="342" y="574"/>
                  <a:pt x="341" y="573"/>
                </a:cubicBezTo>
                <a:cubicBezTo>
                  <a:pt x="340" y="572"/>
                  <a:pt x="339" y="571"/>
                  <a:pt x="339" y="569"/>
                </a:cubicBezTo>
                <a:cubicBezTo>
                  <a:pt x="336" y="558"/>
                  <a:pt x="333" y="531"/>
                  <a:pt x="331" y="504"/>
                </a:cubicBezTo>
                <a:cubicBezTo>
                  <a:pt x="331" y="498"/>
                  <a:pt x="331" y="492"/>
                  <a:pt x="330" y="487"/>
                </a:cubicBezTo>
                <a:cubicBezTo>
                  <a:pt x="331" y="487"/>
                  <a:pt x="331" y="487"/>
                  <a:pt x="332" y="487"/>
                </a:cubicBezTo>
                <a:cubicBezTo>
                  <a:pt x="335" y="487"/>
                  <a:pt x="340" y="487"/>
                  <a:pt x="345" y="486"/>
                </a:cubicBezTo>
                <a:cubicBezTo>
                  <a:pt x="349" y="486"/>
                  <a:pt x="353" y="486"/>
                  <a:pt x="357" y="485"/>
                </a:cubicBezTo>
                <a:cubicBezTo>
                  <a:pt x="362" y="484"/>
                  <a:pt x="366" y="484"/>
                  <a:pt x="370" y="483"/>
                </a:cubicBezTo>
                <a:cubicBezTo>
                  <a:pt x="374" y="482"/>
                  <a:pt x="378" y="480"/>
                  <a:pt x="381" y="479"/>
                </a:cubicBezTo>
                <a:cubicBezTo>
                  <a:pt x="381" y="479"/>
                  <a:pt x="382" y="478"/>
                  <a:pt x="383" y="478"/>
                </a:cubicBezTo>
                <a:cubicBezTo>
                  <a:pt x="387" y="474"/>
                  <a:pt x="391" y="467"/>
                  <a:pt x="396" y="458"/>
                </a:cubicBezTo>
                <a:cubicBezTo>
                  <a:pt x="400" y="447"/>
                  <a:pt x="405" y="434"/>
                  <a:pt x="408" y="421"/>
                </a:cubicBezTo>
                <a:cubicBezTo>
                  <a:pt x="414" y="402"/>
                  <a:pt x="418" y="383"/>
                  <a:pt x="420" y="371"/>
                </a:cubicBezTo>
                <a:cubicBezTo>
                  <a:pt x="559" y="423"/>
                  <a:pt x="559" y="423"/>
                  <a:pt x="559" y="423"/>
                </a:cubicBezTo>
                <a:cubicBezTo>
                  <a:pt x="559" y="423"/>
                  <a:pt x="599" y="435"/>
                  <a:pt x="609" y="449"/>
                </a:cubicBezTo>
                <a:cubicBezTo>
                  <a:pt x="619" y="463"/>
                  <a:pt x="638" y="638"/>
                  <a:pt x="625" y="638"/>
                </a:cubicBezTo>
                <a:close/>
                <a:moveTo>
                  <a:pt x="214" y="513"/>
                </a:moveTo>
                <a:cubicBezTo>
                  <a:pt x="208" y="513"/>
                  <a:pt x="208" y="513"/>
                  <a:pt x="208" y="513"/>
                </a:cubicBezTo>
                <a:cubicBezTo>
                  <a:pt x="201" y="513"/>
                  <a:pt x="201" y="513"/>
                  <a:pt x="201" y="513"/>
                </a:cubicBezTo>
                <a:cubicBezTo>
                  <a:pt x="194" y="513"/>
                  <a:pt x="194" y="513"/>
                  <a:pt x="194" y="513"/>
                </a:cubicBezTo>
                <a:cubicBezTo>
                  <a:pt x="187" y="513"/>
                  <a:pt x="187" y="513"/>
                  <a:pt x="187" y="513"/>
                </a:cubicBezTo>
                <a:cubicBezTo>
                  <a:pt x="181" y="513"/>
                  <a:pt x="181" y="513"/>
                  <a:pt x="181" y="513"/>
                </a:cubicBezTo>
                <a:cubicBezTo>
                  <a:pt x="174" y="513"/>
                  <a:pt x="174" y="513"/>
                  <a:pt x="174" y="513"/>
                </a:cubicBezTo>
                <a:cubicBezTo>
                  <a:pt x="170" y="513"/>
                  <a:pt x="170" y="513"/>
                  <a:pt x="170" y="513"/>
                </a:cubicBezTo>
                <a:cubicBezTo>
                  <a:pt x="170" y="469"/>
                  <a:pt x="170" y="469"/>
                  <a:pt x="170" y="469"/>
                </a:cubicBezTo>
                <a:cubicBezTo>
                  <a:pt x="169" y="469"/>
                  <a:pt x="169" y="469"/>
                  <a:pt x="169" y="469"/>
                </a:cubicBezTo>
                <a:cubicBezTo>
                  <a:pt x="168" y="469"/>
                  <a:pt x="168" y="469"/>
                  <a:pt x="168" y="469"/>
                </a:cubicBezTo>
                <a:cubicBezTo>
                  <a:pt x="166" y="469"/>
                  <a:pt x="166" y="469"/>
                  <a:pt x="166" y="469"/>
                </a:cubicBezTo>
                <a:cubicBezTo>
                  <a:pt x="165" y="469"/>
                  <a:pt x="165" y="469"/>
                  <a:pt x="165" y="469"/>
                </a:cubicBezTo>
                <a:cubicBezTo>
                  <a:pt x="164" y="469"/>
                  <a:pt x="164" y="469"/>
                  <a:pt x="164" y="469"/>
                </a:cubicBezTo>
                <a:cubicBezTo>
                  <a:pt x="163" y="469"/>
                  <a:pt x="163" y="469"/>
                  <a:pt x="163" y="469"/>
                </a:cubicBezTo>
                <a:cubicBezTo>
                  <a:pt x="162" y="469"/>
                  <a:pt x="162" y="469"/>
                  <a:pt x="162" y="469"/>
                </a:cubicBezTo>
                <a:cubicBezTo>
                  <a:pt x="160" y="469"/>
                  <a:pt x="160" y="469"/>
                  <a:pt x="160" y="469"/>
                </a:cubicBezTo>
                <a:cubicBezTo>
                  <a:pt x="159" y="469"/>
                  <a:pt x="159" y="469"/>
                  <a:pt x="159" y="469"/>
                </a:cubicBezTo>
                <a:cubicBezTo>
                  <a:pt x="158" y="469"/>
                  <a:pt x="158" y="469"/>
                  <a:pt x="158" y="469"/>
                </a:cubicBezTo>
                <a:cubicBezTo>
                  <a:pt x="157" y="469"/>
                  <a:pt x="157" y="469"/>
                  <a:pt x="157" y="469"/>
                </a:cubicBezTo>
                <a:cubicBezTo>
                  <a:pt x="155" y="469"/>
                  <a:pt x="155" y="469"/>
                  <a:pt x="155" y="469"/>
                </a:cubicBezTo>
                <a:cubicBezTo>
                  <a:pt x="154" y="469"/>
                  <a:pt x="154" y="469"/>
                  <a:pt x="154" y="469"/>
                </a:cubicBezTo>
                <a:cubicBezTo>
                  <a:pt x="153" y="469"/>
                  <a:pt x="153" y="469"/>
                  <a:pt x="153" y="469"/>
                </a:cubicBezTo>
                <a:cubicBezTo>
                  <a:pt x="152" y="469"/>
                  <a:pt x="152" y="469"/>
                  <a:pt x="152" y="469"/>
                </a:cubicBezTo>
                <a:cubicBezTo>
                  <a:pt x="151" y="469"/>
                  <a:pt x="151" y="469"/>
                  <a:pt x="151" y="469"/>
                </a:cubicBezTo>
                <a:cubicBezTo>
                  <a:pt x="151" y="513"/>
                  <a:pt x="151" y="513"/>
                  <a:pt x="151" y="513"/>
                </a:cubicBezTo>
                <a:cubicBezTo>
                  <a:pt x="147" y="513"/>
                  <a:pt x="147" y="513"/>
                  <a:pt x="147" y="513"/>
                </a:cubicBezTo>
                <a:cubicBezTo>
                  <a:pt x="140" y="513"/>
                  <a:pt x="140" y="513"/>
                  <a:pt x="140" y="513"/>
                </a:cubicBezTo>
                <a:cubicBezTo>
                  <a:pt x="133" y="513"/>
                  <a:pt x="133" y="513"/>
                  <a:pt x="133" y="513"/>
                </a:cubicBezTo>
                <a:cubicBezTo>
                  <a:pt x="126" y="513"/>
                  <a:pt x="126" y="513"/>
                  <a:pt x="126" y="513"/>
                </a:cubicBezTo>
                <a:cubicBezTo>
                  <a:pt x="120" y="513"/>
                  <a:pt x="120" y="513"/>
                  <a:pt x="120" y="513"/>
                </a:cubicBezTo>
                <a:cubicBezTo>
                  <a:pt x="113" y="513"/>
                  <a:pt x="113" y="513"/>
                  <a:pt x="113" y="513"/>
                </a:cubicBezTo>
                <a:cubicBezTo>
                  <a:pt x="106" y="513"/>
                  <a:pt x="106" y="513"/>
                  <a:pt x="106" y="513"/>
                </a:cubicBezTo>
                <a:cubicBezTo>
                  <a:pt x="106" y="533"/>
                  <a:pt x="106" y="533"/>
                  <a:pt x="106" y="533"/>
                </a:cubicBezTo>
                <a:cubicBezTo>
                  <a:pt x="113" y="533"/>
                  <a:pt x="113" y="533"/>
                  <a:pt x="113" y="533"/>
                </a:cubicBezTo>
                <a:cubicBezTo>
                  <a:pt x="120" y="533"/>
                  <a:pt x="120" y="533"/>
                  <a:pt x="120" y="533"/>
                </a:cubicBezTo>
                <a:cubicBezTo>
                  <a:pt x="126" y="533"/>
                  <a:pt x="126" y="533"/>
                  <a:pt x="126" y="533"/>
                </a:cubicBezTo>
                <a:cubicBezTo>
                  <a:pt x="133" y="533"/>
                  <a:pt x="133" y="533"/>
                  <a:pt x="133" y="533"/>
                </a:cubicBezTo>
                <a:cubicBezTo>
                  <a:pt x="140" y="533"/>
                  <a:pt x="140" y="533"/>
                  <a:pt x="140" y="533"/>
                </a:cubicBezTo>
                <a:cubicBezTo>
                  <a:pt x="147" y="533"/>
                  <a:pt x="147" y="533"/>
                  <a:pt x="147" y="533"/>
                </a:cubicBezTo>
                <a:cubicBezTo>
                  <a:pt x="151" y="533"/>
                  <a:pt x="151" y="533"/>
                  <a:pt x="151" y="533"/>
                </a:cubicBezTo>
                <a:cubicBezTo>
                  <a:pt x="151" y="577"/>
                  <a:pt x="151" y="577"/>
                  <a:pt x="151" y="577"/>
                </a:cubicBezTo>
                <a:cubicBezTo>
                  <a:pt x="152" y="577"/>
                  <a:pt x="152" y="577"/>
                  <a:pt x="152" y="577"/>
                </a:cubicBezTo>
                <a:cubicBezTo>
                  <a:pt x="153" y="577"/>
                  <a:pt x="153" y="577"/>
                  <a:pt x="153" y="577"/>
                </a:cubicBezTo>
                <a:cubicBezTo>
                  <a:pt x="154" y="577"/>
                  <a:pt x="154" y="577"/>
                  <a:pt x="154" y="577"/>
                </a:cubicBezTo>
                <a:cubicBezTo>
                  <a:pt x="155" y="577"/>
                  <a:pt x="155" y="577"/>
                  <a:pt x="155" y="577"/>
                </a:cubicBezTo>
                <a:cubicBezTo>
                  <a:pt x="157" y="577"/>
                  <a:pt x="157" y="577"/>
                  <a:pt x="157" y="577"/>
                </a:cubicBezTo>
                <a:cubicBezTo>
                  <a:pt x="158" y="577"/>
                  <a:pt x="158" y="577"/>
                  <a:pt x="158" y="577"/>
                </a:cubicBezTo>
                <a:cubicBezTo>
                  <a:pt x="159" y="577"/>
                  <a:pt x="159" y="577"/>
                  <a:pt x="159" y="577"/>
                </a:cubicBezTo>
                <a:cubicBezTo>
                  <a:pt x="160" y="577"/>
                  <a:pt x="160" y="577"/>
                  <a:pt x="160" y="577"/>
                </a:cubicBezTo>
                <a:cubicBezTo>
                  <a:pt x="162" y="577"/>
                  <a:pt x="162" y="577"/>
                  <a:pt x="162" y="577"/>
                </a:cubicBezTo>
                <a:cubicBezTo>
                  <a:pt x="163" y="577"/>
                  <a:pt x="163" y="577"/>
                  <a:pt x="163" y="577"/>
                </a:cubicBezTo>
                <a:cubicBezTo>
                  <a:pt x="164" y="577"/>
                  <a:pt x="164" y="577"/>
                  <a:pt x="164" y="577"/>
                </a:cubicBezTo>
                <a:cubicBezTo>
                  <a:pt x="165" y="577"/>
                  <a:pt x="165" y="577"/>
                  <a:pt x="165" y="577"/>
                </a:cubicBezTo>
                <a:cubicBezTo>
                  <a:pt x="166" y="577"/>
                  <a:pt x="166" y="577"/>
                  <a:pt x="166" y="577"/>
                </a:cubicBezTo>
                <a:cubicBezTo>
                  <a:pt x="168" y="577"/>
                  <a:pt x="168" y="577"/>
                  <a:pt x="168" y="577"/>
                </a:cubicBezTo>
                <a:cubicBezTo>
                  <a:pt x="169" y="577"/>
                  <a:pt x="169" y="577"/>
                  <a:pt x="169" y="577"/>
                </a:cubicBezTo>
                <a:cubicBezTo>
                  <a:pt x="170" y="577"/>
                  <a:pt x="170" y="577"/>
                  <a:pt x="170" y="577"/>
                </a:cubicBezTo>
                <a:cubicBezTo>
                  <a:pt x="170" y="533"/>
                  <a:pt x="170" y="533"/>
                  <a:pt x="170" y="533"/>
                </a:cubicBezTo>
                <a:cubicBezTo>
                  <a:pt x="174" y="533"/>
                  <a:pt x="174" y="533"/>
                  <a:pt x="174" y="533"/>
                </a:cubicBezTo>
                <a:cubicBezTo>
                  <a:pt x="181" y="533"/>
                  <a:pt x="181" y="533"/>
                  <a:pt x="181" y="533"/>
                </a:cubicBezTo>
                <a:cubicBezTo>
                  <a:pt x="187" y="533"/>
                  <a:pt x="187" y="533"/>
                  <a:pt x="187" y="533"/>
                </a:cubicBezTo>
                <a:cubicBezTo>
                  <a:pt x="194" y="533"/>
                  <a:pt x="194" y="533"/>
                  <a:pt x="194" y="533"/>
                </a:cubicBezTo>
                <a:cubicBezTo>
                  <a:pt x="201" y="533"/>
                  <a:pt x="201" y="533"/>
                  <a:pt x="201" y="533"/>
                </a:cubicBezTo>
                <a:cubicBezTo>
                  <a:pt x="208" y="533"/>
                  <a:pt x="208" y="533"/>
                  <a:pt x="208" y="533"/>
                </a:cubicBezTo>
                <a:cubicBezTo>
                  <a:pt x="214" y="533"/>
                  <a:pt x="214" y="533"/>
                  <a:pt x="214" y="533"/>
                </a:cubicBezTo>
                <a:lnTo>
                  <a:pt x="214" y="5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8" name="Freeform 6"/>
          <p:cNvSpPr>
            <a:spLocks noEditPoints="1"/>
          </p:cNvSpPr>
          <p:nvPr/>
        </p:nvSpPr>
        <p:spPr bwMode="auto">
          <a:xfrm>
            <a:off x="9727294" y="1732257"/>
            <a:ext cx="440680" cy="364744"/>
          </a:xfrm>
          <a:custGeom>
            <a:avLst/>
            <a:gdLst>
              <a:gd name="T0" fmla="*/ 600 w 1024"/>
              <a:gd name="T1" fmla="*/ 800 h 848"/>
              <a:gd name="T2" fmla="*/ 866 w 1024"/>
              <a:gd name="T3" fmla="*/ 690 h 848"/>
              <a:gd name="T4" fmla="*/ 976 w 1024"/>
              <a:gd name="T5" fmla="*/ 424 h 848"/>
              <a:gd name="T6" fmla="*/ 866 w 1024"/>
              <a:gd name="T7" fmla="*/ 158 h 848"/>
              <a:gd name="T8" fmla="*/ 600 w 1024"/>
              <a:gd name="T9" fmla="*/ 48 h 848"/>
              <a:gd name="T10" fmla="*/ 334 w 1024"/>
              <a:gd name="T11" fmla="*/ 158 h 848"/>
              <a:gd name="T12" fmla="*/ 275 w 1024"/>
              <a:gd name="T13" fmla="*/ 236 h 848"/>
              <a:gd name="T14" fmla="*/ 404 w 1024"/>
              <a:gd name="T15" fmla="*/ 236 h 848"/>
              <a:gd name="T16" fmla="*/ 482 w 1024"/>
              <a:gd name="T17" fmla="*/ 179 h 848"/>
              <a:gd name="T18" fmla="*/ 600 w 1024"/>
              <a:gd name="T19" fmla="*/ 152 h 848"/>
              <a:gd name="T20" fmla="*/ 793 w 1024"/>
              <a:gd name="T21" fmla="*/ 232 h 848"/>
              <a:gd name="T22" fmla="*/ 872 w 1024"/>
              <a:gd name="T23" fmla="*/ 424 h 848"/>
              <a:gd name="T24" fmla="*/ 793 w 1024"/>
              <a:gd name="T25" fmla="*/ 616 h 848"/>
              <a:gd name="T26" fmla="*/ 600 w 1024"/>
              <a:gd name="T27" fmla="*/ 696 h 848"/>
              <a:gd name="T28" fmla="*/ 341 w 1024"/>
              <a:gd name="T29" fmla="*/ 696 h 848"/>
              <a:gd name="T30" fmla="*/ 600 w 1024"/>
              <a:gd name="T31" fmla="*/ 800 h 848"/>
              <a:gd name="T32" fmla="*/ 610 w 1024"/>
              <a:gd name="T33" fmla="*/ 584 h 848"/>
              <a:gd name="T34" fmla="*/ 0 w 1024"/>
              <a:gd name="T35" fmla="*/ 584 h 848"/>
              <a:gd name="T36" fmla="*/ 0 w 1024"/>
              <a:gd name="T37" fmla="*/ 536 h 848"/>
              <a:gd name="T38" fmla="*/ 569 w 1024"/>
              <a:gd name="T39" fmla="*/ 536 h 848"/>
              <a:gd name="T40" fmla="*/ 600 w 1024"/>
              <a:gd name="T41" fmla="*/ 536 h 848"/>
              <a:gd name="T42" fmla="*/ 705 w 1024"/>
              <a:gd name="T43" fmla="*/ 536 h 848"/>
              <a:gd name="T44" fmla="*/ 708 w 1024"/>
              <a:gd name="T45" fmla="*/ 543 h 848"/>
              <a:gd name="T46" fmla="*/ 610 w 1024"/>
              <a:gd name="T47" fmla="*/ 584 h 848"/>
              <a:gd name="T48" fmla="*/ 200 w 1024"/>
              <a:gd name="T49" fmla="*/ 284 h 848"/>
              <a:gd name="T50" fmla="*/ 301 w 1024"/>
              <a:gd name="T51" fmla="*/ 124 h 848"/>
              <a:gd name="T52" fmla="*/ 600 w 1024"/>
              <a:gd name="T53" fmla="*/ 0 h 848"/>
              <a:gd name="T54" fmla="*/ 900 w 1024"/>
              <a:gd name="T55" fmla="*/ 124 h 848"/>
              <a:gd name="T56" fmla="*/ 1024 w 1024"/>
              <a:gd name="T57" fmla="*/ 424 h 848"/>
              <a:gd name="T58" fmla="*/ 900 w 1024"/>
              <a:gd name="T59" fmla="*/ 724 h 848"/>
              <a:gd name="T60" fmla="*/ 600 w 1024"/>
              <a:gd name="T61" fmla="*/ 848 h 848"/>
              <a:gd name="T62" fmla="*/ 301 w 1024"/>
              <a:gd name="T63" fmla="*/ 724 h 848"/>
              <a:gd name="T64" fmla="*/ 275 w 1024"/>
              <a:gd name="T65" fmla="*/ 696 h 848"/>
              <a:gd name="T66" fmla="*/ 0 w 1024"/>
              <a:gd name="T67" fmla="*/ 696 h 848"/>
              <a:gd name="T68" fmla="*/ 0 w 1024"/>
              <a:gd name="T69" fmla="*/ 632 h 848"/>
              <a:gd name="T70" fmla="*/ 600 w 1024"/>
              <a:gd name="T71" fmla="*/ 632 h 848"/>
              <a:gd name="T72" fmla="*/ 747 w 1024"/>
              <a:gd name="T73" fmla="*/ 571 h 848"/>
              <a:gd name="T74" fmla="*/ 808 w 1024"/>
              <a:gd name="T75" fmla="*/ 424 h 848"/>
              <a:gd name="T76" fmla="*/ 747 w 1024"/>
              <a:gd name="T77" fmla="*/ 277 h 848"/>
              <a:gd name="T78" fmla="*/ 600 w 1024"/>
              <a:gd name="T79" fmla="*/ 216 h 848"/>
              <a:gd name="T80" fmla="*/ 510 w 1024"/>
              <a:gd name="T81" fmla="*/ 237 h 848"/>
              <a:gd name="T82" fmla="*/ 447 w 1024"/>
              <a:gd name="T83" fmla="*/ 284 h 848"/>
              <a:gd name="T84" fmla="*/ 200 w 1024"/>
              <a:gd name="T85" fmla="*/ 284 h 848"/>
              <a:gd name="T86" fmla="*/ 600 w 1024"/>
              <a:gd name="T87" fmla="*/ 336 h 848"/>
              <a:gd name="T88" fmla="*/ 688 w 1024"/>
              <a:gd name="T89" fmla="*/ 424 h 848"/>
              <a:gd name="T90" fmla="*/ 600 w 1024"/>
              <a:gd name="T91" fmla="*/ 512 h 848"/>
              <a:gd name="T92" fmla="*/ 512 w 1024"/>
              <a:gd name="T93" fmla="*/ 424 h 848"/>
              <a:gd name="T94" fmla="*/ 600 w 1024"/>
              <a:gd name="T95" fmla="*/ 336 h 848"/>
              <a:gd name="T96" fmla="*/ 500 w 1024"/>
              <a:gd name="T97" fmla="*/ 503 h 848"/>
              <a:gd name="T98" fmla="*/ 0 w 1024"/>
              <a:gd name="T99" fmla="*/ 503 h 848"/>
              <a:gd name="T100" fmla="*/ 0 w 1024"/>
              <a:gd name="T101" fmla="*/ 367 h 848"/>
              <a:gd name="T102" fmla="*/ 184 w 1024"/>
              <a:gd name="T103" fmla="*/ 347 h 848"/>
              <a:gd name="T104" fmla="*/ 350 w 1024"/>
              <a:gd name="T105" fmla="*/ 347 h 848"/>
              <a:gd name="T106" fmla="*/ 500 w 1024"/>
              <a:gd name="T107" fmla="*/ 497 h 848"/>
              <a:gd name="T108" fmla="*/ 500 w 1024"/>
              <a:gd name="T109" fmla="*/ 50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4" h="848">
                <a:moveTo>
                  <a:pt x="600" y="800"/>
                </a:moveTo>
                <a:cubicBezTo>
                  <a:pt x="704" y="800"/>
                  <a:pt x="798" y="758"/>
                  <a:pt x="866" y="690"/>
                </a:cubicBezTo>
                <a:cubicBezTo>
                  <a:pt x="934" y="622"/>
                  <a:pt x="976" y="528"/>
                  <a:pt x="976" y="424"/>
                </a:cubicBezTo>
                <a:cubicBezTo>
                  <a:pt x="976" y="320"/>
                  <a:pt x="934" y="226"/>
                  <a:pt x="866" y="158"/>
                </a:cubicBezTo>
                <a:cubicBezTo>
                  <a:pt x="798" y="90"/>
                  <a:pt x="704" y="48"/>
                  <a:pt x="600" y="48"/>
                </a:cubicBezTo>
                <a:cubicBezTo>
                  <a:pt x="497" y="48"/>
                  <a:pt x="403" y="90"/>
                  <a:pt x="334" y="158"/>
                </a:cubicBezTo>
                <a:cubicBezTo>
                  <a:pt x="311" y="181"/>
                  <a:pt x="291" y="207"/>
                  <a:pt x="275" y="236"/>
                </a:cubicBezTo>
                <a:cubicBezTo>
                  <a:pt x="404" y="236"/>
                  <a:pt x="404" y="236"/>
                  <a:pt x="404" y="236"/>
                </a:cubicBezTo>
                <a:cubicBezTo>
                  <a:pt x="427" y="212"/>
                  <a:pt x="453" y="193"/>
                  <a:pt x="482" y="179"/>
                </a:cubicBezTo>
                <a:cubicBezTo>
                  <a:pt x="518" y="161"/>
                  <a:pt x="559" y="152"/>
                  <a:pt x="600" y="152"/>
                </a:cubicBezTo>
                <a:cubicBezTo>
                  <a:pt x="675" y="152"/>
                  <a:pt x="743" y="182"/>
                  <a:pt x="793" y="232"/>
                </a:cubicBezTo>
                <a:cubicBezTo>
                  <a:pt x="842" y="281"/>
                  <a:pt x="872" y="349"/>
                  <a:pt x="872" y="424"/>
                </a:cubicBezTo>
                <a:cubicBezTo>
                  <a:pt x="872" y="499"/>
                  <a:pt x="842" y="567"/>
                  <a:pt x="793" y="616"/>
                </a:cubicBezTo>
                <a:cubicBezTo>
                  <a:pt x="743" y="665"/>
                  <a:pt x="675" y="696"/>
                  <a:pt x="600" y="696"/>
                </a:cubicBezTo>
                <a:cubicBezTo>
                  <a:pt x="341" y="696"/>
                  <a:pt x="341" y="696"/>
                  <a:pt x="341" y="696"/>
                </a:cubicBezTo>
                <a:cubicBezTo>
                  <a:pt x="408" y="760"/>
                  <a:pt x="500" y="800"/>
                  <a:pt x="600" y="800"/>
                </a:cubicBezTo>
                <a:close/>
                <a:moveTo>
                  <a:pt x="610" y="584"/>
                </a:moveTo>
                <a:cubicBezTo>
                  <a:pt x="404" y="584"/>
                  <a:pt x="206" y="584"/>
                  <a:pt x="0" y="584"/>
                </a:cubicBezTo>
                <a:cubicBezTo>
                  <a:pt x="0" y="536"/>
                  <a:pt x="0" y="536"/>
                  <a:pt x="0" y="536"/>
                </a:cubicBezTo>
                <a:cubicBezTo>
                  <a:pt x="569" y="536"/>
                  <a:pt x="569" y="536"/>
                  <a:pt x="569" y="536"/>
                </a:cubicBezTo>
                <a:cubicBezTo>
                  <a:pt x="600" y="536"/>
                  <a:pt x="600" y="536"/>
                  <a:pt x="600" y="536"/>
                </a:cubicBezTo>
                <a:cubicBezTo>
                  <a:pt x="705" y="536"/>
                  <a:pt x="705" y="536"/>
                  <a:pt x="705" y="536"/>
                </a:cubicBezTo>
                <a:cubicBezTo>
                  <a:pt x="709" y="536"/>
                  <a:pt x="710" y="540"/>
                  <a:pt x="708" y="543"/>
                </a:cubicBezTo>
                <a:cubicBezTo>
                  <a:pt x="681" y="566"/>
                  <a:pt x="647" y="581"/>
                  <a:pt x="610" y="584"/>
                </a:cubicBezTo>
                <a:close/>
                <a:moveTo>
                  <a:pt x="200" y="284"/>
                </a:moveTo>
                <a:cubicBezTo>
                  <a:pt x="221" y="223"/>
                  <a:pt x="256" y="169"/>
                  <a:pt x="301" y="124"/>
                </a:cubicBezTo>
                <a:cubicBezTo>
                  <a:pt x="377" y="47"/>
                  <a:pt x="483" y="0"/>
                  <a:pt x="600" y="0"/>
                </a:cubicBezTo>
                <a:cubicBezTo>
                  <a:pt x="717" y="0"/>
                  <a:pt x="823" y="47"/>
                  <a:pt x="900" y="124"/>
                </a:cubicBezTo>
                <a:cubicBezTo>
                  <a:pt x="977" y="201"/>
                  <a:pt x="1024" y="307"/>
                  <a:pt x="1024" y="424"/>
                </a:cubicBezTo>
                <a:cubicBezTo>
                  <a:pt x="1024" y="541"/>
                  <a:pt x="977" y="647"/>
                  <a:pt x="900" y="724"/>
                </a:cubicBezTo>
                <a:cubicBezTo>
                  <a:pt x="823" y="800"/>
                  <a:pt x="717" y="848"/>
                  <a:pt x="600" y="848"/>
                </a:cubicBezTo>
                <a:cubicBezTo>
                  <a:pt x="483" y="848"/>
                  <a:pt x="377" y="800"/>
                  <a:pt x="301" y="724"/>
                </a:cubicBezTo>
                <a:cubicBezTo>
                  <a:pt x="292" y="715"/>
                  <a:pt x="283" y="705"/>
                  <a:pt x="275" y="696"/>
                </a:cubicBezTo>
                <a:cubicBezTo>
                  <a:pt x="0" y="696"/>
                  <a:pt x="0" y="696"/>
                  <a:pt x="0" y="696"/>
                </a:cubicBezTo>
                <a:cubicBezTo>
                  <a:pt x="0" y="632"/>
                  <a:pt x="0" y="632"/>
                  <a:pt x="0" y="632"/>
                </a:cubicBezTo>
                <a:cubicBezTo>
                  <a:pt x="201" y="632"/>
                  <a:pt x="400" y="632"/>
                  <a:pt x="600" y="632"/>
                </a:cubicBezTo>
                <a:cubicBezTo>
                  <a:pt x="658" y="632"/>
                  <a:pt x="710" y="609"/>
                  <a:pt x="747" y="571"/>
                </a:cubicBezTo>
                <a:cubicBezTo>
                  <a:pt x="785" y="533"/>
                  <a:pt x="808" y="481"/>
                  <a:pt x="808" y="424"/>
                </a:cubicBezTo>
                <a:cubicBezTo>
                  <a:pt x="808" y="366"/>
                  <a:pt x="785" y="314"/>
                  <a:pt x="747" y="277"/>
                </a:cubicBezTo>
                <a:cubicBezTo>
                  <a:pt x="710" y="239"/>
                  <a:pt x="658" y="216"/>
                  <a:pt x="600" y="216"/>
                </a:cubicBezTo>
                <a:cubicBezTo>
                  <a:pt x="568" y="216"/>
                  <a:pt x="537" y="223"/>
                  <a:pt x="510" y="237"/>
                </a:cubicBezTo>
                <a:cubicBezTo>
                  <a:pt x="486" y="248"/>
                  <a:pt x="465" y="264"/>
                  <a:pt x="447" y="284"/>
                </a:cubicBezTo>
                <a:cubicBezTo>
                  <a:pt x="364" y="284"/>
                  <a:pt x="282" y="284"/>
                  <a:pt x="200" y="284"/>
                </a:cubicBezTo>
                <a:close/>
                <a:moveTo>
                  <a:pt x="600" y="336"/>
                </a:moveTo>
                <a:cubicBezTo>
                  <a:pt x="649" y="336"/>
                  <a:pt x="688" y="375"/>
                  <a:pt x="688" y="424"/>
                </a:cubicBezTo>
                <a:cubicBezTo>
                  <a:pt x="688" y="472"/>
                  <a:pt x="649" y="512"/>
                  <a:pt x="600" y="512"/>
                </a:cubicBezTo>
                <a:cubicBezTo>
                  <a:pt x="552" y="512"/>
                  <a:pt x="512" y="472"/>
                  <a:pt x="512" y="424"/>
                </a:cubicBezTo>
                <a:cubicBezTo>
                  <a:pt x="512" y="375"/>
                  <a:pt x="552" y="336"/>
                  <a:pt x="600" y="336"/>
                </a:cubicBezTo>
                <a:close/>
                <a:moveTo>
                  <a:pt x="500" y="503"/>
                </a:moveTo>
                <a:cubicBezTo>
                  <a:pt x="0" y="503"/>
                  <a:pt x="0" y="503"/>
                  <a:pt x="0" y="503"/>
                </a:cubicBezTo>
                <a:cubicBezTo>
                  <a:pt x="0" y="367"/>
                  <a:pt x="0" y="367"/>
                  <a:pt x="0" y="367"/>
                </a:cubicBezTo>
                <a:cubicBezTo>
                  <a:pt x="184" y="347"/>
                  <a:pt x="184" y="347"/>
                  <a:pt x="184" y="347"/>
                </a:cubicBezTo>
                <a:cubicBezTo>
                  <a:pt x="350" y="347"/>
                  <a:pt x="350" y="347"/>
                  <a:pt x="350" y="347"/>
                </a:cubicBezTo>
                <a:cubicBezTo>
                  <a:pt x="433" y="347"/>
                  <a:pt x="500" y="414"/>
                  <a:pt x="500" y="497"/>
                </a:cubicBezTo>
                <a:cubicBezTo>
                  <a:pt x="500" y="499"/>
                  <a:pt x="500" y="501"/>
                  <a:pt x="500" y="50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9" name="Freeform 11"/>
          <p:cNvSpPr>
            <a:spLocks noEditPoints="1"/>
          </p:cNvSpPr>
          <p:nvPr/>
        </p:nvSpPr>
        <p:spPr bwMode="auto">
          <a:xfrm>
            <a:off x="4569517" y="1720519"/>
            <a:ext cx="483093" cy="390145"/>
          </a:xfrm>
          <a:custGeom>
            <a:avLst/>
            <a:gdLst>
              <a:gd name="T0" fmla="*/ 0 w 513"/>
              <a:gd name="T1" fmla="*/ 277 h 414"/>
              <a:gd name="T2" fmla="*/ 125 w 513"/>
              <a:gd name="T3" fmla="*/ 161 h 414"/>
              <a:gd name="T4" fmla="*/ 250 w 513"/>
              <a:gd name="T5" fmla="*/ 277 h 414"/>
              <a:gd name="T6" fmla="*/ 0 w 513"/>
              <a:gd name="T7" fmla="*/ 277 h 414"/>
              <a:gd name="T8" fmla="*/ 0 w 513"/>
              <a:gd name="T9" fmla="*/ 295 h 414"/>
              <a:gd name="T10" fmla="*/ 125 w 513"/>
              <a:gd name="T11" fmla="*/ 412 h 414"/>
              <a:gd name="T12" fmla="*/ 250 w 513"/>
              <a:gd name="T13" fmla="*/ 295 h 414"/>
              <a:gd name="T14" fmla="*/ 0 w 513"/>
              <a:gd name="T15" fmla="*/ 295 h 414"/>
              <a:gd name="T16" fmla="*/ 368 w 513"/>
              <a:gd name="T17" fmla="*/ 58 h 414"/>
              <a:gd name="T18" fmla="*/ 488 w 513"/>
              <a:gd name="T19" fmla="*/ 266 h 414"/>
              <a:gd name="T20" fmla="*/ 455 w 513"/>
              <a:gd name="T21" fmla="*/ 390 h 414"/>
              <a:gd name="T22" fmla="*/ 332 w 513"/>
              <a:gd name="T23" fmla="*/ 357 h 414"/>
              <a:gd name="T24" fmla="*/ 212 w 513"/>
              <a:gd name="T25" fmla="*/ 148 h 414"/>
              <a:gd name="T26" fmla="*/ 245 w 513"/>
              <a:gd name="T27" fmla="*/ 25 h 414"/>
              <a:gd name="T28" fmla="*/ 368 w 513"/>
              <a:gd name="T29" fmla="*/ 58 h 414"/>
              <a:gd name="T30" fmla="*/ 221 w 513"/>
              <a:gd name="T31" fmla="*/ 143 h 414"/>
              <a:gd name="T32" fmla="*/ 281 w 513"/>
              <a:gd name="T33" fmla="*/ 247 h 414"/>
              <a:gd name="T34" fmla="*/ 419 w 513"/>
              <a:gd name="T35" fmla="*/ 168 h 414"/>
              <a:gd name="T36" fmla="*/ 359 w 513"/>
              <a:gd name="T37" fmla="*/ 63 h 414"/>
              <a:gd name="T38" fmla="*/ 250 w 513"/>
              <a:gd name="T39" fmla="*/ 34 h 414"/>
              <a:gd name="T40" fmla="*/ 221 w 513"/>
              <a:gd name="T41" fmla="*/ 14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3" h="414">
                <a:moveTo>
                  <a:pt x="0" y="277"/>
                </a:moveTo>
                <a:cubicBezTo>
                  <a:pt x="4" y="212"/>
                  <a:pt x="58" y="161"/>
                  <a:pt x="125" y="161"/>
                </a:cubicBezTo>
                <a:cubicBezTo>
                  <a:pt x="191" y="161"/>
                  <a:pt x="245" y="212"/>
                  <a:pt x="250" y="277"/>
                </a:cubicBezTo>
                <a:lnTo>
                  <a:pt x="0" y="277"/>
                </a:lnTo>
                <a:close/>
                <a:moveTo>
                  <a:pt x="0" y="295"/>
                </a:moveTo>
                <a:cubicBezTo>
                  <a:pt x="4" y="360"/>
                  <a:pt x="58" y="412"/>
                  <a:pt x="125" y="412"/>
                </a:cubicBezTo>
                <a:cubicBezTo>
                  <a:pt x="191" y="412"/>
                  <a:pt x="245" y="360"/>
                  <a:pt x="250" y="295"/>
                </a:cubicBezTo>
                <a:lnTo>
                  <a:pt x="0" y="295"/>
                </a:lnTo>
                <a:close/>
                <a:moveTo>
                  <a:pt x="368" y="58"/>
                </a:moveTo>
                <a:cubicBezTo>
                  <a:pt x="488" y="266"/>
                  <a:pt x="488" y="266"/>
                  <a:pt x="488" y="266"/>
                </a:cubicBezTo>
                <a:cubicBezTo>
                  <a:pt x="513" y="309"/>
                  <a:pt x="498" y="365"/>
                  <a:pt x="455" y="390"/>
                </a:cubicBezTo>
                <a:cubicBezTo>
                  <a:pt x="412" y="414"/>
                  <a:pt x="357" y="400"/>
                  <a:pt x="332" y="357"/>
                </a:cubicBezTo>
                <a:cubicBezTo>
                  <a:pt x="212" y="148"/>
                  <a:pt x="212" y="148"/>
                  <a:pt x="212" y="148"/>
                </a:cubicBezTo>
                <a:cubicBezTo>
                  <a:pt x="187" y="105"/>
                  <a:pt x="202" y="50"/>
                  <a:pt x="245" y="25"/>
                </a:cubicBezTo>
                <a:cubicBezTo>
                  <a:pt x="288" y="0"/>
                  <a:pt x="343" y="15"/>
                  <a:pt x="368" y="58"/>
                </a:cubicBezTo>
                <a:close/>
                <a:moveTo>
                  <a:pt x="221" y="143"/>
                </a:moveTo>
                <a:cubicBezTo>
                  <a:pt x="281" y="247"/>
                  <a:pt x="281" y="247"/>
                  <a:pt x="281" y="247"/>
                </a:cubicBezTo>
                <a:cubicBezTo>
                  <a:pt x="419" y="168"/>
                  <a:pt x="419" y="168"/>
                  <a:pt x="419" y="168"/>
                </a:cubicBezTo>
                <a:cubicBezTo>
                  <a:pt x="359" y="63"/>
                  <a:pt x="359" y="63"/>
                  <a:pt x="359" y="63"/>
                </a:cubicBezTo>
                <a:cubicBezTo>
                  <a:pt x="337" y="25"/>
                  <a:pt x="288" y="12"/>
                  <a:pt x="250" y="34"/>
                </a:cubicBezTo>
                <a:cubicBezTo>
                  <a:pt x="212" y="56"/>
                  <a:pt x="199" y="105"/>
                  <a:pt x="221" y="14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4591"/>
    </mc:Choice>
    <mc:Fallback xmlns="">
      <p:transition spd="slow" advTm="459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19" name="Rectangle 4"/>
          <p:cNvSpPr/>
          <p:nvPr/>
        </p:nvSpPr>
        <p:spPr>
          <a:xfrm>
            <a:off x="355340" y="1213138"/>
            <a:ext cx="3803376" cy="232387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Calibri" panose="020F0502020204030204"/>
              <a:ea typeface="Roboto" pitchFamily="2" charset="0"/>
              <a:cs typeface="+mn-cs"/>
            </a:endParaRPr>
          </a:p>
        </p:txBody>
      </p:sp>
      <p:sp>
        <p:nvSpPr>
          <p:cNvPr id="20" name="Rectangle 5"/>
          <p:cNvSpPr/>
          <p:nvPr/>
        </p:nvSpPr>
        <p:spPr>
          <a:xfrm>
            <a:off x="355340" y="3584627"/>
            <a:ext cx="3803376" cy="1715776"/>
          </a:xfrm>
          <a:prstGeom prst="rect">
            <a:avLst/>
          </a:prstGeom>
          <a:solidFill>
            <a:srgbClr val="00BE9B"/>
          </a:solid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Calibri" panose="020F0502020204030204"/>
              <a:ea typeface="Roboto" pitchFamily="2" charset="0"/>
              <a:cs typeface="+mn-cs"/>
            </a:endParaRPr>
          </a:p>
        </p:txBody>
      </p:sp>
      <p:cxnSp>
        <p:nvCxnSpPr>
          <p:cNvPr id="21" name="Straight Connector 12"/>
          <p:cNvCxnSpPr/>
          <p:nvPr/>
        </p:nvCxnSpPr>
        <p:spPr>
          <a:xfrm>
            <a:off x="351828" y="5446365"/>
            <a:ext cx="11526284" cy="0"/>
          </a:xfrm>
          <a:prstGeom prst="line">
            <a:avLst/>
          </a:prstGeom>
          <a:noFill/>
          <a:ln w="9525" cap="flat" cmpd="sng" algn="ctr">
            <a:solidFill>
              <a:sysClr val="window" lastClr="FFFFFF">
                <a:lumMod val="75000"/>
              </a:sysClr>
            </a:solidFill>
            <a:prstDash val="sysDash"/>
            <a:miter lim="800000"/>
            <a:headEnd type="oval" w="sm" len="sm"/>
            <a:tailEnd type="oval" w="sm" len="sm"/>
          </a:ln>
          <a:effectLst/>
        </p:spPr>
      </p:cxnSp>
      <p:sp>
        <p:nvSpPr>
          <p:cNvPr id="22" name="TextBox 21"/>
          <p:cNvSpPr txBox="1"/>
          <p:nvPr/>
        </p:nvSpPr>
        <p:spPr>
          <a:xfrm>
            <a:off x="1207361" y="5650346"/>
            <a:ext cx="9777278" cy="830983"/>
          </a:xfrm>
          <a:prstGeom prst="rect">
            <a:avLst/>
          </a:prstGeom>
          <a:noFill/>
          <a:ln>
            <a:noFill/>
          </a:ln>
        </p:spPr>
        <p:txBody>
          <a:bodyPr wrap="square" lIns="91428" tIns="45713" rIns="91428" bIns="45713">
            <a:spAutoFit/>
          </a:bodyPr>
          <a:lstStyle>
            <a:defPPr>
              <a:defRPr lang="zh-CN"/>
            </a:defPPr>
            <a:lvl1pPr>
              <a:lnSpc>
                <a:spcPct val="150000"/>
              </a:lnSpc>
              <a:defRPr sz="1600">
                <a:solidFill>
                  <a:schemeClr val="tx1">
                    <a:lumMod val="65000"/>
                    <a:lumOff val="35000"/>
                  </a:schemeClr>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a:t>
            </a:r>
            <a:r>
              <a:rPr lang="en-US" altLang="zh-CN" dirty="0">
                <a:sym typeface="Arial" panose="020B0604020202020204" pitchFamily="34" charset="0"/>
              </a:rPr>
              <a:t>.</a:t>
            </a:r>
            <a:endParaRPr lang="zh-CN" altLang="en-US" dirty="0">
              <a:sym typeface="Arial" panose="020B0604020202020204" pitchFamily="34" charset="0"/>
            </a:endParaRPr>
          </a:p>
        </p:txBody>
      </p:sp>
      <p:sp>
        <p:nvSpPr>
          <p:cNvPr id="23" name="TextBox 22"/>
          <p:cNvSpPr txBox="1"/>
          <p:nvPr/>
        </p:nvSpPr>
        <p:spPr>
          <a:xfrm>
            <a:off x="479639" y="3745273"/>
            <a:ext cx="3550154" cy="1346508"/>
          </a:xfrm>
          <a:prstGeom prst="rect">
            <a:avLst/>
          </a:prstGeom>
          <a:noFill/>
          <a:ln>
            <a:noFill/>
          </a:ln>
        </p:spPr>
        <p:txBody>
          <a:bodyPr wrap="square" lIns="91428" tIns="45713" rIns="91428" bIns="45713">
            <a:spAutoFit/>
          </a:bodyPr>
          <a:lstStyle>
            <a:defPPr>
              <a:defRPr lang="zh-CN"/>
            </a:defPPr>
            <a:lvl1pPr>
              <a:lnSpc>
                <a:spcPct val="150000"/>
              </a:lnSpc>
              <a:defRPr sz="1600">
                <a:solidFill>
                  <a:schemeClr val="tx1">
                    <a:lumMod val="65000"/>
                    <a:lumOff val="35000"/>
                  </a:schemeClr>
                </a:solidFill>
                <a:latin typeface="Arial" panose="020B0604020202020204" pitchFamily="34" charset="0"/>
                <a:ea typeface="微软雅黑" panose="020B0503020204020204" pitchFamily="34" charset="-122"/>
              </a:defRPr>
            </a:lvl1pPr>
          </a:lstStyle>
          <a:p>
            <a:r>
              <a:rPr lang="zh-CN" altLang="en-US" sz="1400" dirty="0">
                <a:solidFill>
                  <a:schemeClr val="bg1"/>
                </a:solidFill>
                <a:sym typeface="Arial" panose="020B0604020202020204" pitchFamily="34" charset="0"/>
              </a:rPr>
              <a:t>点击请替换文字内容</a:t>
            </a:r>
          </a:p>
          <a:p>
            <a:r>
              <a:rPr lang="zh-CN" altLang="en-US" sz="1400" dirty="0">
                <a:solidFill>
                  <a:schemeClr val="bg1"/>
                </a:solidFill>
                <a:sym typeface="Arial" panose="020B0604020202020204" pitchFamily="34" charset="0"/>
              </a:rPr>
              <a:t>请替换文字内容，点击添加相关标题文字，修改文字内容，也可以直接复制你的内容到此。</a:t>
            </a:r>
          </a:p>
        </p:txBody>
      </p:sp>
      <p:sp>
        <p:nvSpPr>
          <p:cNvPr id="24" name="Rectangle 16"/>
          <p:cNvSpPr/>
          <p:nvPr/>
        </p:nvSpPr>
        <p:spPr>
          <a:xfrm>
            <a:off x="4217591" y="1213138"/>
            <a:ext cx="3803376" cy="232387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Calibri" panose="020F0502020204030204"/>
              <a:ea typeface="Roboto" pitchFamily="2" charset="0"/>
              <a:cs typeface="+mn-cs"/>
            </a:endParaRPr>
          </a:p>
        </p:txBody>
      </p:sp>
      <p:sp>
        <p:nvSpPr>
          <p:cNvPr id="25" name="Rectangle 17"/>
          <p:cNvSpPr/>
          <p:nvPr/>
        </p:nvSpPr>
        <p:spPr>
          <a:xfrm>
            <a:off x="4217591" y="3584627"/>
            <a:ext cx="3803376" cy="1715776"/>
          </a:xfrm>
          <a:prstGeom prst="rect">
            <a:avLst/>
          </a:prstGeom>
          <a:solidFill>
            <a:srgbClr val="93D845"/>
          </a:solid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Calibri" panose="020F0502020204030204"/>
              <a:ea typeface="Roboto" pitchFamily="2" charset="0"/>
              <a:cs typeface="+mn-cs"/>
            </a:endParaRPr>
          </a:p>
        </p:txBody>
      </p:sp>
      <p:sp>
        <p:nvSpPr>
          <p:cNvPr id="26" name="TextBox 25"/>
          <p:cNvSpPr txBox="1"/>
          <p:nvPr/>
        </p:nvSpPr>
        <p:spPr>
          <a:xfrm>
            <a:off x="4341893" y="3745273"/>
            <a:ext cx="3550154" cy="1346508"/>
          </a:xfrm>
          <a:prstGeom prst="rect">
            <a:avLst/>
          </a:prstGeom>
          <a:noFill/>
          <a:ln>
            <a:noFill/>
          </a:ln>
        </p:spPr>
        <p:txBody>
          <a:bodyPr wrap="square" lIns="91428" tIns="45713" rIns="91428" bIns="45713">
            <a:spAutoFit/>
          </a:bodyPr>
          <a:lstStyle>
            <a:defPPr>
              <a:defRPr lang="zh-CN"/>
            </a:defPPr>
            <a:lvl1pPr>
              <a:lnSpc>
                <a:spcPct val="150000"/>
              </a:lnSpc>
              <a:defRPr sz="1400">
                <a:solidFill>
                  <a:schemeClr val="bg1"/>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点击请替换文字内容</a:t>
            </a:r>
          </a:p>
          <a:p>
            <a:r>
              <a:rPr lang="zh-CN" altLang="en-US" dirty="0">
                <a:sym typeface="Arial" panose="020B0604020202020204" pitchFamily="34" charset="0"/>
              </a:rPr>
              <a:t>请替换文字内容，点击添加相关标题文字，修改文字内容，也可以直接复制你的内容到此。</a:t>
            </a:r>
          </a:p>
        </p:txBody>
      </p:sp>
      <p:sp>
        <p:nvSpPr>
          <p:cNvPr id="27" name="Rectangle 19"/>
          <p:cNvSpPr/>
          <p:nvPr/>
        </p:nvSpPr>
        <p:spPr>
          <a:xfrm>
            <a:off x="8079843" y="1213138"/>
            <a:ext cx="3803376" cy="2323874"/>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Calibri" panose="020F0502020204030204"/>
              <a:ea typeface="Roboto" pitchFamily="2" charset="0"/>
              <a:cs typeface="+mn-cs"/>
            </a:endParaRPr>
          </a:p>
        </p:txBody>
      </p:sp>
      <p:sp>
        <p:nvSpPr>
          <p:cNvPr id="28" name="Rectangle 20"/>
          <p:cNvSpPr/>
          <p:nvPr/>
        </p:nvSpPr>
        <p:spPr>
          <a:xfrm>
            <a:off x="8079843" y="3584627"/>
            <a:ext cx="3803376" cy="1715776"/>
          </a:xfrm>
          <a:prstGeom prst="rect">
            <a:avLst/>
          </a:prstGeom>
          <a:solidFill>
            <a:srgbClr val="00BE9B"/>
          </a:solid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Calibri" panose="020F0502020204030204"/>
              <a:ea typeface="Roboto" pitchFamily="2" charset="0"/>
              <a:cs typeface="+mn-cs"/>
            </a:endParaRPr>
          </a:p>
        </p:txBody>
      </p:sp>
      <p:sp>
        <p:nvSpPr>
          <p:cNvPr id="29" name="TextBox 28"/>
          <p:cNvSpPr txBox="1"/>
          <p:nvPr/>
        </p:nvSpPr>
        <p:spPr>
          <a:xfrm>
            <a:off x="8204146" y="3745273"/>
            <a:ext cx="3550154" cy="1384980"/>
          </a:xfrm>
          <a:prstGeom prst="rect">
            <a:avLst/>
          </a:prstGeom>
          <a:noFill/>
          <a:ln>
            <a:noFill/>
          </a:ln>
        </p:spPr>
        <p:txBody>
          <a:bodyPr wrap="square" lIns="91428" tIns="45713" rIns="91428" bIns="45713">
            <a:spAutoFit/>
          </a:bodyPr>
          <a:lstStyle>
            <a:defPPr>
              <a:defRPr lang="zh-CN"/>
            </a:defPPr>
            <a:lvl1pPr>
              <a:lnSpc>
                <a:spcPct val="150000"/>
              </a:lnSpc>
              <a:defRPr sz="1400">
                <a:solidFill>
                  <a:schemeClr val="bg1"/>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点击请替换文字内容</a:t>
            </a:r>
          </a:p>
          <a:p>
            <a:r>
              <a:rPr lang="zh-CN" altLang="en-US" dirty="0">
                <a:sym typeface="Arial" panose="020B0604020202020204" pitchFamily="34" charset="0"/>
              </a:rPr>
              <a:t>请替换文字内容，点击添加相关标题文字，修改文字内容，也可以直接复制你的内容到此。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2000" advTm="3755"/>
    </mc:Choice>
    <mc:Fallback xmlns="">
      <p:transition spd="slow" advTm="375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Rectangle 89"/>
          <p:cNvSpPr/>
          <p:nvPr/>
        </p:nvSpPr>
        <p:spPr>
          <a:xfrm>
            <a:off x="1935186" y="4060827"/>
            <a:ext cx="3750263" cy="107150"/>
          </a:xfrm>
          <a:prstGeom prst="rect">
            <a:avLst/>
          </a:prstGeom>
          <a:solidFill>
            <a:sysClr val="window" lastClr="FFFFFF">
              <a:lumMod val="85000"/>
            </a:sysClr>
          </a:solidFill>
          <a:ln w="12700" cap="flat" cmpd="sng" algn="ctr">
            <a:noFill/>
            <a:prstDash val="solid"/>
            <a:miter lim="800000"/>
          </a:ln>
          <a:effectLst/>
        </p:spPr>
        <p:txBody>
          <a:bodyPr lIns="91391" tIns="45696" rIns="91391" bIns="45696"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137"/>
          <p:cNvGrpSpPr/>
          <p:nvPr/>
        </p:nvGrpSpPr>
        <p:grpSpPr>
          <a:xfrm>
            <a:off x="2272082" y="1703525"/>
            <a:ext cx="301358" cy="2317121"/>
            <a:chOff x="1074408" y="1485901"/>
            <a:chExt cx="214311" cy="1647821"/>
          </a:xfrm>
        </p:grpSpPr>
        <p:cxnSp>
          <p:nvCxnSpPr>
            <p:cNvPr id="10" name="Straight Connector 90"/>
            <p:cNvCxnSpPr/>
            <p:nvPr/>
          </p:nvCxnSpPr>
          <p:spPr>
            <a:xfrm rot="16200000" flipV="1">
              <a:off x="359569" y="2302205"/>
              <a:ext cx="1638299" cy="5691"/>
            </a:xfrm>
            <a:prstGeom prst="line">
              <a:avLst/>
            </a:prstGeom>
            <a:noFill/>
            <a:ln w="12700" cap="flat" cmpd="sng" algn="ctr">
              <a:solidFill>
                <a:sysClr val="window" lastClr="FFFFFF">
                  <a:lumMod val="75000"/>
                </a:sysClr>
              </a:solidFill>
              <a:prstDash val="sysDot"/>
              <a:miter lim="800000"/>
              <a:headEnd type="none" w="med" len="med"/>
              <a:tailEnd type="oval" w="med" len="med"/>
            </a:ln>
            <a:effectLst/>
          </p:spPr>
        </p:cxnSp>
        <p:sp>
          <p:nvSpPr>
            <p:cNvPr id="11" name="Rounded Rectangle 94"/>
            <p:cNvSpPr/>
            <p:nvPr/>
          </p:nvSpPr>
          <p:spPr>
            <a:xfrm>
              <a:off x="1074408" y="2190750"/>
              <a:ext cx="214311" cy="942972"/>
            </a:xfrm>
            <a:prstGeom prst="roundRect">
              <a:avLst/>
            </a:prstGeom>
            <a:solidFill>
              <a:srgbClr val="00BE9B"/>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38"/>
          <p:cNvGrpSpPr/>
          <p:nvPr/>
        </p:nvGrpSpPr>
        <p:grpSpPr>
          <a:xfrm>
            <a:off x="2805693" y="1703525"/>
            <a:ext cx="301358" cy="2317121"/>
            <a:chOff x="1447800" y="1485901"/>
            <a:chExt cx="214311" cy="1647821"/>
          </a:xfrm>
        </p:grpSpPr>
        <p:cxnSp>
          <p:nvCxnSpPr>
            <p:cNvPr id="13" name="Straight Connector 97"/>
            <p:cNvCxnSpPr/>
            <p:nvPr/>
          </p:nvCxnSpPr>
          <p:spPr>
            <a:xfrm rot="16200000" flipV="1">
              <a:off x="732961" y="2302205"/>
              <a:ext cx="1638299" cy="5691"/>
            </a:xfrm>
            <a:prstGeom prst="line">
              <a:avLst/>
            </a:prstGeom>
            <a:noFill/>
            <a:ln w="12700" cap="flat" cmpd="sng" algn="ctr">
              <a:solidFill>
                <a:sysClr val="window" lastClr="FFFFFF">
                  <a:lumMod val="75000"/>
                </a:sysClr>
              </a:solidFill>
              <a:prstDash val="sysDot"/>
              <a:miter lim="800000"/>
              <a:headEnd type="none" w="med" len="med"/>
              <a:tailEnd type="oval" w="med" len="med"/>
            </a:ln>
            <a:effectLst/>
          </p:spPr>
        </p:cxnSp>
        <p:sp>
          <p:nvSpPr>
            <p:cNvPr id="14" name="Rounded Rectangle 100"/>
            <p:cNvSpPr/>
            <p:nvPr/>
          </p:nvSpPr>
          <p:spPr>
            <a:xfrm>
              <a:off x="1447800" y="1962150"/>
              <a:ext cx="214311" cy="1171572"/>
            </a:xfrm>
            <a:prstGeom prst="roundRect">
              <a:avLst/>
            </a:prstGeom>
            <a:solidFill>
              <a:srgbClr val="404040"/>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139"/>
          <p:cNvGrpSpPr/>
          <p:nvPr/>
        </p:nvGrpSpPr>
        <p:grpSpPr>
          <a:xfrm>
            <a:off x="3339305" y="1703525"/>
            <a:ext cx="301358" cy="2317121"/>
            <a:chOff x="1828800" y="1485901"/>
            <a:chExt cx="214311" cy="1647821"/>
          </a:xfrm>
        </p:grpSpPr>
        <p:cxnSp>
          <p:nvCxnSpPr>
            <p:cNvPr id="16" name="Straight Connector 103"/>
            <p:cNvCxnSpPr/>
            <p:nvPr/>
          </p:nvCxnSpPr>
          <p:spPr>
            <a:xfrm rot="16200000" flipV="1">
              <a:off x="1113961" y="2302205"/>
              <a:ext cx="1638299" cy="5691"/>
            </a:xfrm>
            <a:prstGeom prst="line">
              <a:avLst/>
            </a:prstGeom>
            <a:noFill/>
            <a:ln w="12700" cap="flat" cmpd="sng" algn="ctr">
              <a:solidFill>
                <a:sysClr val="window" lastClr="FFFFFF">
                  <a:lumMod val="75000"/>
                </a:sysClr>
              </a:solidFill>
              <a:prstDash val="sysDot"/>
              <a:miter lim="800000"/>
              <a:headEnd type="none" w="med" len="med"/>
              <a:tailEnd type="oval" w="med" len="med"/>
            </a:ln>
            <a:effectLst/>
          </p:spPr>
        </p:cxnSp>
        <p:sp>
          <p:nvSpPr>
            <p:cNvPr id="17" name="Rounded Rectangle 106"/>
            <p:cNvSpPr/>
            <p:nvPr/>
          </p:nvSpPr>
          <p:spPr>
            <a:xfrm>
              <a:off x="1828800" y="1809750"/>
              <a:ext cx="214311" cy="1323972"/>
            </a:xfrm>
            <a:prstGeom prst="roundRect">
              <a:avLst/>
            </a:prstGeom>
            <a:solidFill>
              <a:srgbClr val="00BE9B"/>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140"/>
          <p:cNvGrpSpPr/>
          <p:nvPr/>
        </p:nvGrpSpPr>
        <p:grpSpPr>
          <a:xfrm>
            <a:off x="3872917" y="1703525"/>
            <a:ext cx="301358" cy="2317121"/>
            <a:chOff x="2209800" y="1485901"/>
            <a:chExt cx="214311" cy="1647821"/>
          </a:xfrm>
        </p:grpSpPr>
        <p:cxnSp>
          <p:nvCxnSpPr>
            <p:cNvPr id="19" name="Straight Connector 107"/>
            <p:cNvCxnSpPr/>
            <p:nvPr/>
          </p:nvCxnSpPr>
          <p:spPr>
            <a:xfrm rot="16200000" flipV="1">
              <a:off x="1494961" y="2302205"/>
              <a:ext cx="1638299" cy="5691"/>
            </a:xfrm>
            <a:prstGeom prst="line">
              <a:avLst/>
            </a:prstGeom>
            <a:noFill/>
            <a:ln w="12700" cap="flat" cmpd="sng" algn="ctr">
              <a:solidFill>
                <a:sysClr val="window" lastClr="FFFFFF">
                  <a:lumMod val="75000"/>
                </a:sysClr>
              </a:solidFill>
              <a:prstDash val="sysDot"/>
              <a:miter lim="800000"/>
              <a:headEnd type="none" w="med" len="med"/>
              <a:tailEnd type="oval" w="med" len="med"/>
            </a:ln>
            <a:effectLst/>
          </p:spPr>
        </p:cxnSp>
        <p:sp>
          <p:nvSpPr>
            <p:cNvPr id="20" name="Rounded Rectangle 120"/>
            <p:cNvSpPr/>
            <p:nvPr/>
          </p:nvSpPr>
          <p:spPr>
            <a:xfrm>
              <a:off x="2209800" y="2419350"/>
              <a:ext cx="214311" cy="714372"/>
            </a:xfrm>
            <a:prstGeom prst="roundRect">
              <a:avLst/>
            </a:prstGeom>
            <a:solidFill>
              <a:srgbClr val="404040"/>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141"/>
          <p:cNvGrpSpPr/>
          <p:nvPr/>
        </p:nvGrpSpPr>
        <p:grpSpPr>
          <a:xfrm>
            <a:off x="4406528" y="1703525"/>
            <a:ext cx="301358" cy="2317121"/>
            <a:chOff x="2667000" y="1485901"/>
            <a:chExt cx="214311" cy="1647821"/>
          </a:xfrm>
        </p:grpSpPr>
        <p:cxnSp>
          <p:nvCxnSpPr>
            <p:cNvPr id="22" name="Straight Connector 127"/>
            <p:cNvCxnSpPr/>
            <p:nvPr/>
          </p:nvCxnSpPr>
          <p:spPr>
            <a:xfrm rot="16200000" flipV="1">
              <a:off x="1952161" y="2302205"/>
              <a:ext cx="1638299" cy="5691"/>
            </a:xfrm>
            <a:prstGeom prst="line">
              <a:avLst/>
            </a:prstGeom>
            <a:noFill/>
            <a:ln w="12700" cap="flat" cmpd="sng" algn="ctr">
              <a:solidFill>
                <a:sysClr val="window" lastClr="FFFFFF">
                  <a:lumMod val="75000"/>
                </a:sysClr>
              </a:solidFill>
              <a:prstDash val="sysDot"/>
              <a:miter lim="800000"/>
              <a:headEnd type="none" w="med" len="med"/>
              <a:tailEnd type="oval" w="med" len="med"/>
            </a:ln>
            <a:effectLst/>
          </p:spPr>
        </p:cxnSp>
        <p:sp>
          <p:nvSpPr>
            <p:cNvPr id="23" name="Rounded Rectangle 128"/>
            <p:cNvSpPr/>
            <p:nvPr/>
          </p:nvSpPr>
          <p:spPr>
            <a:xfrm>
              <a:off x="2667000" y="1962150"/>
              <a:ext cx="214311" cy="1171572"/>
            </a:xfrm>
            <a:prstGeom prst="roundRect">
              <a:avLst/>
            </a:prstGeom>
            <a:solidFill>
              <a:srgbClr val="00BE9B"/>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42"/>
          <p:cNvGrpSpPr/>
          <p:nvPr/>
        </p:nvGrpSpPr>
        <p:grpSpPr>
          <a:xfrm>
            <a:off x="4940143" y="1703525"/>
            <a:ext cx="301358" cy="2317121"/>
            <a:chOff x="2971800" y="1485901"/>
            <a:chExt cx="214311" cy="1647821"/>
          </a:xfrm>
        </p:grpSpPr>
        <p:cxnSp>
          <p:nvCxnSpPr>
            <p:cNvPr id="25" name="Straight Connector 135"/>
            <p:cNvCxnSpPr/>
            <p:nvPr/>
          </p:nvCxnSpPr>
          <p:spPr>
            <a:xfrm rot="16200000" flipV="1">
              <a:off x="2256961" y="2302205"/>
              <a:ext cx="1638299" cy="5691"/>
            </a:xfrm>
            <a:prstGeom prst="line">
              <a:avLst/>
            </a:prstGeom>
            <a:noFill/>
            <a:ln w="12700" cap="flat" cmpd="sng" algn="ctr">
              <a:solidFill>
                <a:sysClr val="window" lastClr="FFFFFF">
                  <a:lumMod val="75000"/>
                </a:sysClr>
              </a:solidFill>
              <a:prstDash val="sysDot"/>
              <a:miter lim="800000"/>
              <a:headEnd type="none" w="med" len="med"/>
              <a:tailEnd type="oval" w="med" len="med"/>
            </a:ln>
            <a:effectLst/>
          </p:spPr>
        </p:cxnSp>
        <p:sp>
          <p:nvSpPr>
            <p:cNvPr id="26" name="Rounded Rectangle 136"/>
            <p:cNvSpPr/>
            <p:nvPr/>
          </p:nvSpPr>
          <p:spPr>
            <a:xfrm>
              <a:off x="2971800" y="1809750"/>
              <a:ext cx="214311" cy="1323972"/>
            </a:xfrm>
            <a:prstGeom prst="roundRect">
              <a:avLst/>
            </a:prstGeom>
            <a:solidFill>
              <a:srgbClr val="404040"/>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Rectangle 143"/>
          <p:cNvSpPr/>
          <p:nvPr/>
        </p:nvSpPr>
        <p:spPr>
          <a:xfrm>
            <a:off x="2301002" y="4210052"/>
            <a:ext cx="230992" cy="297739"/>
          </a:xfrm>
          <a:prstGeom prst="rect">
            <a:avLst/>
          </a:prstGeom>
        </p:spPr>
        <p:txBody>
          <a:bodyPr wrap="none" lIns="0" tIns="0" rIns="0" bIns="0">
            <a:spAutoFit/>
          </a:bodyPr>
          <a:lstStyle/>
          <a:p>
            <a:pPr algn="ctr" defTabSz="913765">
              <a:lnSpc>
                <a:spcPct val="120000"/>
              </a:lnSpc>
              <a:defRPr/>
            </a:pPr>
            <a:r>
              <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28" name="Rectangle 144"/>
          <p:cNvSpPr/>
          <p:nvPr/>
        </p:nvSpPr>
        <p:spPr>
          <a:xfrm>
            <a:off x="2839273" y="4210052"/>
            <a:ext cx="230992" cy="297739"/>
          </a:xfrm>
          <a:prstGeom prst="rect">
            <a:avLst/>
          </a:prstGeom>
        </p:spPr>
        <p:txBody>
          <a:bodyPr wrap="none" lIns="0" tIns="0" rIns="0" bIns="0">
            <a:spAutoFit/>
          </a:bodyPr>
          <a:lstStyle/>
          <a:p>
            <a:pPr algn="ctr" defTabSz="913765">
              <a:lnSpc>
                <a:spcPct val="120000"/>
              </a:lnSpc>
              <a:defRPr/>
            </a:pPr>
            <a:r>
              <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29" name="Rectangle 145"/>
          <p:cNvSpPr/>
          <p:nvPr/>
        </p:nvSpPr>
        <p:spPr>
          <a:xfrm>
            <a:off x="3377544" y="4210052"/>
            <a:ext cx="230992" cy="297739"/>
          </a:xfrm>
          <a:prstGeom prst="rect">
            <a:avLst/>
          </a:prstGeom>
        </p:spPr>
        <p:txBody>
          <a:bodyPr wrap="none" lIns="0" tIns="0" rIns="0" bIns="0">
            <a:spAutoFit/>
          </a:bodyPr>
          <a:lstStyle/>
          <a:p>
            <a:pPr algn="ctr" defTabSz="913765">
              <a:lnSpc>
                <a:spcPct val="120000"/>
              </a:lnSpc>
              <a:defRPr/>
            </a:pPr>
            <a:r>
              <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30" name="Rectangle 146"/>
          <p:cNvSpPr/>
          <p:nvPr/>
        </p:nvSpPr>
        <p:spPr>
          <a:xfrm>
            <a:off x="3915815" y="4210052"/>
            <a:ext cx="230992" cy="297739"/>
          </a:xfrm>
          <a:prstGeom prst="rect">
            <a:avLst/>
          </a:prstGeom>
        </p:spPr>
        <p:txBody>
          <a:bodyPr wrap="none" lIns="0" tIns="0" rIns="0" bIns="0">
            <a:spAutoFit/>
          </a:bodyPr>
          <a:lstStyle/>
          <a:p>
            <a:pPr algn="ctr" defTabSz="913765">
              <a:lnSpc>
                <a:spcPct val="120000"/>
              </a:lnSpc>
              <a:defRPr/>
            </a:pPr>
            <a:r>
              <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31" name="Rectangle 147"/>
          <p:cNvSpPr/>
          <p:nvPr/>
        </p:nvSpPr>
        <p:spPr>
          <a:xfrm>
            <a:off x="4454086" y="4210052"/>
            <a:ext cx="230992" cy="297739"/>
          </a:xfrm>
          <a:prstGeom prst="rect">
            <a:avLst/>
          </a:prstGeom>
        </p:spPr>
        <p:txBody>
          <a:bodyPr wrap="none" lIns="0" tIns="0" rIns="0" bIns="0">
            <a:spAutoFit/>
          </a:bodyPr>
          <a:lstStyle/>
          <a:p>
            <a:pPr algn="ctr" defTabSz="913765">
              <a:lnSpc>
                <a:spcPct val="120000"/>
              </a:lnSpc>
              <a:defRPr/>
            </a:pPr>
            <a:r>
              <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32" name="Rectangle 148"/>
          <p:cNvSpPr/>
          <p:nvPr/>
        </p:nvSpPr>
        <p:spPr>
          <a:xfrm>
            <a:off x="4992357" y="4210052"/>
            <a:ext cx="230992" cy="297739"/>
          </a:xfrm>
          <a:prstGeom prst="rect">
            <a:avLst/>
          </a:prstGeom>
        </p:spPr>
        <p:txBody>
          <a:bodyPr wrap="none" lIns="0" tIns="0" rIns="0" bIns="0">
            <a:spAutoFit/>
          </a:bodyPr>
          <a:lstStyle/>
          <a:p>
            <a:pPr algn="ctr" defTabSz="913765">
              <a:lnSpc>
                <a:spcPct val="120000"/>
              </a:lnSpc>
              <a:defRPr/>
            </a:pPr>
            <a:r>
              <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nvGrpSpPr>
          <p:cNvPr id="33" name="Group 149"/>
          <p:cNvGrpSpPr/>
          <p:nvPr/>
        </p:nvGrpSpPr>
        <p:grpSpPr>
          <a:xfrm>
            <a:off x="7441123" y="1317054"/>
            <a:ext cx="3096346" cy="1110233"/>
            <a:chOff x="4545107" y="3084667"/>
            <a:chExt cx="2345716" cy="789538"/>
          </a:xfrm>
        </p:grpSpPr>
        <p:sp>
          <p:nvSpPr>
            <p:cNvPr id="34" name="TextBox 33"/>
            <p:cNvSpPr txBox="1"/>
            <p:nvPr/>
          </p:nvSpPr>
          <p:spPr>
            <a:xfrm>
              <a:off x="4545107" y="3084667"/>
              <a:ext cx="1364009" cy="302047"/>
            </a:xfrm>
            <a:prstGeom prst="rect">
              <a:avLst/>
            </a:prstGeom>
            <a:noFill/>
          </p:spPr>
          <p:txBody>
            <a:bodyPr wrap="none" rtlCol="0">
              <a:spAutoFit/>
            </a:bodyPr>
            <a:lstStyle>
              <a:defPPr>
                <a:defRPr lang="zh-CN"/>
              </a:defPPr>
              <a:lvl1pPr algn="r" defTabSz="913765">
                <a:lnSpc>
                  <a:spcPct val="120000"/>
                </a:lnSpc>
                <a:defRPr sz="1800" b="1" kern="0">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pPr marL="0" marR="0" lvl="0" indent="0" algn="r" defTabSz="913765"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rPr>
                <a:t>请替换文字内容</a:t>
              </a:r>
              <a:endParaRPr kumimoji="0" lang="en-US" sz="18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4597686" y="3348942"/>
              <a:ext cx="2293137" cy="525263"/>
            </a:xfrm>
            <a:prstGeom prst="rect">
              <a:avLst/>
            </a:prstGeom>
          </p:spPr>
          <p:txBody>
            <a:bodyPr wrap="square" lIns="91391" tIns="45696" rIns="91391" bIns="45696">
              <a:spAutoFit/>
            </a:bodyPr>
            <a:lstStyle>
              <a:defPPr>
                <a:defRPr lang="zh-CN"/>
              </a:defPPr>
              <a:lvl1pPr defTabSz="914400">
                <a:lnSpc>
                  <a:spcPct val="150000"/>
                </a:lnSpc>
                <a:defRPr sz="140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在此录入上述图片的综合描述说明，在此录入图片的综合描述说明。</a:t>
              </a:r>
              <a:endParaRPr kumimoji="0" lang="zh-CN" altLang="en-US"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endParaRPr>
            </a:p>
          </p:txBody>
        </p:sp>
      </p:grpSp>
      <p:grpSp>
        <p:nvGrpSpPr>
          <p:cNvPr id="36" name="Group 155"/>
          <p:cNvGrpSpPr/>
          <p:nvPr/>
        </p:nvGrpSpPr>
        <p:grpSpPr>
          <a:xfrm>
            <a:off x="7440833" y="2541190"/>
            <a:ext cx="3240652" cy="1082150"/>
            <a:chOff x="4544883" y="3863097"/>
            <a:chExt cx="2455039" cy="769568"/>
          </a:xfrm>
        </p:grpSpPr>
        <p:sp>
          <p:nvSpPr>
            <p:cNvPr id="37" name="TextBox 36"/>
            <p:cNvSpPr txBox="1"/>
            <p:nvPr/>
          </p:nvSpPr>
          <p:spPr>
            <a:xfrm>
              <a:off x="4544883" y="3863097"/>
              <a:ext cx="1364009" cy="302047"/>
            </a:xfrm>
            <a:prstGeom prst="rect">
              <a:avLst/>
            </a:prstGeom>
            <a:noFill/>
          </p:spPr>
          <p:txBody>
            <a:bodyPr wrap="none" rtlCol="0">
              <a:spAutoFit/>
            </a:bodyPr>
            <a:lstStyle>
              <a:defPPr>
                <a:defRPr lang="zh-CN"/>
              </a:defPPr>
              <a:lvl1pPr algn="r" defTabSz="913765">
                <a:lnSpc>
                  <a:spcPct val="120000"/>
                </a:lnSpc>
                <a:defRPr sz="1800" b="1" kern="0">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pPr marL="0" marR="0" lvl="0" indent="0" algn="r" defTabSz="913765"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rPr>
                <a:t>请替换文字内容</a:t>
              </a:r>
              <a:endParaRPr kumimoji="0" lang="en-US" altLang="zh-CN" sz="18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37"/>
            <p:cNvSpPr txBox="1"/>
            <p:nvPr/>
          </p:nvSpPr>
          <p:spPr>
            <a:xfrm>
              <a:off x="4597685" y="4107401"/>
              <a:ext cx="2402237" cy="525264"/>
            </a:xfrm>
            <a:prstGeom prst="rect">
              <a:avLst/>
            </a:prstGeom>
          </p:spPr>
          <p:txBody>
            <a:bodyPr wrap="square" lIns="91391" tIns="45696" rIns="91391" bIns="45696">
              <a:spAutoFit/>
            </a:bodyPr>
            <a:lstStyle>
              <a:defPPr>
                <a:defRPr lang="zh-CN"/>
              </a:defPPr>
              <a:lvl1pPr defTabSz="914400">
                <a:lnSpc>
                  <a:spcPct val="150000"/>
                </a:lnSpc>
                <a:defRPr sz="140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在此录入上述图片的综合描述说明，在此录入图片的综合描述说明。</a:t>
              </a:r>
              <a:endParaRPr kumimoji="0" lang="zh-CN" altLang="en-US"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endParaRPr>
            </a:p>
          </p:txBody>
        </p:sp>
      </p:grpSp>
      <p:grpSp>
        <p:nvGrpSpPr>
          <p:cNvPr id="39" name="Group 161"/>
          <p:cNvGrpSpPr/>
          <p:nvPr/>
        </p:nvGrpSpPr>
        <p:grpSpPr>
          <a:xfrm>
            <a:off x="7441124" y="3745695"/>
            <a:ext cx="3096345" cy="1171759"/>
            <a:chOff x="4545103" y="3799371"/>
            <a:chExt cx="2345715" cy="833295"/>
          </a:xfrm>
        </p:grpSpPr>
        <p:sp>
          <p:nvSpPr>
            <p:cNvPr id="40" name="TextBox 39"/>
            <p:cNvSpPr txBox="1"/>
            <p:nvPr/>
          </p:nvSpPr>
          <p:spPr>
            <a:xfrm>
              <a:off x="4545103" y="3799371"/>
              <a:ext cx="1364009" cy="302047"/>
            </a:xfrm>
            <a:prstGeom prst="rect">
              <a:avLst/>
            </a:prstGeom>
            <a:noFill/>
          </p:spPr>
          <p:txBody>
            <a:bodyPr wrap="none" rtlCol="0">
              <a:spAutoFit/>
            </a:bodyPr>
            <a:lstStyle>
              <a:defPPr>
                <a:defRPr lang="zh-CN"/>
              </a:defPPr>
              <a:lvl1pPr algn="r" defTabSz="913765">
                <a:lnSpc>
                  <a:spcPct val="120000"/>
                </a:lnSpc>
                <a:defRPr sz="1800" b="1" kern="0">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pPr marL="0" marR="0" lvl="0" indent="0" algn="r" defTabSz="913765"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rPr>
                <a:t>请替换文字内容</a:t>
              </a:r>
              <a:endParaRPr kumimoji="0" lang="en-US" altLang="zh-CN" sz="18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0"/>
            <p:cNvSpPr txBox="1"/>
            <p:nvPr/>
          </p:nvSpPr>
          <p:spPr>
            <a:xfrm>
              <a:off x="4597684" y="4107401"/>
              <a:ext cx="2293134" cy="525265"/>
            </a:xfrm>
            <a:prstGeom prst="rect">
              <a:avLst/>
            </a:prstGeom>
          </p:spPr>
          <p:txBody>
            <a:bodyPr wrap="square" lIns="91391" tIns="45696" rIns="91391" bIns="45696">
              <a:spAutoFit/>
            </a:bodyPr>
            <a:lstStyle>
              <a:defPPr>
                <a:defRPr lang="zh-CN"/>
              </a:defPPr>
              <a:lvl1pPr defTabSz="914400">
                <a:lnSpc>
                  <a:spcPct val="150000"/>
                </a:lnSpc>
                <a:defRPr sz="140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在此录入上述图片的综合描述说明，在此录入图片的综合描述说明。</a:t>
              </a:r>
              <a:endParaRPr kumimoji="0" lang="zh-CN" altLang="en-US"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endParaRPr>
            </a:p>
          </p:txBody>
        </p:sp>
      </p:grpSp>
      <p:grpSp>
        <p:nvGrpSpPr>
          <p:cNvPr id="42" name="Group 170"/>
          <p:cNvGrpSpPr/>
          <p:nvPr/>
        </p:nvGrpSpPr>
        <p:grpSpPr>
          <a:xfrm>
            <a:off x="6769569" y="1389060"/>
            <a:ext cx="659525" cy="640643"/>
            <a:chOff x="630683" y="3383511"/>
            <a:chExt cx="469021" cy="455593"/>
          </a:xfrm>
        </p:grpSpPr>
        <p:sp>
          <p:nvSpPr>
            <p:cNvPr id="43" name="Oval 171"/>
            <p:cNvSpPr>
              <a:spLocks noChangeAspect="1"/>
            </p:cNvSpPr>
            <p:nvPr/>
          </p:nvSpPr>
          <p:spPr>
            <a:xfrm>
              <a:off x="630683" y="3383511"/>
              <a:ext cx="469021" cy="455593"/>
            </a:xfrm>
            <a:prstGeom prst="ellipse">
              <a:avLst/>
            </a:prstGeom>
            <a:solidFill>
              <a:srgbClr val="00BE9B"/>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ysClr val="window" lastClr="FFFFFF"/>
            </a:solidFill>
            <a:ln w="9525">
              <a:noFill/>
              <a:round/>
            </a:ln>
          </p:spPr>
          <p:txBody>
            <a:bodyPr vert="horz" wrap="square" lIns="128580" tIns="64290" rIns="128580" bIns="64290" numCol="1" anchor="t" anchorCtr="0" compatLnSpc="1"/>
            <a:lstStyle/>
            <a:p>
              <a:pPr defTabSz="913765">
                <a:lnSpc>
                  <a:spcPct val="120000"/>
                </a:lnSpc>
                <a:defRPr/>
              </a:pPr>
              <a:endParaRPr lang="en-US" sz="8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173"/>
          <p:cNvGrpSpPr/>
          <p:nvPr/>
        </p:nvGrpSpPr>
        <p:grpSpPr>
          <a:xfrm>
            <a:off x="6769569" y="3883906"/>
            <a:ext cx="659525" cy="640643"/>
            <a:chOff x="3428938" y="4190009"/>
            <a:chExt cx="469021" cy="455593"/>
          </a:xfrm>
        </p:grpSpPr>
        <p:sp>
          <p:nvSpPr>
            <p:cNvPr id="46" name="Oval 174"/>
            <p:cNvSpPr>
              <a:spLocks noChangeAspect="1"/>
            </p:cNvSpPr>
            <p:nvPr/>
          </p:nvSpPr>
          <p:spPr>
            <a:xfrm>
              <a:off x="3428938" y="4190009"/>
              <a:ext cx="469021" cy="455593"/>
            </a:xfrm>
            <a:prstGeom prst="ellipse">
              <a:avLst/>
            </a:prstGeom>
            <a:solidFill>
              <a:srgbClr val="00BE9B"/>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ysClr val="window" lastClr="FFFFFF"/>
            </a:solidFill>
            <a:ln w="9525">
              <a:noFill/>
              <a:round/>
            </a:ln>
          </p:spPr>
          <p:txBody>
            <a:bodyPr vert="horz" wrap="square" lIns="128580" tIns="64290" rIns="128580" bIns="64290" numCol="1" anchor="t" anchorCtr="0" compatLnSpc="1"/>
            <a:lstStyle/>
            <a:p>
              <a:pPr defTabSz="913765">
                <a:lnSpc>
                  <a:spcPct val="120000"/>
                </a:lnSpc>
                <a:defRPr/>
              </a:pPr>
              <a:endParaRPr lang="en-US" sz="8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176"/>
          <p:cNvGrpSpPr/>
          <p:nvPr/>
        </p:nvGrpSpPr>
        <p:grpSpPr>
          <a:xfrm>
            <a:off x="6769569" y="2629141"/>
            <a:ext cx="659525" cy="640643"/>
            <a:chOff x="6299532" y="3384456"/>
            <a:chExt cx="469021" cy="455593"/>
          </a:xfrm>
        </p:grpSpPr>
        <p:sp>
          <p:nvSpPr>
            <p:cNvPr id="49" name="Oval 177"/>
            <p:cNvSpPr>
              <a:spLocks noChangeAspect="1"/>
            </p:cNvSpPr>
            <p:nvPr/>
          </p:nvSpPr>
          <p:spPr>
            <a:xfrm>
              <a:off x="6299532" y="3384456"/>
              <a:ext cx="469021" cy="455593"/>
            </a:xfrm>
            <a:prstGeom prst="ellipse">
              <a:avLst/>
            </a:prstGeom>
            <a:solidFill>
              <a:srgbClr val="00BE9B"/>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ysClr val="window" lastClr="FFFFFF"/>
            </a:solidFill>
            <a:ln w="9525">
              <a:noFill/>
              <a:round/>
            </a:ln>
          </p:spPr>
          <p:txBody>
            <a:bodyPr vert="horz" wrap="square" lIns="128580" tIns="64290" rIns="128580" bIns="64290" numCol="1" anchor="t" anchorCtr="0" compatLnSpc="1"/>
            <a:lstStyle/>
            <a:p>
              <a:pPr defTabSz="913765">
                <a:lnSpc>
                  <a:spcPct val="120000"/>
                </a:lnSpc>
                <a:defRPr/>
              </a:pPr>
              <a:endParaRPr lang="en-US" sz="8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51" name="Straight Line buttom"/>
          <p:cNvCxnSpPr/>
          <p:nvPr/>
        </p:nvCxnSpPr>
        <p:spPr>
          <a:xfrm>
            <a:off x="1734564" y="5028686"/>
            <a:ext cx="8946920" cy="0"/>
          </a:xfrm>
          <a:prstGeom prst="line">
            <a:avLst/>
          </a:prstGeom>
          <a:noFill/>
          <a:ln w="19050" cap="flat" cmpd="sng" algn="ctr">
            <a:solidFill>
              <a:sysClr val="windowText" lastClr="000000">
                <a:lumMod val="50000"/>
                <a:lumOff val="50000"/>
              </a:sysClr>
            </a:solidFill>
            <a:prstDash val="sysDot"/>
            <a:miter lim="800000"/>
            <a:headEnd type="none"/>
            <a:tailEnd type="none"/>
          </a:ln>
          <a:effectLst/>
        </p:spPr>
      </p:cxnSp>
      <p:sp>
        <p:nvSpPr>
          <p:cNvPr id="52" name="TextBox 51"/>
          <p:cNvSpPr txBox="1"/>
          <p:nvPr/>
        </p:nvSpPr>
        <p:spPr>
          <a:xfrm>
            <a:off x="1608133" y="5079809"/>
            <a:ext cx="9433391" cy="1061781"/>
          </a:xfrm>
          <a:prstGeom prst="rect">
            <a:avLst/>
          </a:prstGeom>
        </p:spPr>
        <p:txBody>
          <a:bodyPr wrap="square" lIns="91391" tIns="45696" rIns="91391" bIns="45696">
            <a:spAutoFit/>
          </a:bodyPr>
          <a:lstStyle>
            <a:defPPr>
              <a:defRPr lang="zh-CN"/>
            </a:defPPr>
            <a:lvl1pPr defTabSz="914400">
              <a:lnSpc>
                <a:spcPct val="150000"/>
              </a:lnSpc>
              <a:defRPr sz="140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点击添加相关标题文字，点击添加相关标题文字，点击添加相关标题文字</a:t>
            </a:r>
            <a:r>
              <a:rPr kumimoji="0" lang="en-US" altLang="zh-CN"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a:t>
            </a:r>
            <a:r>
              <a:rPr kumimoji="0" lang="zh-CN" altLang="en-US"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点击添加相关标题文字，点击添加相关标题文字，点击添加相关标题文字</a:t>
            </a:r>
            <a:r>
              <a:rPr kumimoji="0" lang="en-US" altLang="zh-CN"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a:t>
            </a:r>
            <a:r>
              <a:rPr kumimoji="0" lang="zh-CN" altLang="en-US"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文字尽量</a:t>
            </a:r>
            <a:r>
              <a:rPr kumimoji="0" lang="en-US" altLang="zh-CN"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200</a:t>
            </a:r>
            <a:r>
              <a:rPr kumimoji="0" lang="zh-CN" altLang="en-US"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字以内。</a:t>
            </a:r>
            <a:endParaRPr kumimoji="0" lang="en-GB" altLang="zh-CN"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endParaRPr>
          </a:p>
          <a:p>
            <a:pPr marL="0" marR="0" lvl="0" indent="0" defTabSz="914400" eaLnBrk="1" fontAlgn="auto" latinLnBrk="0" hangingPunct="1">
              <a:lnSpc>
                <a:spcPct val="150000"/>
              </a:lnSpc>
              <a:spcBef>
                <a:spcPts val="0"/>
              </a:spcBef>
              <a:spcAft>
                <a:spcPts val="0"/>
              </a:spcAft>
              <a:buClrTx/>
              <a:buSzTx/>
              <a:buFontTx/>
              <a:buNone/>
              <a:defRPr/>
            </a:pPr>
            <a:endParaRPr kumimoji="0" lang="en-GB" altLang="zh-CN"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4117"/>
    </mc:Choice>
    <mc:Fallback xmlns="">
      <p:transition spd="slow" advTm="411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TIMING" val="|1.2|1.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2657</Words>
  <Application>Microsoft Office PowerPoint</Application>
  <PresentationFormat>宽屏</PresentationFormat>
  <Paragraphs>324</Paragraphs>
  <Slides>31</Slides>
  <Notes>31</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Broadway BT</vt:lpstr>
      <vt:lpstr>宋体</vt:lpstr>
      <vt:lpstr>微软雅黑</vt:lpstr>
      <vt:lpstr>微软雅黑 Light</vt:lpstr>
      <vt:lpstr>Arial</vt:lpstr>
      <vt:lpstr>Calibri</vt:lpstr>
      <vt:lpstr>Calibri Light</vt:lpstr>
      <vt:lpstr>Helvetica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85</cp:revision>
  <dcterms:created xsi:type="dcterms:W3CDTF">2015-05-05T08:02:00Z</dcterms:created>
  <dcterms:modified xsi:type="dcterms:W3CDTF">2021-01-05T06:23:20Z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