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8" r:id="rId3"/>
    <p:sldId id="259" r:id="rId4"/>
    <p:sldId id="296" r:id="rId5"/>
    <p:sldId id="291" r:id="rId6"/>
    <p:sldId id="292" r:id="rId7"/>
    <p:sldId id="293" r:id="rId8"/>
    <p:sldId id="294" r:id="rId9"/>
    <p:sldId id="304" r:id="rId10"/>
    <p:sldId id="295" r:id="rId11"/>
    <p:sldId id="298" r:id="rId12"/>
    <p:sldId id="265" r:id="rId13"/>
    <p:sldId id="285" r:id="rId14"/>
    <p:sldId id="266" r:id="rId15"/>
    <p:sldId id="267" r:id="rId16"/>
    <p:sldId id="299" r:id="rId17"/>
    <p:sldId id="300" r:id="rId18"/>
    <p:sldId id="305" r:id="rId19"/>
    <p:sldId id="268" r:id="rId20"/>
    <p:sldId id="269" r:id="rId21"/>
    <p:sldId id="270" r:id="rId22"/>
    <p:sldId id="271" r:id="rId23"/>
    <p:sldId id="279" r:id="rId24"/>
    <p:sldId id="264" r:id="rId25"/>
    <p:sldId id="306" r:id="rId26"/>
    <p:sldId id="280" r:id="rId27"/>
    <p:sldId id="282" r:id="rId28"/>
    <p:sldId id="284" r:id="rId29"/>
    <p:sldId id="288" r:id="rId30"/>
    <p:sldId id="301" r:id="rId31"/>
    <p:sldId id="302" r:id="rId32"/>
    <p:sldId id="272" r:id="rId33"/>
    <p:sldId id="307" r:id="rId34"/>
    <p:sldId id="273" r:id="rId35"/>
    <p:sldId id="281" r:id="rId36"/>
    <p:sldId id="276" r:id="rId37"/>
    <p:sldId id="277" r:id="rId38"/>
    <p:sldId id="287" r:id="rId39"/>
    <p:sldId id="278" r:id="rId40"/>
    <p:sldId id="30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9758" autoAdjust="0"/>
  </p:normalViewPr>
  <p:slideViewPr>
    <p:cSldViewPr snapToGrid="0">
      <p:cViewPr varScale="1">
        <p:scale>
          <a:sx n="114" d="100"/>
          <a:sy n="114" d="100"/>
        </p:scale>
        <p:origin x="918" y="102"/>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228DD-FFCA-42EF-8F06-404D3A13F4A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0139-ECD2-4D55-808F-8AA14359D4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9A6C0139-ECD2-4D55-808F-8AA14359D4E1}" type="slidenum">
              <a:rPr lang="zh-CN" altLang="en-US" smtClean="0"/>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2442" y="165619"/>
            <a:ext cx="10515600" cy="599151"/>
          </a:xfrm>
        </p:spPr>
        <p:txBody>
          <a:bodyPr>
            <a:norm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2.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289497" y="3225929"/>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3" name="PA_文本框 198"/>
          <p:cNvSpPr txBox="1">
            <a:spLocks noChangeArrowheads="1"/>
          </p:cNvSpPr>
          <p:nvPr>
            <p:custDataLst>
              <p:tags r:id="rId2"/>
            </p:custDataLst>
          </p:nvPr>
        </p:nvSpPr>
        <p:spPr bwMode="ltGray">
          <a:xfrm>
            <a:off x="469691" y="2157728"/>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医疗报告</a:t>
            </a:r>
            <a:r>
              <a:rPr lang="en-US" altLang="zh-CN"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模板</a:t>
            </a:r>
          </a:p>
        </p:txBody>
      </p:sp>
      <p:sp>
        <p:nvSpPr>
          <p:cNvPr id="4" name="PA_文本框 198"/>
          <p:cNvSpPr txBox="1">
            <a:spLocks noChangeArrowheads="1"/>
          </p:cNvSpPr>
          <p:nvPr>
            <p:custDataLst>
              <p:tags r:id="rId3"/>
            </p:custDataLst>
          </p:nvPr>
        </p:nvSpPr>
        <p:spPr bwMode="ltGray">
          <a:xfrm>
            <a:off x="3144399" y="772093"/>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a:solidFill>
                  <a:schemeClr val="bg1"/>
                </a:solidFill>
                <a:latin typeface="微软雅黑" panose="020B0503020204020204" charset="-122"/>
                <a:ea typeface="微软雅黑" panose="020B0503020204020204" charset="-122"/>
              </a:rPr>
              <a:t>医院或医疗名称在此输入</a:t>
            </a:r>
          </a:p>
        </p:txBody>
      </p:sp>
      <p:grpSp>
        <p:nvGrpSpPr>
          <p:cNvPr id="5" name="PA_组合 74"/>
          <p:cNvGrpSpPr/>
          <p:nvPr>
            <p:custDataLst>
              <p:tags r:id="rId4"/>
            </p:custDataLst>
          </p:nvPr>
        </p:nvGrpSpPr>
        <p:grpSpPr>
          <a:xfrm>
            <a:off x="3026225" y="1481133"/>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9303" y="1507023"/>
            <a:ext cx="2670827" cy="4749088"/>
            <a:chOff x="959477" y="1130267"/>
            <a:chExt cx="2003120" cy="3561816"/>
          </a:xfrm>
        </p:grpSpPr>
        <p:sp>
          <p:nvSpPr>
            <p:cNvPr id="36" name="Rectangle 10"/>
            <p:cNvSpPr/>
            <p:nvPr/>
          </p:nvSpPr>
          <p:spPr bwMode="auto">
            <a:xfrm>
              <a:off x="959477" y="1130267"/>
              <a:ext cx="2003120" cy="356181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2" name="同侧圆角矩形 1"/>
            <p:cNvSpPr/>
            <p:nvPr/>
          </p:nvSpPr>
          <p:spPr>
            <a:xfrm>
              <a:off x="991756"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Rectangle 16"/>
            <p:cNvSpPr/>
            <p:nvPr/>
          </p:nvSpPr>
          <p:spPr>
            <a:xfrm>
              <a:off x="967247" y="2409258"/>
              <a:ext cx="1995350"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38" name="Freeform 45"/>
            <p:cNvSpPr>
              <a:spLocks noEditPoints="1"/>
            </p:cNvSpPr>
            <p:nvPr/>
          </p:nvSpPr>
          <p:spPr bwMode="black">
            <a:xfrm>
              <a:off x="1564553" y="1361861"/>
              <a:ext cx="733522" cy="79110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tx2"/>
            </a:solidFill>
            <a:ln>
              <a:noFill/>
            </a:ln>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39" name="Rectangle 42"/>
            <p:cNvSpPr/>
            <p:nvPr/>
          </p:nvSpPr>
          <p:spPr bwMode="auto">
            <a:xfrm>
              <a:off x="1242929"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5" name="组合 4"/>
          <p:cNvGrpSpPr/>
          <p:nvPr/>
        </p:nvGrpSpPr>
        <p:grpSpPr>
          <a:xfrm>
            <a:off x="4747614" y="1507025"/>
            <a:ext cx="2699596" cy="4749087"/>
            <a:chOff x="3560710" y="1130268"/>
            <a:chExt cx="2024697" cy="3561815"/>
          </a:xfrm>
        </p:grpSpPr>
        <p:sp>
          <p:nvSpPr>
            <p:cNvPr id="44" name="Rectangle 11"/>
            <p:cNvSpPr/>
            <p:nvPr/>
          </p:nvSpPr>
          <p:spPr bwMode="auto">
            <a:xfrm>
              <a:off x="3560710" y="1130268"/>
              <a:ext cx="2024695"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7" name="同侧圆角矩形 76"/>
            <p:cNvSpPr/>
            <p:nvPr/>
          </p:nvSpPr>
          <p:spPr>
            <a:xfrm>
              <a:off x="3597472" y="2354259"/>
              <a:ext cx="1939483" cy="393840"/>
            </a:xfrm>
            <a:prstGeom prst="round2SameRect">
              <a:avLst/>
            </a:prstGeom>
            <a:solidFill>
              <a:schemeClr val="bg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Rectangle 17"/>
            <p:cNvSpPr/>
            <p:nvPr/>
          </p:nvSpPr>
          <p:spPr>
            <a:xfrm>
              <a:off x="3565108" y="2409258"/>
              <a:ext cx="2020299"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grpSp>
          <p:nvGrpSpPr>
            <p:cNvPr id="46" name="Group 41"/>
            <p:cNvGrpSpPr/>
            <p:nvPr/>
          </p:nvGrpSpPr>
          <p:grpSpPr>
            <a:xfrm>
              <a:off x="3905941" y="1302136"/>
              <a:ext cx="1341991" cy="910558"/>
              <a:chOff x="-6467475" y="914401"/>
              <a:chExt cx="5765799" cy="3913187"/>
            </a:xfrm>
            <a:solidFill>
              <a:schemeClr val="bg2"/>
            </a:solidFill>
          </p:grpSpPr>
          <p:sp>
            <p:nvSpPr>
              <p:cNvPr id="49"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0"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1"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2"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8"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72"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grpSp>
        <p:sp>
          <p:nvSpPr>
            <p:cNvPr id="57" name="Rectangle 42"/>
            <p:cNvSpPr/>
            <p:nvPr/>
          </p:nvSpPr>
          <p:spPr bwMode="auto">
            <a:xfrm>
              <a:off x="3904318"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6" name="组合 5"/>
          <p:cNvGrpSpPr/>
          <p:nvPr/>
        </p:nvGrpSpPr>
        <p:grpSpPr>
          <a:xfrm>
            <a:off x="8244695" y="1507025"/>
            <a:ext cx="2668005" cy="4749087"/>
            <a:chOff x="6183521" y="1130268"/>
            <a:chExt cx="2001004" cy="3561815"/>
          </a:xfrm>
        </p:grpSpPr>
        <p:sp>
          <p:nvSpPr>
            <p:cNvPr id="40" name="Rectangle 12"/>
            <p:cNvSpPr/>
            <p:nvPr/>
          </p:nvSpPr>
          <p:spPr bwMode="auto">
            <a:xfrm>
              <a:off x="6183521" y="1130268"/>
              <a:ext cx="2001004"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8" name="同侧圆角矩形 77"/>
            <p:cNvSpPr/>
            <p:nvPr/>
          </p:nvSpPr>
          <p:spPr>
            <a:xfrm>
              <a:off x="6220281"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1" name="Rectangle 18"/>
            <p:cNvSpPr/>
            <p:nvPr/>
          </p:nvSpPr>
          <p:spPr>
            <a:xfrm>
              <a:off x="6195308" y="2409258"/>
              <a:ext cx="1989215"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42" name="Freeform 35"/>
            <p:cNvSpPr/>
            <p:nvPr/>
          </p:nvSpPr>
          <p:spPr bwMode="black">
            <a:xfrm>
              <a:off x="6706035" y="1243892"/>
              <a:ext cx="998857" cy="102704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tx2"/>
            </a:solidFill>
            <a:ln>
              <a:noFill/>
            </a:ln>
          </p:spPr>
          <p:txBody>
            <a:bodyPr vert="horz" wrap="square" lIns="82289" tIns="41144" rIns="82289" bIns="41144"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200">
                <a:solidFill>
                  <a:srgbClr val="FFFFFF"/>
                </a:solidFill>
                <a:latin typeface="+mj-ea"/>
                <a:ea typeface="+mj-ea"/>
              </a:endParaRPr>
            </a:p>
          </p:txBody>
        </p:sp>
        <p:sp>
          <p:nvSpPr>
            <p:cNvPr id="59" name="Rectangle 42"/>
            <p:cNvSpPr/>
            <p:nvPr/>
          </p:nvSpPr>
          <p:spPr bwMode="auto">
            <a:xfrm>
              <a:off x="6520097"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35" name="组合 34"/>
          <p:cNvGrpSpPr/>
          <p:nvPr/>
        </p:nvGrpSpPr>
        <p:grpSpPr>
          <a:xfrm>
            <a:off x="568443" y="319365"/>
            <a:ext cx="3809921" cy="420564"/>
            <a:chOff x="568442" y="319364"/>
            <a:chExt cx="3809924" cy="420565"/>
          </a:xfrm>
        </p:grpSpPr>
        <p:sp>
          <p:nvSpPr>
            <p:cNvPr id="4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8"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581459"/>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en-US" altLang="zh-CN"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3" cstate="email"/>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7"/>
            <a:ext cx="2357633" cy="842058"/>
            <a:chOff x="1256119" y="1638320"/>
            <a:chExt cx="1923767" cy="631543"/>
          </a:xfrm>
        </p:grpSpPr>
        <p:sp>
          <p:nvSpPr>
            <p:cNvPr id="74" name="TextBox 73"/>
            <p:cNvSpPr txBox="1"/>
            <p:nvPr/>
          </p:nvSpPr>
          <p:spPr>
            <a:xfrm>
              <a:off x="1256119" y="1958240"/>
              <a:ext cx="1923767" cy="3116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学科建设和人才培养</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圆角矩形 100"/>
          <p:cNvSpPr/>
          <p:nvPr/>
        </p:nvSpPr>
        <p:spPr>
          <a:xfrm>
            <a:off x="7069864" y="268193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2" name="圆角矩形 101"/>
          <p:cNvSpPr/>
          <p:nvPr/>
        </p:nvSpPr>
        <p:spPr>
          <a:xfrm>
            <a:off x="7369445" y="362105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3" name="圆角矩形 102"/>
          <p:cNvSpPr/>
          <p:nvPr/>
        </p:nvSpPr>
        <p:spPr>
          <a:xfrm>
            <a:off x="7669027" y="456017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4" name="圆角矩形 103"/>
          <p:cNvSpPr/>
          <p:nvPr/>
        </p:nvSpPr>
        <p:spPr>
          <a:xfrm>
            <a:off x="6770283" y="1742808"/>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5" name="文本框 24"/>
          <p:cNvSpPr txBox="1"/>
          <p:nvPr/>
        </p:nvSpPr>
        <p:spPr>
          <a:xfrm>
            <a:off x="7990449" y="191157"/>
            <a:ext cx="3962207" cy="933652"/>
          </a:xfrm>
          <a:prstGeom prst="rect">
            <a:avLst/>
          </a:prstGeom>
          <a:noFill/>
        </p:spPr>
        <p:txBody>
          <a:bodyPr wrap="square" lIns="91439" tIns="45719" rIns="91439" bIns="45719" rtlCol="0">
            <a:spAutoFit/>
          </a:bodyPr>
          <a:lstStyle/>
          <a:p>
            <a:pPr algn="ctr"/>
            <a:r>
              <a:rPr lang="en-US" altLang="zh-CN"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CONTENT</a:t>
            </a:r>
            <a:endParaRPr lang="zh-CN" altLang="en-US"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6" name="文本框 25"/>
          <p:cNvSpPr txBox="1"/>
          <p:nvPr/>
        </p:nvSpPr>
        <p:spPr>
          <a:xfrm>
            <a:off x="7413263" y="1793016"/>
            <a:ext cx="2400000" cy="379654"/>
          </a:xfrm>
          <a:prstGeom prst="rect">
            <a:avLst/>
          </a:prstGeom>
          <a:noFill/>
        </p:spPr>
        <p:txBody>
          <a:bodyPr wrap="square" lIns="91439" tIns="45719" rIns="91439" bIns="45719" rtlCol="0">
            <a:spAutoFit/>
          </a:bodyPr>
          <a:lstStyle/>
          <a:p>
            <a:pPr algn="ctr"/>
            <a:r>
              <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rPr>
              <a:t>年度基本情况介绍</a:t>
            </a:r>
          </a:p>
        </p:txBody>
      </p:sp>
      <p:sp>
        <p:nvSpPr>
          <p:cNvPr id="107" name="文本框 39"/>
          <p:cNvSpPr txBox="1"/>
          <p:nvPr/>
        </p:nvSpPr>
        <p:spPr>
          <a:xfrm>
            <a:off x="7705173" y="273213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加强医院内涵建设</a:t>
            </a:r>
          </a:p>
        </p:txBody>
      </p:sp>
      <p:sp>
        <p:nvSpPr>
          <p:cNvPr id="108" name="文本框 42"/>
          <p:cNvSpPr txBox="1"/>
          <p:nvPr/>
        </p:nvSpPr>
        <p:spPr>
          <a:xfrm>
            <a:off x="7798144" y="3671259"/>
            <a:ext cx="31944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学科建设和人才培养</a:t>
            </a:r>
          </a:p>
        </p:txBody>
      </p:sp>
      <p:sp>
        <p:nvSpPr>
          <p:cNvPr id="109" name="文本框 42"/>
          <p:cNvSpPr txBox="1"/>
          <p:nvPr/>
        </p:nvSpPr>
        <p:spPr>
          <a:xfrm>
            <a:off x="8288995" y="461037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加强服务和文化建设</a:t>
            </a:r>
          </a:p>
        </p:txBody>
      </p:sp>
      <p:sp>
        <p:nvSpPr>
          <p:cNvPr id="110" name="MH_Other_2"/>
          <p:cNvSpPr/>
          <p:nvPr>
            <p:custDataLst>
              <p:tags r:id="rId1"/>
            </p:custDataLst>
          </p:nvPr>
        </p:nvSpPr>
        <p:spPr>
          <a:xfrm>
            <a:off x="6278717" y="1604798"/>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01</a:t>
            </a:r>
            <a:endParaRPr lang="zh-CN" altLang="en-US" sz="2665" kern="0" dirty="0">
              <a:solidFill>
                <a:schemeClr val="accent1"/>
              </a:solidFill>
              <a:latin typeface="Impact" panose="020B0806030902050204" pitchFamily="34" charset="0"/>
              <a:cs typeface="+mn-ea"/>
            </a:endParaRPr>
          </a:p>
        </p:txBody>
      </p:sp>
      <p:sp>
        <p:nvSpPr>
          <p:cNvPr id="111" name="MH_Other_2"/>
          <p:cNvSpPr/>
          <p:nvPr>
            <p:custDataLst>
              <p:tags r:id="rId2"/>
            </p:custDataLst>
          </p:nvPr>
        </p:nvSpPr>
        <p:spPr>
          <a:xfrm>
            <a:off x="6594428" y="254392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02</a:t>
            </a:r>
            <a:endParaRPr lang="zh-CN" altLang="en-US" sz="2665" kern="0" dirty="0">
              <a:solidFill>
                <a:schemeClr val="accent1"/>
              </a:solidFill>
              <a:latin typeface="Impact" panose="020B0806030902050204" pitchFamily="34" charset="0"/>
              <a:cs typeface="+mn-ea"/>
            </a:endParaRPr>
          </a:p>
        </p:txBody>
      </p:sp>
      <p:sp>
        <p:nvSpPr>
          <p:cNvPr id="112" name="MH_Other_2"/>
          <p:cNvSpPr/>
          <p:nvPr>
            <p:custDataLst>
              <p:tags r:id="rId3"/>
            </p:custDataLst>
          </p:nvPr>
        </p:nvSpPr>
        <p:spPr>
          <a:xfrm>
            <a:off x="6910164" y="348304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03</a:t>
            </a:r>
            <a:endParaRPr lang="zh-CN" altLang="en-US" sz="2665" kern="0" dirty="0">
              <a:solidFill>
                <a:schemeClr val="accent1"/>
              </a:solidFill>
              <a:latin typeface="Impact" panose="020B0806030902050204" pitchFamily="34" charset="0"/>
              <a:cs typeface="+mn-ea"/>
            </a:endParaRPr>
          </a:p>
        </p:txBody>
      </p:sp>
      <p:sp>
        <p:nvSpPr>
          <p:cNvPr id="113" name="MH_Other_2"/>
          <p:cNvSpPr/>
          <p:nvPr>
            <p:custDataLst>
              <p:tags r:id="rId4"/>
            </p:custDataLst>
          </p:nvPr>
        </p:nvSpPr>
        <p:spPr>
          <a:xfrm>
            <a:off x="7225865" y="442216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04</a:t>
            </a:r>
            <a:endParaRPr lang="zh-CN" altLang="en-US" sz="2665" kern="0" dirty="0">
              <a:solidFill>
                <a:schemeClr val="accent1"/>
              </a:solidFill>
              <a:latin typeface="Impact" panose="020B0806030902050204" pitchFamily="34" charset="0"/>
              <a:cs typeface="+mn-ea"/>
            </a:endParaRPr>
          </a:p>
        </p:txBody>
      </p:sp>
      <p:pic>
        <p:nvPicPr>
          <p:cNvPr id="114" name="图片 113"/>
          <p:cNvPicPr>
            <a:picLocks noChangeAspect="1"/>
          </p:cNvPicPr>
          <p:nvPr/>
        </p:nvPicPr>
        <p:blipFill rotWithShape="1">
          <a:blip r:embed="rId7" cstate="email"/>
          <a:srcRect l="15396"/>
          <a:stretch>
            <a:fillRect/>
          </a:stretch>
        </p:blipFill>
        <p:spPr>
          <a:xfrm>
            <a:off x="0" y="0"/>
            <a:ext cx="6040973" cy="6858000"/>
          </a:xfrm>
          <a:prstGeom prst="rect">
            <a:avLst/>
          </a:prstGeom>
        </p:spPr>
      </p:pic>
      <p:sp>
        <p:nvSpPr>
          <p:cNvPr id="115" name="圆角矩形 114"/>
          <p:cNvSpPr/>
          <p:nvPr/>
        </p:nvSpPr>
        <p:spPr>
          <a:xfrm>
            <a:off x="7968608" y="549929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16" name="文本框 42"/>
          <p:cNvSpPr txBox="1"/>
          <p:nvPr/>
        </p:nvSpPr>
        <p:spPr>
          <a:xfrm>
            <a:off x="8580905" y="554949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存在不足及努力方向</a:t>
            </a:r>
          </a:p>
        </p:txBody>
      </p:sp>
      <p:sp>
        <p:nvSpPr>
          <p:cNvPr id="117" name="MH_Other_2"/>
          <p:cNvSpPr/>
          <p:nvPr>
            <p:custDataLst>
              <p:tags r:id="rId5"/>
            </p:custDataLst>
          </p:nvPr>
        </p:nvSpPr>
        <p:spPr>
          <a:xfrm>
            <a:off x="7541601" y="536128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05</a:t>
            </a:r>
            <a:endParaRPr lang="zh-CN" altLang="en-US" sz="2665" kern="0" dirty="0">
              <a:solidFill>
                <a:schemeClr val="accent1"/>
              </a:solidFill>
              <a:latin typeface="Impact" panose="020B080603090205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500" fill="hold"/>
                                        <p:tgtEl>
                                          <p:spTgt spid="114"/>
                                        </p:tgtEl>
                                        <p:attrNameLst>
                                          <p:attrName>ppt_x</p:attrName>
                                        </p:attrNameLst>
                                      </p:cBhvr>
                                      <p:tavLst>
                                        <p:tav tm="0">
                                          <p:val>
                                            <p:strVal val="0-#ppt_w/2"/>
                                          </p:val>
                                        </p:tav>
                                        <p:tav tm="100000">
                                          <p:val>
                                            <p:strVal val="#ppt_x"/>
                                          </p:val>
                                        </p:tav>
                                      </p:tavLst>
                                    </p:anim>
                                    <p:anim calcmode="lin" valueType="num">
                                      <p:cBhvr additive="base">
                                        <p:cTn id="8" dur="1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750" fill="hold"/>
                                        <p:tgtEl>
                                          <p:spTgt spid="105"/>
                                        </p:tgtEl>
                                        <p:attrNameLst>
                                          <p:attrName>ppt_x</p:attrName>
                                        </p:attrNameLst>
                                      </p:cBhvr>
                                      <p:tavLst>
                                        <p:tav tm="0">
                                          <p:val>
                                            <p:strVal val="1+#ppt_w/2"/>
                                          </p:val>
                                        </p:tav>
                                        <p:tav tm="100000">
                                          <p:val>
                                            <p:strVal val="#ppt_x"/>
                                          </p:val>
                                        </p:tav>
                                      </p:tavLst>
                                    </p:anim>
                                    <p:anim calcmode="lin" valueType="num">
                                      <p:cBhvr additive="base">
                                        <p:cTn id="13" dur="750" fill="hold"/>
                                        <p:tgtEl>
                                          <p:spTgt spid="10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 calcmode="lin" valueType="num">
                                      <p:cBhvr>
                                        <p:cTn id="19" dur="500" fill="hold"/>
                                        <p:tgtEl>
                                          <p:spTgt spid="110"/>
                                        </p:tgtEl>
                                        <p:attrNameLst>
                                          <p:attrName>style.rotation</p:attrName>
                                        </p:attrNameLst>
                                      </p:cBhvr>
                                      <p:tavLst>
                                        <p:tav tm="0">
                                          <p:val>
                                            <p:fltVal val="90"/>
                                          </p:val>
                                        </p:tav>
                                        <p:tav tm="100000">
                                          <p:val>
                                            <p:fltVal val="0"/>
                                          </p:val>
                                        </p:tav>
                                      </p:tavLst>
                                    </p:anim>
                                    <p:animEffect transition="in" filter="fade">
                                      <p:cBhvr>
                                        <p:cTn id="20" dur="500"/>
                                        <p:tgtEl>
                                          <p:spTgt spid="1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3500"/>
                            </p:stCondLst>
                            <p:childTnLst>
                              <p:par>
                                <p:cTn id="26" presetID="41" presetClass="entr" presetSubtype="0" fill="hold" grpId="0" nodeType="afterEffect">
                                  <p:stCondLst>
                                    <p:cond delay="0"/>
                                  </p:stCondLst>
                                  <p:iterate type="lt">
                                    <p:tmPct val="15000"/>
                                  </p:iterate>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
                                        </p:tgtEl>
                                        <p:attrNameLst>
                                          <p:attrName>ppt_y</p:attrName>
                                        </p:attrNameLst>
                                      </p:cBhvr>
                                      <p:tavLst>
                                        <p:tav tm="0">
                                          <p:val>
                                            <p:strVal val="#ppt_y"/>
                                          </p:val>
                                        </p:tav>
                                        <p:tav tm="100000">
                                          <p:val>
                                            <p:strVal val="#ppt_y"/>
                                          </p:val>
                                        </p:tav>
                                      </p:tavLst>
                                    </p:anim>
                                    <p:anim calcmode="lin" valueType="num">
                                      <p:cBhvr>
                                        <p:cTn id="30"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
                                        </p:tgtEl>
                                      </p:cBhvr>
                                    </p:animEffect>
                                  </p:childTnLst>
                                </p:cTn>
                              </p:par>
                            </p:childTnLst>
                          </p:cTn>
                        </p:par>
                        <p:par>
                          <p:cTn id="33" fill="hold">
                            <p:stCondLst>
                              <p:cond delay="2775"/>
                            </p:stCondLst>
                            <p:childTnLst>
                              <p:par>
                                <p:cTn id="34" presetID="31" presetClass="entr" presetSubtype="0" fill="hold" grpId="0" nodeType="afterEffect">
                                  <p:stCondLst>
                                    <p:cond delay="0"/>
                                  </p:stCondLst>
                                  <p:childTnLst>
                                    <p:set>
                                      <p:cBhvr>
                                        <p:cTn id="35" dur="1" fill="hold">
                                          <p:stCondLst>
                                            <p:cond delay="0"/>
                                          </p:stCondLst>
                                        </p:cTn>
                                        <p:tgtEl>
                                          <p:spTgt spid="111"/>
                                        </p:tgtEl>
                                        <p:attrNameLst>
                                          <p:attrName>style.visibility</p:attrName>
                                        </p:attrNameLst>
                                      </p:cBhvr>
                                      <p:to>
                                        <p:strVal val="visible"/>
                                      </p:to>
                                    </p:set>
                                    <p:anim calcmode="lin" valueType="num">
                                      <p:cBhvr>
                                        <p:cTn id="36" dur="500" fill="hold"/>
                                        <p:tgtEl>
                                          <p:spTgt spid="111"/>
                                        </p:tgtEl>
                                        <p:attrNameLst>
                                          <p:attrName>ppt_w</p:attrName>
                                        </p:attrNameLst>
                                      </p:cBhvr>
                                      <p:tavLst>
                                        <p:tav tm="0">
                                          <p:val>
                                            <p:fltVal val="0"/>
                                          </p:val>
                                        </p:tav>
                                        <p:tav tm="100000">
                                          <p:val>
                                            <p:strVal val="#ppt_w"/>
                                          </p:val>
                                        </p:tav>
                                      </p:tavLst>
                                    </p:anim>
                                    <p:anim calcmode="lin" valueType="num">
                                      <p:cBhvr>
                                        <p:cTn id="37" dur="500" fill="hold"/>
                                        <p:tgtEl>
                                          <p:spTgt spid="111"/>
                                        </p:tgtEl>
                                        <p:attrNameLst>
                                          <p:attrName>ppt_h</p:attrName>
                                        </p:attrNameLst>
                                      </p:cBhvr>
                                      <p:tavLst>
                                        <p:tav tm="0">
                                          <p:val>
                                            <p:fltVal val="0"/>
                                          </p:val>
                                        </p:tav>
                                        <p:tav tm="100000">
                                          <p:val>
                                            <p:strVal val="#ppt_h"/>
                                          </p:val>
                                        </p:tav>
                                      </p:tavLst>
                                    </p:anim>
                                    <p:anim calcmode="lin" valueType="num">
                                      <p:cBhvr>
                                        <p:cTn id="38" dur="500" fill="hold"/>
                                        <p:tgtEl>
                                          <p:spTgt spid="111"/>
                                        </p:tgtEl>
                                        <p:attrNameLst>
                                          <p:attrName>style.rotation</p:attrName>
                                        </p:attrNameLst>
                                      </p:cBhvr>
                                      <p:tavLst>
                                        <p:tav tm="0">
                                          <p:val>
                                            <p:fltVal val="90"/>
                                          </p:val>
                                        </p:tav>
                                        <p:tav tm="100000">
                                          <p:val>
                                            <p:fltVal val="0"/>
                                          </p:val>
                                        </p:tav>
                                      </p:tavLst>
                                    </p:anim>
                                    <p:animEffect transition="in" filter="fade">
                                      <p:cBhvr>
                                        <p:cTn id="39" dur="500"/>
                                        <p:tgtEl>
                                          <p:spTgt spid="111"/>
                                        </p:tgtEl>
                                      </p:cBhvr>
                                    </p:animEffect>
                                  </p:childTnLst>
                                </p:cTn>
                              </p:par>
                            </p:childTnLst>
                          </p:cTn>
                        </p:par>
                        <p:par>
                          <p:cTn id="40" fill="hold">
                            <p:stCondLst>
                              <p:cond delay="3275"/>
                            </p:stCondLst>
                            <p:childTnLst>
                              <p:par>
                                <p:cTn id="41" presetID="22" presetClass="entr" presetSubtype="8"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500"/>
                                        <p:tgtEl>
                                          <p:spTgt spid="101"/>
                                        </p:tgtEl>
                                      </p:cBhvr>
                                    </p:animEffect>
                                  </p:childTnLst>
                                </p:cTn>
                              </p:par>
                            </p:childTnLst>
                          </p:cTn>
                        </p:par>
                        <p:par>
                          <p:cTn id="44" fill="hold">
                            <p:stCondLst>
                              <p:cond delay="3775"/>
                            </p:stCondLst>
                            <p:childTnLst>
                              <p:par>
                                <p:cTn id="45" presetID="41" presetClass="entr" presetSubtype="0" fill="hold" grpId="0" nodeType="afterEffect">
                                  <p:stCondLst>
                                    <p:cond delay="0"/>
                                  </p:stCondLst>
                                  <p:iterate type="lt">
                                    <p:tmPct val="15000"/>
                                  </p:iterate>
                                  <p:childTnLst>
                                    <p:set>
                                      <p:cBhvr>
                                        <p:cTn id="46" dur="1" fill="hold">
                                          <p:stCondLst>
                                            <p:cond delay="0"/>
                                          </p:stCondLst>
                                        </p:cTn>
                                        <p:tgtEl>
                                          <p:spTgt spid="107"/>
                                        </p:tgtEl>
                                        <p:attrNameLst>
                                          <p:attrName>style.visibility</p:attrName>
                                        </p:attrNameLst>
                                      </p:cBhvr>
                                      <p:to>
                                        <p:strVal val="visible"/>
                                      </p:to>
                                    </p:set>
                                    <p:anim calcmode="lin" valueType="num">
                                      <p:cBhvr>
                                        <p:cTn id="47"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7"/>
                                        </p:tgtEl>
                                        <p:attrNameLst>
                                          <p:attrName>ppt_y</p:attrName>
                                        </p:attrNameLst>
                                      </p:cBhvr>
                                      <p:tavLst>
                                        <p:tav tm="0">
                                          <p:val>
                                            <p:strVal val="#ppt_y"/>
                                          </p:val>
                                        </p:tav>
                                        <p:tav tm="100000">
                                          <p:val>
                                            <p:strVal val="#ppt_y"/>
                                          </p:val>
                                        </p:tav>
                                      </p:tavLst>
                                    </p:anim>
                                    <p:anim calcmode="lin" valueType="num">
                                      <p:cBhvr>
                                        <p:cTn id="49"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7"/>
                                        </p:tgtEl>
                                      </p:cBhvr>
                                    </p:animEffect>
                                  </p:childTnLst>
                                </p:cTn>
                              </p:par>
                            </p:childTnLst>
                          </p:cTn>
                        </p:par>
                        <p:par>
                          <p:cTn id="52" fill="hold">
                            <p:stCondLst>
                              <p:cond delay="4800"/>
                            </p:stCondLst>
                            <p:childTnLst>
                              <p:par>
                                <p:cTn id="53" presetID="31" presetClass="entr" presetSubtype="0"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p:cTn id="55" dur="500" fill="hold"/>
                                        <p:tgtEl>
                                          <p:spTgt spid="112"/>
                                        </p:tgtEl>
                                        <p:attrNameLst>
                                          <p:attrName>ppt_w</p:attrName>
                                        </p:attrNameLst>
                                      </p:cBhvr>
                                      <p:tavLst>
                                        <p:tav tm="0">
                                          <p:val>
                                            <p:fltVal val="0"/>
                                          </p:val>
                                        </p:tav>
                                        <p:tav tm="100000">
                                          <p:val>
                                            <p:strVal val="#ppt_w"/>
                                          </p:val>
                                        </p:tav>
                                      </p:tavLst>
                                    </p:anim>
                                    <p:anim calcmode="lin" valueType="num">
                                      <p:cBhvr>
                                        <p:cTn id="56" dur="500" fill="hold"/>
                                        <p:tgtEl>
                                          <p:spTgt spid="112"/>
                                        </p:tgtEl>
                                        <p:attrNameLst>
                                          <p:attrName>ppt_h</p:attrName>
                                        </p:attrNameLst>
                                      </p:cBhvr>
                                      <p:tavLst>
                                        <p:tav tm="0">
                                          <p:val>
                                            <p:fltVal val="0"/>
                                          </p:val>
                                        </p:tav>
                                        <p:tav tm="100000">
                                          <p:val>
                                            <p:strVal val="#ppt_h"/>
                                          </p:val>
                                        </p:tav>
                                      </p:tavLst>
                                    </p:anim>
                                    <p:anim calcmode="lin" valueType="num">
                                      <p:cBhvr>
                                        <p:cTn id="57" dur="500" fill="hold"/>
                                        <p:tgtEl>
                                          <p:spTgt spid="112"/>
                                        </p:tgtEl>
                                        <p:attrNameLst>
                                          <p:attrName>style.rotation</p:attrName>
                                        </p:attrNameLst>
                                      </p:cBhvr>
                                      <p:tavLst>
                                        <p:tav tm="0">
                                          <p:val>
                                            <p:fltVal val="90"/>
                                          </p:val>
                                        </p:tav>
                                        <p:tav tm="100000">
                                          <p:val>
                                            <p:fltVal val="0"/>
                                          </p:val>
                                        </p:tav>
                                      </p:tavLst>
                                    </p:anim>
                                    <p:animEffect transition="in" filter="fade">
                                      <p:cBhvr>
                                        <p:cTn id="58" dur="500"/>
                                        <p:tgtEl>
                                          <p:spTgt spid="112"/>
                                        </p:tgtEl>
                                      </p:cBhvr>
                                    </p:animEffect>
                                  </p:childTnLst>
                                </p:cTn>
                              </p:par>
                            </p:childTnLst>
                          </p:cTn>
                        </p:par>
                        <p:par>
                          <p:cTn id="59" fill="hold">
                            <p:stCondLst>
                              <p:cond delay="53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p:stCondLst>
                              <p:cond delay="5800"/>
                            </p:stCondLst>
                            <p:childTnLst>
                              <p:par>
                                <p:cTn id="64" presetID="41" presetClass="entr" presetSubtype="0" fill="hold" grpId="0" nodeType="afterEffect">
                                  <p:stCondLst>
                                    <p:cond delay="0"/>
                                  </p:stCondLst>
                                  <p:iterate type="lt">
                                    <p:tmPct val="15000"/>
                                  </p:iterate>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8"/>
                                        </p:tgtEl>
                                        <p:attrNameLst>
                                          <p:attrName>ppt_y</p:attrName>
                                        </p:attrNameLst>
                                      </p:cBhvr>
                                      <p:tavLst>
                                        <p:tav tm="0">
                                          <p:val>
                                            <p:strVal val="#ppt_y"/>
                                          </p:val>
                                        </p:tav>
                                        <p:tav tm="100000">
                                          <p:val>
                                            <p:strVal val="#ppt_y"/>
                                          </p:val>
                                        </p:tav>
                                      </p:tavLst>
                                    </p:anim>
                                    <p:anim calcmode="lin" valueType="num">
                                      <p:cBhvr>
                                        <p:cTn id="68"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8"/>
                                        </p:tgtEl>
                                      </p:cBhvr>
                                    </p:animEffect>
                                  </p:childTnLst>
                                </p:cTn>
                              </p:par>
                            </p:childTnLst>
                          </p:cTn>
                        </p:par>
                        <p:par>
                          <p:cTn id="71" fill="hold">
                            <p:stCondLst>
                              <p:cond delay="6900"/>
                            </p:stCondLst>
                            <p:childTnLst>
                              <p:par>
                                <p:cTn id="72" presetID="31" presetClass="entr" presetSubtype="0" fill="hold" grpId="0" nodeType="afterEffect">
                                  <p:stCondLst>
                                    <p:cond delay="0"/>
                                  </p:stCondLst>
                                  <p:childTnLst>
                                    <p:set>
                                      <p:cBhvr>
                                        <p:cTn id="73" dur="1" fill="hold">
                                          <p:stCondLst>
                                            <p:cond delay="0"/>
                                          </p:stCondLst>
                                        </p:cTn>
                                        <p:tgtEl>
                                          <p:spTgt spid="113"/>
                                        </p:tgtEl>
                                        <p:attrNameLst>
                                          <p:attrName>style.visibility</p:attrName>
                                        </p:attrNameLst>
                                      </p:cBhvr>
                                      <p:to>
                                        <p:strVal val="visible"/>
                                      </p:to>
                                    </p:set>
                                    <p:anim calcmode="lin" valueType="num">
                                      <p:cBhvr>
                                        <p:cTn id="74" dur="500" fill="hold"/>
                                        <p:tgtEl>
                                          <p:spTgt spid="113"/>
                                        </p:tgtEl>
                                        <p:attrNameLst>
                                          <p:attrName>ppt_w</p:attrName>
                                        </p:attrNameLst>
                                      </p:cBhvr>
                                      <p:tavLst>
                                        <p:tav tm="0">
                                          <p:val>
                                            <p:fltVal val="0"/>
                                          </p:val>
                                        </p:tav>
                                        <p:tav tm="100000">
                                          <p:val>
                                            <p:strVal val="#ppt_w"/>
                                          </p:val>
                                        </p:tav>
                                      </p:tavLst>
                                    </p:anim>
                                    <p:anim calcmode="lin" valueType="num">
                                      <p:cBhvr>
                                        <p:cTn id="75" dur="500" fill="hold"/>
                                        <p:tgtEl>
                                          <p:spTgt spid="113"/>
                                        </p:tgtEl>
                                        <p:attrNameLst>
                                          <p:attrName>ppt_h</p:attrName>
                                        </p:attrNameLst>
                                      </p:cBhvr>
                                      <p:tavLst>
                                        <p:tav tm="0">
                                          <p:val>
                                            <p:fltVal val="0"/>
                                          </p:val>
                                        </p:tav>
                                        <p:tav tm="100000">
                                          <p:val>
                                            <p:strVal val="#ppt_h"/>
                                          </p:val>
                                        </p:tav>
                                      </p:tavLst>
                                    </p:anim>
                                    <p:anim calcmode="lin" valueType="num">
                                      <p:cBhvr>
                                        <p:cTn id="76" dur="500" fill="hold"/>
                                        <p:tgtEl>
                                          <p:spTgt spid="113"/>
                                        </p:tgtEl>
                                        <p:attrNameLst>
                                          <p:attrName>style.rotation</p:attrName>
                                        </p:attrNameLst>
                                      </p:cBhvr>
                                      <p:tavLst>
                                        <p:tav tm="0">
                                          <p:val>
                                            <p:fltVal val="90"/>
                                          </p:val>
                                        </p:tav>
                                        <p:tav tm="100000">
                                          <p:val>
                                            <p:fltVal val="0"/>
                                          </p:val>
                                        </p:tav>
                                      </p:tavLst>
                                    </p:anim>
                                    <p:animEffect transition="in" filter="fade">
                                      <p:cBhvr>
                                        <p:cTn id="77" dur="500"/>
                                        <p:tgtEl>
                                          <p:spTgt spid="113"/>
                                        </p:tgtEl>
                                      </p:cBhvr>
                                    </p:animEffect>
                                  </p:childTnLst>
                                </p:cTn>
                              </p:par>
                            </p:childTnLst>
                          </p:cTn>
                        </p:par>
                        <p:par>
                          <p:cTn id="78" fill="hold">
                            <p:stCondLst>
                              <p:cond delay="74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par>
                          <p:cTn id="82" fill="hold">
                            <p:stCondLst>
                              <p:cond delay="7900"/>
                            </p:stCondLst>
                            <p:childTnLst>
                              <p:par>
                                <p:cTn id="83" presetID="41" presetClass="entr" presetSubtype="0" fill="hold" grpId="0" nodeType="afterEffect">
                                  <p:stCondLst>
                                    <p:cond delay="0"/>
                                  </p:stCondLst>
                                  <p:iterate type="lt">
                                    <p:tmPct val="15000"/>
                                  </p:iterate>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09"/>
                                        </p:tgtEl>
                                        <p:attrNameLst>
                                          <p:attrName>ppt_y</p:attrName>
                                        </p:attrNameLst>
                                      </p:cBhvr>
                                      <p:tavLst>
                                        <p:tav tm="0">
                                          <p:val>
                                            <p:strVal val="#ppt_y"/>
                                          </p:val>
                                        </p:tav>
                                        <p:tav tm="100000">
                                          <p:val>
                                            <p:strVal val="#ppt_y"/>
                                          </p:val>
                                        </p:tav>
                                      </p:tavLst>
                                    </p:anim>
                                    <p:anim calcmode="lin" valueType="num">
                                      <p:cBhvr>
                                        <p:cTn id="87"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09"/>
                                        </p:tgtEl>
                                      </p:cBhvr>
                                    </p:animEffect>
                                  </p:childTnLst>
                                </p:cTn>
                              </p:par>
                            </p:childTnLst>
                          </p:cTn>
                        </p:par>
                        <p:par>
                          <p:cTn id="90" fill="hold">
                            <p:stCondLst>
                              <p:cond delay="9000"/>
                            </p:stCondLst>
                            <p:childTnLst>
                              <p:par>
                                <p:cTn id="91" presetID="31" presetClass="entr" presetSubtype="0" fill="hold" grpId="0" nodeType="afterEffect">
                                  <p:stCondLst>
                                    <p:cond delay="0"/>
                                  </p:stCondLst>
                                  <p:childTnLst>
                                    <p:set>
                                      <p:cBhvr>
                                        <p:cTn id="92" dur="1" fill="hold">
                                          <p:stCondLst>
                                            <p:cond delay="0"/>
                                          </p:stCondLst>
                                        </p:cTn>
                                        <p:tgtEl>
                                          <p:spTgt spid="117"/>
                                        </p:tgtEl>
                                        <p:attrNameLst>
                                          <p:attrName>style.visibility</p:attrName>
                                        </p:attrNameLst>
                                      </p:cBhvr>
                                      <p:to>
                                        <p:strVal val="visible"/>
                                      </p:to>
                                    </p:set>
                                    <p:anim calcmode="lin" valueType="num">
                                      <p:cBhvr>
                                        <p:cTn id="93" dur="500" fill="hold"/>
                                        <p:tgtEl>
                                          <p:spTgt spid="117"/>
                                        </p:tgtEl>
                                        <p:attrNameLst>
                                          <p:attrName>ppt_w</p:attrName>
                                        </p:attrNameLst>
                                      </p:cBhvr>
                                      <p:tavLst>
                                        <p:tav tm="0">
                                          <p:val>
                                            <p:fltVal val="0"/>
                                          </p:val>
                                        </p:tav>
                                        <p:tav tm="100000">
                                          <p:val>
                                            <p:strVal val="#ppt_w"/>
                                          </p:val>
                                        </p:tav>
                                      </p:tavLst>
                                    </p:anim>
                                    <p:anim calcmode="lin" valueType="num">
                                      <p:cBhvr>
                                        <p:cTn id="94" dur="500" fill="hold"/>
                                        <p:tgtEl>
                                          <p:spTgt spid="117"/>
                                        </p:tgtEl>
                                        <p:attrNameLst>
                                          <p:attrName>ppt_h</p:attrName>
                                        </p:attrNameLst>
                                      </p:cBhvr>
                                      <p:tavLst>
                                        <p:tav tm="0">
                                          <p:val>
                                            <p:fltVal val="0"/>
                                          </p:val>
                                        </p:tav>
                                        <p:tav tm="100000">
                                          <p:val>
                                            <p:strVal val="#ppt_h"/>
                                          </p:val>
                                        </p:tav>
                                      </p:tavLst>
                                    </p:anim>
                                    <p:anim calcmode="lin" valueType="num">
                                      <p:cBhvr>
                                        <p:cTn id="95" dur="500" fill="hold"/>
                                        <p:tgtEl>
                                          <p:spTgt spid="117"/>
                                        </p:tgtEl>
                                        <p:attrNameLst>
                                          <p:attrName>style.rotation</p:attrName>
                                        </p:attrNameLst>
                                      </p:cBhvr>
                                      <p:tavLst>
                                        <p:tav tm="0">
                                          <p:val>
                                            <p:fltVal val="90"/>
                                          </p:val>
                                        </p:tav>
                                        <p:tav tm="100000">
                                          <p:val>
                                            <p:fltVal val="0"/>
                                          </p:val>
                                        </p:tav>
                                      </p:tavLst>
                                    </p:anim>
                                    <p:animEffect transition="in" filter="fade">
                                      <p:cBhvr>
                                        <p:cTn id="96" dur="500"/>
                                        <p:tgtEl>
                                          <p:spTgt spid="11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wipe(left)">
                                      <p:cBhvr>
                                        <p:cTn id="100" dur="500"/>
                                        <p:tgtEl>
                                          <p:spTgt spid="115"/>
                                        </p:tgtEl>
                                      </p:cBhvr>
                                    </p:animEffect>
                                  </p:childTnLst>
                                </p:cTn>
                              </p:par>
                            </p:childTnLst>
                          </p:cTn>
                        </p:par>
                        <p:par>
                          <p:cTn id="101" fill="hold">
                            <p:stCondLst>
                              <p:cond delay="10000"/>
                            </p:stCondLst>
                            <p:childTnLst>
                              <p:par>
                                <p:cTn id="102" presetID="41" presetClass="entr" presetSubtype="0" fill="hold" grpId="0" nodeType="afterEffect">
                                  <p:stCondLst>
                                    <p:cond delay="0"/>
                                  </p:stCondLst>
                                  <p:iterate type="lt">
                                    <p:tmPct val="15000"/>
                                  </p:iterate>
                                  <p:childTnLst>
                                    <p:set>
                                      <p:cBhvr>
                                        <p:cTn id="103" dur="1" fill="hold">
                                          <p:stCondLst>
                                            <p:cond delay="0"/>
                                          </p:stCondLst>
                                        </p:cTn>
                                        <p:tgtEl>
                                          <p:spTgt spid="116"/>
                                        </p:tgtEl>
                                        <p:attrNameLst>
                                          <p:attrName>style.visibility</p:attrName>
                                        </p:attrNameLst>
                                      </p:cBhvr>
                                      <p:to>
                                        <p:strVal val="visible"/>
                                      </p:to>
                                    </p:set>
                                    <p:anim calcmode="lin" valueType="num">
                                      <p:cBhvr>
                                        <p:cTn id="104"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16"/>
                                        </p:tgtEl>
                                        <p:attrNameLst>
                                          <p:attrName>ppt_y</p:attrName>
                                        </p:attrNameLst>
                                      </p:cBhvr>
                                      <p:tavLst>
                                        <p:tav tm="0">
                                          <p:val>
                                            <p:strVal val="#ppt_y"/>
                                          </p:val>
                                        </p:tav>
                                        <p:tav tm="100000">
                                          <p:val>
                                            <p:strVal val="#ppt_y"/>
                                          </p:val>
                                        </p:tav>
                                      </p:tavLst>
                                    </p:anim>
                                    <p:anim calcmode="lin" valueType="num">
                                      <p:cBhvr>
                                        <p:cTn id="106"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p:bldP spid="106" grpId="0"/>
      <p:bldP spid="107" grpId="0"/>
      <p:bldP spid="108" grpId="0"/>
      <p:bldP spid="109" grpId="0"/>
      <p:bldP spid="110" grpId="0" animBg="1"/>
      <p:bldP spid="111" grpId="0" animBg="1"/>
      <p:bldP spid="112" grpId="0" animBg="1"/>
      <p:bldP spid="113" grpId="0" animBg="1"/>
      <p:bldP spid="115" grpId="0" animBg="1"/>
      <p:bldP spid="116" grpId="0"/>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3" cstate="email"/>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4" cstate="email"/>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a:t>
              </a:r>
              <a:endParaRPr lang="en-US" altLang="zh-CN" sz="1200" dirty="0">
                <a:solidFill>
                  <a:schemeClr val="accent5"/>
                </a:solidFill>
                <a:latin typeface="+mj-ea"/>
              </a:endParaRPr>
            </a:p>
            <a:p>
              <a:r>
                <a:rPr lang="zh-CN" altLang="en-US" sz="1200" dirty="0">
                  <a:solidFill>
                    <a:schemeClr val="accent5"/>
                  </a:solidFill>
                  <a:latin typeface="+mj-ea"/>
                </a:rPr>
                <a:t>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75079" y="1672027"/>
            <a:ext cx="2159870" cy="2159869"/>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4" name="组合 33"/>
            <p:cNvGrpSpPr/>
            <p:nvPr/>
          </p:nvGrpSpPr>
          <p:grpSpPr>
            <a:xfrm>
              <a:off x="989888" y="1350323"/>
              <a:ext cx="1167626" cy="1066424"/>
              <a:chOff x="3826584" y="1675861"/>
              <a:chExt cx="1556835" cy="1421897"/>
            </a:xfrm>
          </p:grpSpPr>
          <p:sp>
            <p:nvSpPr>
              <p:cNvPr id="30" name="文本框 29"/>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04</a:t>
                </a:r>
                <a:endParaRPr lang="zh-CN" altLang="en-US" sz="3335" dirty="0">
                  <a:solidFill>
                    <a:schemeClr val="accent5"/>
                  </a:solidFill>
                  <a:latin typeface="+mj-ea"/>
                  <a:ea typeface="+mj-ea"/>
                </a:endParaRPr>
              </a:p>
            </p:txBody>
          </p:sp>
          <p:sp>
            <p:nvSpPr>
              <p:cNvPr id="31" name="文本框 30"/>
              <p:cNvSpPr txBox="1"/>
              <p:nvPr/>
            </p:nvSpPr>
            <p:spPr>
              <a:xfrm>
                <a:off x="3826584" y="2156563"/>
                <a:ext cx="1210587"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32" name="文本框 31"/>
              <p:cNvSpPr txBox="1"/>
              <p:nvPr/>
            </p:nvSpPr>
            <p:spPr>
              <a:xfrm>
                <a:off x="3826584" y="2578783"/>
                <a:ext cx="1556835" cy="297454"/>
              </a:xfrm>
              <a:prstGeom prst="rect">
                <a:avLst/>
              </a:prstGeom>
              <a:noFill/>
            </p:spPr>
            <p:txBody>
              <a:bodyPr wrap="none" rtlCol="0">
                <a:spAutoFit/>
              </a:bodyPr>
              <a:lstStyle/>
              <a:p>
                <a:r>
                  <a:rPr lang="zh-CN" altLang="en-US" sz="1335" dirty="0">
                    <a:solidFill>
                      <a:schemeClr val="accent5"/>
                    </a:solidFill>
                    <a:latin typeface="+mj-ea"/>
                    <a:ea typeface="+mj-ea"/>
                  </a:rPr>
                  <a:t>单击此处添加文本</a:t>
                </a:r>
              </a:p>
            </p:txBody>
          </p:sp>
          <p:sp>
            <p:nvSpPr>
              <p:cNvPr id="33" name="文本框 32"/>
              <p:cNvSpPr txBox="1"/>
              <p:nvPr/>
            </p:nvSpPr>
            <p:spPr>
              <a:xfrm>
                <a:off x="3826584" y="2800304"/>
                <a:ext cx="1556835"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0" name="组合 9"/>
          <p:cNvGrpSpPr/>
          <p:nvPr/>
        </p:nvGrpSpPr>
        <p:grpSpPr>
          <a:xfrm>
            <a:off x="3628044" y="1672027"/>
            <a:ext cx="2159869" cy="2159869"/>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5" name="组合 34"/>
            <p:cNvGrpSpPr/>
            <p:nvPr/>
          </p:nvGrpSpPr>
          <p:grpSpPr>
            <a:xfrm>
              <a:off x="2922845" y="1340954"/>
              <a:ext cx="1167627" cy="1104524"/>
              <a:chOff x="3826584" y="1675861"/>
              <a:chExt cx="1556836" cy="1472697"/>
            </a:xfrm>
          </p:grpSpPr>
          <p:sp>
            <p:nvSpPr>
              <p:cNvPr id="36" name="文本框 3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01</a:t>
                </a:r>
                <a:endParaRPr lang="zh-CN" altLang="en-US" sz="3335" dirty="0">
                  <a:solidFill>
                    <a:schemeClr val="accent5"/>
                  </a:solidFill>
                  <a:latin typeface="+mj-ea"/>
                  <a:ea typeface="+mj-ea"/>
                </a:endParaRPr>
              </a:p>
            </p:txBody>
          </p:sp>
          <p:sp>
            <p:nvSpPr>
              <p:cNvPr id="37" name="文本框 3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tx2"/>
                    </a:solidFill>
                    <a:latin typeface="+mj-ea"/>
                    <a:ea typeface="+mj-ea"/>
                  </a:rPr>
                  <a:t>标题文字</a:t>
                </a:r>
                <a:endParaRPr lang="en-US" altLang="zh-CN" sz="2000" dirty="0">
                  <a:solidFill>
                    <a:schemeClr val="tx2"/>
                  </a:solidFill>
                  <a:latin typeface="+mj-ea"/>
                  <a:ea typeface="+mj-ea"/>
                </a:endParaRPr>
              </a:p>
            </p:txBody>
          </p:sp>
          <p:sp>
            <p:nvSpPr>
              <p:cNvPr id="38" name="文本框 3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39" name="文本框 3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1" name="组合 10"/>
          <p:cNvGrpSpPr/>
          <p:nvPr/>
        </p:nvGrpSpPr>
        <p:grpSpPr>
          <a:xfrm>
            <a:off x="1175079" y="4103864"/>
            <a:ext cx="2159869" cy="2159869"/>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0" name="组合 39"/>
            <p:cNvGrpSpPr/>
            <p:nvPr/>
          </p:nvGrpSpPr>
          <p:grpSpPr>
            <a:xfrm>
              <a:off x="1028819" y="3354646"/>
              <a:ext cx="1167627" cy="1104522"/>
              <a:chOff x="3826584" y="1675861"/>
              <a:chExt cx="1556836" cy="1472697"/>
            </a:xfrm>
          </p:grpSpPr>
          <p:sp>
            <p:nvSpPr>
              <p:cNvPr id="41" name="文本框 40"/>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03</a:t>
                </a:r>
                <a:endParaRPr lang="zh-CN" altLang="en-US" sz="3335" dirty="0">
                  <a:solidFill>
                    <a:schemeClr val="accent5"/>
                  </a:solidFill>
                  <a:latin typeface="+mj-ea"/>
                  <a:ea typeface="+mj-ea"/>
                </a:endParaRPr>
              </a:p>
            </p:txBody>
          </p:sp>
          <p:sp>
            <p:nvSpPr>
              <p:cNvPr id="42" name="文本框 41"/>
              <p:cNvSpPr txBox="1"/>
              <p:nvPr/>
            </p:nvSpPr>
            <p:spPr>
              <a:xfrm>
                <a:off x="3826584" y="2156564"/>
                <a:ext cx="1210588"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43" name="文本框 42"/>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44" name="文本框 43"/>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12" name="组合 11"/>
          <p:cNvGrpSpPr/>
          <p:nvPr/>
        </p:nvGrpSpPr>
        <p:grpSpPr>
          <a:xfrm>
            <a:off x="3628043" y="4103864"/>
            <a:ext cx="2159869" cy="2159869"/>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5" name="组合 44"/>
            <p:cNvGrpSpPr/>
            <p:nvPr/>
          </p:nvGrpSpPr>
          <p:grpSpPr>
            <a:xfrm>
              <a:off x="2959196" y="3345279"/>
              <a:ext cx="1167627" cy="1104524"/>
              <a:chOff x="3826584" y="1675861"/>
              <a:chExt cx="1556836" cy="1472697"/>
            </a:xfrm>
          </p:grpSpPr>
          <p:sp>
            <p:nvSpPr>
              <p:cNvPr id="46" name="文本框 4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02</a:t>
                </a:r>
                <a:endParaRPr lang="zh-CN" altLang="en-US" sz="3335" dirty="0">
                  <a:solidFill>
                    <a:schemeClr val="accent5"/>
                  </a:solidFill>
                  <a:latin typeface="+mj-ea"/>
                  <a:ea typeface="+mj-ea"/>
                </a:endParaRPr>
              </a:p>
            </p:txBody>
          </p:sp>
          <p:sp>
            <p:nvSpPr>
              <p:cNvPr id="47" name="文本框 4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bg2"/>
                    </a:solidFill>
                    <a:latin typeface="+mj-ea"/>
                  </a:rPr>
                  <a:t>标题文字</a:t>
                </a:r>
                <a:endParaRPr lang="en-US" altLang="zh-CN" sz="2000" dirty="0">
                  <a:solidFill>
                    <a:schemeClr val="bg2"/>
                  </a:solidFill>
                  <a:latin typeface="+mj-ea"/>
                </a:endParaRPr>
              </a:p>
            </p:txBody>
          </p:sp>
          <p:sp>
            <p:nvSpPr>
              <p:cNvPr id="48" name="文本框 4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sp>
            <p:nvSpPr>
              <p:cNvPr id="49" name="文本框 4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p>
            </p:txBody>
          </p:sp>
        </p:grpSp>
      </p:grpSp>
      <p:grpSp>
        <p:nvGrpSpPr>
          <p:cNvPr id="2" name="组合 1"/>
          <p:cNvGrpSpPr/>
          <p:nvPr/>
        </p:nvGrpSpPr>
        <p:grpSpPr>
          <a:xfrm>
            <a:off x="568443" y="319365"/>
            <a:ext cx="3809921" cy="420564"/>
            <a:chOff x="568442" y="319364"/>
            <a:chExt cx="3809924" cy="420565"/>
          </a:xfrm>
        </p:grpSpPr>
        <p:sp>
          <p:nvSpPr>
            <p:cNvPr id="2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6558727" y="2513822"/>
            <a:ext cx="3873163" cy="2924645"/>
            <a:chOff x="4919045" y="1885366"/>
            <a:chExt cx="2904872" cy="2193484"/>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75753" y="1885366"/>
              <a:ext cx="1395245" cy="300082"/>
              <a:chOff x="607024" y="179664"/>
              <a:chExt cx="1860323" cy="400109"/>
            </a:xfrm>
          </p:grpSpPr>
          <p:sp>
            <p:nvSpPr>
              <p:cNvPr id="51" name="文本框 50"/>
              <p:cNvSpPr txBox="1"/>
              <p:nvPr/>
            </p:nvSpPr>
            <p:spPr>
              <a:xfrm>
                <a:off x="743802" y="179664"/>
                <a:ext cx="1723545" cy="400109"/>
              </a:xfrm>
              <a:prstGeom prst="rect">
                <a:avLst/>
              </a:prstGeom>
              <a:noFill/>
            </p:spPr>
            <p:txBody>
              <a:bodyPr wrap="none" rtlCol="0">
                <a:spAutoFit/>
              </a:bodyPr>
              <a:lstStyle/>
              <a:p>
                <a:r>
                  <a:rPr lang="zh-CN" altLang="en-US" sz="2000" dirty="0">
                    <a:solidFill>
                      <a:schemeClr val="bg1"/>
                    </a:solidFill>
                    <a:latin typeface="+mj-ea"/>
                    <a:ea typeface="+mj-ea"/>
                  </a:rPr>
                  <a:t>标题文字内容</a:t>
                </a: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5" name="矩形 4"/>
            <p:cNvSpPr/>
            <p:nvPr/>
          </p:nvSpPr>
          <p:spPr>
            <a:xfrm>
              <a:off x="4919045" y="2347607"/>
              <a:ext cx="2904872" cy="1731243"/>
            </a:xfrm>
            <a:prstGeom prst="rect">
              <a:avLst/>
            </a:prstGeom>
          </p:spPr>
          <p:txBody>
            <a:bodyPr wrap="square" lIns="91440" tIns="45720" rIns="91440" bIns="45720">
              <a:spAutoFit/>
            </a:bodyPr>
            <a:lstStyle/>
            <a:p>
              <a:pPr>
                <a:lnSpc>
                  <a:spcPct val="150000"/>
                </a:lnSpc>
                <a:defRPr/>
              </a:pPr>
              <a:r>
                <a:rPr lang="zh-CN" altLang="en-US" sz="1200" kern="0" dirty="0">
                  <a:solidFill>
                    <a:schemeClr val="bg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加强服务和文化建设</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666786"/>
          </a:xfrm>
          <a:prstGeom prst="rect">
            <a:avLst/>
          </a:prstGeom>
          <a:noFill/>
        </p:spPr>
        <p:txBody>
          <a:bodyPr wrap="square" lIns="0" rIns="0" rtlCol="0">
            <a:spAutoFit/>
          </a:bodyPr>
          <a:lstStyle/>
          <a:p>
            <a:pPr algn="ctr"/>
            <a:r>
              <a:rPr lang="zh-CN" altLang="en-US" sz="3735" b="1" dirty="0">
                <a:solidFill>
                  <a:schemeClr val="bg1"/>
                </a:solidFill>
              </a:rPr>
              <a:t>年度基本情况介绍</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80" name="组合 79"/>
          <p:cNvGrpSpPr/>
          <p:nvPr/>
        </p:nvGrpSpPr>
        <p:grpSpPr>
          <a:xfrm>
            <a:off x="4146863" y="4945361"/>
            <a:ext cx="1225847" cy="1228327"/>
            <a:chOff x="4870744" y="3723878"/>
            <a:chExt cx="1057687" cy="1059827"/>
          </a:xfrm>
        </p:grpSpPr>
        <p:grpSp>
          <p:nvGrpSpPr>
            <p:cNvPr id="81" name="Group 10"/>
            <p:cNvGrpSpPr/>
            <p:nvPr/>
          </p:nvGrpSpPr>
          <p:grpSpPr>
            <a:xfrm>
              <a:off x="4870744" y="3723878"/>
              <a:ext cx="1057687" cy="1059827"/>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6"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8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89" name="组合 88"/>
          <p:cNvGrpSpPr/>
          <p:nvPr/>
        </p:nvGrpSpPr>
        <p:grpSpPr>
          <a:xfrm>
            <a:off x="3263447" y="3291661"/>
            <a:ext cx="1273751" cy="1276328"/>
            <a:chOff x="5199992" y="936788"/>
            <a:chExt cx="1057687" cy="1059827"/>
          </a:xfrm>
        </p:grpSpPr>
        <p:grpSp>
          <p:nvGrpSpPr>
            <p:cNvPr id="97" name="Group 10"/>
            <p:cNvGrpSpPr/>
            <p:nvPr/>
          </p:nvGrpSpPr>
          <p:grpSpPr>
            <a:xfrm>
              <a:off x="5199992" y="936788"/>
              <a:ext cx="1057687" cy="1059827"/>
              <a:chOff x="3692576" y="1742634"/>
              <a:chExt cx="2790379" cy="2796023"/>
            </a:xfrm>
          </p:grpSpPr>
          <p:grpSp>
            <p:nvGrpSpPr>
              <p:cNvPr id="99" name="组合 79"/>
              <p:cNvGrpSpPr/>
              <p:nvPr/>
            </p:nvGrpSpPr>
            <p:grpSpPr bwMode="auto">
              <a:xfrm>
                <a:off x="3692576" y="1742634"/>
                <a:ext cx="2790379" cy="2796023"/>
                <a:chOff x="6379729" y="2488774"/>
                <a:chExt cx="2513016" cy="2513016"/>
              </a:xfrm>
            </p:grpSpPr>
            <p:sp>
              <p:nvSpPr>
                <p:cNvPr id="10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00"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98"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bg1"/>
                </a:solidFill>
                <a:ea typeface="微软雅黑" panose="020B0503020204020204" charset="-122"/>
              </a:endParaRPr>
            </a:p>
          </p:txBody>
        </p:sp>
      </p:grpSp>
      <p:grpSp>
        <p:nvGrpSpPr>
          <p:cNvPr id="166" name="组合 165"/>
          <p:cNvGrpSpPr/>
          <p:nvPr/>
        </p:nvGrpSpPr>
        <p:grpSpPr>
          <a:xfrm>
            <a:off x="3949866" y="1515346"/>
            <a:ext cx="1225847" cy="1228327"/>
            <a:chOff x="4914190" y="671277"/>
            <a:chExt cx="1057687" cy="1059827"/>
          </a:xfrm>
        </p:grpSpPr>
        <p:grpSp>
          <p:nvGrpSpPr>
            <p:cNvPr id="167" name="Group 10"/>
            <p:cNvGrpSpPr/>
            <p:nvPr/>
          </p:nvGrpSpPr>
          <p:grpSpPr>
            <a:xfrm>
              <a:off x="4914190" y="671277"/>
              <a:ext cx="1057687" cy="1059827"/>
              <a:chOff x="3692576" y="1742634"/>
              <a:chExt cx="2790379" cy="2796023"/>
            </a:xfrm>
          </p:grpSpPr>
          <p:grpSp>
            <p:nvGrpSpPr>
              <p:cNvPr id="169" name="组合 79"/>
              <p:cNvGrpSpPr/>
              <p:nvPr/>
            </p:nvGrpSpPr>
            <p:grpSpPr bwMode="auto">
              <a:xfrm>
                <a:off x="3692576" y="1742634"/>
                <a:ext cx="2790379" cy="2796023"/>
                <a:chOff x="6379729" y="2488774"/>
                <a:chExt cx="2513016" cy="2513016"/>
              </a:xfrm>
            </p:grpSpPr>
            <p:sp>
              <p:nvSpPr>
                <p:cNvPr id="1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0"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168"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73" name="Group 10"/>
          <p:cNvGrpSpPr/>
          <p:nvPr/>
        </p:nvGrpSpPr>
        <p:grpSpPr>
          <a:xfrm>
            <a:off x="7070414" y="3164471"/>
            <a:ext cx="1410249" cy="1413103"/>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5"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rgbClr val="FFFFFF"/>
                  </a:solidFill>
                  <a:latin typeface="+mj-ea"/>
                  <a:ea typeface="+mj-ea"/>
                </a:rPr>
                <a:t>标题文字</a:t>
              </a:r>
            </a:p>
          </p:txBody>
        </p:sp>
      </p:grpSp>
      <p:sp>
        <p:nvSpPr>
          <p:cNvPr id="178" name="Line 11"/>
          <p:cNvSpPr>
            <a:spLocks noChangeShapeType="1"/>
          </p:cNvSpPr>
          <p:nvPr/>
        </p:nvSpPr>
        <p:spPr bwMode="auto">
          <a:xfrm flipH="1" flipV="1">
            <a:off x="5404775" y="2684419"/>
            <a:ext cx="1473619" cy="754575"/>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79" name="Line 12"/>
          <p:cNvSpPr>
            <a:spLocks noChangeShapeType="1"/>
          </p:cNvSpPr>
          <p:nvPr/>
        </p:nvSpPr>
        <p:spPr bwMode="auto">
          <a:xfrm flipH="1">
            <a:off x="5627071" y="4199939"/>
            <a:ext cx="1251323" cy="76826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0" name="Line 13"/>
          <p:cNvSpPr>
            <a:spLocks noChangeShapeType="1"/>
          </p:cNvSpPr>
          <p:nvPr/>
        </p:nvSpPr>
        <p:spPr bwMode="auto">
          <a:xfrm flipH="1">
            <a:off x="4899153" y="3836547"/>
            <a:ext cx="1979240" cy="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1" name="TextBox 180"/>
          <p:cNvSpPr txBox="1"/>
          <p:nvPr/>
        </p:nvSpPr>
        <p:spPr>
          <a:xfrm>
            <a:off x="8775157" y="2516298"/>
            <a:ext cx="2688299" cy="3169457"/>
          </a:xfrm>
          <a:prstGeom prst="rect">
            <a:avLst/>
          </a:prstGeom>
          <a:noFill/>
          <a:ln>
            <a:noFill/>
          </a:ln>
        </p:spPr>
        <p:txBody>
          <a:bodyPr wrap="square" rtlCol="0">
            <a:spAutoFit/>
          </a:bodyPr>
          <a:lstStyle/>
          <a:p>
            <a:pPr>
              <a:lnSpc>
                <a:spcPct val="150000"/>
              </a:lnSpc>
            </a:pPr>
            <a:r>
              <a:rPr lang="zh-CN" altLang="en-US" sz="1335" dirty="0">
                <a:solidFill>
                  <a:schemeClr val="bg1"/>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82" name="TextBox 181"/>
          <p:cNvSpPr txBox="1"/>
          <p:nvPr/>
        </p:nvSpPr>
        <p:spPr>
          <a:xfrm>
            <a:off x="2077861" y="1775058"/>
            <a:ext cx="1382489"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p>
        </p:txBody>
      </p:sp>
      <p:sp>
        <p:nvSpPr>
          <p:cNvPr id="183" name="TextBox 182"/>
          <p:cNvSpPr txBox="1"/>
          <p:nvPr/>
        </p:nvSpPr>
        <p:spPr>
          <a:xfrm>
            <a:off x="1855930" y="2215608"/>
            <a:ext cx="160442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
        <p:nvSpPr>
          <p:cNvPr id="184" name="TextBox 183"/>
          <p:cNvSpPr txBox="1"/>
          <p:nvPr/>
        </p:nvSpPr>
        <p:spPr>
          <a:xfrm>
            <a:off x="1190315" y="3554205"/>
            <a:ext cx="1775091" cy="287323"/>
          </a:xfrm>
          <a:prstGeom prst="rect">
            <a:avLst/>
          </a:prstGeom>
          <a:noFill/>
        </p:spPr>
        <p:txBody>
          <a:bodyPr wrap="square" lIns="0" tIns="0" rIns="0" bIns="0" rtlCol="0">
            <a:spAutoFit/>
          </a:bodyPr>
          <a:lstStyle/>
          <a:p>
            <a:pPr algn="ctr"/>
            <a:r>
              <a:rPr lang="zh-CN" altLang="en-US" sz="1865" dirty="0">
                <a:solidFill>
                  <a:schemeClr val="bg2"/>
                </a:solidFill>
                <a:latin typeface="微软雅黑" panose="020B0503020204020204" charset="-122"/>
                <a:ea typeface="微软雅黑" panose="020B0503020204020204" charset="-122"/>
              </a:rPr>
              <a:t>标题文字</a:t>
            </a:r>
          </a:p>
        </p:txBody>
      </p:sp>
      <p:sp>
        <p:nvSpPr>
          <p:cNvPr id="185" name="TextBox 184"/>
          <p:cNvSpPr txBox="1"/>
          <p:nvPr/>
        </p:nvSpPr>
        <p:spPr>
          <a:xfrm>
            <a:off x="1300190" y="3994755"/>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
        <p:nvSpPr>
          <p:cNvPr id="186" name="TextBox 185"/>
          <p:cNvSpPr txBox="1"/>
          <p:nvPr/>
        </p:nvSpPr>
        <p:spPr>
          <a:xfrm>
            <a:off x="2092792" y="5420860"/>
            <a:ext cx="1555341"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p>
        </p:txBody>
      </p:sp>
      <p:sp>
        <p:nvSpPr>
          <p:cNvPr id="187" name="TextBox 186"/>
          <p:cNvSpPr txBox="1"/>
          <p:nvPr/>
        </p:nvSpPr>
        <p:spPr>
          <a:xfrm>
            <a:off x="2092792" y="5861410"/>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ppt_w</p:attrName>
                                        </p:attrNameLst>
                                      </p:cBhvr>
                                      <p:tavLst>
                                        <p:tav tm="0">
                                          <p:val>
                                            <p:fltVal val="0"/>
                                          </p:val>
                                        </p:tav>
                                        <p:tav tm="100000">
                                          <p:val>
                                            <p:strVal val="#ppt_w"/>
                                          </p:val>
                                        </p:tav>
                                      </p:tavLst>
                                    </p:anim>
                                    <p:anim calcmode="lin" valueType="num">
                                      <p:cBhvr>
                                        <p:cTn id="13" dur="500" fill="hold"/>
                                        <p:tgtEl>
                                          <p:spTgt spid="173"/>
                                        </p:tgtEl>
                                        <p:attrNameLst>
                                          <p:attrName>ppt_h</p:attrName>
                                        </p:attrNameLst>
                                      </p:cBhvr>
                                      <p:tavLst>
                                        <p:tav tm="0">
                                          <p:val>
                                            <p:fltVal val="0"/>
                                          </p:val>
                                        </p:tav>
                                        <p:tav tm="100000">
                                          <p:val>
                                            <p:strVal val="#ppt_h"/>
                                          </p:val>
                                        </p:tav>
                                      </p:tavLst>
                                    </p:anim>
                                    <p:animEffect transition="in" filter="fade">
                                      <p:cBhvr>
                                        <p:cTn id="14" dur="500"/>
                                        <p:tgtEl>
                                          <p:spTgt spid="1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right)">
                                      <p:cBhvr>
                                        <p:cTn id="19" dur="500"/>
                                        <p:tgtEl>
                                          <p:spTgt spid="17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wipe(right)">
                                      <p:cBhvr>
                                        <p:cTn id="22" dur="500"/>
                                        <p:tgtEl>
                                          <p:spTgt spid="18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wipe(right)">
                                      <p:cBhvr>
                                        <p:cTn id="25" dur="500"/>
                                        <p:tgtEl>
                                          <p:spTgt spid="17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par>
                                <p:cTn id="33" presetID="53" presetClass="entr" presetSubtype="16"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par>
                                <p:cTn id="38" presetID="53" presetClass="entr" presetSubtype="16"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additive="base">
                                        <p:cTn id="47" dur="500" fill="hold"/>
                                        <p:tgtEl>
                                          <p:spTgt spid="182"/>
                                        </p:tgtEl>
                                        <p:attrNameLst>
                                          <p:attrName>ppt_x</p:attrName>
                                        </p:attrNameLst>
                                      </p:cBhvr>
                                      <p:tavLst>
                                        <p:tav tm="0">
                                          <p:val>
                                            <p:strVal val="0-#ppt_w/2"/>
                                          </p:val>
                                        </p:tav>
                                        <p:tav tm="100000">
                                          <p:val>
                                            <p:strVal val="#ppt_x"/>
                                          </p:val>
                                        </p:tav>
                                      </p:tavLst>
                                    </p:anim>
                                    <p:anim calcmode="lin" valueType="num">
                                      <p:cBhvr additive="base">
                                        <p:cTn id="48" dur="500" fill="hold"/>
                                        <p:tgtEl>
                                          <p:spTgt spid="18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3"/>
                                        </p:tgtEl>
                                        <p:attrNameLst>
                                          <p:attrName>style.visibility</p:attrName>
                                        </p:attrNameLst>
                                      </p:cBhvr>
                                      <p:to>
                                        <p:strVal val="visible"/>
                                      </p:to>
                                    </p:set>
                                    <p:anim calcmode="lin" valueType="num">
                                      <p:cBhvr additive="base">
                                        <p:cTn id="51" dur="500" fill="hold"/>
                                        <p:tgtEl>
                                          <p:spTgt spid="183"/>
                                        </p:tgtEl>
                                        <p:attrNameLst>
                                          <p:attrName>ppt_x</p:attrName>
                                        </p:attrNameLst>
                                      </p:cBhvr>
                                      <p:tavLst>
                                        <p:tav tm="0">
                                          <p:val>
                                            <p:strVal val="0-#ppt_w/2"/>
                                          </p:val>
                                        </p:tav>
                                        <p:tav tm="100000">
                                          <p:val>
                                            <p:strVal val="#ppt_x"/>
                                          </p:val>
                                        </p:tav>
                                      </p:tavLst>
                                    </p:anim>
                                    <p:anim calcmode="lin" valueType="num">
                                      <p:cBhvr additive="base">
                                        <p:cTn id="52" dur="500" fill="hold"/>
                                        <p:tgtEl>
                                          <p:spTgt spid="18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 calcmode="lin" valueType="num">
                                      <p:cBhvr additive="base">
                                        <p:cTn id="55" dur="500" fill="hold"/>
                                        <p:tgtEl>
                                          <p:spTgt spid="184"/>
                                        </p:tgtEl>
                                        <p:attrNameLst>
                                          <p:attrName>ppt_x</p:attrName>
                                        </p:attrNameLst>
                                      </p:cBhvr>
                                      <p:tavLst>
                                        <p:tav tm="0">
                                          <p:val>
                                            <p:strVal val="0-#ppt_w/2"/>
                                          </p:val>
                                        </p:tav>
                                        <p:tav tm="100000">
                                          <p:val>
                                            <p:strVal val="#ppt_x"/>
                                          </p:val>
                                        </p:tav>
                                      </p:tavLst>
                                    </p:anim>
                                    <p:anim calcmode="lin" valueType="num">
                                      <p:cBhvr additive="base">
                                        <p:cTn id="56" dur="500" fill="hold"/>
                                        <p:tgtEl>
                                          <p:spTgt spid="18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anim calcmode="lin" valueType="num">
                                      <p:cBhvr additive="base">
                                        <p:cTn id="59" dur="500" fill="hold"/>
                                        <p:tgtEl>
                                          <p:spTgt spid="185"/>
                                        </p:tgtEl>
                                        <p:attrNameLst>
                                          <p:attrName>ppt_x</p:attrName>
                                        </p:attrNameLst>
                                      </p:cBhvr>
                                      <p:tavLst>
                                        <p:tav tm="0">
                                          <p:val>
                                            <p:strVal val="0-#ppt_w/2"/>
                                          </p:val>
                                        </p:tav>
                                        <p:tav tm="100000">
                                          <p:val>
                                            <p:strVal val="#ppt_x"/>
                                          </p:val>
                                        </p:tav>
                                      </p:tavLst>
                                    </p:anim>
                                    <p:anim calcmode="lin" valueType="num">
                                      <p:cBhvr additive="base">
                                        <p:cTn id="60" dur="500" fill="hold"/>
                                        <p:tgtEl>
                                          <p:spTgt spid="18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6"/>
                                        </p:tgtEl>
                                        <p:attrNameLst>
                                          <p:attrName>style.visibility</p:attrName>
                                        </p:attrNameLst>
                                      </p:cBhvr>
                                      <p:to>
                                        <p:strVal val="visible"/>
                                      </p:to>
                                    </p:set>
                                    <p:anim calcmode="lin" valueType="num">
                                      <p:cBhvr additive="base">
                                        <p:cTn id="63" dur="500" fill="hold"/>
                                        <p:tgtEl>
                                          <p:spTgt spid="186"/>
                                        </p:tgtEl>
                                        <p:attrNameLst>
                                          <p:attrName>ppt_x</p:attrName>
                                        </p:attrNameLst>
                                      </p:cBhvr>
                                      <p:tavLst>
                                        <p:tav tm="0">
                                          <p:val>
                                            <p:strVal val="0-#ppt_w/2"/>
                                          </p:val>
                                        </p:tav>
                                        <p:tav tm="100000">
                                          <p:val>
                                            <p:strVal val="#ppt_x"/>
                                          </p:val>
                                        </p:tav>
                                      </p:tavLst>
                                    </p:anim>
                                    <p:anim calcmode="lin" valueType="num">
                                      <p:cBhvr additive="base">
                                        <p:cTn id="64" dur="500" fill="hold"/>
                                        <p:tgtEl>
                                          <p:spTgt spid="18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cBhvr additive="base">
                                        <p:cTn id="67" dur="500" fill="hold"/>
                                        <p:tgtEl>
                                          <p:spTgt spid="187"/>
                                        </p:tgtEl>
                                        <p:attrNameLst>
                                          <p:attrName>ppt_x</p:attrName>
                                        </p:attrNameLst>
                                      </p:cBhvr>
                                      <p:tavLst>
                                        <p:tav tm="0">
                                          <p:val>
                                            <p:strVal val="0-#ppt_w/2"/>
                                          </p:val>
                                        </p:tav>
                                        <p:tav tm="100000">
                                          <p:val>
                                            <p:strVal val="#ppt_x"/>
                                          </p:val>
                                        </p:tav>
                                      </p:tavLst>
                                    </p:anim>
                                    <p:anim calcmode="lin" valueType="num">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 calcmode="lin" valueType="num">
                                      <p:cBhvr additive="base">
                                        <p:cTn id="73" dur="500" fill="hold"/>
                                        <p:tgtEl>
                                          <p:spTgt spid="181"/>
                                        </p:tgtEl>
                                        <p:attrNameLst>
                                          <p:attrName>ppt_x</p:attrName>
                                        </p:attrNameLst>
                                      </p:cBhvr>
                                      <p:tavLst>
                                        <p:tav tm="0">
                                          <p:val>
                                            <p:strVal val="1+#ppt_w/2"/>
                                          </p:val>
                                        </p:tav>
                                        <p:tav tm="100000">
                                          <p:val>
                                            <p:strVal val="#ppt_x"/>
                                          </p:val>
                                        </p:tav>
                                      </p:tavLst>
                                    </p:anim>
                                    <p:anim calcmode="lin" valueType="num">
                                      <p:cBhvr additive="base">
                                        <p:cTn id="74"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p:bldP spid="182" grpId="0"/>
      <p:bldP spid="183" grpId="0"/>
      <p:bldP spid="184" grpId="0"/>
      <p:bldP spid="185" grpId="0"/>
      <p:bldP spid="186" grpId="0"/>
      <p:bldP spid="1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7437" y="1536401"/>
            <a:ext cx="9130907" cy="5047979"/>
            <a:chOff x="2567608" y="1478345"/>
            <a:chExt cx="7056784" cy="3901310"/>
          </a:xfrm>
        </p:grpSpPr>
        <p:sp>
          <p:nvSpPr>
            <p:cNvPr id="32" name="圆角矩形 31"/>
            <p:cNvSpPr/>
            <p:nvPr/>
          </p:nvSpPr>
          <p:spPr>
            <a:xfrm>
              <a:off x="2567608" y="1478345"/>
              <a:ext cx="7056784" cy="288032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33" name="圆角矩形 32"/>
            <p:cNvSpPr/>
            <p:nvPr/>
          </p:nvSpPr>
          <p:spPr>
            <a:xfrm>
              <a:off x="316943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4" name="圆角矩形 33"/>
            <p:cNvSpPr/>
            <p:nvPr/>
          </p:nvSpPr>
          <p:spPr>
            <a:xfrm>
              <a:off x="4184646" y="3958352"/>
              <a:ext cx="812173" cy="1421303"/>
            </a:xfrm>
            <a:prstGeom prst="roundRect">
              <a:avLst/>
            </a:prstGeom>
            <a:solidFill>
              <a:schemeClr val="bg2"/>
            </a:solidFill>
            <a:ln w="25400" cap="flat" cmpd="sng" algn="ctr">
              <a:solidFill>
                <a:schemeClr val="bg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5" name="圆角矩形 34"/>
            <p:cNvSpPr/>
            <p:nvPr/>
          </p:nvSpPr>
          <p:spPr>
            <a:xfrm>
              <a:off x="5204741"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6" name="圆角矩形 35"/>
            <p:cNvSpPr/>
            <p:nvPr/>
          </p:nvSpPr>
          <p:spPr>
            <a:xfrm>
              <a:off x="6190869"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7" name="圆角矩形 36"/>
            <p:cNvSpPr/>
            <p:nvPr/>
          </p:nvSpPr>
          <p:spPr>
            <a:xfrm>
              <a:off x="7162615"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8" name="圆角矩形 37"/>
            <p:cNvSpPr/>
            <p:nvPr/>
          </p:nvSpPr>
          <p:spPr>
            <a:xfrm>
              <a:off x="811015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9" name="圆角矩形 38"/>
            <p:cNvSpPr/>
            <p:nvPr/>
          </p:nvSpPr>
          <p:spPr>
            <a:xfrm>
              <a:off x="2783632" y="1694369"/>
              <a:ext cx="6624736" cy="23762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40" name="TextBox 28"/>
            <p:cNvSpPr txBox="1"/>
            <p:nvPr/>
          </p:nvSpPr>
          <p:spPr>
            <a:xfrm>
              <a:off x="3767372" y="2318863"/>
              <a:ext cx="1287145" cy="7057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2665" kern="0" dirty="0">
                  <a:ln w="18415" cmpd="sng">
                    <a:noFill/>
                    <a:prstDash val="solid"/>
                  </a:ln>
                  <a:solidFill>
                    <a:schemeClr val="tx2"/>
                  </a:solidFill>
                  <a:latin typeface="+mj-ea"/>
                  <a:ea typeface="+mj-ea"/>
                </a:rPr>
                <a:t>标题</a:t>
              </a:r>
              <a:endParaRPr lang="en-US" altLang="zh-CN" sz="2665" kern="0" dirty="0">
                <a:ln w="18415" cmpd="sng">
                  <a:noFill/>
                  <a:prstDash val="solid"/>
                </a:ln>
                <a:solidFill>
                  <a:schemeClr val="tx2"/>
                </a:solidFill>
                <a:latin typeface="+mj-ea"/>
                <a:ea typeface="+mj-ea"/>
              </a:endParaRPr>
            </a:p>
            <a:p>
              <a:pPr algn="ctr" defTabSz="913765">
                <a:defRPr/>
              </a:pPr>
              <a:r>
                <a:rPr lang="zh-CN" altLang="en-US" sz="2665" kern="0" dirty="0">
                  <a:ln w="18415" cmpd="sng">
                    <a:noFill/>
                    <a:prstDash val="solid"/>
                  </a:ln>
                  <a:solidFill>
                    <a:schemeClr val="tx2"/>
                  </a:solidFill>
                  <a:latin typeface="+mj-ea"/>
                  <a:ea typeface="+mj-ea"/>
                </a:rPr>
                <a:t>文字</a:t>
              </a:r>
            </a:p>
          </p:txBody>
        </p:sp>
        <p:sp>
          <p:nvSpPr>
            <p:cNvPr id="41" name="TextBox 29"/>
            <p:cNvSpPr txBox="1"/>
            <p:nvPr/>
          </p:nvSpPr>
          <p:spPr>
            <a:xfrm>
              <a:off x="4933675" y="2227871"/>
              <a:ext cx="4186661" cy="4519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accent5"/>
                  </a:solidFill>
                  <a:latin typeface="+mj-ea"/>
                </a:rPr>
                <a:t>单击此</a:t>
              </a:r>
              <a:endParaRPr lang="en-US" altLang="zh-CN" sz="1600" dirty="0">
                <a:solidFill>
                  <a:schemeClr val="accent5"/>
                </a:solidFill>
                <a:latin typeface="+mj-ea"/>
              </a:endParaRPr>
            </a:p>
            <a:p>
              <a:r>
                <a:rPr lang="zh-CN" altLang="en-US" sz="1600" dirty="0">
                  <a:solidFill>
                    <a:schemeClr val="accent5"/>
                  </a:solidFill>
                  <a:latin typeface="+mj-ea"/>
                </a:rPr>
                <a:t>加文本</a:t>
              </a:r>
            </a:p>
          </p:txBody>
        </p:sp>
        <p:sp>
          <p:nvSpPr>
            <p:cNvPr id="42" name="TextBox 30"/>
            <p:cNvSpPr txBox="1"/>
            <p:nvPr/>
          </p:nvSpPr>
          <p:spPr>
            <a:xfrm>
              <a:off x="3097422"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ea typeface="+mj-ea"/>
                </a:rPr>
                <a:t>标题</a:t>
              </a:r>
            </a:p>
          </p:txBody>
        </p:sp>
        <p:sp>
          <p:nvSpPr>
            <p:cNvPr id="43" name="TextBox 31"/>
            <p:cNvSpPr txBox="1"/>
            <p:nvPr/>
          </p:nvSpPr>
          <p:spPr>
            <a:xfrm>
              <a:off x="4118413" y="4669003"/>
              <a:ext cx="936104" cy="299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400" kern="0" dirty="0">
                  <a:ln w="18415" cmpd="sng">
                    <a:noFill/>
                    <a:prstDash val="solid"/>
                  </a:ln>
                  <a:solidFill>
                    <a:sysClr val="window" lastClr="FFFFFF"/>
                  </a:solidFill>
                  <a:latin typeface="+mj-ea"/>
                </a:rPr>
                <a:t>标题</a:t>
              </a:r>
            </a:p>
          </p:txBody>
        </p:sp>
        <p:sp>
          <p:nvSpPr>
            <p:cNvPr id="44" name="TextBox 32"/>
            <p:cNvSpPr txBox="1"/>
            <p:nvPr/>
          </p:nvSpPr>
          <p:spPr>
            <a:xfrm>
              <a:off x="51470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5" name="TextBox 33"/>
            <p:cNvSpPr txBox="1"/>
            <p:nvPr/>
          </p:nvSpPr>
          <p:spPr>
            <a:xfrm>
              <a:off x="6128903"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6" name="TextBox 34"/>
            <p:cNvSpPr txBox="1"/>
            <p:nvPr/>
          </p:nvSpPr>
          <p:spPr>
            <a:xfrm>
              <a:off x="7110789"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sp>
          <p:nvSpPr>
            <p:cNvPr id="47" name="TextBox 35"/>
            <p:cNvSpPr txBox="1"/>
            <p:nvPr/>
          </p:nvSpPr>
          <p:spPr>
            <a:xfrm>
              <a:off x="80669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p>
          </p:txBody>
        </p:sp>
      </p:grpSp>
      <p:grpSp>
        <p:nvGrpSpPr>
          <p:cNvPr id="22" name="组合 21"/>
          <p:cNvGrpSpPr/>
          <p:nvPr/>
        </p:nvGrpSpPr>
        <p:grpSpPr>
          <a:xfrm>
            <a:off x="568443" y="319365"/>
            <a:ext cx="3809921" cy="420564"/>
            <a:chOff x="568442" y="319364"/>
            <a:chExt cx="3809924" cy="420565"/>
          </a:xfrm>
        </p:grpSpPr>
        <p:sp>
          <p:nvSpPr>
            <p:cNvPr id="2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24" name="等腰三角形 2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25"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存在不足及努力方向</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68443" y="319365"/>
            <a:ext cx="3809921" cy="420564"/>
            <a:chOff x="568442" y="319364"/>
            <a:chExt cx="3809924" cy="420565"/>
          </a:xfrm>
        </p:grpSpPr>
        <p:sp>
          <p:nvSpPr>
            <p:cNvPr id="3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35" name="等腰三角形 34"/>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6"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2" name="组合 1"/>
          <p:cNvGrpSpPr/>
          <p:nvPr/>
        </p:nvGrpSpPr>
        <p:grpSpPr>
          <a:xfrm>
            <a:off x="924826" y="1483859"/>
            <a:ext cx="10955132" cy="5110476"/>
            <a:chOff x="693619" y="1112894"/>
            <a:chExt cx="8216349" cy="3832857"/>
          </a:xfrm>
        </p:grpSpPr>
        <p:sp>
          <p:nvSpPr>
            <p:cNvPr id="22" name="椭圆 21"/>
            <p:cNvSpPr/>
            <p:nvPr/>
          </p:nvSpPr>
          <p:spPr>
            <a:xfrm>
              <a:off x="693619" y="2320651"/>
              <a:ext cx="1890210" cy="1890210"/>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3" name="椭圆 22"/>
            <p:cNvSpPr/>
            <p:nvPr/>
          </p:nvSpPr>
          <p:spPr>
            <a:xfrm>
              <a:off x="771814" y="2310712"/>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4" name="椭圆 23"/>
            <p:cNvSpPr/>
            <p:nvPr/>
          </p:nvSpPr>
          <p:spPr>
            <a:xfrm>
              <a:off x="5021567" y="3304574"/>
              <a:ext cx="1510653" cy="1510653"/>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5" name="椭圆 24"/>
            <p:cNvSpPr/>
            <p:nvPr/>
          </p:nvSpPr>
          <p:spPr>
            <a:xfrm>
              <a:off x="5029963" y="3324452"/>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6" name="椭圆 25"/>
            <p:cNvSpPr/>
            <p:nvPr/>
          </p:nvSpPr>
          <p:spPr>
            <a:xfrm>
              <a:off x="2925272" y="1112894"/>
              <a:ext cx="2518405" cy="2518405"/>
            </a:xfrm>
            <a:prstGeom prst="ellipse">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7" name="椭圆 26"/>
            <p:cNvSpPr/>
            <p:nvPr/>
          </p:nvSpPr>
          <p:spPr>
            <a:xfrm>
              <a:off x="6708070" y="2909105"/>
              <a:ext cx="1786931" cy="1786931"/>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8" name="椭圆 27"/>
            <p:cNvSpPr/>
            <p:nvPr/>
          </p:nvSpPr>
          <p:spPr>
            <a:xfrm>
              <a:off x="3187849" y="1297984"/>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9" name="矩形 4"/>
            <p:cNvSpPr/>
            <p:nvPr/>
          </p:nvSpPr>
          <p:spPr>
            <a:xfrm rot="20235757">
              <a:off x="809522" y="1713409"/>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0" name="椭圆 29"/>
            <p:cNvSpPr/>
            <p:nvPr/>
          </p:nvSpPr>
          <p:spPr>
            <a:xfrm>
              <a:off x="3074357" y="1255034"/>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1" name="矩形 4"/>
            <p:cNvSpPr/>
            <p:nvPr/>
          </p:nvSpPr>
          <p:spPr>
            <a:xfrm rot="13415964">
              <a:off x="2945670" y="2103701"/>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8" name="椭圆 47"/>
            <p:cNvSpPr/>
            <p:nvPr/>
          </p:nvSpPr>
          <p:spPr>
            <a:xfrm>
              <a:off x="5061323" y="3381146"/>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9" name="椭圆 48"/>
            <p:cNvSpPr/>
            <p:nvPr/>
          </p:nvSpPr>
          <p:spPr>
            <a:xfrm>
              <a:off x="6666997" y="2978678"/>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0" name="矩形 4"/>
            <p:cNvSpPr/>
            <p:nvPr/>
          </p:nvSpPr>
          <p:spPr>
            <a:xfrm rot="20885534">
              <a:off x="5200775" y="3180312"/>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6" name="TextBox 41"/>
            <p:cNvSpPr txBox="1"/>
            <p:nvPr/>
          </p:nvSpPr>
          <p:spPr>
            <a:xfrm>
              <a:off x="3676124" y="1726010"/>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bg2"/>
                  </a:solidFill>
                  <a:ea typeface="微软雅黑" panose="020B0503020204020204" charset="-122"/>
                </a:rPr>
                <a:t>标题文字</a:t>
              </a:r>
            </a:p>
          </p:txBody>
        </p:sp>
        <p:sp>
          <p:nvSpPr>
            <p:cNvPr id="57" name="TextBox 42"/>
            <p:cNvSpPr txBox="1"/>
            <p:nvPr/>
          </p:nvSpPr>
          <p:spPr>
            <a:xfrm>
              <a:off x="3547693" y="2046235"/>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38" name="TextBox 41"/>
            <p:cNvSpPr txBox="1"/>
            <p:nvPr/>
          </p:nvSpPr>
          <p:spPr>
            <a:xfrm>
              <a:off x="1133396" y="2840161"/>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p>
          </p:txBody>
        </p:sp>
        <p:sp>
          <p:nvSpPr>
            <p:cNvPr id="39" name="TextBox 42"/>
            <p:cNvSpPr txBox="1"/>
            <p:nvPr/>
          </p:nvSpPr>
          <p:spPr>
            <a:xfrm>
              <a:off x="1004965" y="3160386"/>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40" name="TextBox 41"/>
            <p:cNvSpPr txBox="1"/>
            <p:nvPr/>
          </p:nvSpPr>
          <p:spPr>
            <a:xfrm>
              <a:off x="7110274" y="332081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p>
          </p:txBody>
        </p:sp>
        <p:sp>
          <p:nvSpPr>
            <p:cNvPr id="41" name="TextBox 42"/>
            <p:cNvSpPr txBox="1"/>
            <p:nvPr/>
          </p:nvSpPr>
          <p:spPr>
            <a:xfrm>
              <a:off x="6981843" y="3641042"/>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p>
            <a:p>
              <a:r>
                <a:rPr lang="zh-CN" altLang="en-US" sz="1465" dirty="0">
                  <a:solidFill>
                    <a:schemeClr val="accent5"/>
                  </a:solidFill>
                  <a:latin typeface="+mj-ea"/>
                </a:rPr>
                <a:t>单击此处添加文本</a:t>
              </a:r>
            </a:p>
            <a:p>
              <a:endParaRPr lang="en-US" altLang="zh-CN" sz="1465" dirty="0">
                <a:solidFill>
                  <a:schemeClr val="accent5"/>
                </a:solidFill>
                <a:latin typeface="+mj-ea"/>
              </a:endParaRPr>
            </a:p>
          </p:txBody>
        </p:sp>
        <p:sp>
          <p:nvSpPr>
            <p:cNvPr id="42" name="TextBox 41"/>
            <p:cNvSpPr txBox="1"/>
            <p:nvPr/>
          </p:nvSpPr>
          <p:spPr>
            <a:xfrm>
              <a:off x="5434058" y="378374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a:t>
              </a:r>
            </a:p>
          </p:txBody>
        </p:sp>
        <p:sp>
          <p:nvSpPr>
            <p:cNvPr id="43" name="TextBox 42"/>
            <p:cNvSpPr txBox="1"/>
            <p:nvPr/>
          </p:nvSpPr>
          <p:spPr>
            <a:xfrm>
              <a:off x="5267528" y="4037297"/>
              <a:ext cx="1028278"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单击此处添加文本单击文本</a:t>
              </a:r>
            </a:p>
            <a:p>
              <a:endParaRPr lang="en-US" altLang="zh-CN" sz="1465" dirty="0">
                <a:solidFill>
                  <a:schemeClr val="accent5"/>
                </a:solidFill>
                <a:latin typeface="+mj-ea"/>
              </a:endParaRPr>
            </a:p>
          </p:txBody>
        </p:sp>
      </p:grpSp>
      <p:sp>
        <p:nvSpPr>
          <p:cNvPr id="44" name="TextBox 29"/>
          <p:cNvSpPr txBox="1"/>
          <p:nvPr/>
        </p:nvSpPr>
        <p:spPr>
          <a:xfrm>
            <a:off x="7843962" y="2051205"/>
            <a:ext cx="3678281" cy="76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2016</a:t>
            </a:r>
            <a:endParaRPr lang="zh-CN" altLang="en-US" sz="1600" b="1" dirty="0">
              <a:solidFill>
                <a:schemeClr val="bg1"/>
              </a:solidFill>
              <a:latin typeface="微软雅黑" panose="020B0503020204020204" charset="-122"/>
              <a:ea typeface="微软雅黑" panose="020B050302020402020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2017</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charset="-122"/>
                  </a:rPr>
                  <a:t>标题</a:t>
                </a:r>
                <a:endParaRPr lang="en-US" altLang="zh-CN" sz="2135" dirty="0">
                  <a:solidFill>
                    <a:prstClr val="white"/>
                  </a:solidFill>
                  <a:latin typeface="微软雅黑" panose="020B0503020204020204" charset="-122"/>
                </a:endParaRPr>
              </a:p>
              <a:p>
                <a:pPr algn="ctr"/>
                <a:r>
                  <a:rPr lang="zh-CN" altLang="en-US" sz="2135" dirty="0">
                    <a:solidFill>
                      <a:prstClr val="white"/>
                    </a:solidFill>
                    <a:latin typeface="微软雅黑" panose="020B0503020204020204" charset="-122"/>
                  </a:rPr>
                  <a:t>文字</a:t>
                </a: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01</a:t>
                </a:r>
                <a:endParaRPr lang="zh-CN" altLang="en-US" sz="2665" dirty="0">
                  <a:solidFill>
                    <a:prstClr val="white"/>
                  </a:solidFill>
                  <a:latin typeface="微软雅黑" panose="020B050302020402020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02</a:t>
                </a:r>
                <a:endParaRPr lang="zh-CN" altLang="en-US" sz="2665" dirty="0">
                  <a:solidFill>
                    <a:prstClr val="white"/>
                  </a:solidFill>
                  <a:latin typeface="微软雅黑" panose="020B050302020402020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03</a:t>
                </a:r>
                <a:endParaRPr lang="zh-CN" altLang="en-US" sz="2665" dirty="0">
                  <a:solidFill>
                    <a:prstClr val="white"/>
                  </a:solidFill>
                  <a:latin typeface="微软雅黑" panose="020B050302020402020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04</a:t>
                </a:r>
                <a:endParaRPr lang="zh-CN" altLang="en-US" sz="2665" dirty="0">
                  <a:solidFill>
                    <a:prstClr val="white"/>
                  </a:solidFill>
                  <a:latin typeface="微软雅黑" panose="020B050302020402020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05</a:t>
                </a:r>
                <a:endParaRPr lang="zh-CN" altLang="en-US" sz="2665" dirty="0">
                  <a:solidFill>
                    <a:prstClr val="white"/>
                  </a:solidFill>
                  <a:latin typeface="微软雅黑" panose="020B050302020402020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 </a:t>
              </a: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endParaRPr lang="en-US" altLang="zh-CN" sz="1335" kern="0" dirty="0">
                <a:solidFill>
                  <a:schemeClr val="bg1"/>
                </a:solidFill>
                <a:latin typeface="微软雅黑" panose="020B0503020204020204" charset="-122"/>
              </a:endParaRPr>
            </a:p>
            <a:p>
              <a:pPr>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1"/>
            <a:ext cx="2566090" cy="821676"/>
            <a:chOff x="1071233" y="1783252"/>
            <a:chExt cx="1924568" cy="616257"/>
          </a:xfrm>
        </p:grpSpPr>
        <p:sp>
          <p:nvSpPr>
            <p:cNvPr id="160" name="TextBox 159"/>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latin typeface="+mj-ea"/>
                </a:rPr>
                <a:t>单击此处</a:t>
              </a:r>
              <a:endParaRPr lang="en-US" altLang="zh-CN" sz="1200" dirty="0">
                <a:solidFill>
                  <a:schemeClr val="bg1"/>
                </a:solidFill>
                <a:latin typeface="+mj-ea"/>
              </a:endParaRPr>
            </a:p>
            <a:p>
              <a:r>
                <a:rPr lang="zh-CN" altLang="en-US" sz="1200" dirty="0">
                  <a:solidFill>
                    <a:schemeClr val="bg1"/>
                  </a:solidFill>
                  <a:latin typeface="+mj-ea"/>
                </a:rPr>
                <a:t>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3" cstate="email"/>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80" name="矩形 79"/>
          <p:cNvSpPr/>
          <p:nvPr/>
        </p:nvSpPr>
        <p:spPr>
          <a:xfrm>
            <a:off x="7026394" y="3777449"/>
            <a:ext cx="4797589" cy="1145057"/>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en-US" altLang="zh-CN"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372625" y="2934984"/>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p>
        </p:txBody>
      </p:sp>
      <p:sp>
        <p:nvSpPr>
          <p:cNvPr id="3" name="PA_文本框 198"/>
          <p:cNvSpPr txBox="1">
            <a:spLocks noChangeArrowheads="1"/>
          </p:cNvSpPr>
          <p:nvPr>
            <p:custDataLst>
              <p:tags r:id="rId2"/>
            </p:custDataLst>
          </p:nvPr>
        </p:nvSpPr>
        <p:spPr bwMode="ltGray">
          <a:xfrm>
            <a:off x="552819" y="1866783"/>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感谢您的耐心观看</a:t>
            </a:r>
          </a:p>
        </p:txBody>
      </p:sp>
      <p:sp>
        <p:nvSpPr>
          <p:cNvPr id="4" name="PA_文本框 198"/>
          <p:cNvSpPr txBox="1">
            <a:spLocks noChangeArrowheads="1"/>
          </p:cNvSpPr>
          <p:nvPr>
            <p:custDataLst>
              <p:tags r:id="rId3"/>
            </p:custDataLst>
          </p:nvPr>
        </p:nvSpPr>
        <p:spPr bwMode="ltGray">
          <a:xfrm>
            <a:off x="3227527" y="481148"/>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a:solidFill>
                  <a:schemeClr val="bg1"/>
                </a:solidFill>
                <a:latin typeface="微软雅黑" panose="020B0503020204020204" charset="-122"/>
                <a:ea typeface="微软雅黑" panose="020B0503020204020204" charset="-122"/>
              </a:rPr>
              <a:t>医院或医疗名称在此输入</a:t>
            </a:r>
          </a:p>
        </p:txBody>
      </p:sp>
      <p:grpSp>
        <p:nvGrpSpPr>
          <p:cNvPr id="5" name="PA_组合 74"/>
          <p:cNvGrpSpPr/>
          <p:nvPr>
            <p:custDataLst>
              <p:tags r:id="rId4"/>
            </p:custDataLst>
          </p:nvPr>
        </p:nvGrpSpPr>
        <p:grpSpPr>
          <a:xfrm>
            <a:off x="3109353" y="1190188"/>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加强医院内涵建设</a:t>
            </a: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Office 主题">
  <a:themeElements>
    <a:clrScheme name="自定义 463">
      <a:dk1>
        <a:srgbClr val="00B0F0"/>
      </a:dk1>
      <a:lt1>
        <a:sysClr val="window" lastClr="FFFFFF"/>
      </a:lt1>
      <a:dk2>
        <a:srgbClr val="00B0F0"/>
      </a:dk2>
      <a:lt2>
        <a:srgbClr val="00B0F0"/>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3133</Words>
  <Application>Microsoft Office PowerPoint</Application>
  <PresentationFormat>宽屏</PresentationFormat>
  <Paragraphs>614</Paragraphs>
  <Slides>40</Slides>
  <Notes>34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Gill Sans</vt:lpstr>
      <vt:lpstr>微软雅黑</vt:lpstr>
      <vt:lpstr>Arial</vt:lpstr>
      <vt:lpstr>Arial Black</vt:lpstr>
      <vt:lpstr>Calibri</vt:lpstr>
      <vt:lpstr>Impact</vt:lpstr>
      <vt:lpstr>Source Sans Pro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cp:revision>
  <dcterms:created xsi:type="dcterms:W3CDTF">2015-05-05T08:02:00Z</dcterms:created>
  <dcterms:modified xsi:type="dcterms:W3CDTF">2021-01-05T06:23:21Z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