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68" r:id="rId2"/>
    <p:sldId id="373" r:id="rId3"/>
    <p:sldId id="357" r:id="rId4"/>
    <p:sldId id="356" r:id="rId5"/>
    <p:sldId id="358" r:id="rId6"/>
    <p:sldId id="353" r:id="rId7"/>
    <p:sldId id="359" r:id="rId8"/>
    <p:sldId id="323" r:id="rId9"/>
    <p:sldId id="362" r:id="rId10"/>
    <p:sldId id="355" r:id="rId11"/>
    <p:sldId id="349" r:id="rId12"/>
    <p:sldId id="347" r:id="rId13"/>
    <p:sldId id="350" r:id="rId14"/>
    <p:sldId id="354" r:id="rId15"/>
    <p:sldId id="344" r:id="rId16"/>
    <p:sldId id="366" r:id="rId17"/>
    <p:sldId id="345" r:id="rId18"/>
    <p:sldId id="364" r:id="rId19"/>
    <p:sldId id="363" r:id="rId20"/>
    <p:sldId id="361" r:id="rId21"/>
    <p:sldId id="346" r:id="rId22"/>
    <p:sldId id="342" r:id="rId23"/>
    <p:sldId id="339" r:id="rId24"/>
  </p:sldIdLst>
  <p:sldSz cx="9144000" cy="5143500" type="screen16x9"/>
  <p:notesSz cx="6858000" cy="9144000"/>
  <p:embeddedFontLst>
    <p:embeddedFont>
      <p:font typeface="Arial Unicode MS" panose="020B0604020202020204" pitchFamily="34" charset="-122"/>
      <p:regular r:id="rId26"/>
    </p:embeddedFont>
    <p:embeddedFont>
      <p:font typeface="方正正中黑简体" panose="02000000000000000000" pitchFamily="2" charset="-122"/>
      <p:regular r:id="rId27"/>
    </p:embeddedFont>
    <p:embeddedFont>
      <p:font typeface="华文楷体" panose="0201060004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Bodoni MT" panose="02070603080606020203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lvl="0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lvl="1" indent="1143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lvl="2" indent="2286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lvl="3" indent="3429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lvl="4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437"/>
    <a:srgbClr val="00508A"/>
    <a:srgbClr val="EB6C15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8428" autoAdjust="0"/>
  </p:normalViewPr>
  <p:slideViewPr>
    <p:cSldViewPr snapToGrid="0">
      <p:cViewPr varScale="1">
        <p:scale>
          <a:sx n="145" d="100"/>
          <a:sy n="145" d="100"/>
        </p:scale>
        <p:origin x="6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685800" marR="0" lvl="2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028700" marR="0" lvl="3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371600" marR="0" lvl="4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2BCCE1-DE81-4C12-98AA-36B1AE9358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714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806950"/>
            <a:ext cx="91440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27 Imagen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5263" y="4857750"/>
            <a:ext cx="271462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15"/>
          <p:cNvSpPr txBox="1"/>
          <p:nvPr userDrawn="1"/>
        </p:nvSpPr>
        <p:spPr>
          <a:xfrm>
            <a:off x="7747000" y="4829175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fld id="{9A0DB2DC-4C9A-4742-B13C-FB6460FD3503}" type="slidenum">
              <a:rPr lang="zh-CN" altLang="en-US" sz="900" b="1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‹#›</a:t>
            </a:fld>
            <a:r>
              <a:rPr lang="zh-CN" altLang="en-US" sz="1200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grpSp>
        <p:nvGrpSpPr>
          <p:cNvPr id="8198" name="组合 10"/>
          <p:cNvGrpSpPr/>
          <p:nvPr userDrawn="1"/>
        </p:nvGrpSpPr>
        <p:grpSpPr>
          <a:xfrm>
            <a:off x="7599363" y="4891088"/>
            <a:ext cx="161925" cy="161925"/>
            <a:chOff x="11226607" y="6533712"/>
            <a:chExt cx="216000" cy="216000"/>
          </a:xfrm>
        </p:grpSpPr>
        <p:sp>
          <p:nvSpPr>
            <p:cNvPr id="12" name="椭圆 11"/>
            <p:cNvSpPr/>
            <p:nvPr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燕尾形 12">
              <a:hlinkClick r:id="" action="ppaction://hlinkshowjump?jump=previousslide"/>
            </p:cNvPr>
            <p:cNvSpPr/>
            <p:nvPr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199" name="组合 13"/>
          <p:cNvGrpSpPr/>
          <p:nvPr userDrawn="1"/>
        </p:nvGrpSpPr>
        <p:grpSpPr>
          <a:xfrm>
            <a:off x="8556625" y="4891088"/>
            <a:ext cx="161925" cy="161925"/>
            <a:chOff x="11142748" y="6381312"/>
            <a:chExt cx="216000" cy="216000"/>
          </a:xfrm>
        </p:grpSpPr>
        <p:sp>
          <p:nvSpPr>
            <p:cNvPr id="15" name="椭圆 14"/>
            <p:cNvSpPr/>
            <p:nvPr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燕尾形 15">
              <a:hlinkClick r:id="" action="ppaction://hlinkshowjump?jump=nextslide"/>
            </p:cNvPr>
            <p:cNvSpPr/>
            <p:nvPr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200" name="28 Imagen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55000" y="4857750"/>
            <a:ext cx="27305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36 CuadroTexto"/>
          <p:cNvSpPr txBox="1"/>
          <p:nvPr userDrawn="1"/>
        </p:nvSpPr>
        <p:spPr>
          <a:xfrm>
            <a:off x="8021638" y="4867275"/>
            <a:ext cx="293687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s-HN" altLang="zh-CN" sz="900" b="1" i="1" dirty="0">
                <a:solidFill>
                  <a:srgbClr val="F2F2F2"/>
                </a:solidFill>
                <a:latin typeface="Arial" panose="020B0604020202020204" pitchFamily="34" charset="0"/>
              </a:rPr>
              <a:t>of</a:t>
            </a:r>
            <a:endParaRPr lang="es-ES" altLang="zh-CN" sz="900" b="1" i="1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38 CuadroTexto"/>
          <p:cNvSpPr txBox="1"/>
          <p:nvPr userDrawn="1"/>
        </p:nvSpPr>
        <p:spPr>
          <a:xfrm>
            <a:off x="8234363" y="4867275"/>
            <a:ext cx="312737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s-HN" altLang="zh-CN" sz="900" b="1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23</a:t>
            </a:r>
            <a:endParaRPr lang="es-ES" altLang="zh-CN" sz="900" b="1" dirty="0">
              <a:solidFill>
                <a:srgbClr val="F2F2F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8203" name="文本框 19"/>
          <p:cNvSpPr txBox="1"/>
          <p:nvPr userDrawn="1"/>
        </p:nvSpPr>
        <p:spPr>
          <a:xfrm>
            <a:off x="392113" y="73025"/>
            <a:ext cx="1868487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单击输入文本内容</a:t>
            </a:r>
          </a:p>
        </p:txBody>
      </p:sp>
      <p:grpSp>
        <p:nvGrpSpPr>
          <p:cNvPr id="8204" name="组合 20"/>
          <p:cNvGrpSpPr/>
          <p:nvPr userDrawn="1"/>
        </p:nvGrpSpPr>
        <p:grpSpPr>
          <a:xfrm>
            <a:off x="7504113" y="44450"/>
            <a:ext cx="1465262" cy="365125"/>
            <a:chOff x="926273" y="229379"/>
            <a:chExt cx="1559734" cy="387639"/>
          </a:xfrm>
        </p:grpSpPr>
        <p:sp>
          <p:nvSpPr>
            <p:cNvPr id="8213" name="文本框 21"/>
            <p:cNvSpPr txBox="1"/>
            <p:nvPr/>
          </p:nvSpPr>
          <p:spPr>
            <a:xfrm>
              <a:off x="988012" y="229379"/>
              <a:ext cx="1456037" cy="2620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00" dirty="0">
                  <a:solidFill>
                    <a:srgbClr val="F2F2F2"/>
                  </a:solidFill>
                  <a:latin typeface="Arial" panose="020B0604020202020204" pitchFamily="34" charset="0"/>
                </a:rPr>
                <a:t>上海市某某人民医院</a:t>
              </a:r>
            </a:p>
          </p:txBody>
        </p:sp>
        <p:sp>
          <p:nvSpPr>
            <p:cNvPr id="8214" name="文本框 22"/>
            <p:cNvSpPr txBox="1"/>
            <p:nvPr/>
          </p:nvSpPr>
          <p:spPr>
            <a:xfrm>
              <a:off x="926273" y="404109"/>
              <a:ext cx="1559734" cy="2129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700" dirty="0">
                  <a:solidFill>
                    <a:srgbClr val="F2F2F2"/>
                  </a:solidFill>
                  <a:latin typeface="Arial" panose="020B0604020202020204" pitchFamily="34" charset="0"/>
                </a:rPr>
                <a:t>Shanghai Peoples Hospital</a:t>
              </a:r>
              <a:endParaRPr lang="zh-CN" altLang="en-US" sz="700" dirty="0">
                <a:solidFill>
                  <a:srgbClr val="F2F2F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5" name="图片 23"/>
          <p:cNvPicPr>
            <a:picLocks noChangeAspect="1"/>
          </p:cNvPicPr>
          <p:nvPr userDrawn="1"/>
        </p:nvPicPr>
        <p:blipFill>
          <a:blip r:embed="rId3" cstate="print">
            <a:lum bright="70001" contrast="-70000"/>
          </a:blip>
          <a:stretch>
            <a:fillRect/>
          </a:stretch>
        </p:blipFill>
        <p:spPr>
          <a:xfrm>
            <a:off x="7202488" y="44450"/>
            <a:ext cx="396875" cy="396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6" name="Group 4"/>
          <p:cNvGrpSpPr>
            <a:grpSpLocks noChangeAspect="1"/>
          </p:cNvGrpSpPr>
          <p:nvPr userDrawn="1"/>
        </p:nvGrpSpPr>
        <p:grpSpPr>
          <a:xfrm>
            <a:off x="87313" y="76200"/>
            <a:ext cx="365125" cy="320675"/>
            <a:chOff x="50" y="52"/>
            <a:chExt cx="257" cy="225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" y="52"/>
              <a:ext cx="25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50" y="51"/>
              <a:ext cx="257" cy="227"/>
            </a:xfrm>
            <a:custGeom>
              <a:avLst/>
              <a:gdLst>
                <a:gd name="T0" fmla="*/ 238 w 258"/>
                <a:gd name="T1" fmla="*/ 35 h 227"/>
                <a:gd name="T2" fmla="*/ 187 w 258"/>
                <a:gd name="T3" fmla="*/ 35 h 227"/>
                <a:gd name="T4" fmla="*/ 187 w 258"/>
                <a:gd name="T5" fmla="*/ 20 h 227"/>
                <a:gd name="T6" fmla="*/ 167 w 258"/>
                <a:gd name="T7" fmla="*/ 0 h 227"/>
                <a:gd name="T8" fmla="*/ 91 w 258"/>
                <a:gd name="T9" fmla="*/ 0 h 227"/>
                <a:gd name="T10" fmla="*/ 71 w 258"/>
                <a:gd name="T11" fmla="*/ 20 h 227"/>
                <a:gd name="T12" fmla="*/ 71 w 258"/>
                <a:gd name="T13" fmla="*/ 35 h 227"/>
                <a:gd name="T14" fmla="*/ 20 w 258"/>
                <a:gd name="T15" fmla="*/ 35 h 227"/>
                <a:gd name="T16" fmla="*/ 0 w 258"/>
                <a:gd name="T17" fmla="*/ 55 h 227"/>
                <a:gd name="T18" fmla="*/ 0 w 258"/>
                <a:gd name="T19" fmla="*/ 207 h 227"/>
                <a:gd name="T20" fmla="*/ 20 w 258"/>
                <a:gd name="T21" fmla="*/ 227 h 227"/>
                <a:gd name="T22" fmla="*/ 238 w 258"/>
                <a:gd name="T23" fmla="*/ 227 h 227"/>
                <a:gd name="T24" fmla="*/ 258 w 258"/>
                <a:gd name="T25" fmla="*/ 207 h 227"/>
                <a:gd name="T26" fmla="*/ 258 w 258"/>
                <a:gd name="T27" fmla="*/ 55 h 227"/>
                <a:gd name="T28" fmla="*/ 238 w 258"/>
                <a:gd name="T29" fmla="*/ 35 h 227"/>
                <a:gd name="T30" fmla="*/ 84 w 258"/>
                <a:gd name="T31" fmla="*/ 27 h 227"/>
                <a:gd name="T32" fmla="*/ 99 w 258"/>
                <a:gd name="T33" fmla="*/ 12 h 227"/>
                <a:gd name="T34" fmla="*/ 158 w 258"/>
                <a:gd name="T35" fmla="*/ 12 h 227"/>
                <a:gd name="T36" fmla="*/ 174 w 258"/>
                <a:gd name="T37" fmla="*/ 27 h 227"/>
                <a:gd name="T38" fmla="*/ 174 w 258"/>
                <a:gd name="T39" fmla="*/ 35 h 227"/>
                <a:gd name="T40" fmla="*/ 84 w 258"/>
                <a:gd name="T41" fmla="*/ 35 h 227"/>
                <a:gd name="T42" fmla="*/ 84 w 258"/>
                <a:gd name="T43" fmla="*/ 27 h 227"/>
                <a:gd name="T44" fmla="*/ 129 w 258"/>
                <a:gd name="T45" fmla="*/ 202 h 227"/>
                <a:gd name="T46" fmla="*/ 58 w 258"/>
                <a:gd name="T47" fmla="*/ 131 h 227"/>
                <a:gd name="T48" fmla="*/ 129 w 258"/>
                <a:gd name="T49" fmla="*/ 61 h 227"/>
                <a:gd name="T50" fmla="*/ 199 w 258"/>
                <a:gd name="T51" fmla="*/ 131 h 227"/>
                <a:gd name="T52" fmla="*/ 129 w 258"/>
                <a:gd name="T53" fmla="*/ 20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8" h="227">
                  <a:moveTo>
                    <a:pt x="238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9"/>
                    <a:pt x="178" y="0"/>
                    <a:pt x="16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0"/>
                    <a:pt x="71" y="9"/>
                    <a:pt x="71" y="2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9" y="35"/>
                    <a:pt x="0" y="44"/>
                    <a:pt x="0" y="5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8"/>
                    <a:pt x="9" y="227"/>
                    <a:pt x="20" y="227"/>
                  </a:cubicBezTo>
                  <a:cubicBezTo>
                    <a:pt x="238" y="227"/>
                    <a:pt x="238" y="227"/>
                    <a:pt x="238" y="227"/>
                  </a:cubicBezTo>
                  <a:cubicBezTo>
                    <a:pt x="249" y="227"/>
                    <a:pt x="258" y="218"/>
                    <a:pt x="258" y="207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44"/>
                    <a:pt x="249" y="35"/>
                    <a:pt x="238" y="35"/>
                  </a:cubicBezTo>
                  <a:close/>
                  <a:moveTo>
                    <a:pt x="84" y="27"/>
                  </a:moveTo>
                  <a:cubicBezTo>
                    <a:pt x="84" y="19"/>
                    <a:pt x="91" y="12"/>
                    <a:pt x="99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7" y="12"/>
                    <a:pt x="174" y="19"/>
                    <a:pt x="174" y="2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84" y="35"/>
                    <a:pt x="84" y="35"/>
                    <a:pt x="84" y="35"/>
                  </a:cubicBezTo>
                  <a:lnTo>
                    <a:pt x="84" y="27"/>
                  </a:lnTo>
                  <a:close/>
                  <a:moveTo>
                    <a:pt x="129" y="202"/>
                  </a:moveTo>
                  <a:cubicBezTo>
                    <a:pt x="90" y="202"/>
                    <a:pt x="58" y="170"/>
                    <a:pt x="58" y="131"/>
                  </a:cubicBezTo>
                  <a:cubicBezTo>
                    <a:pt x="58" y="92"/>
                    <a:pt x="90" y="61"/>
                    <a:pt x="129" y="61"/>
                  </a:cubicBezTo>
                  <a:cubicBezTo>
                    <a:pt x="168" y="61"/>
                    <a:pt x="199" y="92"/>
                    <a:pt x="199" y="131"/>
                  </a:cubicBezTo>
                  <a:cubicBezTo>
                    <a:pt x="199" y="170"/>
                    <a:pt x="168" y="202"/>
                    <a:pt x="129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134" y="137"/>
              <a:ext cx="89" cy="90"/>
            </a:xfrm>
            <a:custGeom>
              <a:avLst/>
              <a:gdLst>
                <a:gd name="T0" fmla="*/ 82 w 90"/>
                <a:gd name="T1" fmla="*/ 26 h 90"/>
                <a:gd name="T2" fmla="*/ 64 w 90"/>
                <a:gd name="T3" fmla="*/ 26 h 90"/>
                <a:gd name="T4" fmla="*/ 64 w 90"/>
                <a:gd name="T5" fmla="*/ 8 h 90"/>
                <a:gd name="T6" fmla="*/ 55 w 90"/>
                <a:gd name="T7" fmla="*/ 0 h 90"/>
                <a:gd name="T8" fmla="*/ 34 w 90"/>
                <a:gd name="T9" fmla="*/ 0 h 90"/>
                <a:gd name="T10" fmla="*/ 26 w 90"/>
                <a:gd name="T11" fmla="*/ 8 h 90"/>
                <a:gd name="T12" fmla="*/ 26 w 90"/>
                <a:gd name="T13" fmla="*/ 26 h 90"/>
                <a:gd name="T14" fmla="*/ 8 w 90"/>
                <a:gd name="T15" fmla="*/ 26 h 90"/>
                <a:gd name="T16" fmla="*/ 0 w 90"/>
                <a:gd name="T17" fmla="*/ 35 h 90"/>
                <a:gd name="T18" fmla="*/ 0 w 90"/>
                <a:gd name="T19" fmla="*/ 56 h 90"/>
                <a:gd name="T20" fmla="*/ 8 w 90"/>
                <a:gd name="T21" fmla="*/ 64 h 90"/>
                <a:gd name="T22" fmla="*/ 26 w 90"/>
                <a:gd name="T23" fmla="*/ 64 h 90"/>
                <a:gd name="T24" fmla="*/ 26 w 90"/>
                <a:gd name="T25" fmla="*/ 82 h 90"/>
                <a:gd name="T26" fmla="*/ 34 w 90"/>
                <a:gd name="T27" fmla="*/ 90 h 90"/>
                <a:gd name="T28" fmla="*/ 55 w 90"/>
                <a:gd name="T29" fmla="*/ 90 h 90"/>
                <a:gd name="T30" fmla="*/ 64 w 90"/>
                <a:gd name="T31" fmla="*/ 82 h 90"/>
                <a:gd name="T32" fmla="*/ 64 w 90"/>
                <a:gd name="T33" fmla="*/ 64 h 90"/>
                <a:gd name="T34" fmla="*/ 82 w 90"/>
                <a:gd name="T35" fmla="*/ 64 h 90"/>
                <a:gd name="T36" fmla="*/ 90 w 90"/>
                <a:gd name="T37" fmla="*/ 56 h 90"/>
                <a:gd name="T38" fmla="*/ 90 w 90"/>
                <a:gd name="T39" fmla="*/ 35 h 90"/>
                <a:gd name="T40" fmla="*/ 82 w 90"/>
                <a:gd name="T41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82" y="26"/>
                  </a:moveTo>
                  <a:cubicBezTo>
                    <a:pt x="64" y="26"/>
                    <a:pt x="64" y="26"/>
                    <a:pt x="64" y="2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26" y="4"/>
                    <a:pt x="26" y="8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0"/>
                    <a:pt x="0" y="3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3" y="64"/>
                    <a:pt x="8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7"/>
                    <a:pt x="30" y="90"/>
                    <a:pt x="34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60" y="90"/>
                    <a:pt x="64" y="87"/>
                    <a:pt x="64" y="8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6" y="64"/>
                    <a:pt x="90" y="60"/>
                    <a:pt x="90" y="56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0"/>
                    <a:pt x="86" y="26"/>
                    <a:pt x="8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207" name="文本框 28"/>
          <p:cNvSpPr txBox="1"/>
          <p:nvPr userDrawn="1"/>
        </p:nvSpPr>
        <p:spPr>
          <a:xfrm>
            <a:off x="238125" y="4845050"/>
            <a:ext cx="2863850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关爱生命  奉献真情  营造温馨  文明行医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 rotWithShape="0">
          <a:gsLst>
            <a:gs pos="0">
              <a:srgbClr val="001934">
                <a:alpha val="100000"/>
              </a:srgbClr>
            </a:gs>
            <a:gs pos="53999">
              <a:srgbClr val="003576">
                <a:alpha val="100000"/>
              </a:srgbClr>
            </a:gs>
            <a:gs pos="100000">
              <a:srgbClr val="00479E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180388" y="4767263"/>
            <a:ext cx="33496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00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913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413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8913" y="190500"/>
            <a:ext cx="2706688" cy="457200"/>
          </a:xfrm>
          <a:prstGeom prst="roundRect">
            <a:avLst>
              <a:gd name="adj" fmla="val 5000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xa Light" panose="02000000000000000000" pitchFamily="50" charset="0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00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913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413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8913" y="190500"/>
            <a:ext cx="3073400" cy="457200"/>
          </a:xfrm>
          <a:prstGeom prst="roundRect">
            <a:avLst>
              <a:gd name="adj" fmla="val 5000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xa Light" panose="02000000000000000000" pitchFamily="50" charset="0"/>
                <a:ea typeface="微软雅黑" panose="020B0503020204020204" pitchFamily="34" charset="-122"/>
                <a:cs typeface="+mn-cs"/>
              </a:rPr>
              <a:t>点击此处添加标题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806950"/>
            <a:ext cx="9144000" cy="342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71" name="组合 7"/>
          <p:cNvGrpSpPr/>
          <p:nvPr userDrawn="1"/>
        </p:nvGrpSpPr>
        <p:grpSpPr>
          <a:xfrm>
            <a:off x="7661275" y="4910138"/>
            <a:ext cx="161925" cy="161925"/>
            <a:chOff x="11226607" y="6533712"/>
            <a:chExt cx="216000" cy="216000"/>
          </a:xfrm>
        </p:grpSpPr>
        <p:sp>
          <p:nvSpPr>
            <p:cNvPr id="9" name="椭圆 8"/>
            <p:cNvSpPr/>
            <p:nvPr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燕尾形 9">
              <a:hlinkClick r:id="" action="ppaction://hlinkshowjump?jump=previousslide"/>
            </p:cNvPr>
            <p:cNvSpPr/>
            <p:nvPr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72" name="组合 10"/>
          <p:cNvGrpSpPr/>
          <p:nvPr userDrawn="1"/>
        </p:nvGrpSpPr>
        <p:grpSpPr>
          <a:xfrm>
            <a:off x="8618538" y="4910138"/>
            <a:ext cx="161925" cy="161925"/>
            <a:chOff x="11142748" y="6381312"/>
            <a:chExt cx="216000" cy="216000"/>
          </a:xfrm>
        </p:grpSpPr>
        <p:sp>
          <p:nvSpPr>
            <p:cNvPr id="12" name="椭圆 11"/>
            <p:cNvSpPr/>
            <p:nvPr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燕尾形 12">
              <a:hlinkClick r:id="" action="ppaction://hlinkshowjump?jump=nextslide"/>
            </p:cNvPr>
            <p:cNvSpPr/>
            <p:nvPr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73" name="36 CuadroTexto"/>
          <p:cNvSpPr txBox="1"/>
          <p:nvPr userDrawn="1"/>
        </p:nvSpPr>
        <p:spPr>
          <a:xfrm>
            <a:off x="8083550" y="4879975"/>
            <a:ext cx="293688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s-HN" altLang="zh-CN" sz="900" b="1" i="1" dirty="0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endParaRPr lang="es-ES" altLang="zh-CN" sz="9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902575" y="4906963"/>
            <a:ext cx="233363" cy="185738"/>
          </a:xfrm>
          <a:prstGeom prst="roundRect">
            <a:avLst>
              <a:gd name="adj" fmla="val 3001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5" name="TextBox 15"/>
          <p:cNvSpPr txBox="1"/>
          <p:nvPr userDrawn="1"/>
        </p:nvSpPr>
        <p:spPr>
          <a:xfrm>
            <a:off x="7816850" y="4848225"/>
            <a:ext cx="40640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fld id="{9A0DB2DC-4C9A-4742-B13C-FB6460FD3503}" type="slidenum">
              <a:rPr lang="zh-CN" altLang="en-US" sz="9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‹#›</a:t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grpSp>
        <p:nvGrpSpPr>
          <p:cNvPr id="7176" name="组合 16"/>
          <p:cNvGrpSpPr/>
          <p:nvPr userDrawn="1"/>
        </p:nvGrpSpPr>
        <p:grpSpPr>
          <a:xfrm>
            <a:off x="8297863" y="4894263"/>
            <a:ext cx="312737" cy="231775"/>
            <a:chOff x="8478011" y="4664723"/>
            <a:chExt cx="312907" cy="230832"/>
          </a:xfrm>
        </p:grpSpPr>
        <p:sp>
          <p:nvSpPr>
            <p:cNvPr id="18" name="圆角矩形 17"/>
            <p:cNvSpPr/>
            <p:nvPr/>
          </p:nvSpPr>
          <p:spPr>
            <a:xfrm>
              <a:off x="8526796" y="4677811"/>
              <a:ext cx="233511" cy="185179"/>
            </a:xfrm>
            <a:prstGeom prst="roundRect">
              <a:avLst>
                <a:gd name="adj" fmla="val 30013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0" name="38 CuadroTexto"/>
            <p:cNvSpPr txBox="1"/>
            <p:nvPr userDrawn="1"/>
          </p:nvSpPr>
          <p:spPr>
            <a:xfrm>
              <a:off x="8478011" y="4664723"/>
              <a:ext cx="312907" cy="23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s-HN" altLang="zh-CN" sz="900" b="1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</a:rPr>
                <a:t>23</a:t>
              </a:r>
              <a:endParaRPr lang="es-ES" altLang="zh-CN" sz="9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温馨、背景音乐 - 梦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9613" y="-674687"/>
            <a:ext cx="611187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7813" cy="514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8" y="1085850"/>
            <a:ext cx="4184650" cy="339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6488" y="1851025"/>
            <a:ext cx="1385887" cy="2387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0" name="组合 30"/>
          <p:cNvGrpSpPr/>
          <p:nvPr/>
        </p:nvGrpSpPr>
        <p:grpSpPr>
          <a:xfrm>
            <a:off x="250825" y="128588"/>
            <a:ext cx="2830513" cy="695325"/>
            <a:chOff x="251082" y="128325"/>
            <a:chExt cx="2830483" cy="695004"/>
          </a:xfrm>
        </p:grpSpPr>
        <p:pic>
          <p:nvPicPr>
            <p:cNvPr id="11293" name="图片 28"/>
            <p:cNvPicPr>
              <a:picLocks noChangeAspect="1"/>
            </p:cNvPicPr>
            <p:nvPr/>
          </p:nvPicPr>
          <p:blipFill>
            <a:blip r:embed="rId7" cstate="print">
              <a:lum bright="70001" contrast="-70000"/>
            </a:blip>
            <a:stretch>
              <a:fillRect/>
            </a:stretch>
          </p:blipFill>
          <p:spPr>
            <a:xfrm>
              <a:off x="251082" y="128325"/>
              <a:ext cx="695004" cy="6950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94" name="文本框 29"/>
            <p:cNvSpPr txBox="1"/>
            <p:nvPr/>
          </p:nvSpPr>
          <p:spPr>
            <a:xfrm>
              <a:off x="955137" y="209654"/>
              <a:ext cx="208770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上海市某某人民医院</a:t>
              </a:r>
            </a:p>
          </p:txBody>
        </p:sp>
        <p:sp>
          <p:nvSpPr>
            <p:cNvPr id="11295" name="文本框 37"/>
            <p:cNvSpPr txBox="1"/>
            <p:nvPr/>
          </p:nvSpPr>
          <p:spPr>
            <a:xfrm>
              <a:off x="858157" y="472279"/>
              <a:ext cx="2223408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Shanghai Peoples Hospital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554538" y="1843088"/>
            <a:ext cx="4598987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400" b="1" dirty="0">
                <a:solidFill>
                  <a:schemeClr val="bg1"/>
                </a:solidFill>
                <a:latin typeface="Arial" panose="020B0604020202020204" pitchFamily="34" charset="0"/>
              </a:rPr>
              <a:t>医学报告演示</a:t>
            </a:r>
            <a:r>
              <a:rPr lang="en-US" altLang="zh-CN" sz="3400" b="1" dirty="0">
                <a:solidFill>
                  <a:schemeClr val="bg1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3400" b="1" dirty="0">
                <a:solidFill>
                  <a:schemeClr val="bg1"/>
                </a:solidFill>
                <a:latin typeface="Arial" panose="020B0604020202020204" pitchFamily="34" charset="0"/>
              </a:rPr>
              <a:t>模板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576763" y="1549400"/>
            <a:ext cx="20875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上海市某某人民医院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615180" y="3435350"/>
            <a:ext cx="161734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</a:rPr>
              <a:t>汇报人：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</a:rPr>
              <a:t>xiazaii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640513" y="3444875"/>
            <a:ext cx="2087562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汇报时间：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202X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日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583113" y="2376488"/>
            <a:ext cx="44227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</a:rPr>
              <a:t>Medical report demonstrates PPT Templates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组合 54"/>
          <p:cNvGrpSpPr>
            <a:grpSpLocks noChangeAspect="1"/>
          </p:cNvGrpSpPr>
          <p:nvPr/>
        </p:nvGrpSpPr>
        <p:grpSpPr>
          <a:xfrm>
            <a:off x="5570538" y="2800350"/>
            <a:ext cx="396875" cy="396875"/>
            <a:chOff x="386297" y="354936"/>
            <a:chExt cx="1186377" cy="1186377"/>
          </a:xfrm>
        </p:grpSpPr>
        <p:sp>
          <p:nvSpPr>
            <p:cNvPr id="56" name="Freeform 494"/>
            <p:cNvSpPr/>
            <p:nvPr/>
          </p:nvSpPr>
          <p:spPr bwMode="auto">
            <a:xfrm>
              <a:off x="386297" y="354936"/>
              <a:ext cx="1186377" cy="1186377"/>
            </a:xfrm>
            <a:custGeom>
              <a:avLst/>
              <a:gdLst>
                <a:gd name="T0" fmla="*/ 554 w 713"/>
                <a:gd name="T1" fmla="*/ 60 h 713"/>
                <a:gd name="T2" fmla="*/ 356 w 713"/>
                <a:gd name="T3" fmla="*/ 0 h 713"/>
                <a:gd name="T4" fmla="*/ 46 w 713"/>
                <a:gd name="T5" fmla="*/ 181 h 713"/>
                <a:gd name="T6" fmla="*/ 0 w 713"/>
                <a:gd name="T7" fmla="*/ 357 h 713"/>
                <a:gd name="T8" fmla="*/ 44 w 713"/>
                <a:gd name="T9" fmla="*/ 528 h 713"/>
                <a:gd name="T10" fmla="*/ 356 w 713"/>
                <a:gd name="T11" fmla="*/ 713 h 713"/>
                <a:gd name="T12" fmla="*/ 631 w 713"/>
                <a:gd name="T13" fmla="*/ 584 h 713"/>
                <a:gd name="T14" fmla="*/ 713 w 713"/>
                <a:gd name="T15" fmla="*/ 357 h 713"/>
                <a:gd name="T16" fmla="*/ 554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6" y="233"/>
                    <a:pt x="0" y="293"/>
                    <a:pt x="0" y="357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4" y="639"/>
                    <a:pt x="222" y="713"/>
                    <a:pt x="356" y="713"/>
                  </a:cubicBezTo>
                  <a:cubicBezTo>
                    <a:pt x="467" y="713"/>
                    <a:pt x="565" y="663"/>
                    <a:pt x="631" y="584"/>
                  </a:cubicBezTo>
                  <a:cubicBezTo>
                    <a:pt x="682" y="523"/>
                    <a:pt x="713" y="443"/>
                    <a:pt x="713" y="357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495"/>
            <p:cNvSpPr>
              <a:spLocks noEditPoints="1"/>
            </p:cNvSpPr>
            <p:nvPr/>
          </p:nvSpPr>
          <p:spPr bwMode="auto">
            <a:xfrm>
              <a:off x="699114" y="632811"/>
              <a:ext cx="559078" cy="627299"/>
            </a:xfrm>
            <a:custGeom>
              <a:avLst/>
              <a:gdLst>
                <a:gd name="T0" fmla="*/ 251 w 336"/>
                <a:gd name="T1" fmla="*/ 2 h 377"/>
                <a:gd name="T2" fmla="*/ 168 w 336"/>
                <a:gd name="T3" fmla="*/ 23 h 377"/>
                <a:gd name="T4" fmla="*/ 86 w 336"/>
                <a:gd name="T5" fmla="*/ 2 h 377"/>
                <a:gd name="T6" fmla="*/ 44 w 336"/>
                <a:gd name="T7" fmla="*/ 138 h 377"/>
                <a:gd name="T8" fmla="*/ 73 w 336"/>
                <a:gd name="T9" fmla="*/ 273 h 377"/>
                <a:gd name="T10" fmla="*/ 109 w 336"/>
                <a:gd name="T11" fmla="*/ 377 h 377"/>
                <a:gd name="T12" fmla="*/ 131 w 336"/>
                <a:gd name="T13" fmla="*/ 256 h 377"/>
                <a:gd name="T14" fmla="*/ 206 w 336"/>
                <a:gd name="T15" fmla="*/ 256 h 377"/>
                <a:gd name="T16" fmla="*/ 227 w 336"/>
                <a:gd name="T17" fmla="*/ 377 h 377"/>
                <a:gd name="T18" fmla="*/ 264 w 336"/>
                <a:gd name="T19" fmla="*/ 273 h 377"/>
                <a:gd name="T20" fmla="*/ 293 w 336"/>
                <a:gd name="T21" fmla="*/ 138 h 377"/>
                <a:gd name="T22" fmla="*/ 251 w 336"/>
                <a:gd name="T23" fmla="*/ 2 h 377"/>
                <a:gd name="T24" fmla="*/ 231 w 336"/>
                <a:gd name="T25" fmla="*/ 51 h 377"/>
                <a:gd name="T26" fmla="*/ 130 w 336"/>
                <a:gd name="T27" fmla="*/ 100 h 377"/>
                <a:gd name="T28" fmla="*/ 119 w 336"/>
                <a:gd name="T29" fmla="*/ 89 h 377"/>
                <a:gd name="T30" fmla="*/ 151 w 336"/>
                <a:gd name="T31" fmla="*/ 66 h 377"/>
                <a:gd name="T32" fmla="*/ 143 w 336"/>
                <a:gd name="T33" fmla="*/ 59 h 377"/>
                <a:gd name="T34" fmla="*/ 113 w 336"/>
                <a:gd name="T35" fmla="*/ 44 h 377"/>
                <a:gd name="T36" fmla="*/ 117 w 336"/>
                <a:gd name="T37" fmla="*/ 30 h 377"/>
                <a:gd name="T38" fmla="*/ 165 w 336"/>
                <a:gd name="T39" fmla="*/ 60 h 377"/>
                <a:gd name="T40" fmla="*/ 227 w 336"/>
                <a:gd name="T41" fmla="*/ 37 h 377"/>
                <a:gd name="T42" fmla="*/ 231 w 336"/>
                <a:gd name="T43" fmla="*/ 5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" h="377">
                  <a:moveTo>
                    <a:pt x="251" y="2"/>
                  </a:moveTo>
                  <a:cubicBezTo>
                    <a:pt x="203" y="0"/>
                    <a:pt x="208" y="22"/>
                    <a:pt x="168" y="23"/>
                  </a:cubicBezTo>
                  <a:cubicBezTo>
                    <a:pt x="129" y="22"/>
                    <a:pt x="133" y="0"/>
                    <a:pt x="86" y="2"/>
                  </a:cubicBezTo>
                  <a:cubicBezTo>
                    <a:pt x="0" y="6"/>
                    <a:pt x="34" y="111"/>
                    <a:pt x="44" y="138"/>
                  </a:cubicBezTo>
                  <a:cubicBezTo>
                    <a:pt x="74" y="217"/>
                    <a:pt x="74" y="236"/>
                    <a:pt x="73" y="273"/>
                  </a:cubicBezTo>
                  <a:cubicBezTo>
                    <a:pt x="69" y="377"/>
                    <a:pt x="85" y="377"/>
                    <a:pt x="109" y="377"/>
                  </a:cubicBezTo>
                  <a:cubicBezTo>
                    <a:pt x="127" y="377"/>
                    <a:pt x="132" y="289"/>
                    <a:pt x="131" y="256"/>
                  </a:cubicBezTo>
                  <a:cubicBezTo>
                    <a:pt x="130" y="211"/>
                    <a:pt x="203" y="204"/>
                    <a:pt x="206" y="256"/>
                  </a:cubicBezTo>
                  <a:cubicBezTo>
                    <a:pt x="207" y="288"/>
                    <a:pt x="210" y="377"/>
                    <a:pt x="227" y="377"/>
                  </a:cubicBezTo>
                  <a:cubicBezTo>
                    <a:pt x="252" y="377"/>
                    <a:pt x="267" y="377"/>
                    <a:pt x="264" y="273"/>
                  </a:cubicBezTo>
                  <a:cubicBezTo>
                    <a:pt x="263" y="236"/>
                    <a:pt x="263" y="217"/>
                    <a:pt x="293" y="138"/>
                  </a:cubicBezTo>
                  <a:cubicBezTo>
                    <a:pt x="303" y="111"/>
                    <a:pt x="336" y="6"/>
                    <a:pt x="251" y="2"/>
                  </a:cubicBezTo>
                  <a:close/>
                  <a:moveTo>
                    <a:pt x="231" y="51"/>
                  </a:moveTo>
                  <a:cubicBezTo>
                    <a:pt x="196" y="61"/>
                    <a:pt x="156" y="75"/>
                    <a:pt x="130" y="100"/>
                  </a:cubicBezTo>
                  <a:cubicBezTo>
                    <a:pt x="123" y="106"/>
                    <a:pt x="113" y="96"/>
                    <a:pt x="119" y="89"/>
                  </a:cubicBezTo>
                  <a:cubicBezTo>
                    <a:pt x="129" y="80"/>
                    <a:pt x="140" y="73"/>
                    <a:pt x="151" y="66"/>
                  </a:cubicBezTo>
                  <a:cubicBezTo>
                    <a:pt x="149" y="64"/>
                    <a:pt x="146" y="61"/>
                    <a:pt x="143" y="59"/>
                  </a:cubicBezTo>
                  <a:cubicBezTo>
                    <a:pt x="135" y="51"/>
                    <a:pt x="124" y="46"/>
                    <a:pt x="113" y="44"/>
                  </a:cubicBezTo>
                  <a:cubicBezTo>
                    <a:pt x="104" y="42"/>
                    <a:pt x="108" y="28"/>
                    <a:pt x="117" y="30"/>
                  </a:cubicBezTo>
                  <a:cubicBezTo>
                    <a:pt x="136" y="33"/>
                    <a:pt x="153" y="45"/>
                    <a:pt x="165" y="60"/>
                  </a:cubicBezTo>
                  <a:cubicBezTo>
                    <a:pt x="185" y="50"/>
                    <a:pt x="207" y="43"/>
                    <a:pt x="227" y="37"/>
                  </a:cubicBezTo>
                  <a:cubicBezTo>
                    <a:pt x="236" y="34"/>
                    <a:pt x="240" y="49"/>
                    <a:pt x="231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0" name="组合 59"/>
          <p:cNvGrpSpPr>
            <a:grpSpLocks noChangeAspect="1"/>
          </p:cNvGrpSpPr>
          <p:nvPr/>
        </p:nvGrpSpPr>
        <p:grpSpPr>
          <a:xfrm>
            <a:off x="4705350" y="2800350"/>
            <a:ext cx="396875" cy="396875"/>
            <a:chOff x="467544" y="339502"/>
            <a:chExt cx="1186377" cy="1188041"/>
          </a:xfrm>
        </p:grpSpPr>
        <p:sp>
          <p:nvSpPr>
            <p:cNvPr id="61" name="Freeform 230"/>
            <p:cNvSpPr/>
            <p:nvPr/>
          </p:nvSpPr>
          <p:spPr bwMode="auto">
            <a:xfrm>
              <a:off x="467544" y="339502"/>
              <a:ext cx="1186377" cy="1188041"/>
            </a:xfrm>
            <a:custGeom>
              <a:avLst/>
              <a:gdLst>
                <a:gd name="T0" fmla="*/ 554 w 713"/>
                <a:gd name="T1" fmla="*/ 60 h 714"/>
                <a:gd name="T2" fmla="*/ 356 w 713"/>
                <a:gd name="T3" fmla="*/ 0 h 714"/>
                <a:gd name="T4" fmla="*/ 46 w 713"/>
                <a:gd name="T5" fmla="*/ 182 h 714"/>
                <a:gd name="T6" fmla="*/ 0 w 713"/>
                <a:gd name="T7" fmla="*/ 357 h 714"/>
                <a:gd name="T8" fmla="*/ 44 w 713"/>
                <a:gd name="T9" fmla="*/ 529 h 714"/>
                <a:gd name="T10" fmla="*/ 356 w 713"/>
                <a:gd name="T11" fmla="*/ 714 h 714"/>
                <a:gd name="T12" fmla="*/ 631 w 713"/>
                <a:gd name="T13" fmla="*/ 585 h 714"/>
                <a:gd name="T14" fmla="*/ 713 w 713"/>
                <a:gd name="T15" fmla="*/ 357 h 714"/>
                <a:gd name="T16" fmla="*/ 554 w 713"/>
                <a:gd name="T17" fmla="*/ 6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4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2"/>
                  </a:cubicBezTo>
                  <a:cubicBezTo>
                    <a:pt x="16" y="234"/>
                    <a:pt x="0" y="293"/>
                    <a:pt x="0" y="357"/>
                  </a:cubicBezTo>
                  <a:cubicBezTo>
                    <a:pt x="0" y="419"/>
                    <a:pt x="16" y="478"/>
                    <a:pt x="44" y="529"/>
                  </a:cubicBezTo>
                  <a:cubicBezTo>
                    <a:pt x="104" y="639"/>
                    <a:pt x="222" y="714"/>
                    <a:pt x="356" y="714"/>
                  </a:cubicBezTo>
                  <a:cubicBezTo>
                    <a:pt x="467" y="714"/>
                    <a:pt x="565" y="663"/>
                    <a:pt x="631" y="585"/>
                  </a:cubicBezTo>
                  <a:cubicBezTo>
                    <a:pt x="682" y="523"/>
                    <a:pt x="713" y="444"/>
                    <a:pt x="713" y="357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319"/>
            <p:cNvSpPr>
              <a:spLocks noEditPoints="1"/>
            </p:cNvSpPr>
            <p:nvPr/>
          </p:nvSpPr>
          <p:spPr bwMode="auto">
            <a:xfrm>
              <a:off x="748746" y="449320"/>
              <a:ext cx="625635" cy="908502"/>
            </a:xfrm>
            <a:custGeom>
              <a:avLst/>
              <a:gdLst>
                <a:gd name="T0" fmla="*/ 376 w 376"/>
                <a:gd name="T1" fmla="*/ 516 h 546"/>
                <a:gd name="T2" fmla="*/ 345 w 376"/>
                <a:gd name="T3" fmla="*/ 485 h 546"/>
                <a:gd name="T4" fmla="*/ 251 w 376"/>
                <a:gd name="T5" fmla="*/ 485 h 546"/>
                <a:gd name="T6" fmla="*/ 338 w 376"/>
                <a:gd name="T7" fmla="*/ 351 h 546"/>
                <a:gd name="T8" fmla="*/ 231 w 376"/>
                <a:gd name="T9" fmla="*/ 203 h 546"/>
                <a:gd name="T10" fmla="*/ 318 w 376"/>
                <a:gd name="T11" fmla="*/ 49 h 546"/>
                <a:gd name="T12" fmla="*/ 318 w 376"/>
                <a:gd name="T13" fmla="*/ 18 h 546"/>
                <a:gd name="T14" fmla="*/ 285 w 376"/>
                <a:gd name="T15" fmla="*/ 0 h 546"/>
                <a:gd name="T16" fmla="*/ 259 w 376"/>
                <a:gd name="T17" fmla="*/ 18 h 546"/>
                <a:gd name="T18" fmla="*/ 127 w 376"/>
                <a:gd name="T19" fmla="*/ 259 h 546"/>
                <a:gd name="T20" fmla="*/ 136 w 376"/>
                <a:gd name="T21" fmla="*/ 277 h 546"/>
                <a:gd name="T22" fmla="*/ 126 w 376"/>
                <a:gd name="T23" fmla="*/ 300 h 546"/>
                <a:gd name="T24" fmla="*/ 145 w 376"/>
                <a:gd name="T25" fmla="*/ 310 h 546"/>
                <a:gd name="T26" fmla="*/ 162 w 376"/>
                <a:gd name="T27" fmla="*/ 291 h 546"/>
                <a:gd name="T28" fmla="*/ 183 w 376"/>
                <a:gd name="T29" fmla="*/ 289 h 546"/>
                <a:gd name="T30" fmla="*/ 214 w 376"/>
                <a:gd name="T31" fmla="*/ 235 h 546"/>
                <a:gd name="T32" fmla="*/ 298 w 376"/>
                <a:gd name="T33" fmla="*/ 345 h 546"/>
                <a:gd name="T34" fmla="*/ 242 w 376"/>
                <a:gd name="T35" fmla="*/ 443 h 546"/>
                <a:gd name="T36" fmla="*/ 125 w 376"/>
                <a:gd name="T37" fmla="*/ 443 h 546"/>
                <a:gd name="T38" fmla="*/ 104 w 376"/>
                <a:gd name="T39" fmla="*/ 464 h 546"/>
                <a:gd name="T40" fmla="*/ 125 w 376"/>
                <a:gd name="T41" fmla="*/ 485 h 546"/>
                <a:gd name="T42" fmla="*/ 125 w 376"/>
                <a:gd name="T43" fmla="*/ 485 h 546"/>
                <a:gd name="T44" fmla="*/ 30 w 376"/>
                <a:gd name="T45" fmla="*/ 485 h 546"/>
                <a:gd name="T46" fmla="*/ 30 w 376"/>
                <a:gd name="T47" fmla="*/ 485 h 546"/>
                <a:gd name="T48" fmla="*/ 30 w 376"/>
                <a:gd name="T49" fmla="*/ 485 h 546"/>
                <a:gd name="T50" fmla="*/ 0 w 376"/>
                <a:gd name="T51" fmla="*/ 516 h 546"/>
                <a:gd name="T52" fmla="*/ 30 w 376"/>
                <a:gd name="T53" fmla="*/ 546 h 546"/>
                <a:gd name="T54" fmla="*/ 345 w 376"/>
                <a:gd name="T55" fmla="*/ 546 h 546"/>
                <a:gd name="T56" fmla="*/ 376 w 376"/>
                <a:gd name="T57" fmla="*/ 516 h 546"/>
                <a:gd name="T58" fmla="*/ 176 w 376"/>
                <a:gd name="T59" fmla="*/ 394 h 546"/>
                <a:gd name="T60" fmla="*/ 158 w 376"/>
                <a:gd name="T61" fmla="*/ 399 h 546"/>
                <a:gd name="T62" fmla="*/ 35 w 376"/>
                <a:gd name="T63" fmla="*/ 332 h 546"/>
                <a:gd name="T64" fmla="*/ 30 w 376"/>
                <a:gd name="T65" fmla="*/ 314 h 546"/>
                <a:gd name="T66" fmla="*/ 48 w 376"/>
                <a:gd name="T67" fmla="*/ 308 h 546"/>
                <a:gd name="T68" fmla="*/ 48 w 376"/>
                <a:gd name="T69" fmla="*/ 308 h 546"/>
                <a:gd name="T70" fmla="*/ 48 w 376"/>
                <a:gd name="T71" fmla="*/ 308 h 546"/>
                <a:gd name="T72" fmla="*/ 171 w 376"/>
                <a:gd name="T73" fmla="*/ 376 h 546"/>
                <a:gd name="T74" fmla="*/ 176 w 376"/>
                <a:gd name="T75" fmla="*/ 39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546">
                  <a:moveTo>
                    <a:pt x="376" y="516"/>
                  </a:moveTo>
                  <a:cubicBezTo>
                    <a:pt x="376" y="499"/>
                    <a:pt x="362" y="485"/>
                    <a:pt x="345" y="485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99" y="485"/>
                    <a:pt x="338" y="393"/>
                    <a:pt x="338" y="351"/>
                  </a:cubicBezTo>
                  <a:cubicBezTo>
                    <a:pt x="338" y="284"/>
                    <a:pt x="294" y="226"/>
                    <a:pt x="231" y="203"/>
                  </a:cubicBezTo>
                  <a:cubicBezTo>
                    <a:pt x="318" y="49"/>
                    <a:pt x="318" y="49"/>
                    <a:pt x="318" y="49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127" y="259"/>
                    <a:pt x="127" y="259"/>
                    <a:pt x="127" y="259"/>
                  </a:cubicBezTo>
                  <a:cubicBezTo>
                    <a:pt x="127" y="259"/>
                    <a:pt x="138" y="267"/>
                    <a:pt x="136" y="277"/>
                  </a:cubicBezTo>
                  <a:cubicBezTo>
                    <a:pt x="134" y="287"/>
                    <a:pt x="126" y="300"/>
                    <a:pt x="126" y="300"/>
                  </a:cubicBezTo>
                  <a:cubicBezTo>
                    <a:pt x="145" y="310"/>
                    <a:pt x="145" y="310"/>
                    <a:pt x="145" y="310"/>
                  </a:cubicBezTo>
                  <a:cubicBezTo>
                    <a:pt x="145" y="310"/>
                    <a:pt x="155" y="293"/>
                    <a:pt x="162" y="291"/>
                  </a:cubicBezTo>
                  <a:cubicBezTo>
                    <a:pt x="169" y="290"/>
                    <a:pt x="183" y="289"/>
                    <a:pt x="183" y="289"/>
                  </a:cubicBezTo>
                  <a:cubicBezTo>
                    <a:pt x="214" y="235"/>
                    <a:pt x="214" y="235"/>
                    <a:pt x="214" y="235"/>
                  </a:cubicBezTo>
                  <a:cubicBezTo>
                    <a:pt x="263" y="251"/>
                    <a:pt x="298" y="295"/>
                    <a:pt x="298" y="345"/>
                  </a:cubicBezTo>
                  <a:cubicBezTo>
                    <a:pt x="298" y="386"/>
                    <a:pt x="275" y="422"/>
                    <a:pt x="242" y="443"/>
                  </a:cubicBezTo>
                  <a:cubicBezTo>
                    <a:pt x="125" y="443"/>
                    <a:pt x="125" y="443"/>
                    <a:pt x="125" y="443"/>
                  </a:cubicBezTo>
                  <a:cubicBezTo>
                    <a:pt x="114" y="443"/>
                    <a:pt x="104" y="452"/>
                    <a:pt x="104" y="464"/>
                  </a:cubicBezTo>
                  <a:cubicBezTo>
                    <a:pt x="104" y="476"/>
                    <a:pt x="113" y="485"/>
                    <a:pt x="125" y="485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13" y="485"/>
                    <a:pt x="0" y="499"/>
                    <a:pt x="0" y="516"/>
                  </a:cubicBezTo>
                  <a:cubicBezTo>
                    <a:pt x="0" y="532"/>
                    <a:pt x="13" y="546"/>
                    <a:pt x="30" y="546"/>
                  </a:cubicBezTo>
                  <a:cubicBezTo>
                    <a:pt x="345" y="546"/>
                    <a:pt x="345" y="546"/>
                    <a:pt x="345" y="546"/>
                  </a:cubicBezTo>
                  <a:cubicBezTo>
                    <a:pt x="362" y="546"/>
                    <a:pt x="376" y="532"/>
                    <a:pt x="376" y="516"/>
                  </a:cubicBezTo>
                  <a:close/>
                  <a:moveTo>
                    <a:pt x="176" y="394"/>
                  </a:moveTo>
                  <a:cubicBezTo>
                    <a:pt x="173" y="400"/>
                    <a:pt x="165" y="403"/>
                    <a:pt x="158" y="399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29" y="328"/>
                    <a:pt x="27" y="320"/>
                    <a:pt x="30" y="314"/>
                  </a:cubicBezTo>
                  <a:cubicBezTo>
                    <a:pt x="34" y="307"/>
                    <a:pt x="42" y="305"/>
                    <a:pt x="48" y="308"/>
                  </a:cubicBezTo>
                  <a:cubicBezTo>
                    <a:pt x="48" y="308"/>
                    <a:pt x="48" y="308"/>
                    <a:pt x="48" y="308"/>
                  </a:cubicBezTo>
                  <a:cubicBezTo>
                    <a:pt x="48" y="308"/>
                    <a:pt x="48" y="308"/>
                    <a:pt x="48" y="308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78" y="379"/>
                    <a:pt x="180" y="387"/>
                    <a:pt x="176" y="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组合 64"/>
          <p:cNvGrpSpPr>
            <a:grpSpLocks noChangeAspect="1"/>
          </p:cNvGrpSpPr>
          <p:nvPr/>
        </p:nvGrpSpPr>
        <p:grpSpPr>
          <a:xfrm>
            <a:off x="6435725" y="2800350"/>
            <a:ext cx="396875" cy="396875"/>
            <a:chOff x="2254585" y="392649"/>
            <a:chExt cx="1186377" cy="1186377"/>
          </a:xfrm>
        </p:grpSpPr>
        <p:sp>
          <p:nvSpPr>
            <p:cNvPr id="66" name="Freeform 237"/>
            <p:cNvSpPr/>
            <p:nvPr/>
          </p:nvSpPr>
          <p:spPr bwMode="auto">
            <a:xfrm>
              <a:off x="2254585" y="392649"/>
              <a:ext cx="1186377" cy="1186377"/>
            </a:xfrm>
            <a:custGeom>
              <a:avLst/>
              <a:gdLst>
                <a:gd name="T0" fmla="*/ 555 w 713"/>
                <a:gd name="T1" fmla="*/ 60 h 713"/>
                <a:gd name="T2" fmla="*/ 357 w 713"/>
                <a:gd name="T3" fmla="*/ 0 h 713"/>
                <a:gd name="T4" fmla="*/ 46 w 713"/>
                <a:gd name="T5" fmla="*/ 181 h 713"/>
                <a:gd name="T6" fmla="*/ 0 w 713"/>
                <a:gd name="T7" fmla="*/ 356 h 713"/>
                <a:gd name="T8" fmla="*/ 44 w 713"/>
                <a:gd name="T9" fmla="*/ 528 h 713"/>
                <a:gd name="T10" fmla="*/ 357 w 713"/>
                <a:gd name="T11" fmla="*/ 713 h 713"/>
                <a:gd name="T12" fmla="*/ 631 w 713"/>
                <a:gd name="T13" fmla="*/ 584 h 713"/>
                <a:gd name="T14" fmla="*/ 713 w 713"/>
                <a:gd name="T15" fmla="*/ 356 h 713"/>
                <a:gd name="T16" fmla="*/ 555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5" y="60"/>
                  </a:moveTo>
                  <a:cubicBezTo>
                    <a:pt x="498" y="22"/>
                    <a:pt x="430" y="0"/>
                    <a:pt x="357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7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5" y="638"/>
                    <a:pt x="222" y="713"/>
                    <a:pt x="357" y="713"/>
                  </a:cubicBezTo>
                  <a:cubicBezTo>
                    <a:pt x="467" y="713"/>
                    <a:pt x="566" y="663"/>
                    <a:pt x="631" y="584"/>
                  </a:cubicBezTo>
                  <a:cubicBezTo>
                    <a:pt x="682" y="522"/>
                    <a:pt x="713" y="443"/>
                    <a:pt x="713" y="356"/>
                  </a:cubicBezTo>
                  <a:cubicBezTo>
                    <a:pt x="713" y="233"/>
                    <a:pt x="650" y="124"/>
                    <a:pt x="555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322"/>
            <p:cNvSpPr>
              <a:spLocks noChangeArrowheads="1"/>
            </p:cNvSpPr>
            <p:nvPr/>
          </p:nvSpPr>
          <p:spPr bwMode="auto">
            <a:xfrm>
              <a:off x="2680550" y="559041"/>
              <a:ext cx="327793" cy="99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323"/>
            <p:cNvSpPr>
              <a:spLocks noEditPoints="1"/>
            </p:cNvSpPr>
            <p:nvPr/>
          </p:nvSpPr>
          <p:spPr bwMode="auto">
            <a:xfrm>
              <a:off x="2565739" y="688827"/>
              <a:ext cx="557414" cy="675553"/>
            </a:xfrm>
            <a:custGeom>
              <a:avLst/>
              <a:gdLst>
                <a:gd name="T0" fmla="*/ 307 w 335"/>
                <a:gd name="T1" fmla="*/ 92 h 406"/>
                <a:gd name="T2" fmla="*/ 233 w 335"/>
                <a:gd name="T3" fmla="*/ 52 h 406"/>
                <a:gd name="T4" fmla="*/ 233 w 335"/>
                <a:gd name="T5" fmla="*/ 0 h 406"/>
                <a:gd name="T6" fmla="*/ 102 w 335"/>
                <a:gd name="T7" fmla="*/ 0 h 406"/>
                <a:gd name="T8" fmla="*/ 102 w 335"/>
                <a:gd name="T9" fmla="*/ 52 h 406"/>
                <a:gd name="T10" fmla="*/ 28 w 335"/>
                <a:gd name="T11" fmla="*/ 92 h 406"/>
                <a:gd name="T12" fmla="*/ 0 w 335"/>
                <a:gd name="T13" fmla="*/ 183 h 406"/>
                <a:gd name="T14" fmla="*/ 0 w 335"/>
                <a:gd name="T15" fmla="*/ 406 h 406"/>
                <a:gd name="T16" fmla="*/ 335 w 335"/>
                <a:gd name="T17" fmla="*/ 406 h 406"/>
                <a:gd name="T18" fmla="*/ 335 w 335"/>
                <a:gd name="T19" fmla="*/ 183 h 406"/>
                <a:gd name="T20" fmla="*/ 307 w 335"/>
                <a:gd name="T21" fmla="*/ 92 h 406"/>
                <a:gd name="T22" fmla="*/ 51 w 335"/>
                <a:gd name="T23" fmla="*/ 371 h 406"/>
                <a:gd name="T24" fmla="*/ 30 w 335"/>
                <a:gd name="T25" fmla="*/ 357 h 406"/>
                <a:gd name="T26" fmla="*/ 51 w 335"/>
                <a:gd name="T27" fmla="*/ 343 h 406"/>
                <a:gd name="T28" fmla="*/ 71 w 335"/>
                <a:gd name="T29" fmla="*/ 357 h 406"/>
                <a:gd name="T30" fmla="*/ 51 w 335"/>
                <a:gd name="T31" fmla="*/ 371 h 406"/>
                <a:gd name="T32" fmla="*/ 74 w 335"/>
                <a:gd name="T33" fmla="*/ 122 h 406"/>
                <a:gd name="T34" fmla="*/ 140 w 335"/>
                <a:gd name="T35" fmla="*/ 122 h 406"/>
                <a:gd name="T36" fmla="*/ 140 w 335"/>
                <a:gd name="T37" fmla="*/ 55 h 406"/>
                <a:gd name="T38" fmla="*/ 194 w 335"/>
                <a:gd name="T39" fmla="*/ 55 h 406"/>
                <a:gd name="T40" fmla="*/ 194 w 335"/>
                <a:gd name="T41" fmla="*/ 122 h 406"/>
                <a:gd name="T42" fmla="*/ 260 w 335"/>
                <a:gd name="T43" fmla="*/ 122 h 406"/>
                <a:gd name="T44" fmla="*/ 260 w 335"/>
                <a:gd name="T45" fmla="*/ 175 h 406"/>
                <a:gd name="T46" fmla="*/ 194 w 335"/>
                <a:gd name="T47" fmla="*/ 175 h 406"/>
                <a:gd name="T48" fmla="*/ 194 w 335"/>
                <a:gd name="T49" fmla="*/ 242 h 406"/>
                <a:gd name="T50" fmla="*/ 140 w 335"/>
                <a:gd name="T51" fmla="*/ 242 h 406"/>
                <a:gd name="T52" fmla="*/ 140 w 335"/>
                <a:gd name="T53" fmla="*/ 175 h 406"/>
                <a:gd name="T54" fmla="*/ 74 w 335"/>
                <a:gd name="T55" fmla="*/ 175 h 406"/>
                <a:gd name="T56" fmla="*/ 74 w 335"/>
                <a:gd name="T57" fmla="*/ 122 h 406"/>
                <a:gd name="T58" fmla="*/ 286 w 335"/>
                <a:gd name="T59" fmla="*/ 356 h 406"/>
                <a:gd name="T60" fmla="*/ 239 w 335"/>
                <a:gd name="T61" fmla="*/ 350 h 406"/>
                <a:gd name="T62" fmla="*/ 239 w 335"/>
                <a:gd name="T63" fmla="*/ 337 h 406"/>
                <a:gd name="T64" fmla="*/ 235 w 335"/>
                <a:gd name="T65" fmla="*/ 337 h 406"/>
                <a:gd name="T66" fmla="*/ 221 w 335"/>
                <a:gd name="T67" fmla="*/ 336 h 406"/>
                <a:gd name="T68" fmla="*/ 221 w 335"/>
                <a:gd name="T69" fmla="*/ 336 h 406"/>
                <a:gd name="T70" fmla="*/ 168 w 335"/>
                <a:gd name="T71" fmla="*/ 357 h 406"/>
                <a:gd name="T72" fmla="*/ 115 w 335"/>
                <a:gd name="T73" fmla="*/ 336 h 406"/>
                <a:gd name="T74" fmla="*/ 152 w 335"/>
                <a:gd name="T75" fmla="*/ 317 h 406"/>
                <a:gd name="T76" fmla="*/ 139 w 335"/>
                <a:gd name="T77" fmla="*/ 311 h 406"/>
                <a:gd name="T78" fmla="*/ 127 w 335"/>
                <a:gd name="T79" fmla="*/ 313 h 406"/>
                <a:gd name="T80" fmla="*/ 105 w 335"/>
                <a:gd name="T81" fmla="*/ 304 h 406"/>
                <a:gd name="T82" fmla="*/ 105 w 335"/>
                <a:gd name="T83" fmla="*/ 273 h 406"/>
                <a:gd name="T84" fmla="*/ 127 w 335"/>
                <a:gd name="T85" fmla="*/ 263 h 406"/>
                <a:gd name="T86" fmla="*/ 155 w 335"/>
                <a:gd name="T87" fmla="*/ 286 h 406"/>
                <a:gd name="T88" fmla="*/ 159 w 335"/>
                <a:gd name="T89" fmla="*/ 286 h 406"/>
                <a:gd name="T90" fmla="*/ 184 w 335"/>
                <a:gd name="T91" fmla="*/ 301 h 406"/>
                <a:gd name="T92" fmla="*/ 169 w 335"/>
                <a:gd name="T93" fmla="*/ 316 h 406"/>
                <a:gd name="T94" fmla="*/ 201 w 335"/>
                <a:gd name="T95" fmla="*/ 320 h 406"/>
                <a:gd name="T96" fmla="*/ 201 w 335"/>
                <a:gd name="T97" fmla="*/ 320 h 406"/>
                <a:gd name="T98" fmla="*/ 235 w 335"/>
                <a:gd name="T99" fmla="*/ 303 h 406"/>
                <a:gd name="T100" fmla="*/ 245 w 335"/>
                <a:gd name="T101" fmla="*/ 304 h 406"/>
                <a:gd name="T102" fmla="*/ 261 w 335"/>
                <a:gd name="T103" fmla="*/ 309 h 406"/>
                <a:gd name="T104" fmla="*/ 264 w 335"/>
                <a:gd name="T105" fmla="*/ 311 h 406"/>
                <a:gd name="T106" fmla="*/ 269 w 335"/>
                <a:gd name="T107" fmla="*/ 309 h 406"/>
                <a:gd name="T108" fmla="*/ 316 w 335"/>
                <a:gd name="T109" fmla="*/ 316 h 406"/>
                <a:gd name="T110" fmla="*/ 286 w 335"/>
                <a:gd name="T111" fmla="*/ 35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406">
                  <a:moveTo>
                    <a:pt x="307" y="92"/>
                  </a:moveTo>
                  <a:cubicBezTo>
                    <a:pt x="288" y="68"/>
                    <a:pt x="263" y="55"/>
                    <a:pt x="233" y="52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71" y="55"/>
                    <a:pt x="47" y="68"/>
                    <a:pt x="28" y="92"/>
                  </a:cubicBezTo>
                  <a:cubicBezTo>
                    <a:pt x="9" y="116"/>
                    <a:pt x="0" y="146"/>
                    <a:pt x="0" y="183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5" y="183"/>
                    <a:pt x="335" y="183"/>
                    <a:pt x="335" y="183"/>
                  </a:cubicBezTo>
                  <a:cubicBezTo>
                    <a:pt x="335" y="146"/>
                    <a:pt x="326" y="116"/>
                    <a:pt x="307" y="92"/>
                  </a:cubicBezTo>
                  <a:close/>
                  <a:moveTo>
                    <a:pt x="51" y="371"/>
                  </a:moveTo>
                  <a:cubicBezTo>
                    <a:pt x="39" y="371"/>
                    <a:pt x="30" y="364"/>
                    <a:pt x="30" y="357"/>
                  </a:cubicBezTo>
                  <a:cubicBezTo>
                    <a:pt x="30" y="350"/>
                    <a:pt x="39" y="343"/>
                    <a:pt x="51" y="343"/>
                  </a:cubicBezTo>
                  <a:cubicBezTo>
                    <a:pt x="62" y="343"/>
                    <a:pt x="71" y="350"/>
                    <a:pt x="71" y="357"/>
                  </a:cubicBezTo>
                  <a:cubicBezTo>
                    <a:pt x="71" y="364"/>
                    <a:pt x="62" y="371"/>
                    <a:pt x="51" y="371"/>
                  </a:cubicBezTo>
                  <a:close/>
                  <a:moveTo>
                    <a:pt x="74" y="122"/>
                  </a:moveTo>
                  <a:cubicBezTo>
                    <a:pt x="140" y="122"/>
                    <a:pt x="140" y="122"/>
                    <a:pt x="140" y="122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122"/>
                    <a:pt x="194" y="122"/>
                    <a:pt x="194" y="122"/>
                  </a:cubicBezTo>
                  <a:cubicBezTo>
                    <a:pt x="260" y="122"/>
                    <a:pt x="260" y="122"/>
                    <a:pt x="260" y="122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4" y="242"/>
                    <a:pt x="194" y="242"/>
                    <a:pt x="194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74" y="175"/>
                    <a:pt x="74" y="175"/>
                    <a:pt x="74" y="175"/>
                  </a:cubicBezTo>
                  <a:lnTo>
                    <a:pt x="74" y="122"/>
                  </a:lnTo>
                  <a:close/>
                  <a:moveTo>
                    <a:pt x="286" y="356"/>
                  </a:moveTo>
                  <a:cubicBezTo>
                    <a:pt x="265" y="366"/>
                    <a:pt x="244" y="363"/>
                    <a:pt x="239" y="350"/>
                  </a:cubicBezTo>
                  <a:cubicBezTo>
                    <a:pt x="237" y="346"/>
                    <a:pt x="237" y="341"/>
                    <a:pt x="239" y="337"/>
                  </a:cubicBezTo>
                  <a:cubicBezTo>
                    <a:pt x="238" y="337"/>
                    <a:pt x="236" y="337"/>
                    <a:pt x="235" y="337"/>
                  </a:cubicBezTo>
                  <a:cubicBezTo>
                    <a:pt x="230" y="337"/>
                    <a:pt x="225" y="337"/>
                    <a:pt x="221" y="336"/>
                  </a:cubicBezTo>
                  <a:cubicBezTo>
                    <a:pt x="221" y="336"/>
                    <a:pt x="221" y="336"/>
                    <a:pt x="221" y="336"/>
                  </a:cubicBezTo>
                  <a:cubicBezTo>
                    <a:pt x="221" y="348"/>
                    <a:pt x="197" y="357"/>
                    <a:pt x="168" y="357"/>
                  </a:cubicBezTo>
                  <a:cubicBezTo>
                    <a:pt x="139" y="357"/>
                    <a:pt x="115" y="348"/>
                    <a:pt x="115" y="336"/>
                  </a:cubicBezTo>
                  <a:cubicBezTo>
                    <a:pt x="115" y="327"/>
                    <a:pt x="131" y="319"/>
                    <a:pt x="152" y="317"/>
                  </a:cubicBezTo>
                  <a:cubicBezTo>
                    <a:pt x="147" y="316"/>
                    <a:pt x="142" y="314"/>
                    <a:pt x="139" y="311"/>
                  </a:cubicBezTo>
                  <a:cubicBezTo>
                    <a:pt x="135" y="312"/>
                    <a:pt x="131" y="313"/>
                    <a:pt x="127" y="313"/>
                  </a:cubicBezTo>
                  <a:cubicBezTo>
                    <a:pt x="118" y="313"/>
                    <a:pt x="111" y="309"/>
                    <a:pt x="105" y="304"/>
                  </a:cubicBezTo>
                  <a:cubicBezTo>
                    <a:pt x="100" y="296"/>
                    <a:pt x="100" y="281"/>
                    <a:pt x="105" y="273"/>
                  </a:cubicBezTo>
                  <a:cubicBezTo>
                    <a:pt x="111" y="267"/>
                    <a:pt x="118" y="263"/>
                    <a:pt x="127" y="263"/>
                  </a:cubicBezTo>
                  <a:cubicBezTo>
                    <a:pt x="142" y="263"/>
                    <a:pt x="154" y="273"/>
                    <a:pt x="155" y="286"/>
                  </a:cubicBezTo>
                  <a:cubicBezTo>
                    <a:pt x="156" y="286"/>
                    <a:pt x="157" y="286"/>
                    <a:pt x="159" y="286"/>
                  </a:cubicBezTo>
                  <a:cubicBezTo>
                    <a:pt x="173" y="286"/>
                    <a:pt x="184" y="293"/>
                    <a:pt x="184" y="301"/>
                  </a:cubicBezTo>
                  <a:cubicBezTo>
                    <a:pt x="184" y="308"/>
                    <a:pt x="178" y="313"/>
                    <a:pt x="169" y="316"/>
                  </a:cubicBezTo>
                  <a:cubicBezTo>
                    <a:pt x="181" y="316"/>
                    <a:pt x="192" y="317"/>
                    <a:pt x="201" y="320"/>
                  </a:cubicBezTo>
                  <a:cubicBezTo>
                    <a:pt x="201" y="320"/>
                    <a:pt x="201" y="320"/>
                    <a:pt x="201" y="320"/>
                  </a:cubicBezTo>
                  <a:cubicBezTo>
                    <a:pt x="201" y="310"/>
                    <a:pt x="216" y="303"/>
                    <a:pt x="235" y="303"/>
                  </a:cubicBezTo>
                  <a:cubicBezTo>
                    <a:pt x="239" y="303"/>
                    <a:pt x="242" y="303"/>
                    <a:pt x="245" y="304"/>
                  </a:cubicBezTo>
                  <a:cubicBezTo>
                    <a:pt x="251" y="305"/>
                    <a:pt x="257" y="306"/>
                    <a:pt x="261" y="309"/>
                  </a:cubicBezTo>
                  <a:cubicBezTo>
                    <a:pt x="262" y="310"/>
                    <a:pt x="263" y="310"/>
                    <a:pt x="264" y="311"/>
                  </a:cubicBezTo>
                  <a:cubicBezTo>
                    <a:pt x="265" y="310"/>
                    <a:pt x="267" y="309"/>
                    <a:pt x="269" y="309"/>
                  </a:cubicBezTo>
                  <a:cubicBezTo>
                    <a:pt x="290" y="299"/>
                    <a:pt x="311" y="303"/>
                    <a:pt x="316" y="316"/>
                  </a:cubicBezTo>
                  <a:cubicBezTo>
                    <a:pt x="321" y="329"/>
                    <a:pt x="308" y="347"/>
                    <a:pt x="286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7300913" y="2800350"/>
            <a:ext cx="396875" cy="396875"/>
            <a:chOff x="1937429" y="3075806"/>
            <a:chExt cx="1186377" cy="1187209"/>
          </a:xfrm>
        </p:grpSpPr>
        <p:sp>
          <p:nvSpPr>
            <p:cNvPr id="72" name="Freeform 228"/>
            <p:cNvSpPr/>
            <p:nvPr/>
          </p:nvSpPr>
          <p:spPr bwMode="auto">
            <a:xfrm>
              <a:off x="1937429" y="3075806"/>
              <a:ext cx="1186377" cy="1187209"/>
            </a:xfrm>
            <a:custGeom>
              <a:avLst/>
              <a:gdLst>
                <a:gd name="T0" fmla="*/ 554 w 713"/>
                <a:gd name="T1" fmla="*/ 60 h 713"/>
                <a:gd name="T2" fmla="*/ 356 w 713"/>
                <a:gd name="T3" fmla="*/ 0 h 713"/>
                <a:gd name="T4" fmla="*/ 46 w 713"/>
                <a:gd name="T5" fmla="*/ 181 h 713"/>
                <a:gd name="T6" fmla="*/ 0 w 713"/>
                <a:gd name="T7" fmla="*/ 356 h 713"/>
                <a:gd name="T8" fmla="*/ 44 w 713"/>
                <a:gd name="T9" fmla="*/ 528 h 713"/>
                <a:gd name="T10" fmla="*/ 356 w 713"/>
                <a:gd name="T11" fmla="*/ 713 h 713"/>
                <a:gd name="T12" fmla="*/ 631 w 713"/>
                <a:gd name="T13" fmla="*/ 584 h 713"/>
                <a:gd name="T14" fmla="*/ 713 w 713"/>
                <a:gd name="T15" fmla="*/ 356 h 713"/>
                <a:gd name="T16" fmla="*/ 554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6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4" y="638"/>
                    <a:pt x="222" y="713"/>
                    <a:pt x="356" y="713"/>
                  </a:cubicBezTo>
                  <a:cubicBezTo>
                    <a:pt x="467" y="713"/>
                    <a:pt x="565" y="663"/>
                    <a:pt x="631" y="584"/>
                  </a:cubicBezTo>
                  <a:cubicBezTo>
                    <a:pt x="682" y="522"/>
                    <a:pt x="713" y="443"/>
                    <a:pt x="713" y="356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295"/>
            <p:cNvSpPr>
              <a:spLocks noEditPoints="1"/>
            </p:cNvSpPr>
            <p:nvPr/>
          </p:nvSpPr>
          <p:spPr bwMode="auto">
            <a:xfrm>
              <a:off x="2180361" y="3566663"/>
              <a:ext cx="703839" cy="498345"/>
            </a:xfrm>
            <a:custGeom>
              <a:avLst/>
              <a:gdLst>
                <a:gd name="T0" fmla="*/ 194 w 423"/>
                <a:gd name="T1" fmla="*/ 65 h 299"/>
                <a:gd name="T2" fmla="*/ 237 w 423"/>
                <a:gd name="T3" fmla="*/ 38 h 299"/>
                <a:gd name="T4" fmla="*/ 224 w 423"/>
                <a:gd name="T5" fmla="*/ 79 h 299"/>
                <a:gd name="T6" fmla="*/ 276 w 423"/>
                <a:gd name="T7" fmla="*/ 66 h 299"/>
                <a:gd name="T8" fmla="*/ 225 w 423"/>
                <a:gd name="T9" fmla="*/ 99 h 299"/>
                <a:gd name="T10" fmla="*/ 294 w 423"/>
                <a:gd name="T11" fmla="*/ 97 h 299"/>
                <a:gd name="T12" fmla="*/ 226 w 423"/>
                <a:gd name="T13" fmla="*/ 119 h 299"/>
                <a:gd name="T14" fmla="*/ 299 w 423"/>
                <a:gd name="T15" fmla="*/ 120 h 299"/>
                <a:gd name="T16" fmla="*/ 226 w 423"/>
                <a:gd name="T17" fmla="*/ 138 h 299"/>
                <a:gd name="T18" fmla="*/ 302 w 423"/>
                <a:gd name="T19" fmla="*/ 145 h 299"/>
                <a:gd name="T20" fmla="*/ 242 w 423"/>
                <a:gd name="T21" fmla="*/ 164 h 299"/>
                <a:gd name="T22" fmla="*/ 303 w 423"/>
                <a:gd name="T23" fmla="*/ 170 h 299"/>
                <a:gd name="T24" fmla="*/ 260 w 423"/>
                <a:gd name="T25" fmla="*/ 195 h 299"/>
                <a:gd name="T26" fmla="*/ 304 w 423"/>
                <a:gd name="T27" fmla="*/ 210 h 299"/>
                <a:gd name="T28" fmla="*/ 303 w 423"/>
                <a:gd name="T29" fmla="*/ 219 h 299"/>
                <a:gd name="T30" fmla="*/ 285 w 423"/>
                <a:gd name="T31" fmla="*/ 241 h 299"/>
                <a:gd name="T32" fmla="*/ 301 w 423"/>
                <a:gd name="T33" fmla="*/ 247 h 299"/>
                <a:gd name="T34" fmla="*/ 226 w 423"/>
                <a:gd name="T35" fmla="*/ 168 h 299"/>
                <a:gd name="T36" fmla="*/ 151 w 423"/>
                <a:gd name="T37" fmla="*/ 257 h 299"/>
                <a:gd name="T38" fmla="*/ 134 w 423"/>
                <a:gd name="T39" fmla="*/ 243 h 299"/>
                <a:gd name="T40" fmla="*/ 149 w 423"/>
                <a:gd name="T41" fmla="*/ 242 h 299"/>
                <a:gd name="T42" fmla="*/ 129 w 423"/>
                <a:gd name="T43" fmla="*/ 218 h 299"/>
                <a:gd name="T44" fmla="*/ 160 w 423"/>
                <a:gd name="T45" fmla="*/ 218 h 299"/>
                <a:gd name="T46" fmla="*/ 128 w 423"/>
                <a:gd name="T47" fmla="*/ 197 h 299"/>
                <a:gd name="T48" fmla="*/ 175 w 423"/>
                <a:gd name="T49" fmla="*/ 192 h 299"/>
                <a:gd name="T50" fmla="*/ 128 w 423"/>
                <a:gd name="T51" fmla="*/ 170 h 299"/>
                <a:gd name="T52" fmla="*/ 187 w 423"/>
                <a:gd name="T53" fmla="*/ 165 h 299"/>
                <a:gd name="T54" fmla="*/ 127 w 423"/>
                <a:gd name="T55" fmla="*/ 146 h 299"/>
                <a:gd name="T56" fmla="*/ 205 w 423"/>
                <a:gd name="T57" fmla="*/ 138 h 299"/>
                <a:gd name="T58" fmla="*/ 129 w 423"/>
                <a:gd name="T59" fmla="*/ 122 h 299"/>
                <a:gd name="T60" fmla="*/ 205 w 423"/>
                <a:gd name="T61" fmla="*/ 118 h 299"/>
                <a:gd name="T62" fmla="*/ 135 w 423"/>
                <a:gd name="T63" fmla="*/ 95 h 299"/>
                <a:gd name="T64" fmla="*/ 205 w 423"/>
                <a:gd name="T65" fmla="*/ 99 h 299"/>
                <a:gd name="T66" fmla="*/ 154 w 423"/>
                <a:gd name="T67" fmla="*/ 60 h 299"/>
                <a:gd name="T68" fmla="*/ 204 w 423"/>
                <a:gd name="T69" fmla="*/ 79 h 299"/>
                <a:gd name="T70" fmla="*/ 198 w 423"/>
                <a:gd name="T71" fmla="*/ 39 h 299"/>
                <a:gd name="T72" fmla="*/ 110 w 423"/>
                <a:gd name="T73" fmla="*/ 62 h 299"/>
                <a:gd name="T74" fmla="*/ 139 w 423"/>
                <a:gd name="T75" fmla="*/ 283 h 299"/>
                <a:gd name="T76" fmla="*/ 315 w 423"/>
                <a:gd name="T77" fmla="*/ 251 h 299"/>
                <a:gd name="T78" fmla="*/ 276 w 423"/>
                <a:gd name="T79" fmla="*/ 26 h 299"/>
                <a:gd name="T80" fmla="*/ 86 w 423"/>
                <a:gd name="T81" fmla="*/ 19 h 299"/>
                <a:gd name="T82" fmla="*/ 0 w 423"/>
                <a:gd name="T83" fmla="*/ 295 h 299"/>
                <a:gd name="T84" fmla="*/ 87 w 423"/>
                <a:gd name="T85" fmla="*/ 140 h 299"/>
                <a:gd name="T86" fmla="*/ 107 w 423"/>
                <a:gd name="T87" fmla="*/ 294 h 299"/>
                <a:gd name="T88" fmla="*/ 328 w 423"/>
                <a:gd name="T89" fmla="*/ 137 h 299"/>
                <a:gd name="T90" fmla="*/ 354 w 423"/>
                <a:gd name="T91" fmla="*/ 295 h 299"/>
                <a:gd name="T92" fmla="*/ 403 w 423"/>
                <a:gd name="T93" fmla="*/ 103 h 299"/>
                <a:gd name="T94" fmla="*/ 214 w 423"/>
                <a:gd name="T9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3" h="299">
                  <a:moveTo>
                    <a:pt x="198" y="39"/>
                  </a:moveTo>
                  <a:cubicBezTo>
                    <a:pt x="173" y="46"/>
                    <a:pt x="164" y="62"/>
                    <a:pt x="194" y="65"/>
                  </a:cubicBezTo>
                  <a:cubicBezTo>
                    <a:pt x="212" y="59"/>
                    <a:pt x="216" y="57"/>
                    <a:pt x="235" y="65"/>
                  </a:cubicBezTo>
                  <a:cubicBezTo>
                    <a:pt x="265" y="58"/>
                    <a:pt x="256" y="54"/>
                    <a:pt x="237" y="38"/>
                  </a:cubicBezTo>
                  <a:cubicBezTo>
                    <a:pt x="244" y="34"/>
                    <a:pt x="254" y="40"/>
                    <a:pt x="269" y="52"/>
                  </a:cubicBezTo>
                  <a:cubicBezTo>
                    <a:pt x="281" y="60"/>
                    <a:pt x="229" y="79"/>
                    <a:pt x="224" y="79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48" y="92"/>
                    <a:pt x="288" y="91"/>
                    <a:pt x="276" y="66"/>
                  </a:cubicBezTo>
                  <a:cubicBezTo>
                    <a:pt x="276" y="51"/>
                    <a:pt x="288" y="64"/>
                    <a:pt x="284" y="81"/>
                  </a:cubicBezTo>
                  <a:cubicBezTo>
                    <a:pt x="279" y="97"/>
                    <a:pt x="246" y="97"/>
                    <a:pt x="225" y="99"/>
                  </a:cubicBezTo>
                  <a:cubicBezTo>
                    <a:pt x="224" y="101"/>
                    <a:pt x="227" y="107"/>
                    <a:pt x="225" y="110"/>
                  </a:cubicBezTo>
                  <a:cubicBezTo>
                    <a:pt x="249" y="114"/>
                    <a:pt x="277" y="120"/>
                    <a:pt x="294" y="97"/>
                  </a:cubicBezTo>
                  <a:cubicBezTo>
                    <a:pt x="295" y="107"/>
                    <a:pt x="295" y="107"/>
                    <a:pt x="295" y="107"/>
                  </a:cubicBezTo>
                  <a:cubicBezTo>
                    <a:pt x="278" y="127"/>
                    <a:pt x="250" y="121"/>
                    <a:pt x="226" y="119"/>
                  </a:cubicBezTo>
                  <a:cubicBezTo>
                    <a:pt x="226" y="123"/>
                    <a:pt x="226" y="124"/>
                    <a:pt x="226" y="129"/>
                  </a:cubicBezTo>
                  <a:cubicBezTo>
                    <a:pt x="248" y="134"/>
                    <a:pt x="272" y="150"/>
                    <a:pt x="299" y="120"/>
                  </a:cubicBezTo>
                  <a:cubicBezTo>
                    <a:pt x="300" y="132"/>
                    <a:pt x="300" y="132"/>
                    <a:pt x="300" y="132"/>
                  </a:cubicBezTo>
                  <a:cubicBezTo>
                    <a:pt x="277" y="154"/>
                    <a:pt x="249" y="145"/>
                    <a:pt x="226" y="138"/>
                  </a:cubicBezTo>
                  <a:cubicBezTo>
                    <a:pt x="227" y="140"/>
                    <a:pt x="227" y="144"/>
                    <a:pt x="227" y="147"/>
                  </a:cubicBezTo>
                  <a:cubicBezTo>
                    <a:pt x="241" y="158"/>
                    <a:pt x="280" y="181"/>
                    <a:pt x="302" y="14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281" y="179"/>
                    <a:pt x="259" y="171"/>
                    <a:pt x="242" y="164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53" y="192"/>
                    <a:pt x="291" y="199"/>
                    <a:pt x="303" y="170"/>
                  </a:cubicBezTo>
                  <a:cubicBezTo>
                    <a:pt x="303" y="181"/>
                    <a:pt x="303" y="181"/>
                    <a:pt x="303" y="181"/>
                  </a:cubicBezTo>
                  <a:cubicBezTo>
                    <a:pt x="298" y="193"/>
                    <a:pt x="276" y="199"/>
                    <a:pt x="260" y="195"/>
                  </a:cubicBezTo>
                  <a:cubicBezTo>
                    <a:pt x="261" y="207"/>
                    <a:pt x="285" y="221"/>
                    <a:pt x="303" y="198"/>
                  </a:cubicBezTo>
                  <a:cubicBezTo>
                    <a:pt x="304" y="210"/>
                    <a:pt x="304" y="210"/>
                    <a:pt x="304" y="210"/>
                  </a:cubicBezTo>
                  <a:cubicBezTo>
                    <a:pt x="295" y="214"/>
                    <a:pt x="284" y="217"/>
                    <a:pt x="274" y="221"/>
                  </a:cubicBezTo>
                  <a:cubicBezTo>
                    <a:pt x="277" y="234"/>
                    <a:pt x="288" y="236"/>
                    <a:pt x="303" y="219"/>
                  </a:cubicBezTo>
                  <a:cubicBezTo>
                    <a:pt x="303" y="221"/>
                    <a:pt x="303" y="224"/>
                    <a:pt x="303" y="226"/>
                  </a:cubicBezTo>
                  <a:cubicBezTo>
                    <a:pt x="298" y="232"/>
                    <a:pt x="290" y="236"/>
                    <a:pt x="285" y="241"/>
                  </a:cubicBezTo>
                  <a:cubicBezTo>
                    <a:pt x="282" y="248"/>
                    <a:pt x="288" y="250"/>
                    <a:pt x="300" y="243"/>
                  </a:cubicBezTo>
                  <a:cubicBezTo>
                    <a:pt x="299" y="246"/>
                    <a:pt x="302" y="246"/>
                    <a:pt x="301" y="247"/>
                  </a:cubicBezTo>
                  <a:cubicBezTo>
                    <a:pt x="297" y="252"/>
                    <a:pt x="290" y="253"/>
                    <a:pt x="286" y="258"/>
                  </a:cubicBezTo>
                  <a:cubicBezTo>
                    <a:pt x="266" y="219"/>
                    <a:pt x="254" y="194"/>
                    <a:pt x="226" y="168"/>
                  </a:cubicBezTo>
                  <a:cubicBezTo>
                    <a:pt x="220" y="169"/>
                    <a:pt x="213" y="169"/>
                    <a:pt x="207" y="169"/>
                  </a:cubicBezTo>
                  <a:cubicBezTo>
                    <a:pt x="184" y="193"/>
                    <a:pt x="161" y="220"/>
                    <a:pt x="151" y="257"/>
                  </a:cubicBezTo>
                  <a:cubicBezTo>
                    <a:pt x="145" y="254"/>
                    <a:pt x="143" y="254"/>
                    <a:pt x="134" y="247"/>
                  </a:cubicBezTo>
                  <a:cubicBezTo>
                    <a:pt x="135" y="246"/>
                    <a:pt x="132" y="242"/>
                    <a:pt x="134" y="243"/>
                  </a:cubicBezTo>
                  <a:cubicBezTo>
                    <a:pt x="138" y="244"/>
                    <a:pt x="143" y="249"/>
                    <a:pt x="146" y="250"/>
                  </a:cubicBezTo>
                  <a:cubicBezTo>
                    <a:pt x="149" y="250"/>
                    <a:pt x="147" y="242"/>
                    <a:pt x="149" y="242"/>
                  </a:cubicBezTo>
                  <a:cubicBezTo>
                    <a:pt x="141" y="234"/>
                    <a:pt x="134" y="231"/>
                    <a:pt x="129" y="226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6" y="226"/>
                    <a:pt x="143" y="233"/>
                    <a:pt x="153" y="234"/>
                  </a:cubicBezTo>
                  <a:cubicBezTo>
                    <a:pt x="154" y="226"/>
                    <a:pt x="158" y="222"/>
                    <a:pt x="160" y="218"/>
                  </a:cubicBezTo>
                  <a:cubicBezTo>
                    <a:pt x="142" y="220"/>
                    <a:pt x="134" y="214"/>
                    <a:pt x="128" y="206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39" y="210"/>
                    <a:pt x="144" y="215"/>
                    <a:pt x="166" y="207"/>
                  </a:cubicBezTo>
                  <a:cubicBezTo>
                    <a:pt x="167" y="205"/>
                    <a:pt x="175" y="195"/>
                    <a:pt x="175" y="192"/>
                  </a:cubicBezTo>
                  <a:cubicBezTo>
                    <a:pt x="144" y="202"/>
                    <a:pt x="137" y="188"/>
                    <a:pt x="128" y="180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6" y="181"/>
                    <a:pt x="157" y="203"/>
                    <a:pt x="187" y="174"/>
                  </a:cubicBezTo>
                  <a:cubicBezTo>
                    <a:pt x="187" y="172"/>
                    <a:pt x="187" y="167"/>
                    <a:pt x="187" y="165"/>
                  </a:cubicBezTo>
                  <a:cubicBezTo>
                    <a:pt x="166" y="174"/>
                    <a:pt x="144" y="176"/>
                    <a:pt x="127" y="155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56" y="180"/>
                    <a:pt x="183" y="161"/>
                    <a:pt x="206" y="147"/>
                  </a:cubicBezTo>
                  <a:cubicBezTo>
                    <a:pt x="205" y="145"/>
                    <a:pt x="206" y="141"/>
                    <a:pt x="205" y="138"/>
                  </a:cubicBezTo>
                  <a:cubicBezTo>
                    <a:pt x="173" y="153"/>
                    <a:pt x="148" y="144"/>
                    <a:pt x="130" y="133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49" y="141"/>
                    <a:pt x="178" y="142"/>
                    <a:pt x="206" y="128"/>
                  </a:cubicBezTo>
                  <a:cubicBezTo>
                    <a:pt x="205" y="125"/>
                    <a:pt x="206" y="121"/>
                    <a:pt x="205" y="118"/>
                  </a:cubicBezTo>
                  <a:cubicBezTo>
                    <a:pt x="170" y="127"/>
                    <a:pt x="148" y="119"/>
                    <a:pt x="135" y="10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51" y="117"/>
                    <a:pt x="178" y="117"/>
                    <a:pt x="205" y="110"/>
                  </a:cubicBezTo>
                  <a:cubicBezTo>
                    <a:pt x="205" y="106"/>
                    <a:pt x="205" y="102"/>
                    <a:pt x="205" y="99"/>
                  </a:cubicBezTo>
                  <a:cubicBezTo>
                    <a:pt x="177" y="102"/>
                    <a:pt x="153" y="96"/>
                    <a:pt x="146" y="81"/>
                  </a:cubicBezTo>
                  <a:cubicBezTo>
                    <a:pt x="143" y="68"/>
                    <a:pt x="146" y="55"/>
                    <a:pt x="154" y="60"/>
                  </a:cubicBezTo>
                  <a:cubicBezTo>
                    <a:pt x="143" y="80"/>
                    <a:pt x="161" y="98"/>
                    <a:pt x="205" y="92"/>
                  </a:cubicBezTo>
                  <a:cubicBezTo>
                    <a:pt x="204" y="90"/>
                    <a:pt x="204" y="81"/>
                    <a:pt x="204" y="79"/>
                  </a:cubicBezTo>
                  <a:cubicBezTo>
                    <a:pt x="185" y="72"/>
                    <a:pt x="161" y="67"/>
                    <a:pt x="165" y="53"/>
                  </a:cubicBezTo>
                  <a:cubicBezTo>
                    <a:pt x="173" y="40"/>
                    <a:pt x="183" y="34"/>
                    <a:pt x="198" y="39"/>
                  </a:cubicBezTo>
                  <a:close/>
                  <a:moveTo>
                    <a:pt x="137" y="27"/>
                  </a:moveTo>
                  <a:cubicBezTo>
                    <a:pt x="120" y="27"/>
                    <a:pt x="111" y="39"/>
                    <a:pt x="110" y="62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68"/>
                    <a:pt x="117" y="281"/>
                    <a:pt x="139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309" y="282"/>
                    <a:pt x="317" y="271"/>
                    <a:pt x="315" y="25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33"/>
                    <a:pt x="302" y="25"/>
                    <a:pt x="276" y="26"/>
                  </a:cubicBezTo>
                  <a:cubicBezTo>
                    <a:pt x="137" y="27"/>
                    <a:pt x="137" y="27"/>
                    <a:pt x="137" y="27"/>
                  </a:cubicBezTo>
                  <a:close/>
                  <a:moveTo>
                    <a:pt x="86" y="19"/>
                  </a:moveTo>
                  <a:cubicBezTo>
                    <a:pt x="59" y="26"/>
                    <a:pt x="22" y="76"/>
                    <a:pt x="14" y="14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92" y="131"/>
                    <a:pt x="96" y="131"/>
                    <a:pt x="99" y="140"/>
                  </a:cubicBezTo>
                  <a:cubicBezTo>
                    <a:pt x="107" y="294"/>
                    <a:pt x="107" y="294"/>
                    <a:pt x="107" y="294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8" y="137"/>
                    <a:pt x="328" y="137"/>
                    <a:pt x="328" y="137"/>
                  </a:cubicBezTo>
                  <a:cubicBezTo>
                    <a:pt x="331" y="131"/>
                    <a:pt x="334" y="130"/>
                    <a:pt x="338" y="13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423" y="298"/>
                    <a:pt x="423" y="298"/>
                    <a:pt x="423" y="298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401" y="65"/>
                    <a:pt x="385" y="42"/>
                    <a:pt x="349" y="26"/>
                  </a:cubicBezTo>
                  <a:cubicBezTo>
                    <a:pt x="349" y="26"/>
                    <a:pt x="285" y="0"/>
                    <a:pt x="214" y="0"/>
                  </a:cubicBezTo>
                  <a:cubicBezTo>
                    <a:pt x="130" y="0"/>
                    <a:pt x="86" y="19"/>
                    <a:pt x="8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Oval 296"/>
            <p:cNvSpPr>
              <a:spLocks noChangeArrowheads="1"/>
            </p:cNvSpPr>
            <p:nvPr/>
          </p:nvSpPr>
          <p:spPr bwMode="auto">
            <a:xfrm>
              <a:off x="2375040" y="3187289"/>
              <a:ext cx="311153" cy="311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8166100" y="2800350"/>
            <a:ext cx="396875" cy="396875"/>
            <a:chOff x="5722020" y="3075806"/>
            <a:chExt cx="1188041" cy="1187209"/>
          </a:xfrm>
        </p:grpSpPr>
        <p:sp>
          <p:nvSpPr>
            <p:cNvPr id="78" name="Freeform 234"/>
            <p:cNvSpPr/>
            <p:nvPr/>
          </p:nvSpPr>
          <p:spPr bwMode="auto">
            <a:xfrm>
              <a:off x="5722020" y="3075806"/>
              <a:ext cx="1188041" cy="1187209"/>
            </a:xfrm>
            <a:custGeom>
              <a:avLst/>
              <a:gdLst>
                <a:gd name="T0" fmla="*/ 555 w 714"/>
                <a:gd name="T1" fmla="*/ 60 h 713"/>
                <a:gd name="T2" fmla="*/ 357 w 714"/>
                <a:gd name="T3" fmla="*/ 0 h 713"/>
                <a:gd name="T4" fmla="*/ 46 w 714"/>
                <a:gd name="T5" fmla="*/ 181 h 713"/>
                <a:gd name="T6" fmla="*/ 0 w 714"/>
                <a:gd name="T7" fmla="*/ 356 h 713"/>
                <a:gd name="T8" fmla="*/ 44 w 714"/>
                <a:gd name="T9" fmla="*/ 528 h 713"/>
                <a:gd name="T10" fmla="*/ 357 w 714"/>
                <a:gd name="T11" fmla="*/ 713 h 713"/>
                <a:gd name="T12" fmla="*/ 631 w 714"/>
                <a:gd name="T13" fmla="*/ 584 h 713"/>
                <a:gd name="T14" fmla="*/ 714 w 714"/>
                <a:gd name="T15" fmla="*/ 356 h 713"/>
                <a:gd name="T16" fmla="*/ 555 w 714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4" h="713">
                  <a:moveTo>
                    <a:pt x="555" y="60"/>
                  </a:moveTo>
                  <a:cubicBezTo>
                    <a:pt x="498" y="22"/>
                    <a:pt x="430" y="0"/>
                    <a:pt x="357" y="0"/>
                  </a:cubicBezTo>
                  <a:cubicBezTo>
                    <a:pt x="224" y="0"/>
                    <a:pt x="107" y="73"/>
                    <a:pt x="46" y="181"/>
                  </a:cubicBezTo>
                  <a:cubicBezTo>
                    <a:pt x="17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5" y="638"/>
                    <a:pt x="222" y="713"/>
                    <a:pt x="357" y="713"/>
                  </a:cubicBezTo>
                  <a:cubicBezTo>
                    <a:pt x="467" y="713"/>
                    <a:pt x="566" y="663"/>
                    <a:pt x="631" y="584"/>
                  </a:cubicBezTo>
                  <a:cubicBezTo>
                    <a:pt x="683" y="522"/>
                    <a:pt x="714" y="443"/>
                    <a:pt x="714" y="356"/>
                  </a:cubicBezTo>
                  <a:cubicBezTo>
                    <a:pt x="714" y="233"/>
                    <a:pt x="651" y="124"/>
                    <a:pt x="555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310"/>
            <p:cNvSpPr>
              <a:spLocks noEditPoints="1"/>
            </p:cNvSpPr>
            <p:nvPr/>
          </p:nvSpPr>
          <p:spPr bwMode="auto">
            <a:xfrm>
              <a:off x="5881757" y="3270485"/>
              <a:ext cx="898518" cy="796187"/>
            </a:xfrm>
            <a:custGeom>
              <a:avLst/>
              <a:gdLst>
                <a:gd name="T0" fmla="*/ 257 w 540"/>
                <a:gd name="T1" fmla="*/ 305 h 478"/>
                <a:gd name="T2" fmla="*/ 240 w 540"/>
                <a:gd name="T3" fmla="*/ 257 h 478"/>
                <a:gd name="T4" fmla="*/ 172 w 540"/>
                <a:gd name="T5" fmla="*/ 477 h 478"/>
                <a:gd name="T6" fmla="*/ 0 w 540"/>
                <a:gd name="T7" fmla="*/ 166 h 478"/>
                <a:gd name="T8" fmla="*/ 52 w 540"/>
                <a:gd name="T9" fmla="*/ 146 h 478"/>
                <a:gd name="T10" fmla="*/ 64 w 540"/>
                <a:gd name="T11" fmla="*/ 179 h 478"/>
                <a:gd name="T12" fmla="*/ 142 w 540"/>
                <a:gd name="T13" fmla="*/ 171 h 478"/>
                <a:gd name="T14" fmla="*/ 199 w 540"/>
                <a:gd name="T15" fmla="*/ 166 h 478"/>
                <a:gd name="T16" fmla="*/ 207 w 540"/>
                <a:gd name="T17" fmla="*/ 230 h 478"/>
                <a:gd name="T18" fmla="*/ 216 w 540"/>
                <a:gd name="T19" fmla="*/ 181 h 478"/>
                <a:gd name="T20" fmla="*/ 282 w 540"/>
                <a:gd name="T21" fmla="*/ 170 h 478"/>
                <a:gd name="T22" fmla="*/ 358 w 540"/>
                <a:gd name="T23" fmla="*/ 175 h 478"/>
                <a:gd name="T24" fmla="*/ 374 w 540"/>
                <a:gd name="T25" fmla="*/ 171 h 478"/>
                <a:gd name="T26" fmla="*/ 500 w 540"/>
                <a:gd name="T27" fmla="*/ 188 h 478"/>
                <a:gd name="T28" fmla="*/ 504 w 540"/>
                <a:gd name="T29" fmla="*/ 236 h 478"/>
                <a:gd name="T30" fmla="*/ 506 w 540"/>
                <a:gd name="T31" fmla="*/ 213 h 478"/>
                <a:gd name="T32" fmla="*/ 429 w 540"/>
                <a:gd name="T33" fmla="*/ 173 h 478"/>
                <a:gd name="T34" fmla="*/ 364 w 540"/>
                <a:gd name="T35" fmla="*/ 177 h 478"/>
                <a:gd name="T36" fmla="*/ 362 w 540"/>
                <a:gd name="T37" fmla="*/ 175 h 478"/>
                <a:gd name="T38" fmla="*/ 342 w 540"/>
                <a:gd name="T39" fmla="*/ 166 h 478"/>
                <a:gd name="T40" fmla="*/ 220 w 540"/>
                <a:gd name="T41" fmla="*/ 177 h 478"/>
                <a:gd name="T42" fmla="*/ 207 w 540"/>
                <a:gd name="T43" fmla="*/ 212 h 478"/>
                <a:gd name="T44" fmla="*/ 194 w 540"/>
                <a:gd name="T45" fmla="*/ 180 h 478"/>
                <a:gd name="T46" fmla="*/ 64 w 540"/>
                <a:gd name="T47" fmla="*/ 167 h 478"/>
                <a:gd name="T48" fmla="*/ 54 w 540"/>
                <a:gd name="T49" fmla="*/ 137 h 478"/>
                <a:gd name="T50" fmla="*/ 25 w 540"/>
                <a:gd name="T51" fmla="*/ 80 h 478"/>
                <a:gd name="T52" fmla="*/ 50 w 540"/>
                <a:gd name="T53" fmla="*/ 81 h 478"/>
                <a:gd name="T54" fmla="*/ 53 w 540"/>
                <a:gd name="T55" fmla="*/ 108 h 478"/>
                <a:gd name="T56" fmla="*/ 80 w 540"/>
                <a:gd name="T57" fmla="*/ 85 h 478"/>
                <a:gd name="T58" fmla="*/ 105 w 540"/>
                <a:gd name="T59" fmla="*/ 95 h 478"/>
                <a:gd name="T60" fmla="*/ 124 w 540"/>
                <a:gd name="T61" fmla="*/ 85 h 478"/>
                <a:gd name="T62" fmla="*/ 197 w 540"/>
                <a:gd name="T63" fmla="*/ 80 h 478"/>
                <a:gd name="T64" fmla="*/ 201 w 540"/>
                <a:gd name="T65" fmla="*/ 104 h 478"/>
                <a:gd name="T66" fmla="*/ 238 w 540"/>
                <a:gd name="T67" fmla="*/ 85 h 478"/>
                <a:gd name="T68" fmla="*/ 352 w 540"/>
                <a:gd name="T69" fmla="*/ 82 h 478"/>
                <a:gd name="T70" fmla="*/ 363 w 540"/>
                <a:gd name="T71" fmla="*/ 105 h 478"/>
                <a:gd name="T72" fmla="*/ 394 w 540"/>
                <a:gd name="T73" fmla="*/ 85 h 478"/>
                <a:gd name="T74" fmla="*/ 417 w 540"/>
                <a:gd name="T75" fmla="*/ 84 h 478"/>
                <a:gd name="T76" fmla="*/ 501 w 540"/>
                <a:gd name="T77" fmla="*/ 64 h 478"/>
                <a:gd name="T78" fmla="*/ 510 w 540"/>
                <a:gd name="T79" fmla="*/ 87 h 478"/>
                <a:gd name="T80" fmla="*/ 502 w 540"/>
                <a:gd name="T81" fmla="*/ 61 h 478"/>
                <a:gd name="T82" fmla="*/ 404 w 540"/>
                <a:gd name="T83" fmla="*/ 90 h 478"/>
                <a:gd name="T84" fmla="*/ 379 w 540"/>
                <a:gd name="T85" fmla="*/ 80 h 478"/>
                <a:gd name="T86" fmla="*/ 359 w 540"/>
                <a:gd name="T87" fmla="*/ 66 h 478"/>
                <a:gd name="T88" fmla="*/ 354 w 540"/>
                <a:gd name="T89" fmla="*/ 67 h 478"/>
                <a:gd name="T90" fmla="*/ 253 w 540"/>
                <a:gd name="T91" fmla="*/ 84 h 478"/>
                <a:gd name="T92" fmla="*/ 232 w 540"/>
                <a:gd name="T93" fmla="*/ 81 h 478"/>
                <a:gd name="T94" fmla="*/ 205 w 540"/>
                <a:gd name="T95" fmla="*/ 74 h 478"/>
                <a:gd name="T96" fmla="*/ 126 w 540"/>
                <a:gd name="T97" fmla="*/ 82 h 478"/>
                <a:gd name="T98" fmla="*/ 104 w 540"/>
                <a:gd name="T99" fmla="*/ 93 h 478"/>
                <a:gd name="T100" fmla="*/ 93 w 540"/>
                <a:gd name="T101" fmla="*/ 87 h 478"/>
                <a:gd name="T102" fmla="*/ 59 w 540"/>
                <a:gd name="T103" fmla="*/ 96 h 478"/>
                <a:gd name="T104" fmla="*/ 52 w 540"/>
                <a:gd name="T105" fmla="*/ 66 h 478"/>
                <a:gd name="T106" fmla="*/ 357 w 540"/>
                <a:gd name="T107" fmla="*/ 6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0" h="478">
                  <a:moveTo>
                    <a:pt x="239" y="195"/>
                  </a:moveTo>
                  <a:cubicBezTo>
                    <a:pt x="203" y="99"/>
                    <a:pt x="254" y="48"/>
                    <a:pt x="313" y="26"/>
                  </a:cubicBezTo>
                  <a:cubicBezTo>
                    <a:pt x="378" y="0"/>
                    <a:pt x="476" y="92"/>
                    <a:pt x="540" y="189"/>
                  </a:cubicBezTo>
                  <a:cubicBezTo>
                    <a:pt x="534" y="333"/>
                    <a:pt x="374" y="420"/>
                    <a:pt x="352" y="417"/>
                  </a:cubicBezTo>
                  <a:cubicBezTo>
                    <a:pt x="285" y="447"/>
                    <a:pt x="240" y="377"/>
                    <a:pt x="257" y="305"/>
                  </a:cubicBezTo>
                  <a:cubicBezTo>
                    <a:pt x="250" y="296"/>
                    <a:pt x="228" y="277"/>
                    <a:pt x="228" y="335"/>
                  </a:cubicBezTo>
                  <a:cubicBezTo>
                    <a:pt x="228" y="383"/>
                    <a:pt x="228" y="430"/>
                    <a:pt x="228" y="478"/>
                  </a:cubicBezTo>
                  <a:cubicBezTo>
                    <a:pt x="214" y="478"/>
                    <a:pt x="200" y="478"/>
                    <a:pt x="186" y="478"/>
                  </a:cubicBezTo>
                  <a:cubicBezTo>
                    <a:pt x="186" y="422"/>
                    <a:pt x="186" y="367"/>
                    <a:pt x="186" y="311"/>
                  </a:cubicBezTo>
                  <a:cubicBezTo>
                    <a:pt x="194" y="280"/>
                    <a:pt x="209" y="258"/>
                    <a:pt x="240" y="257"/>
                  </a:cubicBezTo>
                  <a:cubicBezTo>
                    <a:pt x="265" y="257"/>
                    <a:pt x="289" y="257"/>
                    <a:pt x="314" y="257"/>
                  </a:cubicBezTo>
                  <a:cubicBezTo>
                    <a:pt x="314" y="251"/>
                    <a:pt x="314" y="245"/>
                    <a:pt x="314" y="239"/>
                  </a:cubicBezTo>
                  <a:cubicBezTo>
                    <a:pt x="279" y="239"/>
                    <a:pt x="245" y="239"/>
                    <a:pt x="210" y="239"/>
                  </a:cubicBezTo>
                  <a:cubicBezTo>
                    <a:pt x="175" y="250"/>
                    <a:pt x="173" y="277"/>
                    <a:pt x="172" y="305"/>
                  </a:cubicBezTo>
                  <a:cubicBezTo>
                    <a:pt x="172" y="362"/>
                    <a:pt x="172" y="420"/>
                    <a:pt x="172" y="477"/>
                  </a:cubicBezTo>
                  <a:cubicBezTo>
                    <a:pt x="157" y="477"/>
                    <a:pt x="144" y="477"/>
                    <a:pt x="129" y="477"/>
                  </a:cubicBezTo>
                  <a:cubicBezTo>
                    <a:pt x="129" y="419"/>
                    <a:pt x="129" y="361"/>
                    <a:pt x="129" y="303"/>
                  </a:cubicBezTo>
                  <a:cubicBezTo>
                    <a:pt x="145" y="234"/>
                    <a:pt x="183" y="187"/>
                    <a:pt x="239" y="195"/>
                  </a:cubicBezTo>
                  <a:close/>
                  <a:moveTo>
                    <a:pt x="2" y="162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10" y="170"/>
                    <a:pt x="12" y="171"/>
                    <a:pt x="24" y="168"/>
                  </a:cubicBezTo>
                  <a:cubicBezTo>
                    <a:pt x="32" y="168"/>
                    <a:pt x="40" y="168"/>
                    <a:pt x="47" y="172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50" y="162"/>
                    <a:pt x="50" y="153"/>
                    <a:pt x="52" y="146"/>
                  </a:cubicBezTo>
                  <a:cubicBezTo>
                    <a:pt x="53" y="155"/>
                    <a:pt x="53" y="165"/>
                    <a:pt x="52" y="175"/>
                  </a:cubicBezTo>
                  <a:cubicBezTo>
                    <a:pt x="52" y="180"/>
                    <a:pt x="50" y="211"/>
                    <a:pt x="55" y="212"/>
                  </a:cubicBezTo>
                  <a:cubicBezTo>
                    <a:pt x="58" y="212"/>
                    <a:pt x="60" y="208"/>
                    <a:pt x="61" y="202"/>
                  </a:cubicBezTo>
                  <a:cubicBezTo>
                    <a:pt x="62" y="196"/>
                    <a:pt x="63" y="187"/>
                    <a:pt x="64" y="179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75"/>
                    <a:pt x="65" y="172"/>
                    <a:pt x="67" y="170"/>
                  </a:cubicBezTo>
                  <a:cubicBezTo>
                    <a:pt x="69" y="169"/>
                    <a:pt x="73" y="168"/>
                    <a:pt x="78" y="168"/>
                  </a:cubicBezTo>
                  <a:cubicBezTo>
                    <a:pt x="85" y="166"/>
                    <a:pt x="95" y="155"/>
                    <a:pt x="102" y="160"/>
                  </a:cubicBezTo>
                  <a:cubicBezTo>
                    <a:pt x="104" y="158"/>
                    <a:pt x="117" y="156"/>
                    <a:pt x="121" y="160"/>
                  </a:cubicBezTo>
                  <a:cubicBezTo>
                    <a:pt x="128" y="162"/>
                    <a:pt x="135" y="166"/>
                    <a:pt x="142" y="171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9" y="183"/>
                    <a:pt x="176" y="187"/>
                    <a:pt x="195" y="184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0"/>
                    <a:pt x="199" y="173"/>
                    <a:pt x="199" y="166"/>
                  </a:cubicBezTo>
                  <a:cubicBezTo>
                    <a:pt x="199" y="160"/>
                    <a:pt x="200" y="153"/>
                    <a:pt x="201" y="150"/>
                  </a:cubicBezTo>
                  <a:cubicBezTo>
                    <a:pt x="203" y="156"/>
                    <a:pt x="203" y="165"/>
                    <a:pt x="203" y="175"/>
                  </a:cubicBezTo>
                  <a:cubicBezTo>
                    <a:pt x="204" y="181"/>
                    <a:pt x="196" y="234"/>
                    <a:pt x="204" y="233"/>
                  </a:cubicBezTo>
                  <a:cubicBezTo>
                    <a:pt x="204" y="233"/>
                    <a:pt x="204" y="233"/>
                    <a:pt x="204" y="233"/>
                  </a:cubicBezTo>
                  <a:cubicBezTo>
                    <a:pt x="205" y="233"/>
                    <a:pt x="206" y="232"/>
                    <a:pt x="207" y="230"/>
                  </a:cubicBezTo>
                  <a:cubicBezTo>
                    <a:pt x="208" y="228"/>
                    <a:pt x="210" y="222"/>
                    <a:pt x="211" y="213"/>
                  </a:cubicBezTo>
                  <a:cubicBezTo>
                    <a:pt x="213" y="208"/>
                    <a:pt x="213" y="201"/>
                    <a:pt x="213" y="195"/>
                  </a:cubicBezTo>
                  <a:cubicBezTo>
                    <a:pt x="213" y="189"/>
                    <a:pt x="213" y="184"/>
                    <a:pt x="214" y="182"/>
                  </a:cubicBezTo>
                  <a:cubicBezTo>
                    <a:pt x="214" y="181"/>
                    <a:pt x="214" y="181"/>
                    <a:pt x="215" y="181"/>
                  </a:cubicBezTo>
                  <a:cubicBezTo>
                    <a:pt x="216" y="181"/>
                    <a:pt x="216" y="181"/>
                    <a:pt x="216" y="181"/>
                  </a:cubicBezTo>
                  <a:cubicBezTo>
                    <a:pt x="217" y="181"/>
                    <a:pt x="218" y="181"/>
                    <a:pt x="220" y="181"/>
                  </a:cubicBezTo>
                  <a:cubicBezTo>
                    <a:pt x="224" y="182"/>
                    <a:pt x="228" y="182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9" y="172"/>
                    <a:pt x="249" y="172"/>
                    <a:pt x="261" y="172"/>
                  </a:cubicBezTo>
                  <a:cubicBezTo>
                    <a:pt x="263" y="173"/>
                    <a:pt x="282" y="172"/>
                    <a:pt x="282" y="170"/>
                  </a:cubicBezTo>
                  <a:cubicBezTo>
                    <a:pt x="304" y="169"/>
                    <a:pt x="320" y="170"/>
                    <a:pt x="341" y="170"/>
                  </a:cubicBezTo>
                  <a:cubicBezTo>
                    <a:pt x="341" y="170"/>
                    <a:pt x="341" y="170"/>
                    <a:pt x="341" y="170"/>
                  </a:cubicBezTo>
                  <a:cubicBezTo>
                    <a:pt x="344" y="171"/>
                    <a:pt x="348" y="171"/>
                    <a:pt x="351" y="171"/>
                  </a:cubicBezTo>
                  <a:cubicBezTo>
                    <a:pt x="356" y="168"/>
                    <a:pt x="357" y="156"/>
                    <a:pt x="358" y="143"/>
                  </a:cubicBezTo>
                  <a:cubicBezTo>
                    <a:pt x="358" y="150"/>
                    <a:pt x="358" y="160"/>
                    <a:pt x="358" y="175"/>
                  </a:cubicBezTo>
                  <a:cubicBezTo>
                    <a:pt x="358" y="175"/>
                    <a:pt x="358" y="175"/>
                    <a:pt x="358" y="175"/>
                  </a:cubicBezTo>
                  <a:cubicBezTo>
                    <a:pt x="358" y="179"/>
                    <a:pt x="354" y="217"/>
                    <a:pt x="362" y="213"/>
                  </a:cubicBezTo>
                  <a:cubicBezTo>
                    <a:pt x="365" y="210"/>
                    <a:pt x="366" y="202"/>
                    <a:pt x="367" y="198"/>
                  </a:cubicBezTo>
                  <a:cubicBezTo>
                    <a:pt x="367" y="193"/>
                    <a:pt x="368" y="188"/>
                    <a:pt x="369" y="178"/>
                  </a:cubicBezTo>
                  <a:cubicBezTo>
                    <a:pt x="369" y="172"/>
                    <a:pt x="371" y="170"/>
                    <a:pt x="374" y="171"/>
                  </a:cubicBezTo>
                  <a:cubicBezTo>
                    <a:pt x="377" y="171"/>
                    <a:pt x="380" y="173"/>
                    <a:pt x="383" y="175"/>
                  </a:cubicBezTo>
                  <a:cubicBezTo>
                    <a:pt x="389" y="179"/>
                    <a:pt x="401" y="178"/>
                    <a:pt x="408" y="178"/>
                  </a:cubicBezTo>
                  <a:cubicBezTo>
                    <a:pt x="415" y="178"/>
                    <a:pt x="422" y="178"/>
                    <a:pt x="429" y="177"/>
                  </a:cubicBezTo>
                  <a:cubicBezTo>
                    <a:pt x="429" y="177"/>
                    <a:pt x="465" y="179"/>
                    <a:pt x="468" y="179"/>
                  </a:cubicBezTo>
                  <a:cubicBezTo>
                    <a:pt x="479" y="181"/>
                    <a:pt x="490" y="183"/>
                    <a:pt x="500" y="188"/>
                  </a:cubicBezTo>
                  <a:cubicBezTo>
                    <a:pt x="501" y="181"/>
                    <a:pt x="502" y="174"/>
                    <a:pt x="503" y="166"/>
                  </a:cubicBezTo>
                  <a:cubicBezTo>
                    <a:pt x="503" y="171"/>
                    <a:pt x="503" y="175"/>
                    <a:pt x="503" y="179"/>
                  </a:cubicBezTo>
                  <a:cubicBezTo>
                    <a:pt x="503" y="191"/>
                    <a:pt x="502" y="203"/>
                    <a:pt x="502" y="213"/>
                  </a:cubicBezTo>
                  <a:cubicBezTo>
                    <a:pt x="502" y="213"/>
                    <a:pt x="502" y="213"/>
                    <a:pt x="502" y="213"/>
                  </a:cubicBezTo>
                  <a:cubicBezTo>
                    <a:pt x="502" y="221"/>
                    <a:pt x="501" y="229"/>
                    <a:pt x="504" y="236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05" y="228"/>
                    <a:pt x="506" y="220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7" y="203"/>
                    <a:pt x="507" y="191"/>
                    <a:pt x="507" y="179"/>
                  </a:cubicBezTo>
                  <a:cubicBezTo>
                    <a:pt x="507" y="169"/>
                    <a:pt x="507" y="159"/>
                    <a:pt x="506" y="150"/>
                  </a:cubicBezTo>
                  <a:cubicBezTo>
                    <a:pt x="499" y="156"/>
                    <a:pt x="498" y="174"/>
                    <a:pt x="496" y="182"/>
                  </a:cubicBezTo>
                  <a:cubicBezTo>
                    <a:pt x="488" y="179"/>
                    <a:pt x="479" y="177"/>
                    <a:pt x="469" y="175"/>
                  </a:cubicBezTo>
                  <a:cubicBezTo>
                    <a:pt x="457" y="173"/>
                    <a:pt x="443" y="173"/>
                    <a:pt x="429" y="173"/>
                  </a:cubicBezTo>
                  <a:cubicBezTo>
                    <a:pt x="422" y="174"/>
                    <a:pt x="415" y="174"/>
                    <a:pt x="408" y="174"/>
                  </a:cubicBezTo>
                  <a:cubicBezTo>
                    <a:pt x="403" y="174"/>
                    <a:pt x="389" y="175"/>
                    <a:pt x="385" y="172"/>
                  </a:cubicBezTo>
                  <a:cubicBezTo>
                    <a:pt x="382" y="170"/>
                    <a:pt x="378" y="167"/>
                    <a:pt x="375" y="167"/>
                  </a:cubicBezTo>
                  <a:cubicBezTo>
                    <a:pt x="370" y="166"/>
                    <a:pt x="366" y="168"/>
                    <a:pt x="364" y="177"/>
                  </a:cubicBezTo>
                  <a:cubicBezTo>
                    <a:pt x="364" y="177"/>
                    <a:pt x="364" y="177"/>
                    <a:pt x="364" y="177"/>
                  </a:cubicBezTo>
                  <a:cubicBezTo>
                    <a:pt x="364" y="187"/>
                    <a:pt x="363" y="193"/>
                    <a:pt x="362" y="197"/>
                  </a:cubicBezTo>
                  <a:cubicBezTo>
                    <a:pt x="362" y="200"/>
                    <a:pt x="362" y="202"/>
                    <a:pt x="361" y="204"/>
                  </a:cubicBezTo>
                  <a:cubicBezTo>
                    <a:pt x="361" y="202"/>
                    <a:pt x="361" y="198"/>
                    <a:pt x="361" y="195"/>
                  </a:cubicBezTo>
                  <a:cubicBezTo>
                    <a:pt x="362" y="189"/>
                    <a:pt x="362" y="182"/>
                    <a:pt x="362" y="175"/>
                  </a:cubicBezTo>
                  <a:cubicBezTo>
                    <a:pt x="362" y="175"/>
                    <a:pt x="362" y="175"/>
                    <a:pt x="362" y="175"/>
                  </a:cubicBezTo>
                  <a:cubicBezTo>
                    <a:pt x="362" y="134"/>
                    <a:pt x="361" y="125"/>
                    <a:pt x="359" y="125"/>
                  </a:cubicBezTo>
                  <a:cubicBezTo>
                    <a:pt x="352" y="125"/>
                    <a:pt x="355" y="161"/>
                    <a:pt x="349" y="167"/>
                  </a:cubicBezTo>
                  <a:cubicBezTo>
                    <a:pt x="347" y="167"/>
                    <a:pt x="344" y="167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16" y="165"/>
                    <a:pt x="313" y="163"/>
                    <a:pt x="282" y="166"/>
                  </a:cubicBezTo>
                  <a:cubicBezTo>
                    <a:pt x="281" y="168"/>
                    <a:pt x="262" y="169"/>
                    <a:pt x="261" y="168"/>
                  </a:cubicBezTo>
                  <a:cubicBezTo>
                    <a:pt x="249" y="168"/>
                    <a:pt x="237" y="168"/>
                    <a:pt x="232" y="174"/>
                  </a:cubicBezTo>
                  <a:cubicBezTo>
                    <a:pt x="227" y="178"/>
                    <a:pt x="224" y="178"/>
                    <a:pt x="220" y="177"/>
                  </a:cubicBezTo>
                  <a:cubicBezTo>
                    <a:pt x="219" y="177"/>
                    <a:pt x="217" y="177"/>
                    <a:pt x="216" y="177"/>
                  </a:cubicBezTo>
                  <a:cubicBezTo>
                    <a:pt x="213" y="176"/>
                    <a:pt x="211" y="178"/>
                    <a:pt x="210" y="181"/>
                  </a:cubicBezTo>
                  <a:cubicBezTo>
                    <a:pt x="209" y="184"/>
                    <a:pt x="209" y="189"/>
                    <a:pt x="209" y="195"/>
                  </a:cubicBezTo>
                  <a:cubicBezTo>
                    <a:pt x="209" y="201"/>
                    <a:pt x="209" y="208"/>
                    <a:pt x="208" y="212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206" y="219"/>
                    <a:pt x="205" y="223"/>
                    <a:pt x="204" y="226"/>
                  </a:cubicBezTo>
                  <a:cubicBezTo>
                    <a:pt x="203" y="210"/>
                    <a:pt x="207" y="192"/>
                    <a:pt x="207" y="175"/>
                  </a:cubicBezTo>
                  <a:cubicBezTo>
                    <a:pt x="207" y="165"/>
                    <a:pt x="207" y="153"/>
                    <a:pt x="202" y="142"/>
                  </a:cubicBezTo>
                  <a:cubicBezTo>
                    <a:pt x="196" y="146"/>
                    <a:pt x="196" y="158"/>
                    <a:pt x="195" y="166"/>
                  </a:cubicBezTo>
                  <a:cubicBezTo>
                    <a:pt x="195" y="171"/>
                    <a:pt x="195" y="177"/>
                    <a:pt x="194" y="180"/>
                  </a:cubicBezTo>
                  <a:cubicBezTo>
                    <a:pt x="176" y="183"/>
                    <a:pt x="160" y="179"/>
                    <a:pt x="144" y="168"/>
                  </a:cubicBezTo>
                  <a:cubicBezTo>
                    <a:pt x="137" y="163"/>
                    <a:pt x="130" y="158"/>
                    <a:pt x="122" y="156"/>
                  </a:cubicBezTo>
                  <a:cubicBezTo>
                    <a:pt x="114" y="152"/>
                    <a:pt x="108" y="153"/>
                    <a:pt x="103" y="156"/>
                  </a:cubicBezTo>
                  <a:cubicBezTo>
                    <a:pt x="95" y="152"/>
                    <a:pt x="84" y="159"/>
                    <a:pt x="78" y="164"/>
                  </a:cubicBezTo>
                  <a:cubicBezTo>
                    <a:pt x="72" y="164"/>
                    <a:pt x="67" y="165"/>
                    <a:pt x="64" y="167"/>
                  </a:cubicBezTo>
                  <a:cubicBezTo>
                    <a:pt x="61" y="170"/>
                    <a:pt x="60" y="173"/>
                    <a:pt x="60" y="179"/>
                  </a:cubicBezTo>
                  <a:cubicBezTo>
                    <a:pt x="59" y="187"/>
                    <a:pt x="58" y="195"/>
                    <a:pt x="57" y="201"/>
                  </a:cubicBezTo>
                  <a:cubicBezTo>
                    <a:pt x="57" y="202"/>
                    <a:pt x="57" y="203"/>
                    <a:pt x="56" y="203"/>
                  </a:cubicBezTo>
                  <a:cubicBezTo>
                    <a:pt x="56" y="194"/>
                    <a:pt x="56" y="185"/>
                    <a:pt x="56" y="175"/>
                  </a:cubicBezTo>
                  <a:cubicBezTo>
                    <a:pt x="57" y="161"/>
                    <a:pt x="57" y="148"/>
                    <a:pt x="54" y="137"/>
                  </a:cubicBezTo>
                  <a:cubicBezTo>
                    <a:pt x="50" y="138"/>
                    <a:pt x="51" y="140"/>
                    <a:pt x="48" y="146"/>
                  </a:cubicBezTo>
                  <a:cubicBezTo>
                    <a:pt x="47" y="151"/>
                    <a:pt x="46" y="158"/>
                    <a:pt x="46" y="167"/>
                  </a:cubicBezTo>
                  <a:cubicBezTo>
                    <a:pt x="39" y="164"/>
                    <a:pt x="32" y="164"/>
                    <a:pt x="24" y="164"/>
                  </a:cubicBezTo>
                  <a:cubicBezTo>
                    <a:pt x="13" y="165"/>
                    <a:pt x="12" y="166"/>
                    <a:pt x="2" y="162"/>
                  </a:cubicBezTo>
                  <a:close/>
                  <a:moveTo>
                    <a:pt x="25" y="80"/>
                  </a:moveTo>
                  <a:cubicBezTo>
                    <a:pt x="23" y="83"/>
                    <a:pt x="23" y="83"/>
                    <a:pt x="23" y="83"/>
                  </a:cubicBezTo>
                  <a:cubicBezTo>
                    <a:pt x="27" y="85"/>
                    <a:pt x="31" y="86"/>
                    <a:pt x="36" y="86"/>
                  </a:cubicBezTo>
                  <a:cubicBezTo>
                    <a:pt x="40" y="86"/>
                    <a:pt x="45" y="85"/>
                    <a:pt x="49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2" y="73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2" y="70"/>
                    <a:pt x="51" y="71"/>
                    <a:pt x="52" y="74"/>
                  </a:cubicBezTo>
                  <a:cubicBezTo>
                    <a:pt x="52" y="76"/>
                    <a:pt x="53" y="78"/>
                    <a:pt x="53" y="81"/>
                  </a:cubicBezTo>
                  <a:cubicBezTo>
                    <a:pt x="52" y="98"/>
                    <a:pt x="52" y="106"/>
                    <a:pt x="53" y="108"/>
                  </a:cubicBezTo>
                  <a:cubicBezTo>
                    <a:pt x="56" y="113"/>
                    <a:pt x="59" y="108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1"/>
                    <a:pt x="65" y="88"/>
                    <a:pt x="67" y="87"/>
                  </a:cubicBezTo>
                  <a:cubicBezTo>
                    <a:pt x="70" y="85"/>
                    <a:pt x="73" y="84"/>
                    <a:pt x="77" y="84"/>
                  </a:cubicBezTo>
                  <a:cubicBezTo>
                    <a:pt x="79" y="85"/>
                    <a:pt x="79" y="85"/>
                    <a:pt x="80" y="85"/>
                  </a:cubicBezTo>
                  <a:cubicBezTo>
                    <a:pt x="82" y="86"/>
                    <a:pt x="84" y="87"/>
                    <a:pt x="91" y="90"/>
                  </a:cubicBezTo>
                  <a:cubicBezTo>
                    <a:pt x="93" y="93"/>
                    <a:pt x="95" y="95"/>
                    <a:pt x="97" y="96"/>
                  </a:cubicBezTo>
                  <a:cubicBezTo>
                    <a:pt x="99" y="96"/>
                    <a:pt x="100" y="97"/>
                    <a:pt x="102" y="97"/>
                  </a:cubicBezTo>
                  <a:cubicBezTo>
                    <a:pt x="103" y="96"/>
                    <a:pt x="104" y="96"/>
                    <a:pt x="105" y="95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7" y="94"/>
                    <a:pt x="109" y="93"/>
                    <a:pt x="109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6"/>
                    <a:pt x="113" y="85"/>
                    <a:pt x="117" y="85"/>
                  </a:cubicBezTo>
                  <a:cubicBezTo>
                    <a:pt x="119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6"/>
                    <a:pt x="125" y="86"/>
                    <a:pt x="125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91" y="87"/>
                    <a:pt x="194" y="83"/>
                    <a:pt x="197" y="80"/>
                  </a:cubicBezTo>
                  <a:cubicBezTo>
                    <a:pt x="197" y="79"/>
                    <a:pt x="198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200" y="71"/>
                    <a:pt x="201" y="70"/>
                    <a:pt x="202" y="74"/>
                  </a:cubicBezTo>
                  <a:cubicBezTo>
                    <a:pt x="201" y="88"/>
                    <a:pt x="200" y="100"/>
                    <a:pt x="201" y="104"/>
                  </a:cubicBezTo>
                  <a:cubicBezTo>
                    <a:pt x="202" y="113"/>
                    <a:pt x="205" y="111"/>
                    <a:pt x="211" y="94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1" y="86"/>
                    <a:pt x="215" y="84"/>
                    <a:pt x="221" y="84"/>
                  </a:cubicBezTo>
                  <a:cubicBezTo>
                    <a:pt x="224" y="84"/>
                    <a:pt x="228" y="84"/>
                    <a:pt x="231" y="84"/>
                  </a:cubicBezTo>
                  <a:cubicBezTo>
                    <a:pt x="233" y="85"/>
                    <a:pt x="236" y="85"/>
                    <a:pt x="238" y="85"/>
                  </a:cubicBezTo>
                  <a:cubicBezTo>
                    <a:pt x="240" y="90"/>
                    <a:pt x="243" y="93"/>
                    <a:pt x="246" y="93"/>
                  </a:cubicBezTo>
                  <a:cubicBezTo>
                    <a:pt x="249" y="93"/>
                    <a:pt x="252" y="91"/>
                    <a:pt x="256" y="86"/>
                  </a:cubicBezTo>
                  <a:cubicBezTo>
                    <a:pt x="268" y="80"/>
                    <a:pt x="287" y="82"/>
                    <a:pt x="306" y="84"/>
                  </a:cubicBezTo>
                  <a:cubicBezTo>
                    <a:pt x="323" y="85"/>
                    <a:pt x="340" y="87"/>
                    <a:pt x="351" y="83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4" y="78"/>
                    <a:pt x="355" y="74"/>
                    <a:pt x="356" y="71"/>
                  </a:cubicBezTo>
                  <a:cubicBezTo>
                    <a:pt x="356" y="85"/>
                    <a:pt x="356" y="96"/>
                    <a:pt x="357" y="101"/>
                  </a:cubicBezTo>
                  <a:cubicBezTo>
                    <a:pt x="357" y="104"/>
                    <a:pt x="358" y="105"/>
                    <a:pt x="359" y="106"/>
                  </a:cubicBezTo>
                  <a:cubicBezTo>
                    <a:pt x="360" y="108"/>
                    <a:pt x="362" y="107"/>
                    <a:pt x="363" y="105"/>
                  </a:cubicBezTo>
                  <a:cubicBezTo>
                    <a:pt x="364" y="104"/>
                    <a:pt x="366" y="100"/>
                    <a:pt x="367" y="94"/>
                  </a:cubicBezTo>
                  <a:cubicBezTo>
                    <a:pt x="367" y="94"/>
                    <a:pt x="367" y="94"/>
                    <a:pt x="367" y="94"/>
                  </a:cubicBezTo>
                  <a:cubicBezTo>
                    <a:pt x="368" y="84"/>
                    <a:pt x="373" y="83"/>
                    <a:pt x="379" y="83"/>
                  </a:cubicBezTo>
                  <a:cubicBezTo>
                    <a:pt x="381" y="83"/>
                    <a:pt x="383" y="84"/>
                    <a:pt x="385" y="84"/>
                  </a:cubicBezTo>
                  <a:cubicBezTo>
                    <a:pt x="388" y="85"/>
                    <a:pt x="391" y="85"/>
                    <a:pt x="394" y="85"/>
                  </a:cubicBezTo>
                  <a:cubicBezTo>
                    <a:pt x="397" y="90"/>
                    <a:pt x="400" y="93"/>
                    <a:pt x="404" y="93"/>
                  </a:cubicBezTo>
                  <a:cubicBezTo>
                    <a:pt x="408" y="94"/>
                    <a:pt x="412" y="91"/>
                    <a:pt x="416" y="86"/>
                  </a:cubicBezTo>
                  <a:cubicBezTo>
                    <a:pt x="417" y="85"/>
                    <a:pt x="417" y="85"/>
                    <a:pt x="417" y="85"/>
                  </a:cubicBezTo>
                  <a:cubicBezTo>
                    <a:pt x="416" y="84"/>
                    <a:pt x="416" y="84"/>
                    <a:pt x="416" y="84"/>
                  </a:cubicBezTo>
                  <a:cubicBezTo>
                    <a:pt x="416" y="84"/>
                    <a:pt x="416" y="85"/>
                    <a:pt x="417" y="84"/>
                  </a:cubicBezTo>
                  <a:cubicBezTo>
                    <a:pt x="422" y="82"/>
                    <a:pt x="442" y="83"/>
                    <a:pt x="464" y="83"/>
                  </a:cubicBezTo>
                  <a:cubicBezTo>
                    <a:pt x="476" y="84"/>
                    <a:pt x="488" y="84"/>
                    <a:pt x="498" y="8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2"/>
                    <a:pt x="500" y="82"/>
                    <a:pt x="500" y="82"/>
                  </a:cubicBezTo>
                  <a:cubicBezTo>
                    <a:pt x="501" y="69"/>
                    <a:pt x="501" y="64"/>
                    <a:pt x="501" y="64"/>
                  </a:cubicBezTo>
                  <a:cubicBezTo>
                    <a:pt x="502" y="64"/>
                    <a:pt x="501" y="70"/>
                    <a:pt x="502" y="75"/>
                  </a:cubicBezTo>
                  <a:cubicBezTo>
                    <a:pt x="502" y="77"/>
                    <a:pt x="502" y="80"/>
                    <a:pt x="503" y="82"/>
                  </a:cubicBezTo>
                  <a:cubicBezTo>
                    <a:pt x="502" y="96"/>
                    <a:pt x="502" y="104"/>
                    <a:pt x="504" y="106"/>
                  </a:cubicBezTo>
                  <a:cubicBezTo>
                    <a:pt x="507" y="108"/>
                    <a:pt x="510" y="102"/>
                    <a:pt x="513" y="88"/>
                  </a:cubicBezTo>
                  <a:cubicBezTo>
                    <a:pt x="510" y="87"/>
                    <a:pt x="510" y="87"/>
                    <a:pt x="510" y="87"/>
                  </a:cubicBezTo>
                  <a:cubicBezTo>
                    <a:pt x="507" y="98"/>
                    <a:pt x="506" y="103"/>
                    <a:pt x="506" y="103"/>
                  </a:cubicBezTo>
                  <a:cubicBezTo>
                    <a:pt x="505" y="102"/>
                    <a:pt x="505" y="95"/>
                    <a:pt x="506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80"/>
                    <a:pt x="505" y="77"/>
                    <a:pt x="505" y="75"/>
                  </a:cubicBezTo>
                  <a:cubicBezTo>
                    <a:pt x="505" y="68"/>
                    <a:pt x="504" y="61"/>
                    <a:pt x="502" y="61"/>
                  </a:cubicBezTo>
                  <a:cubicBezTo>
                    <a:pt x="500" y="61"/>
                    <a:pt x="498" y="66"/>
                    <a:pt x="497" y="81"/>
                  </a:cubicBezTo>
                  <a:cubicBezTo>
                    <a:pt x="487" y="81"/>
                    <a:pt x="475" y="80"/>
                    <a:pt x="464" y="80"/>
                  </a:cubicBezTo>
                  <a:cubicBezTo>
                    <a:pt x="442" y="79"/>
                    <a:pt x="421" y="79"/>
                    <a:pt x="415" y="81"/>
                  </a:cubicBezTo>
                  <a:cubicBezTo>
                    <a:pt x="414" y="82"/>
                    <a:pt x="413" y="83"/>
                    <a:pt x="413" y="85"/>
                  </a:cubicBezTo>
                  <a:cubicBezTo>
                    <a:pt x="410" y="88"/>
                    <a:pt x="407" y="90"/>
                    <a:pt x="404" y="90"/>
                  </a:cubicBezTo>
                  <a:cubicBezTo>
                    <a:pt x="401" y="90"/>
                    <a:pt x="399" y="87"/>
                    <a:pt x="396" y="83"/>
                  </a:cubicBezTo>
                  <a:cubicBezTo>
                    <a:pt x="396" y="82"/>
                    <a:pt x="396" y="82"/>
                    <a:pt x="396" y="82"/>
                  </a:cubicBezTo>
                  <a:cubicBezTo>
                    <a:pt x="395" y="82"/>
                    <a:pt x="395" y="82"/>
                    <a:pt x="395" y="82"/>
                  </a:cubicBezTo>
                  <a:cubicBezTo>
                    <a:pt x="392" y="82"/>
                    <a:pt x="389" y="81"/>
                    <a:pt x="386" y="81"/>
                  </a:cubicBezTo>
                  <a:cubicBezTo>
                    <a:pt x="383" y="80"/>
                    <a:pt x="381" y="80"/>
                    <a:pt x="379" y="80"/>
                  </a:cubicBezTo>
                  <a:cubicBezTo>
                    <a:pt x="371" y="79"/>
                    <a:pt x="365" y="81"/>
                    <a:pt x="364" y="94"/>
                  </a:cubicBezTo>
                  <a:cubicBezTo>
                    <a:pt x="363" y="99"/>
                    <a:pt x="362" y="102"/>
                    <a:pt x="361" y="103"/>
                  </a:cubicBezTo>
                  <a:cubicBezTo>
                    <a:pt x="361" y="103"/>
                    <a:pt x="360" y="102"/>
                    <a:pt x="360" y="101"/>
                  </a:cubicBezTo>
                  <a:cubicBezTo>
                    <a:pt x="359" y="95"/>
                    <a:pt x="359" y="82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60" y="61"/>
                    <a:pt x="359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6" y="59"/>
                    <a:pt x="355" y="62"/>
                    <a:pt x="354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3" y="71"/>
                    <a:pt x="351" y="76"/>
                    <a:pt x="349" y="80"/>
                  </a:cubicBezTo>
                  <a:cubicBezTo>
                    <a:pt x="339" y="83"/>
                    <a:pt x="323" y="82"/>
                    <a:pt x="307" y="80"/>
                  </a:cubicBezTo>
                  <a:cubicBezTo>
                    <a:pt x="287" y="79"/>
                    <a:pt x="267" y="77"/>
                    <a:pt x="254" y="84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0" y="88"/>
                    <a:pt x="248" y="90"/>
                    <a:pt x="246" y="90"/>
                  </a:cubicBezTo>
                  <a:cubicBezTo>
                    <a:pt x="244" y="90"/>
                    <a:pt x="242" y="87"/>
                    <a:pt x="241" y="83"/>
                  </a:cubicBezTo>
                  <a:cubicBezTo>
                    <a:pt x="240" y="82"/>
                    <a:pt x="240" y="82"/>
                    <a:pt x="240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7" y="82"/>
                    <a:pt x="234" y="81"/>
                    <a:pt x="232" y="81"/>
                  </a:cubicBezTo>
                  <a:cubicBezTo>
                    <a:pt x="228" y="81"/>
                    <a:pt x="224" y="80"/>
                    <a:pt x="221" y="80"/>
                  </a:cubicBezTo>
                  <a:cubicBezTo>
                    <a:pt x="213" y="81"/>
                    <a:pt x="207" y="83"/>
                    <a:pt x="208" y="93"/>
                  </a:cubicBezTo>
                  <a:cubicBezTo>
                    <a:pt x="205" y="101"/>
                    <a:pt x="204" y="104"/>
                    <a:pt x="204" y="104"/>
                  </a:cubicBezTo>
                  <a:cubicBezTo>
                    <a:pt x="203" y="99"/>
                    <a:pt x="204" y="88"/>
                    <a:pt x="205" y="74"/>
                  </a:cubicBezTo>
                  <a:cubicBezTo>
                    <a:pt x="205" y="74"/>
                    <a:pt x="205" y="74"/>
                    <a:pt x="205" y="74"/>
                  </a:cubicBezTo>
                  <a:cubicBezTo>
                    <a:pt x="203" y="58"/>
                    <a:pt x="200" y="58"/>
                    <a:pt x="196" y="76"/>
                  </a:cubicBezTo>
                  <a:cubicBezTo>
                    <a:pt x="195" y="76"/>
                    <a:pt x="195" y="77"/>
                    <a:pt x="194" y="78"/>
                  </a:cubicBezTo>
                  <a:cubicBezTo>
                    <a:pt x="193" y="81"/>
                    <a:pt x="192" y="84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5" y="82"/>
                    <a:pt x="125" y="82"/>
                    <a:pt x="12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2" y="82"/>
                    <a:pt x="120" y="82"/>
                    <a:pt x="117" y="82"/>
                  </a:cubicBezTo>
                  <a:cubicBezTo>
                    <a:pt x="111" y="82"/>
                    <a:pt x="106" y="83"/>
                    <a:pt x="106" y="90"/>
                  </a:cubicBezTo>
                  <a:cubicBezTo>
                    <a:pt x="106" y="91"/>
                    <a:pt x="105" y="92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2" y="93"/>
                    <a:pt x="101" y="93"/>
                  </a:cubicBezTo>
                  <a:cubicBezTo>
                    <a:pt x="101" y="93"/>
                    <a:pt x="100" y="93"/>
                    <a:pt x="99" y="93"/>
                  </a:cubicBezTo>
                  <a:cubicBezTo>
                    <a:pt x="97" y="92"/>
                    <a:pt x="95" y="91"/>
                    <a:pt x="93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5" y="84"/>
                    <a:pt x="83" y="83"/>
                    <a:pt x="82" y="82"/>
                  </a:cubicBezTo>
                  <a:cubicBezTo>
                    <a:pt x="80" y="82"/>
                    <a:pt x="80" y="82"/>
                    <a:pt x="78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3" y="81"/>
                    <a:pt x="69" y="82"/>
                    <a:pt x="65" y="84"/>
                  </a:cubicBezTo>
                  <a:cubicBezTo>
                    <a:pt x="62" y="86"/>
                    <a:pt x="59" y="90"/>
                    <a:pt x="59" y="96"/>
                  </a:cubicBezTo>
                  <a:cubicBezTo>
                    <a:pt x="57" y="102"/>
                    <a:pt x="56" y="108"/>
                    <a:pt x="56" y="107"/>
                  </a:cubicBezTo>
                  <a:cubicBezTo>
                    <a:pt x="55" y="105"/>
                    <a:pt x="55" y="97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8"/>
                    <a:pt x="56" y="76"/>
                    <a:pt x="55" y="74"/>
                  </a:cubicBezTo>
                  <a:cubicBezTo>
                    <a:pt x="54" y="69"/>
                    <a:pt x="54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0" y="66"/>
                    <a:pt x="49" y="70"/>
                    <a:pt x="47" y="80"/>
                  </a:cubicBezTo>
                  <a:cubicBezTo>
                    <a:pt x="43" y="82"/>
                    <a:pt x="40" y="83"/>
                    <a:pt x="36" y="83"/>
                  </a:cubicBezTo>
                  <a:cubicBezTo>
                    <a:pt x="32" y="83"/>
                    <a:pt x="28" y="82"/>
                    <a:pt x="25" y="80"/>
                  </a:cubicBezTo>
                  <a:close/>
                  <a:moveTo>
                    <a:pt x="357" y="63"/>
                  </a:moveTo>
                  <a:cubicBezTo>
                    <a:pt x="358" y="63"/>
                    <a:pt x="358" y="62"/>
                    <a:pt x="358" y="62"/>
                  </a:cubicBezTo>
                  <a:cubicBezTo>
                    <a:pt x="358" y="62"/>
                    <a:pt x="358" y="62"/>
                    <a:pt x="358" y="62"/>
                  </a:cubicBezTo>
                  <a:cubicBezTo>
                    <a:pt x="357" y="62"/>
                    <a:pt x="357" y="63"/>
                    <a:pt x="35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9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/>
      <p:bldP spid="47" grpId="1"/>
      <p:bldP spid="48" grpId="0"/>
      <p:bldP spid="49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4572000" y="1027113"/>
            <a:ext cx="0" cy="3298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219575" y="2173288"/>
            <a:ext cx="704850" cy="706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VS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12850" y="1312863"/>
            <a:ext cx="2698750" cy="1414462"/>
            <a:chOff x="1212260" y="1394385"/>
            <a:chExt cx="2699790" cy="1413046"/>
          </a:xfrm>
        </p:grpSpPr>
        <p:sp>
          <p:nvSpPr>
            <p:cNvPr id="22" name="TextBox 12"/>
            <p:cNvSpPr txBox="1"/>
            <p:nvPr/>
          </p:nvSpPr>
          <p:spPr>
            <a:xfrm>
              <a:off x="1212260" y="1745602"/>
              <a:ext cx="269979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771" name="TextBox 13"/>
            <p:cNvSpPr txBox="1"/>
            <p:nvPr/>
          </p:nvSpPr>
          <p:spPr>
            <a:xfrm>
              <a:off x="1682144" y="1394385"/>
              <a:ext cx="20398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添加标题一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2075" y="1327150"/>
            <a:ext cx="2759075" cy="1420813"/>
            <a:chOff x="5171954" y="1407576"/>
            <a:chExt cx="2759786" cy="1421801"/>
          </a:xfrm>
        </p:grpSpPr>
        <p:sp>
          <p:nvSpPr>
            <p:cNvPr id="24" name="TextBox 14"/>
            <p:cNvSpPr txBox="1"/>
            <p:nvPr/>
          </p:nvSpPr>
          <p:spPr>
            <a:xfrm>
              <a:off x="5171954" y="1407576"/>
              <a:ext cx="2039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添加标题二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5189668" y="1767548"/>
              <a:ext cx="274207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12888" y="3187700"/>
            <a:ext cx="2219325" cy="1190625"/>
            <a:chOff x="1512237" y="3294193"/>
            <a:chExt cx="2219829" cy="1189680"/>
          </a:xfrm>
        </p:grpSpPr>
        <p:sp>
          <p:nvSpPr>
            <p:cNvPr id="26" name="矩形 25"/>
            <p:cNvSpPr/>
            <p:nvPr/>
          </p:nvSpPr>
          <p:spPr>
            <a:xfrm>
              <a:off x="2144149" y="3294193"/>
              <a:ext cx="1584000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12237" y="3594170"/>
              <a:ext cx="2209749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32205" y="3920757"/>
              <a:ext cx="1799861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2409006" y="3294193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2409323" y="3594170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</a:p>
          </p:txBody>
        </p:sp>
        <p:sp>
          <p:nvSpPr>
            <p:cNvPr id="31" name="TextBox 21"/>
            <p:cNvSpPr txBox="1"/>
            <p:nvPr/>
          </p:nvSpPr>
          <p:spPr>
            <a:xfrm>
              <a:off x="2409323" y="3925120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787583" y="4260219"/>
              <a:ext cx="1944000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2409323" y="4264582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92725" y="3192463"/>
            <a:ext cx="2219325" cy="1165225"/>
            <a:chOff x="5291943" y="3273646"/>
            <a:chExt cx="2219829" cy="1165404"/>
          </a:xfrm>
        </p:grpSpPr>
        <p:sp>
          <p:nvSpPr>
            <p:cNvPr id="32" name="矩形 31"/>
            <p:cNvSpPr/>
            <p:nvPr/>
          </p:nvSpPr>
          <p:spPr>
            <a:xfrm>
              <a:off x="5291943" y="3294193"/>
              <a:ext cx="1584000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02023" y="3594170"/>
              <a:ext cx="2209749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291944" y="3912665"/>
              <a:ext cx="1799861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02022" y="4221109"/>
              <a:ext cx="2052000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TextBox 19"/>
            <p:cNvSpPr txBox="1"/>
            <p:nvPr/>
          </p:nvSpPr>
          <p:spPr>
            <a:xfrm>
              <a:off x="5507387" y="3273646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5507387" y="3589807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</a:p>
          </p:txBody>
        </p:sp>
        <p:sp>
          <p:nvSpPr>
            <p:cNvPr id="44" name="TextBox 21"/>
            <p:cNvSpPr txBox="1"/>
            <p:nvPr/>
          </p:nvSpPr>
          <p:spPr>
            <a:xfrm>
              <a:off x="5507387" y="3912665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</a:p>
          </p:txBody>
        </p:sp>
        <p:sp>
          <p:nvSpPr>
            <p:cNvPr id="45" name="TextBox 21"/>
            <p:cNvSpPr txBox="1"/>
            <p:nvPr/>
          </p:nvSpPr>
          <p:spPr>
            <a:xfrm>
              <a:off x="5507387" y="4219759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2"/>
          <p:cNvSpPr/>
          <p:nvPr/>
        </p:nvSpPr>
        <p:spPr>
          <a:xfrm>
            <a:off x="1398588" y="925513"/>
            <a:ext cx="1055688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Oval 153"/>
          <p:cNvSpPr/>
          <p:nvPr/>
        </p:nvSpPr>
        <p:spPr>
          <a:xfrm>
            <a:off x="3900488" y="1908175"/>
            <a:ext cx="1057275" cy="10556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Oval 154"/>
          <p:cNvSpPr/>
          <p:nvPr/>
        </p:nvSpPr>
        <p:spPr>
          <a:xfrm>
            <a:off x="5295900" y="3360738"/>
            <a:ext cx="1055688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Oval 155"/>
          <p:cNvSpPr/>
          <p:nvPr/>
        </p:nvSpPr>
        <p:spPr>
          <a:xfrm>
            <a:off x="2500313" y="3360738"/>
            <a:ext cx="1057275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Oval 156"/>
          <p:cNvSpPr/>
          <p:nvPr/>
        </p:nvSpPr>
        <p:spPr>
          <a:xfrm>
            <a:off x="6351588" y="1169988"/>
            <a:ext cx="1057275" cy="10556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7" name="Curved Connector 157"/>
          <p:cNvCxnSpPr>
            <a:stCxn id="3" idx="4"/>
            <a:endCxn id="4" idx="2"/>
          </p:cNvCxnSpPr>
          <p:nvPr/>
        </p:nvCxnSpPr>
        <p:spPr>
          <a:xfrm rot="16200000" flipH="1">
            <a:off x="4399756" y="2993231"/>
            <a:ext cx="925513" cy="866775"/>
          </a:xfrm>
          <a:prstGeom prst="curvedConnector2">
            <a:avLst/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158"/>
          <p:cNvCxnSpPr>
            <a:stCxn id="3" idx="4"/>
            <a:endCxn id="5" idx="0"/>
          </p:cNvCxnSpPr>
          <p:nvPr/>
        </p:nvCxnSpPr>
        <p:spPr>
          <a:xfrm rot="5400000">
            <a:off x="3530600" y="2462213"/>
            <a:ext cx="396875" cy="1400175"/>
          </a:xfrm>
          <a:prstGeom prst="curvedConnector3">
            <a:avLst/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59"/>
          <p:cNvCxnSpPr>
            <a:stCxn id="5" idx="2"/>
          </p:cNvCxnSpPr>
          <p:nvPr/>
        </p:nvCxnSpPr>
        <p:spPr>
          <a:xfrm rot="10800000">
            <a:off x="1398588" y="1452563"/>
            <a:ext cx="1101725" cy="2436813"/>
          </a:xfrm>
          <a:prstGeom prst="curvedConnector3">
            <a:avLst>
              <a:gd name="adj1" fmla="val 115547"/>
            </a:avLst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160"/>
          <p:cNvCxnSpPr>
            <a:stCxn id="6" idx="4"/>
          </p:cNvCxnSpPr>
          <p:nvPr/>
        </p:nvCxnSpPr>
        <p:spPr>
          <a:xfrm rot="5400000" flipH="1">
            <a:off x="4280694" y="-373856"/>
            <a:ext cx="773113" cy="4425950"/>
          </a:xfrm>
          <a:prstGeom prst="curvedConnector4">
            <a:avLst>
              <a:gd name="adj1" fmla="val -35696"/>
              <a:gd name="adj2" fmla="val 39881"/>
            </a:avLst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61"/>
          <p:cNvSpPr txBox="1"/>
          <p:nvPr/>
        </p:nvSpPr>
        <p:spPr>
          <a:xfrm rot="21568247">
            <a:off x="3605213" y="2252663"/>
            <a:ext cx="168910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TextBox 162"/>
          <p:cNvSpPr txBox="1"/>
          <p:nvPr/>
        </p:nvSpPr>
        <p:spPr>
          <a:xfrm rot="21568247">
            <a:off x="4964113" y="3722688"/>
            <a:ext cx="168910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TextBox 163"/>
          <p:cNvSpPr txBox="1"/>
          <p:nvPr/>
        </p:nvSpPr>
        <p:spPr>
          <a:xfrm rot="21568247">
            <a:off x="2251075" y="3708400"/>
            <a:ext cx="155575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4" name="TextBox 164"/>
          <p:cNvSpPr txBox="1"/>
          <p:nvPr/>
        </p:nvSpPr>
        <p:spPr>
          <a:xfrm rot="21568247">
            <a:off x="1125538" y="1262063"/>
            <a:ext cx="1554163" cy="32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TextBox 165"/>
          <p:cNvSpPr txBox="1"/>
          <p:nvPr/>
        </p:nvSpPr>
        <p:spPr>
          <a:xfrm rot="21568247">
            <a:off x="6102350" y="1520825"/>
            <a:ext cx="155575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6" name="Rectangle 166"/>
          <p:cNvSpPr/>
          <p:nvPr/>
        </p:nvSpPr>
        <p:spPr>
          <a:xfrm>
            <a:off x="3559175" y="3808413"/>
            <a:ext cx="1298575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7"/>
          <p:cNvCxnSpPr/>
          <p:nvPr/>
        </p:nvCxnSpPr>
        <p:spPr>
          <a:xfrm>
            <a:off x="3640138" y="3768725"/>
            <a:ext cx="1117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68"/>
          <p:cNvSpPr/>
          <p:nvPr/>
        </p:nvSpPr>
        <p:spPr>
          <a:xfrm>
            <a:off x="6386513" y="3808413"/>
            <a:ext cx="1296988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69"/>
          <p:cNvCxnSpPr/>
          <p:nvPr/>
        </p:nvCxnSpPr>
        <p:spPr>
          <a:xfrm>
            <a:off x="6465888" y="3768725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70"/>
          <p:cNvSpPr/>
          <p:nvPr/>
        </p:nvSpPr>
        <p:spPr>
          <a:xfrm>
            <a:off x="5192713" y="1452563"/>
            <a:ext cx="1296988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171"/>
          <p:cNvCxnSpPr/>
          <p:nvPr/>
        </p:nvCxnSpPr>
        <p:spPr>
          <a:xfrm>
            <a:off x="5205413" y="1457325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72"/>
          <p:cNvSpPr/>
          <p:nvPr/>
        </p:nvSpPr>
        <p:spPr>
          <a:xfrm>
            <a:off x="2454275" y="931863"/>
            <a:ext cx="1298575" cy="43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173"/>
          <p:cNvCxnSpPr/>
          <p:nvPr/>
        </p:nvCxnSpPr>
        <p:spPr>
          <a:xfrm>
            <a:off x="2509838" y="904875"/>
            <a:ext cx="1117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74"/>
          <p:cNvSpPr/>
          <p:nvPr/>
        </p:nvSpPr>
        <p:spPr>
          <a:xfrm>
            <a:off x="2614613" y="2247900"/>
            <a:ext cx="129698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175"/>
          <p:cNvCxnSpPr/>
          <p:nvPr/>
        </p:nvCxnSpPr>
        <p:spPr>
          <a:xfrm>
            <a:off x="2693988" y="2208213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66725" y="1463675"/>
            <a:ext cx="1860550" cy="2216150"/>
            <a:chOff x="465977" y="1463280"/>
            <a:chExt cx="1862027" cy="2216942"/>
          </a:xfrm>
        </p:grpSpPr>
        <p:grpSp>
          <p:nvGrpSpPr>
            <p:cNvPr id="35861" name="组合 25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62" name="文本框 29"/>
            <p:cNvSpPr txBox="1"/>
            <p:nvPr/>
          </p:nvSpPr>
          <p:spPr>
            <a:xfrm>
              <a:off x="77106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标题一</a:t>
              </a:r>
            </a:p>
          </p:txBody>
        </p:sp>
        <p:sp>
          <p:nvSpPr>
            <p:cNvPr id="35863" name="文本框 33"/>
            <p:cNvSpPr txBox="1"/>
            <p:nvPr/>
          </p:nvSpPr>
          <p:spPr>
            <a:xfrm>
              <a:off x="627430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82863" y="1463675"/>
            <a:ext cx="1862137" cy="2216150"/>
            <a:chOff x="2582650" y="1463280"/>
            <a:chExt cx="1862027" cy="2216942"/>
          </a:xfrm>
        </p:grpSpPr>
        <p:grpSp>
          <p:nvGrpSpPr>
            <p:cNvPr id="35856" name="组合 17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57" name="文本框 31"/>
            <p:cNvSpPr txBox="1"/>
            <p:nvPr/>
          </p:nvSpPr>
          <p:spPr>
            <a:xfrm>
              <a:off x="2887735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标题二</a:t>
              </a:r>
            </a:p>
          </p:txBody>
        </p:sp>
        <p:sp>
          <p:nvSpPr>
            <p:cNvPr id="35858" name="文本框 28"/>
            <p:cNvSpPr txBox="1"/>
            <p:nvPr/>
          </p:nvSpPr>
          <p:spPr>
            <a:xfrm>
              <a:off x="2729405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99000" y="1463675"/>
            <a:ext cx="1862138" cy="2216150"/>
            <a:chOff x="4699324" y="1463280"/>
            <a:chExt cx="1862027" cy="2216942"/>
          </a:xfrm>
        </p:grpSpPr>
        <p:grpSp>
          <p:nvGrpSpPr>
            <p:cNvPr id="35851" name="组合 18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52" name="文本框 30"/>
            <p:cNvSpPr txBox="1"/>
            <p:nvPr/>
          </p:nvSpPr>
          <p:spPr>
            <a:xfrm>
              <a:off x="5004409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标题三</a:t>
              </a:r>
            </a:p>
          </p:txBody>
        </p:sp>
        <p:sp>
          <p:nvSpPr>
            <p:cNvPr id="35853" name="文本框 37"/>
            <p:cNvSpPr txBox="1"/>
            <p:nvPr/>
          </p:nvSpPr>
          <p:spPr>
            <a:xfrm>
              <a:off x="4846079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16725" y="1463675"/>
            <a:ext cx="1860550" cy="2216150"/>
            <a:chOff x="6815997" y="1463280"/>
            <a:chExt cx="1862027" cy="2216942"/>
          </a:xfrm>
        </p:grpSpPr>
        <p:grpSp>
          <p:nvGrpSpPr>
            <p:cNvPr id="35846" name="组合 21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47" name="文本框 32"/>
            <p:cNvSpPr txBox="1"/>
            <p:nvPr/>
          </p:nvSpPr>
          <p:spPr>
            <a:xfrm>
              <a:off x="712108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标题四</a:t>
              </a:r>
            </a:p>
          </p:txBody>
        </p:sp>
        <p:sp>
          <p:nvSpPr>
            <p:cNvPr id="35848" name="文本框 38"/>
            <p:cNvSpPr txBox="1"/>
            <p:nvPr/>
          </p:nvSpPr>
          <p:spPr>
            <a:xfrm>
              <a:off x="6962752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29"/>
          <p:cNvSpPr txBox="1"/>
          <p:nvPr/>
        </p:nvSpPr>
        <p:spPr>
          <a:xfrm>
            <a:off x="682625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2576513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53" name="TextBox 31"/>
          <p:cNvSpPr txBox="1"/>
          <p:nvPr/>
        </p:nvSpPr>
        <p:spPr>
          <a:xfrm>
            <a:off x="4538663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54" name="TextBox 32"/>
          <p:cNvSpPr txBox="1"/>
          <p:nvPr/>
        </p:nvSpPr>
        <p:spPr>
          <a:xfrm>
            <a:off x="6567488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56" name="TextBox 34"/>
          <p:cNvSpPr txBox="1"/>
          <p:nvPr/>
        </p:nvSpPr>
        <p:spPr>
          <a:xfrm>
            <a:off x="750888" y="4105275"/>
            <a:ext cx="7710488" cy="54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750888" y="966788"/>
            <a:ext cx="7642225" cy="2165350"/>
            <a:chOff x="751008" y="967406"/>
            <a:chExt cx="7641986" cy="2164103"/>
          </a:xfrm>
        </p:grpSpPr>
        <p:grpSp>
          <p:nvGrpSpPr>
            <p:cNvPr id="37896" name="组合 71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1690501" y="1981829"/>
                <a:ext cx="56657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1690501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>
                <a:off x="3598424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5582870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>
                <a:off x="7354446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583481" y="1508432"/>
                <a:ext cx="1" cy="473397"/>
              </a:xfrm>
              <a:prstGeom prst="line">
                <a:avLst/>
              </a:prstGeom>
              <a:ln>
                <a:solidFill>
                  <a:srgbClr val="005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矩形 57"/>
              <p:cNvSpPr/>
              <p:nvPr/>
            </p:nvSpPr>
            <p:spPr>
              <a:xfrm>
                <a:off x="3482432" y="967406"/>
                <a:ext cx="2179136" cy="5410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TextBox 35"/>
              <p:cNvSpPr txBox="1"/>
              <p:nvPr/>
            </p:nvSpPr>
            <p:spPr>
              <a:xfrm>
                <a:off x="3768399" y="1087878"/>
                <a:ext cx="1588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kern="1200" cap="none" spc="225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751008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98" name="TextBox 36"/>
            <p:cNvSpPr txBox="1"/>
            <p:nvPr/>
          </p:nvSpPr>
          <p:spPr>
            <a:xfrm>
              <a:off x="109121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2682159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0" name="TextBox 37"/>
            <p:cNvSpPr txBox="1"/>
            <p:nvPr/>
          </p:nvSpPr>
          <p:spPr>
            <a:xfrm>
              <a:off x="302236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643376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2" name="TextBox 38"/>
            <p:cNvSpPr txBox="1"/>
            <p:nvPr/>
          </p:nvSpPr>
          <p:spPr>
            <a:xfrm>
              <a:off x="4983578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604594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4" name="TextBox 39"/>
            <p:cNvSpPr txBox="1"/>
            <p:nvPr/>
          </p:nvSpPr>
          <p:spPr>
            <a:xfrm>
              <a:off x="6944796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71588" y="806450"/>
            <a:ext cx="6600825" cy="2659063"/>
          </a:xfrm>
          <a:prstGeom prst="ellipse">
            <a:avLst/>
          </a:prstGeom>
          <a:noFill/>
          <a:ln w="19050">
            <a:solidFill>
              <a:srgbClr val="00264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23925" y="917575"/>
            <a:ext cx="1990725" cy="1439863"/>
            <a:chOff x="923925" y="947738"/>
            <a:chExt cx="1990725" cy="1438870"/>
          </a:xfrm>
        </p:grpSpPr>
        <p:sp>
          <p:nvSpPr>
            <p:cNvPr id="3" name="圆角矩形 2"/>
            <p:cNvSpPr/>
            <p:nvPr/>
          </p:nvSpPr>
          <p:spPr>
            <a:xfrm>
              <a:off x="923925" y="126682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600200" y="94773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01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3925" y="2590800"/>
            <a:ext cx="1990725" cy="1438275"/>
            <a:chOff x="923925" y="2620566"/>
            <a:chExt cx="1990725" cy="1438871"/>
          </a:xfrm>
        </p:grpSpPr>
        <p:sp>
          <p:nvSpPr>
            <p:cNvPr id="6" name="圆角矩形 5"/>
            <p:cNvSpPr/>
            <p:nvPr/>
          </p:nvSpPr>
          <p:spPr>
            <a:xfrm>
              <a:off x="923925" y="2939654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00200" y="2620566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04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76638" y="3184525"/>
            <a:ext cx="1990725" cy="1439863"/>
            <a:chOff x="3576638" y="3214688"/>
            <a:chExt cx="1990725" cy="1438870"/>
          </a:xfrm>
        </p:grpSpPr>
        <p:sp>
          <p:nvSpPr>
            <p:cNvPr id="7" name="圆角矩形 6"/>
            <p:cNvSpPr/>
            <p:nvPr/>
          </p:nvSpPr>
          <p:spPr>
            <a:xfrm>
              <a:off x="3576638" y="353377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262438" y="321468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05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76638" y="674688"/>
            <a:ext cx="1990725" cy="1438275"/>
            <a:chOff x="3576638" y="703659"/>
            <a:chExt cx="1990725" cy="1438871"/>
          </a:xfrm>
        </p:grpSpPr>
        <p:sp>
          <p:nvSpPr>
            <p:cNvPr id="4" name="圆角矩形 3"/>
            <p:cNvSpPr/>
            <p:nvPr/>
          </p:nvSpPr>
          <p:spPr>
            <a:xfrm>
              <a:off x="3576638" y="1022747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52913" y="703659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02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29350" y="917575"/>
            <a:ext cx="1990725" cy="1439863"/>
            <a:chOff x="6229350" y="947738"/>
            <a:chExt cx="1990725" cy="1438870"/>
          </a:xfrm>
        </p:grpSpPr>
        <p:sp>
          <p:nvSpPr>
            <p:cNvPr id="5" name="圆角矩形 4"/>
            <p:cNvSpPr/>
            <p:nvPr/>
          </p:nvSpPr>
          <p:spPr>
            <a:xfrm>
              <a:off x="6229350" y="126682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905625" y="94773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03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29350" y="2590800"/>
            <a:ext cx="1990725" cy="1438275"/>
            <a:chOff x="6229350" y="2620566"/>
            <a:chExt cx="1990725" cy="1438871"/>
          </a:xfrm>
        </p:grpSpPr>
        <p:sp>
          <p:nvSpPr>
            <p:cNvPr id="8" name="圆角矩形 7"/>
            <p:cNvSpPr/>
            <p:nvPr/>
          </p:nvSpPr>
          <p:spPr>
            <a:xfrm>
              <a:off x="6229350" y="2939654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905625" y="2620566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06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67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667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6013" y="2312988"/>
            <a:ext cx="830262" cy="831850"/>
            <a:chOff x="1005742" y="1959742"/>
            <a:chExt cx="1189994" cy="1189994"/>
          </a:xfrm>
        </p:grpSpPr>
        <p:sp>
          <p:nvSpPr>
            <p:cNvPr id="3" name="椭圆 2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标题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文字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71750" y="1762125"/>
            <a:ext cx="831850" cy="830263"/>
            <a:chOff x="3750551" y="1408378"/>
            <a:chExt cx="1111514" cy="1111514"/>
          </a:xfrm>
        </p:grpSpPr>
        <p:sp>
          <p:nvSpPr>
            <p:cNvPr id="6" name="椭圆 5"/>
            <p:cNvSpPr/>
            <p:nvPr/>
          </p:nvSpPr>
          <p:spPr>
            <a:xfrm>
              <a:off x="3801460" y="1459384"/>
              <a:ext cx="1009696" cy="10095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3750551" y="1408378"/>
              <a:ext cx="1111514" cy="111151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71750" y="2938463"/>
            <a:ext cx="831850" cy="830262"/>
            <a:chOff x="1005742" y="1959742"/>
            <a:chExt cx="1189994" cy="1189994"/>
          </a:xfrm>
        </p:grpSpPr>
        <p:sp>
          <p:nvSpPr>
            <p:cNvPr id="9" name="椭圆 8"/>
            <p:cNvSpPr/>
            <p:nvPr/>
          </p:nvSpPr>
          <p:spPr>
            <a:xfrm>
              <a:off x="1060246" y="2014350"/>
              <a:ext cx="1080987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19563" y="1158875"/>
            <a:ext cx="830262" cy="831850"/>
            <a:chOff x="1005742" y="1959742"/>
            <a:chExt cx="1189994" cy="1189994"/>
          </a:xfrm>
        </p:grpSpPr>
        <p:sp>
          <p:nvSpPr>
            <p:cNvPr id="12" name="椭圆 11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29088" y="3575050"/>
            <a:ext cx="831850" cy="830263"/>
            <a:chOff x="1005742" y="2208327"/>
            <a:chExt cx="1189994" cy="1189994"/>
          </a:xfrm>
        </p:grpSpPr>
        <p:sp>
          <p:nvSpPr>
            <p:cNvPr id="15" name="椭圆 14"/>
            <p:cNvSpPr/>
            <p:nvPr/>
          </p:nvSpPr>
          <p:spPr>
            <a:xfrm>
              <a:off x="1060246" y="2262935"/>
              <a:ext cx="1080987" cy="10807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1005742" y="2208327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19563" y="2366963"/>
            <a:ext cx="830262" cy="830262"/>
            <a:chOff x="1005742" y="1959742"/>
            <a:chExt cx="1189994" cy="1189994"/>
          </a:xfrm>
        </p:grpSpPr>
        <p:sp>
          <p:nvSpPr>
            <p:cNvPr id="18" name="椭圆 17"/>
            <p:cNvSpPr/>
            <p:nvPr/>
          </p:nvSpPr>
          <p:spPr>
            <a:xfrm>
              <a:off x="1060350" y="2014350"/>
              <a:ext cx="1080778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0" name="直接连接符 19"/>
          <p:cNvCxnSpPr>
            <a:cxnSpLocks noChangeShapeType="1"/>
            <a:stCxn id="4" idx="7"/>
            <a:endCxn id="7" idx="2"/>
          </p:cNvCxnSpPr>
          <p:nvPr/>
        </p:nvCxnSpPr>
        <p:spPr bwMode="auto">
          <a:xfrm flipV="1">
            <a:off x="1824038" y="2178050"/>
            <a:ext cx="747713" cy="25717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1" name="直接连接符 20"/>
          <p:cNvCxnSpPr>
            <a:cxnSpLocks noChangeShapeType="1"/>
            <a:stCxn id="4" idx="5"/>
            <a:endCxn id="10" idx="2"/>
          </p:cNvCxnSpPr>
          <p:nvPr/>
        </p:nvCxnSpPr>
        <p:spPr bwMode="auto">
          <a:xfrm>
            <a:off x="1824038" y="3022600"/>
            <a:ext cx="747713" cy="3302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2" name="直接连接符 21"/>
          <p:cNvCxnSpPr>
            <a:cxnSpLocks noChangeShapeType="1"/>
            <a:stCxn id="10" idx="5"/>
            <a:endCxn id="16" idx="2"/>
          </p:cNvCxnSpPr>
          <p:nvPr/>
        </p:nvCxnSpPr>
        <p:spPr bwMode="auto">
          <a:xfrm>
            <a:off x="3281363" y="3646488"/>
            <a:ext cx="847725" cy="3429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3" name="直接连接符 22"/>
          <p:cNvCxnSpPr>
            <a:cxnSpLocks noChangeShapeType="1"/>
            <a:stCxn id="7" idx="7"/>
            <a:endCxn id="13" idx="2"/>
          </p:cNvCxnSpPr>
          <p:nvPr/>
        </p:nvCxnSpPr>
        <p:spPr bwMode="auto">
          <a:xfrm flipV="1">
            <a:off x="3281363" y="1574800"/>
            <a:ext cx="838200" cy="309563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4" name="直接连接符 23"/>
          <p:cNvCxnSpPr>
            <a:cxnSpLocks noChangeShapeType="1"/>
            <a:stCxn id="7" idx="6"/>
            <a:endCxn id="19" idx="1"/>
          </p:cNvCxnSpPr>
          <p:nvPr/>
        </p:nvCxnSpPr>
        <p:spPr bwMode="auto">
          <a:xfrm>
            <a:off x="3403600" y="2178050"/>
            <a:ext cx="836613" cy="31115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5" name="直接连接符 24"/>
          <p:cNvCxnSpPr>
            <a:cxnSpLocks noChangeShapeType="1"/>
            <a:stCxn id="10" idx="6"/>
            <a:endCxn id="19" idx="3"/>
          </p:cNvCxnSpPr>
          <p:nvPr/>
        </p:nvCxnSpPr>
        <p:spPr bwMode="auto">
          <a:xfrm flipV="1">
            <a:off x="3403600" y="3076575"/>
            <a:ext cx="836613" cy="27622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159375" y="1184275"/>
            <a:ext cx="3167063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284788" y="2571750"/>
            <a:ext cx="2994025" cy="70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</a:t>
            </a:r>
            <a:r>
              <a:rPr lang="zh-CN" altLang="en-US" sz="1050" dirty="0">
                <a:latin typeface="+mn-ea"/>
                <a:ea typeface="+mn-ea"/>
              </a:rPr>
              <a:t>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284788" y="3767138"/>
            <a:ext cx="2994025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492" y="993327"/>
            <a:ext cx="6329496" cy="3448049"/>
            <a:chOff x="815256" y="742950"/>
            <a:chExt cx="6726508" cy="3688771"/>
          </a:xfrm>
          <a:solidFill>
            <a:schemeClr val="accent6">
              <a:lumMod val="75000"/>
            </a:schemeClr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548438" y="1641475"/>
            <a:ext cx="2093912" cy="563563"/>
            <a:chOff x="5815013" y="1408485"/>
            <a:chExt cx="2093892" cy="563190"/>
          </a:xfrm>
        </p:grpSpPr>
        <p:cxnSp>
          <p:nvCxnSpPr>
            <p:cNvPr id="260" name="Straight Connector 21"/>
            <p:cNvCxnSpPr/>
            <p:nvPr/>
          </p:nvCxnSpPr>
          <p:spPr>
            <a:xfrm flipV="1">
              <a:off x="5815013" y="1628775"/>
              <a:ext cx="214867" cy="3429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2"/>
            <p:cNvCxnSpPr/>
            <p:nvPr/>
          </p:nvCxnSpPr>
          <p:spPr>
            <a:xfrm>
              <a:off x="6029879" y="1628775"/>
              <a:ext cx="642938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3"/>
            <p:cNvSpPr/>
            <p:nvPr/>
          </p:nvSpPr>
          <p:spPr>
            <a:xfrm>
              <a:off x="6662069" y="1408485"/>
              <a:ext cx="124683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127000" y="2257425"/>
            <a:ext cx="2271713" cy="492125"/>
            <a:chOff x="127257" y="2362744"/>
            <a:chExt cx="2271735" cy="492443"/>
          </a:xfrm>
        </p:grpSpPr>
        <p:grpSp>
          <p:nvGrpSpPr>
            <p:cNvPr id="44051" name="组合 263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6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Rectangle 29"/>
            <p:cNvSpPr/>
            <p:nvPr/>
          </p:nvSpPr>
          <p:spPr>
            <a:xfrm>
              <a:off x="127257" y="2362744"/>
              <a:ext cx="123233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2269523" y="1764409"/>
            <a:ext cx="469486" cy="445917"/>
            <a:chOff x="3245416" y="680837"/>
            <a:chExt cx="469486" cy="4459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9" name="椭圆 268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752475" y="3763963"/>
            <a:ext cx="2265363" cy="493712"/>
            <a:chOff x="752231" y="3870462"/>
            <a:chExt cx="2265049" cy="492443"/>
          </a:xfrm>
        </p:grpSpPr>
        <p:grpSp>
          <p:nvGrpSpPr>
            <p:cNvPr id="44047" name="组合 271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74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Rectangle 29"/>
            <p:cNvSpPr/>
            <p:nvPr/>
          </p:nvSpPr>
          <p:spPr>
            <a:xfrm>
              <a:off x="752231" y="3870462"/>
              <a:ext cx="122565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2887811" y="3272127"/>
            <a:ext cx="469486" cy="445917"/>
            <a:chOff x="3245416" y="680837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77" name="椭圆 276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文本框 277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6174816" y="2261811"/>
            <a:ext cx="469486" cy="445917"/>
            <a:chOff x="4446422" y="3918124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80" name="椭圆 279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文本框 280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4946650" y="3781425"/>
            <a:ext cx="1758950" cy="944563"/>
            <a:chOff x="4947016" y="3886853"/>
            <a:chExt cx="1758557" cy="944714"/>
          </a:xfrm>
        </p:grpSpPr>
        <p:grpSp>
          <p:nvGrpSpPr>
            <p:cNvPr id="44043" name="组合 282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85" name="Straight Connector 21"/>
              <p:cNvCxnSpPr/>
              <p:nvPr/>
            </p:nvCxnSpPr>
            <p:spPr>
              <a:xfrm flipV="1">
                <a:off x="4912537" y="3006108"/>
                <a:ext cx="214867" cy="34290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2"/>
              <p:cNvCxnSpPr/>
              <p:nvPr/>
            </p:nvCxnSpPr>
            <p:spPr>
              <a:xfrm>
                <a:off x="5127403" y="3006108"/>
                <a:ext cx="642938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Rectangle 23"/>
            <p:cNvSpPr/>
            <p:nvPr/>
          </p:nvSpPr>
          <p:spPr>
            <a:xfrm>
              <a:off x="5477932" y="4339124"/>
              <a:ext cx="122764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4538565" y="3299885"/>
            <a:ext cx="469487" cy="445917"/>
            <a:chOff x="4446422" y="3918124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88" name="椭圆 287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文本框 288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6"/>
          <p:cNvSpPr txBox="1"/>
          <p:nvPr/>
        </p:nvSpPr>
        <p:spPr>
          <a:xfrm>
            <a:off x="1260475" y="3711575"/>
            <a:ext cx="1871663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3652838" y="3668713"/>
            <a:ext cx="1920875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66813" y="1217613"/>
            <a:ext cx="6892925" cy="2300287"/>
            <a:chOff x="1167355" y="1217191"/>
            <a:chExt cx="6892537" cy="2300813"/>
          </a:xfrm>
        </p:grpSpPr>
        <p:sp>
          <p:nvSpPr>
            <p:cNvPr id="3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 rot="18900000">
              <a:off x="1723578" y="1817977"/>
              <a:ext cx="1104192" cy="11041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7" name="TextBox 11"/>
            <p:cNvSpPr txBox="1">
              <a:spLocks noChangeArrowheads="1"/>
            </p:cNvSpPr>
            <p:nvPr/>
          </p:nvSpPr>
          <p:spPr bwMode="auto">
            <a:xfrm flipH="1">
              <a:off x="1616921" y="2177893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48" name="TextBox 11"/>
            <p:cNvSpPr txBox="1">
              <a:spLocks noChangeArrowheads="1"/>
            </p:cNvSpPr>
            <p:nvPr/>
          </p:nvSpPr>
          <p:spPr bwMode="auto">
            <a:xfrm flipH="1">
              <a:off x="3970455" y="2175417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 flipH="1">
              <a:off x="6289538" y="2175417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sp>
        <p:nvSpPr>
          <p:cNvPr id="50" name="TextBox 17"/>
          <p:cNvSpPr txBox="1"/>
          <p:nvPr/>
        </p:nvSpPr>
        <p:spPr>
          <a:xfrm>
            <a:off x="5967413" y="3694113"/>
            <a:ext cx="1919288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52450" y="915988"/>
            <a:ext cx="8039100" cy="993775"/>
            <a:chOff x="552805" y="1050290"/>
            <a:chExt cx="8038391" cy="994503"/>
          </a:xfrm>
        </p:grpSpPr>
        <p:sp>
          <p:nvSpPr>
            <p:cNvPr id="18" name="TextBox 30"/>
            <p:cNvSpPr txBox="1"/>
            <p:nvPr/>
          </p:nvSpPr>
          <p:spPr>
            <a:xfrm>
              <a:off x="611560" y="10502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552805" y="1419622"/>
              <a:ext cx="803839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kumimoji="0" lang="en-US" altLang="zh-CN" sz="1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28650" y="2178050"/>
          <a:ext cx="7806225" cy="2199936"/>
        </p:xfrm>
        <a:graphic>
          <a:graphicData uri="http://schemas.openxmlformats.org/drawingml/2006/table">
            <a:tbl>
              <a:tblPr/>
              <a:tblGrid>
                <a:gridCol w="641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3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8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点击添加标题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时间：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 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网站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6638" y="858838"/>
            <a:ext cx="3516312" cy="3657600"/>
            <a:chOff x="839089" y="1016488"/>
            <a:chExt cx="4688114" cy="4876868"/>
          </a:xfrm>
        </p:grpSpPr>
        <p:grpSp>
          <p:nvGrpSpPr>
            <p:cNvPr id="50190" name="组合 2"/>
            <p:cNvGrpSpPr/>
            <p:nvPr/>
          </p:nvGrpSpPr>
          <p:grpSpPr>
            <a:xfrm rot="-297887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5" name="直接连接符 4"/>
              <p:cNvCxnSpPr>
                <a:endCxn id="7" idx="3"/>
              </p:cNvCxnSpPr>
              <p:nvPr/>
            </p:nvCxnSpPr>
            <p:spPr>
              <a:xfrm rot="297887" flipV="1">
                <a:off x="3094034" y="2229872"/>
                <a:ext cx="844287" cy="600510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直接连接符 5"/>
              <p:cNvCxnSpPr>
                <a:stCxn id="7" idx="5"/>
              </p:cNvCxnSpPr>
              <p:nvPr/>
            </p:nvCxnSpPr>
            <p:spPr>
              <a:xfrm rot="297887">
                <a:off x="4139781" y="2298471"/>
                <a:ext cx="742017" cy="623244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95388" y="2370138"/>
            <a:ext cx="3119437" cy="708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5388" y="3298825"/>
            <a:ext cx="3119437" cy="708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83200" y="1011238"/>
            <a:ext cx="2601913" cy="2855912"/>
            <a:chOff x="6502470" y="1193868"/>
            <a:chExt cx="3467440" cy="3806628"/>
          </a:xfrm>
        </p:grpSpPr>
        <p:grpSp>
          <p:nvGrpSpPr>
            <p:cNvPr id="50183" name="组合 10"/>
            <p:cNvGrpSpPr/>
            <p:nvPr/>
          </p:nvGrpSpPr>
          <p:grpSpPr>
            <a:xfrm rot="-297887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13" name="直接连接符 12"/>
              <p:cNvCxnSpPr>
                <a:endCxn id="15" idx="3"/>
              </p:cNvCxnSpPr>
              <p:nvPr/>
            </p:nvCxnSpPr>
            <p:spPr>
              <a:xfrm rot="297887" flipV="1">
                <a:off x="3089536" y="2333618"/>
                <a:ext cx="853285" cy="496958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直接连接符 13"/>
              <p:cNvCxnSpPr>
                <a:stCxn id="15" idx="5"/>
              </p:cNvCxnSpPr>
              <p:nvPr/>
            </p:nvCxnSpPr>
            <p:spPr>
              <a:xfrm rot="297887">
                <a:off x="4144279" y="2402217"/>
                <a:ext cx="733019" cy="519693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41445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434013" y="2235200"/>
            <a:ext cx="2300287" cy="11493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3"/>
          <p:cNvSpPr txBox="1"/>
          <p:nvPr/>
        </p:nvSpPr>
        <p:spPr>
          <a:xfrm>
            <a:off x="334963" y="338138"/>
            <a:ext cx="3135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目录</a:t>
            </a:r>
            <a:r>
              <a:rPr kumimoji="0" lang="en-US" altLang="zh-CN" sz="200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  <a:endParaRPr kumimoji="0" lang="zh-CN" altLang="en-US" sz="200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组合 5"/>
          <p:cNvGrpSpPr/>
          <p:nvPr/>
        </p:nvGrpSpPr>
        <p:grpSpPr>
          <a:xfrm>
            <a:off x="450850" y="1654175"/>
            <a:ext cx="3698875" cy="369888"/>
            <a:chOff x="2699792" y="1584407"/>
            <a:chExt cx="3698130" cy="370128"/>
          </a:xfrm>
        </p:grpSpPr>
        <p:sp>
          <p:nvSpPr>
            <p:cNvPr id="33" name="TextBox 2"/>
            <p:cNvSpPr txBox="1">
              <a:spLocks noChangeArrowheads="1"/>
            </p:cNvSpPr>
            <p:nvPr/>
          </p:nvSpPr>
          <p:spPr bwMode="auto">
            <a:xfrm>
              <a:off x="2699792" y="1593953"/>
              <a:ext cx="576258" cy="337276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3614184" y="1584407"/>
              <a:ext cx="2783738" cy="37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点击此处添加标题文本</a:t>
              </a:r>
            </a:p>
          </p:txBody>
        </p:sp>
      </p:grpSp>
      <p:grpSp>
        <p:nvGrpSpPr>
          <p:cNvPr id="35" name="组合 36"/>
          <p:cNvGrpSpPr/>
          <p:nvPr/>
        </p:nvGrpSpPr>
        <p:grpSpPr>
          <a:xfrm>
            <a:off x="450850" y="2328863"/>
            <a:ext cx="4044950" cy="368300"/>
            <a:chOff x="2699792" y="1563638"/>
            <a:chExt cx="4044084" cy="370367"/>
          </a:xfrm>
        </p:grpSpPr>
        <p:sp>
          <p:nvSpPr>
            <p:cNvPr id="36" name="TextBox 37"/>
            <p:cNvSpPr txBox="1">
              <a:spLocks noChangeArrowheads="1"/>
            </p:cNvSpPr>
            <p:nvPr/>
          </p:nvSpPr>
          <p:spPr bwMode="auto">
            <a:xfrm>
              <a:off x="2699792" y="1593969"/>
              <a:ext cx="576140" cy="338439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3613996" y="1563638"/>
              <a:ext cx="3129880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0850" y="3044825"/>
            <a:ext cx="4343400" cy="368300"/>
            <a:chOff x="2699792" y="1563638"/>
            <a:chExt cx="4341913" cy="369094"/>
          </a:xfrm>
        </p:grpSpPr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2699792" y="1593866"/>
              <a:ext cx="576066" cy="337276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3615466" y="1563638"/>
              <a:ext cx="3426239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0850" y="3722688"/>
            <a:ext cx="3933825" cy="368300"/>
            <a:chOff x="2699792" y="1563638"/>
            <a:chExt cx="3933264" cy="370367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2699792" y="1593969"/>
              <a:ext cx="576181" cy="338439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614062" y="1563638"/>
              <a:ext cx="301899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2000" y="0"/>
            <a:ext cx="4572000" cy="5149850"/>
            <a:chOff x="4572000" y="0"/>
            <a:chExt cx="4572000" cy="5150426"/>
          </a:xfrm>
        </p:grpSpPr>
        <p:grpSp>
          <p:nvGrpSpPr>
            <p:cNvPr id="27" name="组合 26"/>
            <p:cNvGrpSpPr/>
            <p:nvPr/>
          </p:nvGrpSpPr>
          <p:grpSpPr>
            <a:xfrm>
              <a:off x="4572000" y="0"/>
              <a:ext cx="4571999" cy="5150426"/>
              <a:chOff x="5043055" y="0"/>
              <a:chExt cx="4100945" cy="5150426"/>
            </a:xfr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9" name="直角三角形 28"/>
              <p:cNvSpPr/>
              <p:nvPr/>
            </p:nvSpPr>
            <p:spPr>
              <a:xfrm rot="16200000">
                <a:off x="3579670" y="1470312"/>
                <a:ext cx="5143499" cy="221672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259784" y="0"/>
                <a:ext cx="1884216" cy="51504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786745" y="0"/>
              <a:ext cx="4357255" cy="5150426"/>
              <a:chOff x="5043055" y="0"/>
              <a:chExt cx="4100945" cy="5150426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47" name="直角三角形 46"/>
              <p:cNvSpPr/>
              <p:nvPr/>
            </p:nvSpPr>
            <p:spPr>
              <a:xfrm rot="16200000">
                <a:off x="3579670" y="1470312"/>
                <a:ext cx="5143499" cy="221672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259784" y="0"/>
                <a:ext cx="1884216" cy="51504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67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67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313113" y="2644775"/>
            <a:ext cx="1958975" cy="1871663"/>
            <a:chOff x="3065829" y="2668267"/>
            <a:chExt cx="1872107" cy="1761728"/>
          </a:xfrm>
        </p:grpSpPr>
        <p:sp>
          <p:nvSpPr>
            <p:cNvPr id="11" name="椭圆 10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2246" name="组合 17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27088" y="1009650"/>
            <a:ext cx="7496175" cy="1635349"/>
            <a:chOff x="2954339" y="1349947"/>
            <a:chExt cx="7162269" cy="1540476"/>
          </a:xfrm>
        </p:grpSpPr>
        <p:sp>
          <p:nvSpPr>
            <p:cNvPr id="52237" name="矩形 25"/>
            <p:cNvSpPr/>
            <p:nvPr/>
          </p:nvSpPr>
          <p:spPr>
            <a:xfrm>
              <a:off x="2954339" y="1694800"/>
              <a:ext cx="7162269" cy="11956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238" name="矩形 26"/>
            <p:cNvSpPr/>
            <p:nvPr/>
          </p:nvSpPr>
          <p:spPr>
            <a:xfrm>
              <a:off x="2963100" y="1349947"/>
              <a:ext cx="960717" cy="3187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97300" y="3082925"/>
            <a:ext cx="979488" cy="993775"/>
            <a:chOff x="3254772" y="2872916"/>
            <a:chExt cx="936104" cy="936104"/>
          </a:xfrm>
        </p:grpSpPr>
        <p:sp>
          <p:nvSpPr>
            <p:cNvPr id="29" name="椭圆 28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36" name="矩形 29"/>
            <p:cNvSpPr/>
            <p:nvPr/>
          </p:nvSpPr>
          <p:spPr>
            <a:xfrm>
              <a:off x="3469765" y="3187079"/>
              <a:ext cx="599223" cy="3042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78463" y="3070225"/>
            <a:ext cx="2079625" cy="1214438"/>
            <a:chOff x="789157" y="3505487"/>
            <a:chExt cx="1985951" cy="1142552"/>
          </a:xfrm>
        </p:grpSpPr>
        <p:sp>
          <p:nvSpPr>
            <p:cNvPr id="32" name="TextBox 23"/>
            <p:cNvSpPr txBox="1"/>
            <p:nvPr/>
          </p:nvSpPr>
          <p:spPr>
            <a:xfrm>
              <a:off x="789157" y="3505487"/>
              <a:ext cx="1058750" cy="347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4088" y="3081338"/>
            <a:ext cx="2054225" cy="1209675"/>
            <a:chOff x="812496" y="3514973"/>
            <a:chExt cx="1962612" cy="1139022"/>
          </a:xfrm>
        </p:grpSpPr>
        <p:sp>
          <p:nvSpPr>
            <p:cNvPr id="35" name="TextBox 26"/>
            <p:cNvSpPr txBox="1"/>
            <p:nvPr/>
          </p:nvSpPr>
          <p:spPr>
            <a:xfrm>
              <a:off x="864408" y="3514973"/>
              <a:ext cx="1058750" cy="34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7"/>
          <p:cNvSpPr/>
          <p:nvPr/>
        </p:nvSpPr>
        <p:spPr bwMode="auto">
          <a:xfrm flipV="1">
            <a:off x="3751263" y="3810000"/>
            <a:ext cx="2151063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34"/>
          <p:cNvSpPr/>
          <p:nvPr/>
        </p:nvSpPr>
        <p:spPr bwMode="auto">
          <a:xfrm>
            <a:off x="2508250" y="1289050"/>
            <a:ext cx="1881188" cy="376238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任意多边形 31"/>
          <p:cNvSpPr/>
          <p:nvPr/>
        </p:nvSpPr>
        <p:spPr bwMode="auto">
          <a:xfrm>
            <a:off x="4084638" y="2092325"/>
            <a:ext cx="2036763" cy="51435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54297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8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54295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6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54293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4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2" name="文本框 19"/>
            <p:cNvSpPr txBox="1"/>
            <p:nvPr/>
          </p:nvSpPr>
          <p:spPr>
            <a:xfrm>
              <a:off x="2008332" y="1795179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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2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0" name="文本框 22"/>
            <p:cNvSpPr txBox="1"/>
            <p:nvPr/>
          </p:nvSpPr>
          <p:spPr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5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88" name="文本框 25"/>
            <p:cNvSpPr txBox="1"/>
            <p:nvPr/>
          </p:nvSpPr>
          <p:spPr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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组合 787"/>
          <p:cNvGrpSpPr/>
          <p:nvPr/>
        </p:nvGrpSpPr>
        <p:grpSpPr>
          <a:xfrm>
            <a:off x="523875" y="1598613"/>
            <a:ext cx="2273300" cy="1227137"/>
            <a:chOff x="524436" y="1679136"/>
            <a:chExt cx="2272552" cy="1227484"/>
          </a:xfrm>
        </p:grpSpPr>
        <p:grpSp>
          <p:nvGrpSpPr>
            <p:cNvPr id="56348" name="组合 757"/>
            <p:cNvGrpSpPr/>
            <p:nvPr/>
          </p:nvGrpSpPr>
          <p:grpSpPr>
            <a:xfrm>
              <a:off x="961830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50" name="文本框 759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761" name="文本框 760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62" name="Freeform 99"/>
            <p:cNvSpPr>
              <a:spLocks noChangeAspect="1" noEditPoints="1" noChangeArrowheads="1"/>
            </p:cNvSpPr>
            <p:nvPr/>
          </p:nvSpPr>
          <p:spPr bwMode="auto">
            <a:xfrm>
              <a:off x="524436" y="1679136"/>
              <a:ext cx="418065" cy="432000"/>
            </a:xfrm>
            <a:custGeom>
              <a:avLst/>
              <a:gdLst>
                <a:gd name="T0" fmla="*/ 35 w 89"/>
                <a:gd name="T1" fmla="*/ 11 h 92"/>
                <a:gd name="T2" fmla="*/ 56 w 89"/>
                <a:gd name="T3" fmla="*/ 11 h 92"/>
                <a:gd name="T4" fmla="*/ 70 w 89"/>
                <a:gd name="T5" fmla="*/ 10 h 92"/>
                <a:gd name="T6" fmla="*/ 70 w 89"/>
                <a:gd name="T7" fmla="*/ 27 h 92"/>
                <a:gd name="T8" fmla="*/ 70 w 89"/>
                <a:gd name="T9" fmla="*/ 10 h 92"/>
                <a:gd name="T10" fmla="*/ 30 w 89"/>
                <a:gd name="T11" fmla="*/ 55 h 92"/>
                <a:gd name="T12" fmla="*/ 32 w 89"/>
                <a:gd name="T13" fmla="*/ 85 h 92"/>
                <a:gd name="T14" fmla="*/ 22 w 89"/>
                <a:gd name="T15" fmla="*/ 59 h 92"/>
                <a:gd name="T16" fmla="*/ 17 w 89"/>
                <a:gd name="T17" fmla="*/ 85 h 92"/>
                <a:gd name="T18" fmla="*/ 11 w 89"/>
                <a:gd name="T19" fmla="*/ 55 h 92"/>
                <a:gd name="T20" fmla="*/ 4 w 89"/>
                <a:gd name="T21" fmla="*/ 53 h 92"/>
                <a:gd name="T22" fmla="*/ 10 w 89"/>
                <a:gd name="T23" fmla="*/ 28 h 92"/>
                <a:gd name="T24" fmla="*/ 21 w 89"/>
                <a:gd name="T25" fmla="*/ 35 h 92"/>
                <a:gd name="T26" fmla="*/ 31 w 89"/>
                <a:gd name="T27" fmla="*/ 28 h 92"/>
                <a:gd name="T28" fmla="*/ 44 w 89"/>
                <a:gd name="T29" fmla="*/ 24 h 92"/>
                <a:gd name="T30" fmla="*/ 44 w 89"/>
                <a:gd name="T31" fmla="*/ 27 h 92"/>
                <a:gd name="T32" fmla="*/ 45 w 89"/>
                <a:gd name="T33" fmla="*/ 48 h 92"/>
                <a:gd name="T34" fmla="*/ 45 w 89"/>
                <a:gd name="T35" fmla="*/ 48 h 92"/>
                <a:gd name="T36" fmla="*/ 45 w 89"/>
                <a:gd name="T37" fmla="*/ 48 h 92"/>
                <a:gd name="T38" fmla="*/ 47 w 89"/>
                <a:gd name="T39" fmla="*/ 27 h 92"/>
                <a:gd name="T40" fmla="*/ 47 w 89"/>
                <a:gd name="T41" fmla="*/ 24 h 92"/>
                <a:gd name="T42" fmla="*/ 59 w 89"/>
                <a:gd name="T43" fmla="*/ 28 h 92"/>
                <a:gd name="T44" fmla="*/ 70 w 89"/>
                <a:gd name="T45" fmla="*/ 35 h 92"/>
                <a:gd name="T46" fmla="*/ 80 w 89"/>
                <a:gd name="T47" fmla="*/ 28 h 92"/>
                <a:gd name="T48" fmla="*/ 85 w 89"/>
                <a:gd name="T49" fmla="*/ 51 h 92"/>
                <a:gd name="T50" fmla="*/ 79 w 89"/>
                <a:gd name="T51" fmla="*/ 55 h 92"/>
                <a:gd name="T52" fmla="*/ 80 w 89"/>
                <a:gd name="T53" fmla="*/ 85 h 92"/>
                <a:gd name="T54" fmla="*/ 71 w 89"/>
                <a:gd name="T55" fmla="*/ 59 h 92"/>
                <a:gd name="T56" fmla="*/ 66 w 89"/>
                <a:gd name="T57" fmla="*/ 85 h 92"/>
                <a:gd name="T58" fmla="*/ 60 w 89"/>
                <a:gd name="T59" fmla="*/ 55 h 92"/>
                <a:gd name="T60" fmla="*/ 57 w 89"/>
                <a:gd name="T61" fmla="*/ 55 h 92"/>
                <a:gd name="T62" fmla="*/ 49 w 89"/>
                <a:gd name="T63" fmla="*/ 92 h 92"/>
                <a:gd name="T64" fmla="*/ 43 w 89"/>
                <a:gd name="T65" fmla="*/ 61 h 92"/>
                <a:gd name="T66" fmla="*/ 32 w 89"/>
                <a:gd name="T67" fmla="*/ 92 h 92"/>
                <a:gd name="T68" fmla="*/ 30 w 89"/>
                <a:gd name="T69" fmla="*/ 52 h 92"/>
                <a:gd name="T70" fmla="*/ 13 w 89"/>
                <a:gd name="T71" fmla="*/ 18 h 92"/>
                <a:gd name="T72" fmla="*/ 29 w 89"/>
                <a:gd name="T73" fmla="*/ 18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2" name="组合 791"/>
          <p:cNvGrpSpPr/>
          <p:nvPr/>
        </p:nvGrpSpPr>
        <p:grpSpPr>
          <a:xfrm>
            <a:off x="3376613" y="3143250"/>
            <a:ext cx="2216150" cy="1228725"/>
            <a:chOff x="3376310" y="3224624"/>
            <a:chExt cx="2216028" cy="1227484"/>
          </a:xfrm>
        </p:grpSpPr>
        <p:grpSp>
          <p:nvGrpSpPr>
            <p:cNvPr id="56344" name="组合 774"/>
            <p:cNvGrpSpPr/>
            <p:nvPr/>
          </p:nvGrpSpPr>
          <p:grpSpPr>
            <a:xfrm>
              <a:off x="3757180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46" name="文本框 775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777" name="文本框 776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3" name="Freeform 8"/>
            <p:cNvSpPr>
              <a:spLocks noChangeAspect="1" noEditPoints="1" noChangeArrowheads="1"/>
            </p:cNvSpPr>
            <p:nvPr/>
          </p:nvSpPr>
          <p:spPr bwMode="auto">
            <a:xfrm>
              <a:off x="3376310" y="3266255"/>
              <a:ext cx="396000" cy="392893"/>
            </a:xfrm>
            <a:custGeom>
              <a:avLst/>
              <a:gdLst>
                <a:gd name="T0" fmla="*/ 39 w 108"/>
                <a:gd name="T1" fmla="*/ 4 h 107"/>
                <a:gd name="T2" fmla="*/ 104 w 108"/>
                <a:gd name="T3" fmla="*/ 38 h 107"/>
                <a:gd name="T4" fmla="*/ 70 w 108"/>
                <a:gd name="T5" fmla="*/ 103 h 107"/>
                <a:gd name="T6" fmla="*/ 30 w 108"/>
                <a:gd name="T7" fmla="*/ 99 h 107"/>
                <a:gd name="T8" fmla="*/ 5 w 108"/>
                <a:gd name="T9" fmla="*/ 69 h 107"/>
                <a:gd name="T10" fmla="*/ 95 w 108"/>
                <a:gd name="T11" fmla="*/ 61 h 107"/>
                <a:gd name="T12" fmla="*/ 90 w 108"/>
                <a:gd name="T13" fmla="*/ 45 h 107"/>
                <a:gd name="T14" fmla="*/ 79 w 108"/>
                <a:gd name="T15" fmla="*/ 42 h 107"/>
                <a:gd name="T16" fmla="*/ 74 w 108"/>
                <a:gd name="T17" fmla="*/ 35 h 107"/>
                <a:gd name="T18" fmla="*/ 78 w 108"/>
                <a:gd name="T19" fmla="*/ 25 h 107"/>
                <a:gd name="T20" fmla="*/ 72 w 108"/>
                <a:gd name="T21" fmla="*/ 24 h 107"/>
                <a:gd name="T22" fmla="*/ 69 w 108"/>
                <a:gd name="T23" fmla="*/ 31 h 107"/>
                <a:gd name="T24" fmla="*/ 66 w 108"/>
                <a:gd name="T25" fmla="*/ 25 h 107"/>
                <a:gd name="T26" fmla="*/ 65 w 108"/>
                <a:gd name="T27" fmla="*/ 15 h 107"/>
                <a:gd name="T28" fmla="*/ 57 w 108"/>
                <a:gd name="T29" fmla="*/ 13 h 107"/>
                <a:gd name="T30" fmla="*/ 46 w 108"/>
                <a:gd name="T31" fmla="*/ 15 h 107"/>
                <a:gd name="T32" fmla="*/ 40 w 108"/>
                <a:gd name="T33" fmla="*/ 23 h 107"/>
                <a:gd name="T34" fmla="*/ 36 w 108"/>
                <a:gd name="T35" fmla="*/ 20 h 107"/>
                <a:gd name="T36" fmla="*/ 31 w 108"/>
                <a:gd name="T37" fmla="*/ 28 h 107"/>
                <a:gd name="T38" fmla="*/ 25 w 108"/>
                <a:gd name="T39" fmla="*/ 31 h 107"/>
                <a:gd name="T40" fmla="*/ 29 w 108"/>
                <a:gd name="T41" fmla="*/ 34 h 107"/>
                <a:gd name="T42" fmla="*/ 34 w 108"/>
                <a:gd name="T43" fmla="*/ 29 h 107"/>
                <a:gd name="T44" fmla="*/ 39 w 108"/>
                <a:gd name="T45" fmla="*/ 35 h 107"/>
                <a:gd name="T46" fmla="*/ 33 w 108"/>
                <a:gd name="T47" fmla="*/ 40 h 107"/>
                <a:gd name="T48" fmla="*/ 32 w 108"/>
                <a:gd name="T49" fmla="*/ 46 h 107"/>
                <a:gd name="T50" fmla="*/ 30 w 108"/>
                <a:gd name="T51" fmla="*/ 52 h 107"/>
                <a:gd name="T52" fmla="*/ 22 w 108"/>
                <a:gd name="T53" fmla="*/ 52 h 107"/>
                <a:gd name="T54" fmla="*/ 24 w 108"/>
                <a:gd name="T55" fmla="*/ 60 h 107"/>
                <a:gd name="T56" fmla="*/ 26 w 108"/>
                <a:gd name="T57" fmla="*/ 60 h 107"/>
                <a:gd name="T58" fmla="*/ 32 w 108"/>
                <a:gd name="T59" fmla="*/ 64 h 107"/>
                <a:gd name="T60" fmla="*/ 38 w 108"/>
                <a:gd name="T61" fmla="*/ 66 h 107"/>
                <a:gd name="T62" fmla="*/ 46 w 108"/>
                <a:gd name="T63" fmla="*/ 62 h 107"/>
                <a:gd name="T64" fmla="*/ 56 w 108"/>
                <a:gd name="T65" fmla="*/ 63 h 107"/>
                <a:gd name="T66" fmla="*/ 62 w 108"/>
                <a:gd name="T67" fmla="*/ 66 h 107"/>
                <a:gd name="T68" fmla="*/ 71 w 108"/>
                <a:gd name="T69" fmla="*/ 66 h 107"/>
                <a:gd name="T70" fmla="*/ 72 w 108"/>
                <a:gd name="T71" fmla="*/ 73 h 107"/>
                <a:gd name="T72" fmla="*/ 69 w 108"/>
                <a:gd name="T73" fmla="*/ 79 h 107"/>
                <a:gd name="T74" fmla="*/ 68 w 108"/>
                <a:gd name="T75" fmla="*/ 85 h 107"/>
                <a:gd name="T76" fmla="*/ 64 w 108"/>
                <a:gd name="T77" fmla="*/ 90 h 107"/>
                <a:gd name="T78" fmla="*/ 61 w 108"/>
                <a:gd name="T79" fmla="*/ 94 h 107"/>
                <a:gd name="T80" fmla="*/ 91 w 108"/>
                <a:gd name="T81" fmla="*/ 73 h 107"/>
                <a:gd name="T82" fmla="*/ 52 w 108"/>
                <a:gd name="T83" fmla="*/ 94 h 107"/>
                <a:gd name="T84" fmla="*/ 45 w 108"/>
                <a:gd name="T85" fmla="*/ 84 h 107"/>
                <a:gd name="T86" fmla="*/ 41 w 108"/>
                <a:gd name="T87" fmla="*/ 80 h 107"/>
                <a:gd name="T88" fmla="*/ 36 w 108"/>
                <a:gd name="T89" fmla="*/ 75 h 107"/>
                <a:gd name="T90" fmla="*/ 38 w 108"/>
                <a:gd name="T91" fmla="*/ 67 h 107"/>
                <a:gd name="T92" fmla="*/ 29 w 108"/>
                <a:gd name="T93" fmla="*/ 64 h 107"/>
                <a:gd name="T94" fmla="*/ 20 w 108"/>
                <a:gd name="T95" fmla="*/ 62 h 107"/>
                <a:gd name="T96" fmla="*/ 13 w 108"/>
                <a:gd name="T97" fmla="*/ 56 h 107"/>
                <a:gd name="T98" fmla="*/ 35 w 108"/>
                <a:gd name="T99" fmla="*/ 9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07"/>
                <a:gd name="T152" fmla="*/ 108 w 108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07">
                  <a:moveTo>
                    <a:pt x="39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3" y="0"/>
                    <a:pt x="67" y="2"/>
                    <a:pt x="78" y="8"/>
                  </a:cubicBezTo>
                  <a:cubicBezTo>
                    <a:pt x="90" y="14"/>
                    <a:pt x="99" y="24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8" y="52"/>
                    <a:pt x="106" y="66"/>
                    <a:pt x="100" y="78"/>
                  </a:cubicBezTo>
                  <a:cubicBezTo>
                    <a:pt x="94" y="89"/>
                    <a:pt x="83" y="99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56" y="107"/>
                    <a:pt x="42" y="106"/>
                    <a:pt x="30" y="99"/>
                  </a:cubicBezTo>
                  <a:cubicBezTo>
                    <a:pt x="18" y="93"/>
                    <a:pt x="9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55"/>
                    <a:pt x="2" y="41"/>
                    <a:pt x="8" y="29"/>
                  </a:cubicBezTo>
                  <a:cubicBezTo>
                    <a:pt x="15" y="18"/>
                    <a:pt x="25" y="8"/>
                    <a:pt x="39" y="4"/>
                  </a:cubicBezTo>
                  <a:close/>
                  <a:moveTo>
                    <a:pt x="95" y="6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79" y="43"/>
                    <a:pt x="79" y="42"/>
                  </a:cubicBezTo>
                  <a:cubicBezTo>
                    <a:pt x="79" y="41"/>
                    <a:pt x="77" y="40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8" y="25"/>
                    <a:pt x="78" y="25"/>
                  </a:cubicBezTo>
                  <a:cubicBezTo>
                    <a:pt x="79" y="25"/>
                    <a:pt x="79" y="23"/>
                    <a:pt x="79" y="23"/>
                  </a:cubicBezTo>
                  <a:cubicBezTo>
                    <a:pt x="79" y="23"/>
                    <a:pt x="77" y="23"/>
                    <a:pt x="76" y="23"/>
                  </a:cubicBezTo>
                  <a:cubicBezTo>
                    <a:pt x="75" y="23"/>
                    <a:pt x="73" y="24"/>
                    <a:pt x="72" y="24"/>
                  </a:cubicBezTo>
                  <a:cubicBezTo>
                    <a:pt x="71" y="25"/>
                    <a:pt x="73" y="27"/>
                    <a:pt x="73" y="2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4" y="12"/>
                    <a:pt x="49" y="12"/>
                    <a:pt x="44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21"/>
                    <a:pt x="45" y="21"/>
                  </a:cubicBezTo>
                  <a:cubicBezTo>
                    <a:pt x="45" y="22"/>
                    <a:pt x="43" y="22"/>
                    <a:pt x="43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5"/>
                    <a:pt x="39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8" y="39"/>
                    <a:pt x="36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51"/>
                    <a:pt x="32" y="52"/>
                  </a:cubicBezTo>
                  <a:cubicBezTo>
                    <a:pt x="32" y="52"/>
                    <a:pt x="31" y="52"/>
                    <a:pt x="30" y="52"/>
                  </a:cubicBezTo>
                  <a:cubicBezTo>
                    <a:pt x="29" y="53"/>
                    <a:pt x="28" y="49"/>
                    <a:pt x="28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5"/>
                    <a:pt x="38" y="65"/>
                    <a:pt x="40" y="64"/>
                  </a:cubicBezTo>
                  <a:cubicBezTo>
                    <a:pt x="41" y="63"/>
                    <a:pt x="44" y="62"/>
                    <a:pt x="44" y="62"/>
                  </a:cubicBezTo>
                  <a:cubicBezTo>
                    <a:pt x="45" y="62"/>
                    <a:pt x="45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9" y="62"/>
                    <a:pt x="50" y="61"/>
                    <a:pt x="51" y="62"/>
                  </a:cubicBezTo>
                  <a:cubicBezTo>
                    <a:pt x="52" y="62"/>
                    <a:pt x="55" y="62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8" y="64"/>
                    <a:pt x="58" y="64"/>
                    <a:pt x="59" y="65"/>
                  </a:cubicBezTo>
                  <a:cubicBezTo>
                    <a:pt x="61" y="65"/>
                    <a:pt x="61" y="66"/>
                    <a:pt x="62" y="66"/>
                  </a:cubicBezTo>
                  <a:cubicBezTo>
                    <a:pt x="64" y="66"/>
                    <a:pt x="65" y="66"/>
                    <a:pt x="66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71" y="66"/>
                    <a:pt x="71" y="66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70"/>
                    <a:pt x="71" y="71"/>
                  </a:cubicBezTo>
                  <a:cubicBezTo>
                    <a:pt x="72" y="72"/>
                    <a:pt x="72" y="72"/>
                    <a:pt x="72" y="73"/>
                  </a:cubicBezTo>
                  <a:cubicBezTo>
                    <a:pt x="72" y="74"/>
                    <a:pt x="73" y="75"/>
                    <a:pt x="72" y="76"/>
                  </a:cubicBezTo>
                  <a:cubicBezTo>
                    <a:pt x="71" y="76"/>
                    <a:pt x="71" y="77"/>
                    <a:pt x="70" y="77"/>
                  </a:cubicBezTo>
                  <a:cubicBezTo>
                    <a:pt x="70" y="78"/>
                    <a:pt x="70" y="77"/>
                    <a:pt x="69" y="79"/>
                  </a:cubicBezTo>
                  <a:cubicBezTo>
                    <a:pt x="69" y="80"/>
                    <a:pt x="68" y="81"/>
                    <a:pt x="68" y="81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4"/>
                    <a:pt x="69" y="84"/>
                    <a:pt x="68" y="85"/>
                  </a:cubicBezTo>
                  <a:cubicBezTo>
                    <a:pt x="67" y="86"/>
                    <a:pt x="68" y="87"/>
                    <a:pt x="67" y="88"/>
                  </a:cubicBezTo>
                  <a:cubicBezTo>
                    <a:pt x="66" y="88"/>
                    <a:pt x="64" y="89"/>
                    <a:pt x="64" y="89"/>
                  </a:cubicBezTo>
                  <a:cubicBezTo>
                    <a:pt x="64" y="89"/>
                    <a:pt x="64" y="89"/>
                    <a:pt x="64" y="90"/>
                  </a:cubicBezTo>
                  <a:cubicBezTo>
                    <a:pt x="64" y="91"/>
                    <a:pt x="65" y="91"/>
                    <a:pt x="63" y="92"/>
                  </a:cubicBezTo>
                  <a:cubicBezTo>
                    <a:pt x="62" y="93"/>
                    <a:pt x="60" y="93"/>
                    <a:pt x="60" y="93"/>
                  </a:cubicBezTo>
                  <a:cubicBezTo>
                    <a:pt x="60" y="93"/>
                    <a:pt x="61" y="94"/>
                    <a:pt x="61" y="94"/>
                  </a:cubicBezTo>
                  <a:cubicBezTo>
                    <a:pt x="63" y="94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7" y="90"/>
                    <a:pt x="86" y="82"/>
                    <a:pt x="91" y="73"/>
                  </a:cubicBezTo>
                  <a:cubicBezTo>
                    <a:pt x="93" y="69"/>
                    <a:pt x="94" y="65"/>
                    <a:pt x="95" y="61"/>
                  </a:cubicBezTo>
                  <a:close/>
                  <a:moveTo>
                    <a:pt x="53" y="95"/>
                  </a:move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0"/>
                    <a:pt x="52" y="89"/>
                  </a:cubicBezTo>
                  <a:cubicBezTo>
                    <a:pt x="52" y="88"/>
                    <a:pt x="49" y="84"/>
                    <a:pt x="49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4" y="84"/>
                    <a:pt x="44" y="84"/>
                  </a:cubicBezTo>
                  <a:cubicBezTo>
                    <a:pt x="44" y="83"/>
                    <a:pt x="41" y="82"/>
                    <a:pt x="41" y="82"/>
                  </a:cubicBezTo>
                  <a:cubicBezTo>
                    <a:pt x="41" y="82"/>
                    <a:pt x="41" y="81"/>
                    <a:pt x="41" y="80"/>
                  </a:cubicBezTo>
                  <a:cubicBezTo>
                    <a:pt x="40" y="79"/>
                    <a:pt x="40" y="79"/>
                    <a:pt x="39" y="79"/>
                  </a:cubicBezTo>
                  <a:cubicBezTo>
                    <a:pt x="38" y="78"/>
                    <a:pt x="38" y="78"/>
                    <a:pt x="37" y="77"/>
                  </a:cubicBezTo>
                  <a:cubicBezTo>
                    <a:pt x="37" y="76"/>
                    <a:pt x="37" y="76"/>
                    <a:pt x="36" y="75"/>
                  </a:cubicBezTo>
                  <a:cubicBezTo>
                    <a:pt x="36" y="74"/>
                    <a:pt x="38" y="71"/>
                    <a:pt x="38" y="70"/>
                  </a:cubicBezTo>
                  <a:cubicBezTo>
                    <a:pt x="38" y="70"/>
                    <a:pt x="37" y="68"/>
                    <a:pt x="37" y="68"/>
                  </a:cubicBezTo>
                  <a:cubicBezTo>
                    <a:pt x="37" y="68"/>
                    <a:pt x="37" y="68"/>
                    <a:pt x="38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2"/>
                    <a:pt x="20" y="62"/>
                  </a:cubicBezTo>
                  <a:cubicBezTo>
                    <a:pt x="20" y="61"/>
                    <a:pt x="19" y="61"/>
                    <a:pt x="17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9"/>
                    <a:pt x="14" y="62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8" y="77"/>
                    <a:pt x="25" y="85"/>
                    <a:pt x="35" y="90"/>
                  </a:cubicBezTo>
                  <a:cubicBezTo>
                    <a:pt x="40" y="93"/>
                    <a:pt x="47" y="95"/>
                    <a:pt x="53" y="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10288" y="1598613"/>
            <a:ext cx="2227262" cy="1227137"/>
            <a:chOff x="6110589" y="1679136"/>
            <a:chExt cx="2226745" cy="1227484"/>
          </a:xfrm>
        </p:grpSpPr>
        <p:grpSp>
          <p:nvGrpSpPr>
            <p:cNvPr id="56340" name="组合 766"/>
            <p:cNvGrpSpPr/>
            <p:nvPr/>
          </p:nvGrpSpPr>
          <p:grpSpPr>
            <a:xfrm>
              <a:off x="6502176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42" name="文本框 767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769" name="文本框 768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4" name="Freeform 36"/>
            <p:cNvSpPr>
              <a:spLocks noEditPoints="1" noChangeArrowheads="1"/>
            </p:cNvSpPr>
            <p:nvPr/>
          </p:nvSpPr>
          <p:spPr bwMode="auto">
            <a:xfrm>
              <a:off x="6110589" y="1723911"/>
              <a:ext cx="395728" cy="395728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3" name="组合 792"/>
          <p:cNvGrpSpPr/>
          <p:nvPr/>
        </p:nvGrpSpPr>
        <p:grpSpPr>
          <a:xfrm>
            <a:off x="6202363" y="3143250"/>
            <a:ext cx="2116137" cy="1228725"/>
            <a:chOff x="6203032" y="3224624"/>
            <a:chExt cx="2114973" cy="1227484"/>
          </a:xfrm>
        </p:grpSpPr>
        <p:grpSp>
          <p:nvGrpSpPr>
            <p:cNvPr id="56336" name="组合 778"/>
            <p:cNvGrpSpPr/>
            <p:nvPr/>
          </p:nvGrpSpPr>
          <p:grpSpPr>
            <a:xfrm>
              <a:off x="6482847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38" name="文本框 779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781" name="文本框 780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5" name="Freeform 39"/>
            <p:cNvSpPr>
              <a:spLocks noEditPoints="1" noChangeArrowheads="1"/>
            </p:cNvSpPr>
            <p:nvPr/>
          </p:nvSpPr>
          <p:spPr bwMode="auto">
            <a:xfrm>
              <a:off x="6203032" y="3266254"/>
              <a:ext cx="314509" cy="432017"/>
            </a:xfrm>
            <a:custGeom>
              <a:avLst/>
              <a:gdLst>
                <a:gd name="T0" fmla="*/ 8 w 77"/>
                <a:gd name="T1" fmla="*/ 0 h 106"/>
                <a:gd name="T2" fmla="*/ 64 w 77"/>
                <a:gd name="T3" fmla="*/ 0 h 106"/>
                <a:gd name="T4" fmla="*/ 73 w 77"/>
                <a:gd name="T5" fmla="*/ 9 h 106"/>
                <a:gd name="T6" fmla="*/ 73 w 77"/>
                <a:gd name="T7" fmla="*/ 62 h 106"/>
                <a:gd name="T8" fmla="*/ 63 w 77"/>
                <a:gd name="T9" fmla="*/ 60 h 106"/>
                <a:gd name="T10" fmla="*/ 63 w 77"/>
                <a:gd name="T11" fmla="*/ 56 h 106"/>
                <a:gd name="T12" fmla="*/ 63 w 77"/>
                <a:gd name="T13" fmla="*/ 11 h 106"/>
                <a:gd name="T14" fmla="*/ 9 w 77"/>
                <a:gd name="T15" fmla="*/ 11 h 106"/>
                <a:gd name="T16" fmla="*/ 9 w 77"/>
                <a:gd name="T17" fmla="*/ 87 h 106"/>
                <a:gd name="T18" fmla="*/ 36 w 77"/>
                <a:gd name="T19" fmla="*/ 87 h 106"/>
                <a:gd name="T20" fmla="*/ 40 w 77"/>
                <a:gd name="T21" fmla="*/ 96 h 106"/>
                <a:gd name="T22" fmla="*/ 8 w 77"/>
                <a:gd name="T23" fmla="*/ 96 h 106"/>
                <a:gd name="T24" fmla="*/ 0 w 77"/>
                <a:gd name="T25" fmla="*/ 88 h 106"/>
                <a:gd name="T26" fmla="*/ 0 w 77"/>
                <a:gd name="T27" fmla="*/ 9 h 106"/>
                <a:gd name="T28" fmla="*/ 8 w 77"/>
                <a:gd name="T29" fmla="*/ 0 h 106"/>
                <a:gd name="T30" fmla="*/ 16 w 77"/>
                <a:gd name="T31" fmla="*/ 47 h 106"/>
                <a:gd name="T32" fmla="*/ 16 w 77"/>
                <a:gd name="T33" fmla="*/ 54 h 106"/>
                <a:gd name="T34" fmla="*/ 36 w 77"/>
                <a:gd name="T35" fmla="*/ 54 h 106"/>
                <a:gd name="T36" fmla="*/ 36 w 77"/>
                <a:gd name="T37" fmla="*/ 47 h 106"/>
                <a:gd name="T38" fmla="*/ 16 w 77"/>
                <a:gd name="T39" fmla="*/ 47 h 106"/>
                <a:gd name="T40" fmla="*/ 16 w 77"/>
                <a:gd name="T41" fmla="*/ 34 h 106"/>
                <a:gd name="T42" fmla="*/ 16 w 77"/>
                <a:gd name="T43" fmla="*/ 41 h 106"/>
                <a:gd name="T44" fmla="*/ 36 w 77"/>
                <a:gd name="T45" fmla="*/ 41 h 106"/>
                <a:gd name="T46" fmla="*/ 36 w 77"/>
                <a:gd name="T47" fmla="*/ 34 h 106"/>
                <a:gd name="T48" fmla="*/ 16 w 77"/>
                <a:gd name="T49" fmla="*/ 34 h 106"/>
                <a:gd name="T50" fmla="*/ 16 w 77"/>
                <a:gd name="T51" fmla="*/ 21 h 106"/>
                <a:gd name="T52" fmla="*/ 16 w 77"/>
                <a:gd name="T53" fmla="*/ 28 h 106"/>
                <a:gd name="T54" fmla="*/ 55 w 77"/>
                <a:gd name="T55" fmla="*/ 28 h 106"/>
                <a:gd name="T56" fmla="*/ 55 w 77"/>
                <a:gd name="T57" fmla="*/ 21 h 106"/>
                <a:gd name="T58" fmla="*/ 16 w 77"/>
                <a:gd name="T59" fmla="*/ 21 h 106"/>
                <a:gd name="T60" fmla="*/ 47 w 77"/>
                <a:gd name="T61" fmla="*/ 42 h 106"/>
                <a:gd name="T62" fmla="*/ 45 w 77"/>
                <a:gd name="T63" fmla="*/ 70 h 106"/>
                <a:gd name="T64" fmla="*/ 43 w 77"/>
                <a:gd name="T65" fmla="*/ 69 h 106"/>
                <a:gd name="T66" fmla="*/ 39 w 77"/>
                <a:gd name="T67" fmla="*/ 71 h 106"/>
                <a:gd name="T68" fmla="*/ 38 w 77"/>
                <a:gd name="T69" fmla="*/ 74 h 106"/>
                <a:gd name="T70" fmla="*/ 48 w 77"/>
                <a:gd name="T71" fmla="*/ 98 h 106"/>
                <a:gd name="T72" fmla="*/ 48 w 77"/>
                <a:gd name="T73" fmla="*/ 106 h 106"/>
                <a:gd name="T74" fmla="*/ 71 w 77"/>
                <a:gd name="T75" fmla="*/ 106 h 106"/>
                <a:gd name="T76" fmla="*/ 71 w 77"/>
                <a:gd name="T77" fmla="*/ 97 h 106"/>
                <a:gd name="T78" fmla="*/ 77 w 77"/>
                <a:gd name="T79" fmla="*/ 73 h 106"/>
                <a:gd name="T80" fmla="*/ 76 w 77"/>
                <a:gd name="T81" fmla="*/ 69 h 106"/>
                <a:gd name="T82" fmla="*/ 71 w 77"/>
                <a:gd name="T83" fmla="*/ 68 h 106"/>
                <a:gd name="T84" fmla="*/ 69 w 77"/>
                <a:gd name="T85" fmla="*/ 70 h 106"/>
                <a:gd name="T86" fmla="*/ 68 w 77"/>
                <a:gd name="T87" fmla="*/ 68 h 106"/>
                <a:gd name="T88" fmla="*/ 64 w 77"/>
                <a:gd name="T89" fmla="*/ 67 h 106"/>
                <a:gd name="T90" fmla="*/ 62 w 77"/>
                <a:gd name="T91" fmla="*/ 68 h 106"/>
                <a:gd name="T92" fmla="*/ 61 w 77"/>
                <a:gd name="T93" fmla="*/ 66 h 106"/>
                <a:gd name="T94" fmla="*/ 57 w 77"/>
                <a:gd name="T95" fmla="*/ 66 h 106"/>
                <a:gd name="T96" fmla="*/ 55 w 77"/>
                <a:gd name="T97" fmla="*/ 41 h 106"/>
                <a:gd name="T98" fmla="*/ 47 w 77"/>
                <a:gd name="T99" fmla="*/ 42 h 106"/>
                <a:gd name="T100" fmla="*/ 25 w 77"/>
                <a:gd name="T101" fmla="*/ 4 h 106"/>
                <a:gd name="T102" fmla="*/ 25 w 77"/>
                <a:gd name="T103" fmla="*/ 7 h 106"/>
                <a:gd name="T104" fmla="*/ 47 w 77"/>
                <a:gd name="T105" fmla="*/ 7 h 106"/>
                <a:gd name="T106" fmla="*/ 47 w 77"/>
                <a:gd name="T107" fmla="*/ 4 h 106"/>
                <a:gd name="T108" fmla="*/ 25 w 77"/>
                <a:gd name="T109" fmla="*/ 4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106"/>
                <a:gd name="T167" fmla="*/ 77 w 77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106">
                  <a:moveTo>
                    <a:pt x="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3"/>
                    <a:pt x="0" y="8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6" y="47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16" y="47"/>
                    <a:pt x="16" y="47"/>
                    <a:pt x="16" y="47"/>
                  </a:cubicBezTo>
                  <a:close/>
                  <a:moveTo>
                    <a:pt x="16" y="3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16" y="21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47" y="42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25" y="4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1" name="组合 790"/>
          <p:cNvGrpSpPr/>
          <p:nvPr/>
        </p:nvGrpSpPr>
        <p:grpSpPr>
          <a:xfrm>
            <a:off x="463550" y="3143250"/>
            <a:ext cx="2314575" cy="1228725"/>
            <a:chOff x="462973" y="3224624"/>
            <a:chExt cx="2314686" cy="1227484"/>
          </a:xfrm>
        </p:grpSpPr>
        <p:grpSp>
          <p:nvGrpSpPr>
            <p:cNvPr id="56332" name="组合 770"/>
            <p:cNvGrpSpPr/>
            <p:nvPr/>
          </p:nvGrpSpPr>
          <p:grpSpPr>
            <a:xfrm>
              <a:off x="942501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34" name="文本框 771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773" name="文本框 772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6" name="Freeform 94"/>
            <p:cNvSpPr>
              <a:spLocks noEditPoints="1" noChangeArrowheads="1"/>
            </p:cNvSpPr>
            <p:nvPr/>
          </p:nvSpPr>
          <p:spPr bwMode="auto">
            <a:xfrm>
              <a:off x="462973" y="3266254"/>
              <a:ext cx="449298" cy="355983"/>
            </a:xfrm>
            <a:custGeom>
              <a:avLst/>
              <a:gdLst>
                <a:gd name="T0" fmla="*/ 18 w 110"/>
                <a:gd name="T1" fmla="*/ 56 h 87"/>
                <a:gd name="T2" fmla="*/ 24 w 110"/>
                <a:gd name="T3" fmla="*/ 55 h 87"/>
                <a:gd name="T4" fmla="*/ 29 w 110"/>
                <a:gd name="T5" fmla="*/ 58 h 87"/>
                <a:gd name="T6" fmla="*/ 40 w 110"/>
                <a:gd name="T7" fmla="*/ 70 h 87"/>
                <a:gd name="T8" fmla="*/ 34 w 110"/>
                <a:gd name="T9" fmla="*/ 56 h 87"/>
                <a:gd name="T10" fmla="*/ 25 w 110"/>
                <a:gd name="T11" fmla="*/ 42 h 87"/>
                <a:gd name="T12" fmla="*/ 26 w 110"/>
                <a:gd name="T13" fmla="*/ 38 h 87"/>
                <a:gd name="T14" fmla="*/ 33 w 110"/>
                <a:gd name="T15" fmla="*/ 53 h 87"/>
                <a:gd name="T16" fmla="*/ 45 w 110"/>
                <a:gd name="T17" fmla="*/ 46 h 87"/>
                <a:gd name="T18" fmla="*/ 57 w 110"/>
                <a:gd name="T19" fmla="*/ 41 h 87"/>
                <a:gd name="T20" fmla="*/ 56 w 110"/>
                <a:gd name="T21" fmla="*/ 35 h 87"/>
                <a:gd name="T22" fmla="*/ 60 w 110"/>
                <a:gd name="T23" fmla="*/ 30 h 87"/>
                <a:gd name="T24" fmla="*/ 71 w 110"/>
                <a:gd name="T25" fmla="*/ 33 h 87"/>
                <a:gd name="T26" fmla="*/ 70 w 110"/>
                <a:gd name="T27" fmla="*/ 42 h 87"/>
                <a:gd name="T28" fmla="*/ 95 w 110"/>
                <a:gd name="T29" fmla="*/ 31 h 87"/>
                <a:gd name="T30" fmla="*/ 98 w 110"/>
                <a:gd name="T31" fmla="*/ 22 h 87"/>
                <a:gd name="T32" fmla="*/ 109 w 110"/>
                <a:gd name="T33" fmla="*/ 24 h 87"/>
                <a:gd name="T34" fmla="*/ 110 w 110"/>
                <a:gd name="T35" fmla="*/ 30 h 87"/>
                <a:gd name="T36" fmla="*/ 107 w 110"/>
                <a:gd name="T37" fmla="*/ 35 h 87"/>
                <a:gd name="T38" fmla="*/ 83 w 110"/>
                <a:gd name="T39" fmla="*/ 56 h 87"/>
                <a:gd name="T40" fmla="*/ 80 w 110"/>
                <a:gd name="T41" fmla="*/ 66 h 87"/>
                <a:gd name="T42" fmla="*/ 69 w 110"/>
                <a:gd name="T43" fmla="*/ 64 h 87"/>
                <a:gd name="T44" fmla="*/ 68 w 110"/>
                <a:gd name="T45" fmla="*/ 58 h 87"/>
                <a:gd name="T46" fmla="*/ 57 w 110"/>
                <a:gd name="T47" fmla="*/ 57 h 87"/>
                <a:gd name="T48" fmla="*/ 101 w 110"/>
                <a:gd name="T49" fmla="*/ 68 h 87"/>
                <a:gd name="T50" fmla="*/ 71 w 110"/>
                <a:gd name="T51" fmla="*/ 74 h 87"/>
                <a:gd name="T52" fmla="*/ 48 w 110"/>
                <a:gd name="T53" fmla="*/ 80 h 87"/>
                <a:gd name="T54" fmla="*/ 45 w 110"/>
                <a:gd name="T55" fmla="*/ 85 h 87"/>
                <a:gd name="T56" fmla="*/ 34 w 110"/>
                <a:gd name="T57" fmla="*/ 83 h 87"/>
                <a:gd name="T58" fmla="*/ 33 w 110"/>
                <a:gd name="T59" fmla="*/ 76 h 87"/>
                <a:gd name="T60" fmla="*/ 16 w 110"/>
                <a:gd name="T61" fmla="*/ 67 h 87"/>
                <a:gd name="T62" fmla="*/ 16 w 110"/>
                <a:gd name="T63" fmla="*/ 67 h 87"/>
                <a:gd name="T64" fmla="*/ 2 w 110"/>
                <a:gd name="T65" fmla="*/ 25 h 87"/>
                <a:gd name="T66" fmla="*/ 24 w 110"/>
                <a:gd name="T67" fmla="*/ 28 h 87"/>
                <a:gd name="T68" fmla="*/ 38 w 110"/>
                <a:gd name="T69" fmla="*/ 18 h 87"/>
                <a:gd name="T70" fmla="*/ 48 w 110"/>
                <a:gd name="T71" fmla="*/ 29 h 87"/>
                <a:gd name="T72" fmla="*/ 77 w 110"/>
                <a:gd name="T73" fmla="*/ 30 h 87"/>
                <a:gd name="T74" fmla="*/ 98 w 110"/>
                <a:gd name="T75" fmla="*/ 0 h 87"/>
                <a:gd name="T76" fmla="*/ 62 w 110"/>
                <a:gd name="T77" fmla="*/ 18 h 87"/>
                <a:gd name="T78" fmla="*/ 40 w 110"/>
                <a:gd name="T79" fmla="*/ 14 h 87"/>
                <a:gd name="T80" fmla="*/ 26 w 110"/>
                <a:gd name="T81" fmla="*/ 24 h 87"/>
                <a:gd name="T82" fmla="*/ 21 w 110"/>
                <a:gd name="T83" fmla="*/ 20 h 87"/>
                <a:gd name="T84" fmla="*/ 103 w 110"/>
                <a:gd name="T85" fmla="*/ 24 h 87"/>
                <a:gd name="T86" fmla="*/ 98 w 110"/>
                <a:gd name="T87" fmla="*/ 28 h 87"/>
                <a:gd name="T88" fmla="*/ 101 w 110"/>
                <a:gd name="T89" fmla="*/ 33 h 87"/>
                <a:gd name="T90" fmla="*/ 107 w 110"/>
                <a:gd name="T91" fmla="*/ 29 h 87"/>
                <a:gd name="T92" fmla="*/ 80 w 110"/>
                <a:gd name="T93" fmla="*/ 57 h 87"/>
                <a:gd name="T94" fmla="*/ 73 w 110"/>
                <a:gd name="T95" fmla="*/ 55 h 87"/>
                <a:gd name="T96" fmla="*/ 72 w 110"/>
                <a:gd name="T97" fmla="*/ 62 h 87"/>
                <a:gd name="T98" fmla="*/ 78 w 110"/>
                <a:gd name="T99" fmla="*/ 63 h 87"/>
                <a:gd name="T100" fmla="*/ 80 w 110"/>
                <a:gd name="T101" fmla="*/ 57 h 87"/>
                <a:gd name="T102" fmla="*/ 61 w 110"/>
                <a:gd name="T103" fmla="*/ 33 h 87"/>
                <a:gd name="T104" fmla="*/ 60 w 110"/>
                <a:gd name="T105" fmla="*/ 40 h 87"/>
                <a:gd name="T106" fmla="*/ 67 w 110"/>
                <a:gd name="T107" fmla="*/ 41 h 87"/>
                <a:gd name="T108" fmla="*/ 68 w 110"/>
                <a:gd name="T109" fmla="*/ 34 h 87"/>
                <a:gd name="T110" fmla="*/ 41 w 110"/>
                <a:gd name="T111" fmla="*/ 74 h 87"/>
                <a:gd name="T112" fmla="*/ 36 w 110"/>
                <a:gd name="T113" fmla="*/ 77 h 87"/>
                <a:gd name="T114" fmla="*/ 39 w 110"/>
                <a:gd name="T115" fmla="*/ 83 h 87"/>
                <a:gd name="T116" fmla="*/ 45 w 110"/>
                <a:gd name="T117" fmla="*/ 79 h 87"/>
                <a:gd name="T118" fmla="*/ 27 w 110"/>
                <a:gd name="T119" fmla="*/ 60 h 87"/>
                <a:gd name="T120" fmla="*/ 20 w 110"/>
                <a:gd name="T121" fmla="*/ 59 h 87"/>
                <a:gd name="T122" fmla="*/ 19 w 110"/>
                <a:gd name="T123" fmla="*/ 65 h 87"/>
                <a:gd name="T124" fmla="*/ 25 w 110"/>
                <a:gd name="T125" fmla="*/ 66 h 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87"/>
                <a:gd name="T191" fmla="*/ 110 w 110"/>
                <a:gd name="T192" fmla="*/ 87 h 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87">
                  <a:moveTo>
                    <a:pt x="0" y="61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6" y="58"/>
                    <a:pt x="17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0" y="55"/>
                    <a:pt x="22" y="54"/>
                    <a:pt x="24" y="55"/>
                  </a:cubicBezTo>
                  <a:cubicBezTo>
                    <a:pt x="27" y="55"/>
                    <a:pt x="28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60"/>
                    <a:pt x="31" y="62"/>
                    <a:pt x="31" y="64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0" y="70"/>
                    <a:pt x="40" y="7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0"/>
                    <a:pt x="56" y="38"/>
                    <a:pt x="56" y="35"/>
                  </a:cubicBezTo>
                  <a:cubicBezTo>
                    <a:pt x="57" y="33"/>
                    <a:pt x="58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68" y="30"/>
                    <a:pt x="69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4"/>
                    <a:pt x="72" y="36"/>
                    <a:pt x="72" y="39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7" y="5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8"/>
                    <a:pt x="94" y="27"/>
                  </a:cubicBezTo>
                  <a:cubicBezTo>
                    <a:pt x="95" y="25"/>
                    <a:pt x="96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1"/>
                    <a:pt x="102" y="20"/>
                    <a:pt x="104" y="21"/>
                  </a:cubicBezTo>
                  <a:cubicBezTo>
                    <a:pt x="106" y="21"/>
                    <a:pt x="108" y="22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6"/>
                    <a:pt x="110" y="28"/>
                    <a:pt x="110" y="30"/>
                  </a:cubicBezTo>
                  <a:cubicBezTo>
                    <a:pt x="110" y="32"/>
                    <a:pt x="108" y="34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3" y="37"/>
                    <a:pt x="101" y="36"/>
                  </a:cubicBezTo>
                  <a:cubicBezTo>
                    <a:pt x="101" y="36"/>
                    <a:pt x="100" y="36"/>
                    <a:pt x="100" y="3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7"/>
                    <a:pt x="84" y="59"/>
                    <a:pt x="83" y="61"/>
                  </a:cubicBezTo>
                  <a:cubicBezTo>
                    <a:pt x="83" y="63"/>
                    <a:pt x="82" y="65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8" y="67"/>
                    <a:pt x="76" y="67"/>
                    <a:pt x="74" y="67"/>
                  </a:cubicBezTo>
                  <a:cubicBezTo>
                    <a:pt x="72" y="67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2"/>
                    <a:pt x="67" y="60"/>
                    <a:pt x="68" y="58"/>
                  </a:cubicBezTo>
                  <a:cubicBezTo>
                    <a:pt x="68" y="57"/>
                    <a:pt x="68" y="56"/>
                    <a:pt x="69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6"/>
                    <a:pt x="49" y="78"/>
                    <a:pt x="48" y="80"/>
                  </a:cubicBezTo>
                  <a:cubicBezTo>
                    <a:pt x="48" y="82"/>
                    <a:pt x="46" y="84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3" y="86"/>
                    <a:pt x="41" y="87"/>
                    <a:pt x="39" y="86"/>
                  </a:cubicBezTo>
                  <a:cubicBezTo>
                    <a:pt x="37" y="86"/>
                    <a:pt x="35" y="84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3" y="77"/>
                  </a:cubicBezTo>
                  <a:cubicBezTo>
                    <a:pt x="33" y="77"/>
                    <a:pt x="33" y="76"/>
                    <a:pt x="33" y="7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0"/>
                    <a:pt x="23" y="71"/>
                    <a:pt x="21" y="70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" y="25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06" y="26"/>
                  </a:moveTo>
                  <a:cubicBezTo>
                    <a:pt x="106" y="25"/>
                    <a:pt x="104" y="24"/>
                    <a:pt x="103" y="24"/>
                  </a:cubicBezTo>
                  <a:cubicBezTo>
                    <a:pt x="102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8" y="26"/>
                    <a:pt x="98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1"/>
                    <a:pt x="107" y="29"/>
                  </a:cubicBezTo>
                  <a:cubicBezTo>
                    <a:pt x="107" y="28"/>
                    <a:pt x="107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lose/>
                  <a:moveTo>
                    <a:pt x="80" y="57"/>
                  </a:moveTo>
                  <a:cubicBezTo>
                    <a:pt x="79" y="56"/>
                    <a:pt x="78" y="55"/>
                    <a:pt x="77" y="55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1" y="58"/>
                  </a:cubicBezTo>
                  <a:cubicBezTo>
                    <a:pt x="71" y="60"/>
                    <a:pt x="71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3" y="64"/>
                    <a:pt x="75" y="64"/>
                  </a:cubicBezTo>
                  <a:cubicBezTo>
                    <a:pt x="76" y="64"/>
                    <a:pt x="7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3"/>
                    <a:pt x="80" y="62"/>
                    <a:pt x="80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68" y="34"/>
                  </a:moveTo>
                  <a:cubicBezTo>
                    <a:pt x="67" y="33"/>
                    <a:pt x="66" y="33"/>
                    <a:pt x="65" y="32"/>
                  </a:cubicBezTo>
                  <a:cubicBezTo>
                    <a:pt x="64" y="32"/>
                    <a:pt x="62" y="32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37"/>
                    <a:pt x="59" y="39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1"/>
                    <a:pt x="62" y="41"/>
                    <a:pt x="63" y="42"/>
                  </a:cubicBezTo>
                  <a:cubicBezTo>
                    <a:pt x="64" y="42"/>
                    <a:pt x="66" y="42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39"/>
                    <a:pt x="69" y="38"/>
                  </a:cubicBezTo>
                  <a:cubicBezTo>
                    <a:pt x="69" y="37"/>
                    <a:pt x="69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lose/>
                  <a:moveTo>
                    <a:pt x="44" y="76"/>
                  </a:moveTo>
                  <a:cubicBezTo>
                    <a:pt x="44" y="75"/>
                    <a:pt x="43" y="74"/>
                    <a:pt x="41" y="74"/>
                  </a:cubicBezTo>
                  <a:cubicBezTo>
                    <a:pt x="40" y="73"/>
                    <a:pt x="39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5" y="79"/>
                    <a:pt x="36" y="80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2"/>
                    <a:pt x="38" y="83"/>
                    <a:pt x="39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5" y="81"/>
                    <a:pt x="45" y="79"/>
                  </a:cubicBezTo>
                  <a:cubicBezTo>
                    <a:pt x="45" y="78"/>
                    <a:pt x="45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27" y="60"/>
                  </a:moveTo>
                  <a:cubicBezTo>
                    <a:pt x="26" y="59"/>
                    <a:pt x="25" y="58"/>
                    <a:pt x="24" y="58"/>
                  </a:cubicBezTo>
                  <a:cubicBezTo>
                    <a:pt x="22" y="58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8" y="60"/>
                    <a:pt x="18" y="62"/>
                  </a:cubicBezTo>
                  <a:cubicBezTo>
                    <a:pt x="18" y="63"/>
                    <a:pt x="18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21" y="67"/>
                    <a:pt x="22" y="67"/>
                  </a:cubicBezTo>
                  <a:cubicBezTo>
                    <a:pt x="23" y="67"/>
                    <a:pt x="24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7" y="65"/>
                    <a:pt x="27" y="63"/>
                  </a:cubicBezTo>
                  <a:cubicBezTo>
                    <a:pt x="28" y="62"/>
                    <a:pt x="27" y="61"/>
                    <a:pt x="27" y="6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89" name="组合 788"/>
          <p:cNvGrpSpPr/>
          <p:nvPr/>
        </p:nvGrpSpPr>
        <p:grpSpPr>
          <a:xfrm>
            <a:off x="3421063" y="1598613"/>
            <a:ext cx="2190750" cy="1227137"/>
            <a:chOff x="3421457" y="1679136"/>
            <a:chExt cx="2190210" cy="1227484"/>
          </a:xfrm>
        </p:grpSpPr>
        <p:grpSp>
          <p:nvGrpSpPr>
            <p:cNvPr id="56328" name="组合 762"/>
            <p:cNvGrpSpPr/>
            <p:nvPr/>
          </p:nvGrpSpPr>
          <p:grpSpPr>
            <a:xfrm>
              <a:off x="3776509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30" name="文本框 763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765" name="文本框 764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7" name="Freeform 73"/>
            <p:cNvSpPr>
              <a:spLocks noChangeAspect="1" noEditPoints="1" noChangeArrowheads="1"/>
            </p:cNvSpPr>
            <p:nvPr/>
          </p:nvSpPr>
          <p:spPr bwMode="auto">
            <a:xfrm>
              <a:off x="3421457" y="1708138"/>
              <a:ext cx="405000" cy="4320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"/>
                <a:gd name="T172" fmla="*/ 0 h 95"/>
                <a:gd name="T173" fmla="*/ 89 w 89"/>
                <a:gd name="T174" fmla="*/ 95 h 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9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/>
          <p:cNvSpPr txBox="1"/>
          <p:nvPr/>
        </p:nvSpPr>
        <p:spPr>
          <a:xfrm>
            <a:off x="3017838" y="1706563"/>
            <a:ext cx="30765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THANKS</a:t>
            </a:r>
            <a:endParaRPr lang="zh-CN" altLang="en-US" sz="48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0638" y="2476500"/>
            <a:ext cx="43529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方正正黑简体" panose="02000000000000000000" pitchFamily="2" charset="-122"/>
              </a:rPr>
              <a:t>关爱生命  奉献真情  营造温馨  文明行医</a:t>
            </a:r>
          </a:p>
        </p:txBody>
      </p:sp>
    </p:spTree>
  </p:cSld>
  <p:clrMapOvr>
    <a:masterClrMapping/>
  </p:clrMapOvr>
  <p:transition spd="slow"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0.00031 L 4.44444E-6 0.00031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" name="圆角矩形 2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433" name="矩形 261"/>
            <p:cNvSpPr/>
            <p:nvPr/>
          </p:nvSpPr>
          <p:spPr>
            <a:xfrm>
              <a:off x="1626377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1499515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Box 36"/>
          <p:cNvSpPr txBox="1"/>
          <p:nvPr/>
        </p:nvSpPr>
        <p:spPr>
          <a:xfrm>
            <a:off x="957263" y="3976688"/>
            <a:ext cx="7170738" cy="56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这里，或者通过复制您的文本后</a:t>
            </a:r>
            <a:endParaRPr kumimoji="0" lang="zh-CN" altLang="en-US" sz="105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14" name="圆角矩形 13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428" name="矩形 261"/>
            <p:cNvSpPr/>
            <p:nvPr/>
          </p:nvSpPr>
          <p:spPr>
            <a:xfrm>
              <a:off x="3363099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7429" name="Text Box 39"/>
            <p:cNvSpPr txBox="1"/>
            <p:nvPr/>
          </p:nvSpPr>
          <p:spPr>
            <a:xfrm>
              <a:off x="3220112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20" name="圆角矩形 19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23" name="矩形 261"/>
            <p:cNvSpPr/>
            <p:nvPr/>
          </p:nvSpPr>
          <p:spPr>
            <a:xfrm>
              <a:off x="5103624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7424" name="Text Box 39"/>
            <p:cNvSpPr txBox="1"/>
            <p:nvPr/>
          </p:nvSpPr>
          <p:spPr>
            <a:xfrm>
              <a:off x="4965616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26" name="圆角矩形 25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6722985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418" name="矩形 261"/>
            <p:cNvSpPr/>
            <p:nvPr/>
          </p:nvSpPr>
          <p:spPr>
            <a:xfrm>
              <a:off x="6797278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7419" name="Text Box 39"/>
            <p:cNvSpPr txBox="1"/>
            <p:nvPr/>
          </p:nvSpPr>
          <p:spPr>
            <a:xfrm>
              <a:off x="6654290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9588" y="771525"/>
            <a:ext cx="4665662" cy="3859213"/>
            <a:chOff x="555625" y="293801"/>
            <a:chExt cx="7936025" cy="6564199"/>
          </a:xfrm>
        </p:grpSpPr>
        <p:sp>
          <p:nvSpPr>
            <p:cNvPr id="4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57938" y="2620963"/>
            <a:ext cx="830262" cy="523875"/>
            <a:chOff x="4167266" y="1813810"/>
            <a:chExt cx="1106205" cy="697627"/>
          </a:xfrm>
        </p:grpSpPr>
        <p:sp>
          <p:nvSpPr>
            <p:cNvPr id="19470" name="文本框 41"/>
            <p:cNvSpPr txBox="1"/>
            <p:nvPr/>
          </p:nvSpPr>
          <p:spPr>
            <a:xfrm>
              <a:off x="4167266" y="1813810"/>
              <a:ext cx="780556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dirty="0">
                  <a:latin typeface="Arial" panose="020B0604020202020204" pitchFamily="34" charset="0"/>
                </a:rPr>
                <a:t>80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471" name="矩形 42"/>
            <p:cNvSpPr/>
            <p:nvPr/>
          </p:nvSpPr>
          <p:spPr>
            <a:xfrm>
              <a:off x="4723748" y="1932281"/>
              <a:ext cx="549723" cy="533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dirty="0">
                  <a:latin typeface="Arial" panose="020B0604020202020204" pitchFamily="34" charset="0"/>
                </a:rPr>
                <a:t>%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57938" y="3557588"/>
            <a:ext cx="830262" cy="523875"/>
            <a:chOff x="4167266" y="1813810"/>
            <a:chExt cx="1106205" cy="697627"/>
          </a:xfrm>
        </p:grpSpPr>
        <p:sp>
          <p:nvSpPr>
            <p:cNvPr id="19468" name="文本框 44"/>
            <p:cNvSpPr txBox="1"/>
            <p:nvPr/>
          </p:nvSpPr>
          <p:spPr>
            <a:xfrm>
              <a:off x="4167266" y="1813810"/>
              <a:ext cx="780556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dirty="0">
                  <a:latin typeface="Arial" panose="020B0604020202020204" pitchFamily="34" charset="0"/>
                </a:rPr>
                <a:t>65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469" name="矩形 45"/>
            <p:cNvSpPr/>
            <p:nvPr/>
          </p:nvSpPr>
          <p:spPr>
            <a:xfrm>
              <a:off x="4723748" y="1920991"/>
              <a:ext cx="549723" cy="533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dirty="0">
                  <a:latin typeface="Arial" panose="020B0604020202020204" pitchFamily="34" charset="0"/>
                </a:rPr>
                <a:t>%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48" name="Freeform 19"/>
          <p:cNvSpPr/>
          <p:nvPr/>
        </p:nvSpPr>
        <p:spPr bwMode="auto">
          <a:xfrm>
            <a:off x="5545138" y="3508375"/>
            <a:ext cx="722313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pattFill prst="wdDnDiag">
            <a:fgClr>
              <a:srgbClr val="F2F2F2"/>
            </a:fgClr>
            <a:bgClr>
              <a:schemeClr val="bg1"/>
            </a:bgClr>
          </a:pattFill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Freeform 10"/>
          <p:cNvSpPr/>
          <p:nvPr/>
        </p:nvSpPr>
        <p:spPr bwMode="auto">
          <a:xfrm>
            <a:off x="5465763" y="2620963"/>
            <a:ext cx="731838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545138" y="874713"/>
            <a:ext cx="3438525" cy="1275243"/>
            <a:chOff x="5545416" y="1067783"/>
            <a:chExt cx="3437717" cy="1275027"/>
          </a:xfrm>
        </p:grpSpPr>
        <p:sp>
          <p:nvSpPr>
            <p:cNvPr id="19466" name="文本框 52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 baseline="-3000" dirty="0">
                  <a:latin typeface="Nexa Light" panose="02000000000000000000" pitchFamily="50" charset="0"/>
                </a:rPr>
                <a:t>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545416" y="1370529"/>
              <a:ext cx="3437717" cy="972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895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</a:t>
              </a:r>
              <a:r>
                <a:rPr lang="zh-CN" altLang="en-US" sz="1050" dirty="0">
                  <a:latin typeface="微软雅黑" panose="020B0503020204020204" pitchFamily="34" charset="-122"/>
                </a:rPr>
                <a:t>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172325" y="2617788"/>
            <a:ext cx="2006600" cy="5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683895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172325" y="3506788"/>
            <a:ext cx="2006600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683895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5763" y="3525838"/>
            <a:ext cx="8429625" cy="212725"/>
          </a:xfrm>
          <a:custGeom>
            <a:avLst/>
            <a:gdLst>
              <a:gd name="connsiteX0" fmla="*/ 8998937 w 11238806"/>
              <a:gd name="connsiteY0" fmla="*/ 0 h 282633"/>
              <a:gd name="connsiteX1" fmla="*/ 11238806 w 11238806"/>
              <a:gd name="connsiteY1" fmla="*/ 0 h 282633"/>
              <a:gd name="connsiteX2" fmla="*/ 11238806 w 11238806"/>
              <a:gd name="connsiteY2" fmla="*/ 282633 h 282633"/>
              <a:gd name="connsiteX3" fmla="*/ 8998936 w 11238806"/>
              <a:gd name="connsiteY3" fmla="*/ 282633 h 282633"/>
              <a:gd name="connsiteX4" fmla="*/ 9012415 w 11238806"/>
              <a:gd name="connsiteY4" fmla="*/ 257801 h 282633"/>
              <a:gd name="connsiteX5" fmla="*/ 9035932 w 11238806"/>
              <a:gd name="connsiteY5" fmla="*/ 141316 h 282633"/>
              <a:gd name="connsiteX6" fmla="*/ 9012415 w 11238806"/>
              <a:gd name="connsiteY6" fmla="*/ 24831 h 282633"/>
              <a:gd name="connsiteX7" fmla="*/ 8695498 w 11238806"/>
              <a:gd name="connsiteY7" fmla="*/ 0 h 282633"/>
              <a:gd name="connsiteX8" fmla="*/ 8777850 w 11238806"/>
              <a:gd name="connsiteY8" fmla="*/ 0 h 282633"/>
              <a:gd name="connsiteX9" fmla="*/ 8794916 w 11238806"/>
              <a:gd name="connsiteY9" fmla="*/ 3446 h 282633"/>
              <a:gd name="connsiteX10" fmla="*/ 8886303 w 11238806"/>
              <a:gd name="connsiteY10" fmla="*/ 141316 h 282633"/>
              <a:gd name="connsiteX11" fmla="*/ 8794916 w 11238806"/>
              <a:gd name="connsiteY11" fmla="*/ 279187 h 282633"/>
              <a:gd name="connsiteX12" fmla="*/ 8777845 w 11238806"/>
              <a:gd name="connsiteY12" fmla="*/ 282633 h 282633"/>
              <a:gd name="connsiteX13" fmla="*/ 8695503 w 11238806"/>
              <a:gd name="connsiteY13" fmla="*/ 282633 h 282633"/>
              <a:gd name="connsiteX14" fmla="*/ 8678432 w 11238806"/>
              <a:gd name="connsiteY14" fmla="*/ 279187 h 282633"/>
              <a:gd name="connsiteX15" fmla="*/ 8587045 w 11238806"/>
              <a:gd name="connsiteY15" fmla="*/ 141316 h 282633"/>
              <a:gd name="connsiteX16" fmla="*/ 8678432 w 11238806"/>
              <a:gd name="connsiteY16" fmla="*/ 3446 h 282633"/>
              <a:gd name="connsiteX17" fmla="*/ 6784981 w 11238806"/>
              <a:gd name="connsiteY17" fmla="*/ 0 h 282633"/>
              <a:gd name="connsiteX18" fmla="*/ 8474411 w 11238806"/>
              <a:gd name="connsiteY18" fmla="*/ 0 h 282633"/>
              <a:gd name="connsiteX19" fmla="*/ 8460933 w 11238806"/>
              <a:gd name="connsiteY19" fmla="*/ 24831 h 282633"/>
              <a:gd name="connsiteX20" fmla="*/ 8437416 w 11238806"/>
              <a:gd name="connsiteY20" fmla="*/ 141316 h 282633"/>
              <a:gd name="connsiteX21" fmla="*/ 8460933 w 11238806"/>
              <a:gd name="connsiteY21" fmla="*/ 257801 h 282633"/>
              <a:gd name="connsiteX22" fmla="*/ 8474412 w 11238806"/>
              <a:gd name="connsiteY22" fmla="*/ 282633 h 282633"/>
              <a:gd name="connsiteX23" fmla="*/ 6784981 w 11238806"/>
              <a:gd name="connsiteY23" fmla="*/ 282633 h 282633"/>
              <a:gd name="connsiteX24" fmla="*/ 6798459 w 11238806"/>
              <a:gd name="connsiteY24" fmla="*/ 257801 h 282633"/>
              <a:gd name="connsiteX25" fmla="*/ 6821976 w 11238806"/>
              <a:gd name="connsiteY25" fmla="*/ 141316 h 282633"/>
              <a:gd name="connsiteX26" fmla="*/ 6798459 w 11238806"/>
              <a:gd name="connsiteY26" fmla="*/ 24831 h 282633"/>
              <a:gd name="connsiteX27" fmla="*/ 6481542 w 11238806"/>
              <a:gd name="connsiteY27" fmla="*/ 0 h 282633"/>
              <a:gd name="connsiteX28" fmla="*/ 6563894 w 11238806"/>
              <a:gd name="connsiteY28" fmla="*/ 0 h 282633"/>
              <a:gd name="connsiteX29" fmla="*/ 6580961 w 11238806"/>
              <a:gd name="connsiteY29" fmla="*/ 3446 h 282633"/>
              <a:gd name="connsiteX30" fmla="*/ 6672347 w 11238806"/>
              <a:gd name="connsiteY30" fmla="*/ 141316 h 282633"/>
              <a:gd name="connsiteX31" fmla="*/ 6580961 w 11238806"/>
              <a:gd name="connsiteY31" fmla="*/ 279187 h 282633"/>
              <a:gd name="connsiteX32" fmla="*/ 6563889 w 11238806"/>
              <a:gd name="connsiteY32" fmla="*/ 282633 h 282633"/>
              <a:gd name="connsiteX33" fmla="*/ 6481547 w 11238806"/>
              <a:gd name="connsiteY33" fmla="*/ 282633 h 282633"/>
              <a:gd name="connsiteX34" fmla="*/ 6464476 w 11238806"/>
              <a:gd name="connsiteY34" fmla="*/ 279187 h 282633"/>
              <a:gd name="connsiteX35" fmla="*/ 6373089 w 11238806"/>
              <a:gd name="connsiteY35" fmla="*/ 141316 h 282633"/>
              <a:gd name="connsiteX36" fmla="*/ 6464476 w 11238806"/>
              <a:gd name="connsiteY36" fmla="*/ 3446 h 282633"/>
              <a:gd name="connsiteX37" fmla="*/ 4571025 w 11238806"/>
              <a:gd name="connsiteY37" fmla="*/ 0 h 282633"/>
              <a:gd name="connsiteX38" fmla="*/ 6260455 w 11238806"/>
              <a:gd name="connsiteY38" fmla="*/ 0 h 282633"/>
              <a:gd name="connsiteX39" fmla="*/ 6246977 w 11238806"/>
              <a:gd name="connsiteY39" fmla="*/ 24831 h 282633"/>
              <a:gd name="connsiteX40" fmla="*/ 6223460 w 11238806"/>
              <a:gd name="connsiteY40" fmla="*/ 141316 h 282633"/>
              <a:gd name="connsiteX41" fmla="*/ 6246977 w 11238806"/>
              <a:gd name="connsiteY41" fmla="*/ 257801 h 282633"/>
              <a:gd name="connsiteX42" fmla="*/ 6260456 w 11238806"/>
              <a:gd name="connsiteY42" fmla="*/ 282633 h 282633"/>
              <a:gd name="connsiteX43" fmla="*/ 4571025 w 11238806"/>
              <a:gd name="connsiteY43" fmla="*/ 282633 h 282633"/>
              <a:gd name="connsiteX44" fmla="*/ 4584503 w 11238806"/>
              <a:gd name="connsiteY44" fmla="*/ 257801 h 282633"/>
              <a:gd name="connsiteX45" fmla="*/ 4608020 w 11238806"/>
              <a:gd name="connsiteY45" fmla="*/ 141316 h 282633"/>
              <a:gd name="connsiteX46" fmla="*/ 4584503 w 11238806"/>
              <a:gd name="connsiteY46" fmla="*/ 24831 h 282633"/>
              <a:gd name="connsiteX47" fmla="*/ 4267587 w 11238806"/>
              <a:gd name="connsiteY47" fmla="*/ 0 h 282633"/>
              <a:gd name="connsiteX48" fmla="*/ 4349938 w 11238806"/>
              <a:gd name="connsiteY48" fmla="*/ 0 h 282633"/>
              <a:gd name="connsiteX49" fmla="*/ 4367005 w 11238806"/>
              <a:gd name="connsiteY49" fmla="*/ 3446 h 282633"/>
              <a:gd name="connsiteX50" fmla="*/ 4458391 w 11238806"/>
              <a:gd name="connsiteY50" fmla="*/ 141316 h 282633"/>
              <a:gd name="connsiteX51" fmla="*/ 4367005 w 11238806"/>
              <a:gd name="connsiteY51" fmla="*/ 279187 h 282633"/>
              <a:gd name="connsiteX52" fmla="*/ 4349933 w 11238806"/>
              <a:gd name="connsiteY52" fmla="*/ 282633 h 282633"/>
              <a:gd name="connsiteX53" fmla="*/ 4267591 w 11238806"/>
              <a:gd name="connsiteY53" fmla="*/ 282633 h 282633"/>
              <a:gd name="connsiteX54" fmla="*/ 4250520 w 11238806"/>
              <a:gd name="connsiteY54" fmla="*/ 279187 h 282633"/>
              <a:gd name="connsiteX55" fmla="*/ 4159133 w 11238806"/>
              <a:gd name="connsiteY55" fmla="*/ 141316 h 282633"/>
              <a:gd name="connsiteX56" fmla="*/ 4250520 w 11238806"/>
              <a:gd name="connsiteY56" fmla="*/ 3446 h 282633"/>
              <a:gd name="connsiteX57" fmla="*/ 2357070 w 11238806"/>
              <a:gd name="connsiteY57" fmla="*/ 0 h 282633"/>
              <a:gd name="connsiteX58" fmla="*/ 4046499 w 11238806"/>
              <a:gd name="connsiteY58" fmla="*/ 0 h 282633"/>
              <a:gd name="connsiteX59" fmla="*/ 4033022 w 11238806"/>
              <a:gd name="connsiteY59" fmla="*/ 24831 h 282633"/>
              <a:gd name="connsiteX60" fmla="*/ 4009505 w 11238806"/>
              <a:gd name="connsiteY60" fmla="*/ 141316 h 282633"/>
              <a:gd name="connsiteX61" fmla="*/ 4033022 w 11238806"/>
              <a:gd name="connsiteY61" fmla="*/ 257801 h 282633"/>
              <a:gd name="connsiteX62" fmla="*/ 4046500 w 11238806"/>
              <a:gd name="connsiteY62" fmla="*/ 282633 h 282633"/>
              <a:gd name="connsiteX63" fmla="*/ 2357069 w 11238806"/>
              <a:gd name="connsiteY63" fmla="*/ 282633 h 282633"/>
              <a:gd name="connsiteX64" fmla="*/ 2370548 w 11238806"/>
              <a:gd name="connsiteY64" fmla="*/ 257801 h 282633"/>
              <a:gd name="connsiteX65" fmla="*/ 2394065 w 11238806"/>
              <a:gd name="connsiteY65" fmla="*/ 141316 h 282633"/>
              <a:gd name="connsiteX66" fmla="*/ 2370548 w 11238806"/>
              <a:gd name="connsiteY66" fmla="*/ 24831 h 282633"/>
              <a:gd name="connsiteX67" fmla="*/ 2053631 w 11238806"/>
              <a:gd name="connsiteY67" fmla="*/ 0 h 282633"/>
              <a:gd name="connsiteX68" fmla="*/ 2135983 w 11238806"/>
              <a:gd name="connsiteY68" fmla="*/ 0 h 282633"/>
              <a:gd name="connsiteX69" fmla="*/ 2153049 w 11238806"/>
              <a:gd name="connsiteY69" fmla="*/ 3446 h 282633"/>
              <a:gd name="connsiteX70" fmla="*/ 2244436 w 11238806"/>
              <a:gd name="connsiteY70" fmla="*/ 141316 h 282633"/>
              <a:gd name="connsiteX71" fmla="*/ 2153049 w 11238806"/>
              <a:gd name="connsiteY71" fmla="*/ 279187 h 282633"/>
              <a:gd name="connsiteX72" fmla="*/ 2135978 w 11238806"/>
              <a:gd name="connsiteY72" fmla="*/ 282633 h 282633"/>
              <a:gd name="connsiteX73" fmla="*/ 2053636 w 11238806"/>
              <a:gd name="connsiteY73" fmla="*/ 282633 h 282633"/>
              <a:gd name="connsiteX74" fmla="*/ 2036565 w 11238806"/>
              <a:gd name="connsiteY74" fmla="*/ 279187 h 282633"/>
              <a:gd name="connsiteX75" fmla="*/ 1945178 w 11238806"/>
              <a:gd name="connsiteY75" fmla="*/ 141316 h 282633"/>
              <a:gd name="connsiteX76" fmla="*/ 2036565 w 11238806"/>
              <a:gd name="connsiteY76" fmla="*/ 3446 h 282633"/>
              <a:gd name="connsiteX77" fmla="*/ 0 w 11238806"/>
              <a:gd name="connsiteY77" fmla="*/ 0 h 282633"/>
              <a:gd name="connsiteX78" fmla="*/ 1832544 w 11238806"/>
              <a:gd name="connsiteY78" fmla="*/ 0 h 282633"/>
              <a:gd name="connsiteX79" fmla="*/ 1819066 w 11238806"/>
              <a:gd name="connsiteY79" fmla="*/ 24831 h 282633"/>
              <a:gd name="connsiteX80" fmla="*/ 1795549 w 11238806"/>
              <a:gd name="connsiteY80" fmla="*/ 141316 h 282633"/>
              <a:gd name="connsiteX81" fmla="*/ 1819066 w 11238806"/>
              <a:gd name="connsiteY81" fmla="*/ 257801 h 282633"/>
              <a:gd name="connsiteX82" fmla="*/ 1832544 w 11238806"/>
              <a:gd name="connsiteY82" fmla="*/ 282633 h 282633"/>
              <a:gd name="connsiteX83" fmla="*/ 0 w 11238806"/>
              <a:gd name="connsiteY83" fmla="*/ 282633 h 28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238806" h="282633">
                <a:moveTo>
                  <a:pt x="8998937" y="0"/>
                </a:moveTo>
                <a:lnTo>
                  <a:pt x="11238806" y="0"/>
                </a:lnTo>
                <a:lnTo>
                  <a:pt x="11238806" y="282633"/>
                </a:lnTo>
                <a:lnTo>
                  <a:pt x="8998936" y="282633"/>
                </a:lnTo>
                <a:lnTo>
                  <a:pt x="9012415" y="257801"/>
                </a:lnTo>
                <a:cubicBezTo>
                  <a:pt x="9027558" y="221998"/>
                  <a:pt x="9035932" y="182635"/>
                  <a:pt x="9035932" y="141316"/>
                </a:cubicBezTo>
                <a:cubicBezTo>
                  <a:pt x="9035932" y="99997"/>
                  <a:pt x="9027558" y="60634"/>
                  <a:pt x="9012415" y="24831"/>
                </a:cubicBezTo>
                <a:close/>
                <a:moveTo>
                  <a:pt x="8695498" y="0"/>
                </a:moveTo>
                <a:lnTo>
                  <a:pt x="8777850" y="0"/>
                </a:lnTo>
                <a:lnTo>
                  <a:pt x="8794916" y="3446"/>
                </a:lnTo>
                <a:cubicBezTo>
                  <a:pt x="8848620" y="26161"/>
                  <a:pt x="8886303" y="79338"/>
                  <a:pt x="8886303" y="141316"/>
                </a:cubicBezTo>
                <a:cubicBezTo>
                  <a:pt x="8886303" y="203295"/>
                  <a:pt x="8848620" y="256472"/>
                  <a:pt x="8794916" y="279187"/>
                </a:cubicBezTo>
                <a:lnTo>
                  <a:pt x="8777845" y="282633"/>
                </a:lnTo>
                <a:lnTo>
                  <a:pt x="8695503" y="282633"/>
                </a:lnTo>
                <a:lnTo>
                  <a:pt x="8678432" y="279187"/>
                </a:lnTo>
                <a:cubicBezTo>
                  <a:pt x="8624727" y="256472"/>
                  <a:pt x="8587045" y="203295"/>
                  <a:pt x="8587045" y="141316"/>
                </a:cubicBezTo>
                <a:cubicBezTo>
                  <a:pt x="8587045" y="79338"/>
                  <a:pt x="8624727" y="26161"/>
                  <a:pt x="8678432" y="3446"/>
                </a:cubicBezTo>
                <a:close/>
                <a:moveTo>
                  <a:pt x="6784981" y="0"/>
                </a:moveTo>
                <a:lnTo>
                  <a:pt x="8474411" y="0"/>
                </a:lnTo>
                <a:lnTo>
                  <a:pt x="8460933" y="24831"/>
                </a:lnTo>
                <a:cubicBezTo>
                  <a:pt x="8445790" y="60634"/>
                  <a:pt x="8437416" y="99997"/>
                  <a:pt x="8437416" y="141316"/>
                </a:cubicBezTo>
                <a:cubicBezTo>
                  <a:pt x="8437416" y="182635"/>
                  <a:pt x="8445790" y="221998"/>
                  <a:pt x="8460933" y="257801"/>
                </a:cubicBezTo>
                <a:lnTo>
                  <a:pt x="8474412" y="282633"/>
                </a:lnTo>
                <a:lnTo>
                  <a:pt x="6784981" y="282633"/>
                </a:lnTo>
                <a:lnTo>
                  <a:pt x="6798459" y="257801"/>
                </a:lnTo>
                <a:cubicBezTo>
                  <a:pt x="6813602" y="221998"/>
                  <a:pt x="6821976" y="182635"/>
                  <a:pt x="6821976" y="141316"/>
                </a:cubicBezTo>
                <a:cubicBezTo>
                  <a:pt x="6821976" y="99997"/>
                  <a:pt x="6813602" y="60634"/>
                  <a:pt x="6798459" y="24831"/>
                </a:cubicBezTo>
                <a:close/>
                <a:moveTo>
                  <a:pt x="6481542" y="0"/>
                </a:moveTo>
                <a:lnTo>
                  <a:pt x="6563894" y="0"/>
                </a:lnTo>
                <a:lnTo>
                  <a:pt x="6580961" y="3446"/>
                </a:lnTo>
                <a:cubicBezTo>
                  <a:pt x="6634665" y="26161"/>
                  <a:pt x="6672347" y="79338"/>
                  <a:pt x="6672347" y="141316"/>
                </a:cubicBezTo>
                <a:cubicBezTo>
                  <a:pt x="6672347" y="203295"/>
                  <a:pt x="6634665" y="256472"/>
                  <a:pt x="6580961" y="279187"/>
                </a:cubicBezTo>
                <a:lnTo>
                  <a:pt x="6563889" y="282633"/>
                </a:lnTo>
                <a:lnTo>
                  <a:pt x="6481547" y="282633"/>
                </a:lnTo>
                <a:lnTo>
                  <a:pt x="6464476" y="279187"/>
                </a:lnTo>
                <a:cubicBezTo>
                  <a:pt x="6410772" y="256472"/>
                  <a:pt x="6373089" y="203295"/>
                  <a:pt x="6373089" y="141316"/>
                </a:cubicBezTo>
                <a:cubicBezTo>
                  <a:pt x="6373089" y="79338"/>
                  <a:pt x="6410772" y="26161"/>
                  <a:pt x="6464476" y="3446"/>
                </a:cubicBezTo>
                <a:close/>
                <a:moveTo>
                  <a:pt x="4571025" y="0"/>
                </a:moveTo>
                <a:lnTo>
                  <a:pt x="6260455" y="0"/>
                </a:lnTo>
                <a:lnTo>
                  <a:pt x="6246977" y="24831"/>
                </a:lnTo>
                <a:cubicBezTo>
                  <a:pt x="6231834" y="60634"/>
                  <a:pt x="6223460" y="99997"/>
                  <a:pt x="6223460" y="141316"/>
                </a:cubicBezTo>
                <a:cubicBezTo>
                  <a:pt x="6223460" y="182635"/>
                  <a:pt x="6231834" y="221998"/>
                  <a:pt x="6246977" y="257801"/>
                </a:cubicBezTo>
                <a:lnTo>
                  <a:pt x="6260456" y="282633"/>
                </a:lnTo>
                <a:lnTo>
                  <a:pt x="4571025" y="282633"/>
                </a:lnTo>
                <a:lnTo>
                  <a:pt x="4584503" y="257801"/>
                </a:lnTo>
                <a:cubicBezTo>
                  <a:pt x="4599647" y="221998"/>
                  <a:pt x="4608020" y="182635"/>
                  <a:pt x="4608020" y="141316"/>
                </a:cubicBezTo>
                <a:cubicBezTo>
                  <a:pt x="4608020" y="99997"/>
                  <a:pt x="4599647" y="60634"/>
                  <a:pt x="4584503" y="24831"/>
                </a:cubicBezTo>
                <a:close/>
                <a:moveTo>
                  <a:pt x="4267587" y="0"/>
                </a:moveTo>
                <a:lnTo>
                  <a:pt x="4349938" y="0"/>
                </a:lnTo>
                <a:lnTo>
                  <a:pt x="4367005" y="3446"/>
                </a:lnTo>
                <a:cubicBezTo>
                  <a:pt x="4420709" y="26161"/>
                  <a:pt x="4458391" y="79338"/>
                  <a:pt x="4458391" y="141316"/>
                </a:cubicBezTo>
                <a:cubicBezTo>
                  <a:pt x="4458391" y="203295"/>
                  <a:pt x="4420709" y="256472"/>
                  <a:pt x="4367005" y="279187"/>
                </a:cubicBezTo>
                <a:lnTo>
                  <a:pt x="4349933" y="282633"/>
                </a:lnTo>
                <a:lnTo>
                  <a:pt x="4267591" y="282633"/>
                </a:lnTo>
                <a:lnTo>
                  <a:pt x="4250520" y="279187"/>
                </a:lnTo>
                <a:cubicBezTo>
                  <a:pt x="4196816" y="256472"/>
                  <a:pt x="4159133" y="203295"/>
                  <a:pt x="4159133" y="141316"/>
                </a:cubicBezTo>
                <a:cubicBezTo>
                  <a:pt x="4159133" y="79338"/>
                  <a:pt x="4196816" y="26161"/>
                  <a:pt x="4250520" y="3446"/>
                </a:cubicBezTo>
                <a:close/>
                <a:moveTo>
                  <a:pt x="2357070" y="0"/>
                </a:moveTo>
                <a:lnTo>
                  <a:pt x="4046499" y="0"/>
                </a:lnTo>
                <a:lnTo>
                  <a:pt x="4033022" y="24831"/>
                </a:lnTo>
                <a:cubicBezTo>
                  <a:pt x="4017878" y="60634"/>
                  <a:pt x="4009505" y="99997"/>
                  <a:pt x="4009505" y="141316"/>
                </a:cubicBezTo>
                <a:cubicBezTo>
                  <a:pt x="4009505" y="182635"/>
                  <a:pt x="4017878" y="221998"/>
                  <a:pt x="4033022" y="257801"/>
                </a:cubicBezTo>
                <a:lnTo>
                  <a:pt x="4046500" y="282633"/>
                </a:lnTo>
                <a:lnTo>
                  <a:pt x="2357069" y="282633"/>
                </a:lnTo>
                <a:lnTo>
                  <a:pt x="2370548" y="257801"/>
                </a:lnTo>
                <a:cubicBezTo>
                  <a:pt x="2385691" y="221998"/>
                  <a:pt x="2394065" y="182635"/>
                  <a:pt x="2394065" y="141316"/>
                </a:cubicBezTo>
                <a:cubicBezTo>
                  <a:pt x="2394065" y="99997"/>
                  <a:pt x="2385691" y="60634"/>
                  <a:pt x="2370548" y="24831"/>
                </a:cubicBezTo>
                <a:close/>
                <a:moveTo>
                  <a:pt x="2053631" y="0"/>
                </a:moveTo>
                <a:lnTo>
                  <a:pt x="2135983" y="0"/>
                </a:lnTo>
                <a:lnTo>
                  <a:pt x="2153049" y="3446"/>
                </a:lnTo>
                <a:cubicBezTo>
                  <a:pt x="2206753" y="26161"/>
                  <a:pt x="2244436" y="79338"/>
                  <a:pt x="2244436" y="141316"/>
                </a:cubicBezTo>
                <a:cubicBezTo>
                  <a:pt x="2244436" y="203295"/>
                  <a:pt x="2206753" y="256472"/>
                  <a:pt x="2153049" y="279187"/>
                </a:cubicBezTo>
                <a:lnTo>
                  <a:pt x="2135978" y="282633"/>
                </a:lnTo>
                <a:lnTo>
                  <a:pt x="2053636" y="282633"/>
                </a:lnTo>
                <a:lnTo>
                  <a:pt x="2036565" y="279187"/>
                </a:lnTo>
                <a:cubicBezTo>
                  <a:pt x="1982860" y="256472"/>
                  <a:pt x="1945178" y="203295"/>
                  <a:pt x="1945178" y="141316"/>
                </a:cubicBezTo>
                <a:cubicBezTo>
                  <a:pt x="1945178" y="79338"/>
                  <a:pt x="1982860" y="26161"/>
                  <a:pt x="2036565" y="3446"/>
                </a:cubicBezTo>
                <a:close/>
                <a:moveTo>
                  <a:pt x="0" y="0"/>
                </a:moveTo>
                <a:lnTo>
                  <a:pt x="1832544" y="0"/>
                </a:lnTo>
                <a:lnTo>
                  <a:pt x="1819066" y="24831"/>
                </a:lnTo>
                <a:cubicBezTo>
                  <a:pt x="1803923" y="60634"/>
                  <a:pt x="1795549" y="99997"/>
                  <a:pt x="1795549" y="141316"/>
                </a:cubicBezTo>
                <a:cubicBezTo>
                  <a:pt x="1795549" y="182635"/>
                  <a:pt x="1803923" y="221998"/>
                  <a:pt x="1819066" y="257801"/>
                </a:cubicBezTo>
                <a:lnTo>
                  <a:pt x="1832544" y="282633"/>
                </a:lnTo>
                <a:lnTo>
                  <a:pt x="0" y="2826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20813" y="771525"/>
            <a:ext cx="1073150" cy="2754313"/>
            <a:chOff x="1421474" y="760617"/>
            <a:chExt cx="1072344" cy="2755667"/>
          </a:xfrm>
        </p:grpSpPr>
        <p:sp>
          <p:nvSpPr>
            <p:cNvPr id="3" name="任意多边形 2"/>
            <p:cNvSpPr/>
            <p:nvPr/>
          </p:nvSpPr>
          <p:spPr>
            <a:xfrm rot="10800000">
              <a:off x="1421475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21474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81338" y="771525"/>
            <a:ext cx="1073150" cy="2754313"/>
            <a:chOff x="3081940" y="760617"/>
            <a:chExt cx="1072345" cy="2755667"/>
          </a:xfrm>
        </p:grpSpPr>
        <p:sp>
          <p:nvSpPr>
            <p:cNvPr id="4" name="任意多边形 3"/>
            <p:cNvSpPr/>
            <p:nvPr/>
          </p:nvSpPr>
          <p:spPr>
            <a:xfrm rot="10800000">
              <a:off x="3081942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81940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41863" y="771525"/>
            <a:ext cx="1073150" cy="2754313"/>
            <a:chOff x="4742409" y="760617"/>
            <a:chExt cx="1072344" cy="2755667"/>
          </a:xfrm>
        </p:grpSpPr>
        <p:sp>
          <p:nvSpPr>
            <p:cNvPr id="5" name="任意多边形 4"/>
            <p:cNvSpPr/>
            <p:nvPr/>
          </p:nvSpPr>
          <p:spPr>
            <a:xfrm rot="10800000">
              <a:off x="4742409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742410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02388" y="771525"/>
            <a:ext cx="1073150" cy="2754313"/>
            <a:chOff x="6402876" y="760617"/>
            <a:chExt cx="1072343" cy="2755667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6402876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402876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50925" y="3927475"/>
            <a:ext cx="1760538" cy="771525"/>
            <a:chOff x="8872836" y="2110004"/>
            <a:chExt cx="2949479" cy="1029600"/>
          </a:xfrm>
        </p:grpSpPr>
        <p:sp>
          <p:nvSpPr>
            <p:cNvPr id="21521" name="文本框 24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</a:p>
          </p:txBody>
        </p:sp>
        <p:sp>
          <p:nvSpPr>
            <p:cNvPr id="21522" name="文本框 25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13038" y="3937000"/>
            <a:ext cx="1758950" cy="773113"/>
            <a:chOff x="8872836" y="2110004"/>
            <a:chExt cx="2949479" cy="1029600"/>
          </a:xfrm>
        </p:grpSpPr>
        <p:sp>
          <p:nvSpPr>
            <p:cNvPr id="21519" name="文本框 30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</a:p>
          </p:txBody>
        </p:sp>
        <p:sp>
          <p:nvSpPr>
            <p:cNvPr id="21520" name="文本框 31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56113" y="3921125"/>
            <a:ext cx="1758950" cy="771525"/>
            <a:chOff x="8872836" y="2110004"/>
            <a:chExt cx="2949479" cy="1029600"/>
          </a:xfrm>
        </p:grpSpPr>
        <p:sp>
          <p:nvSpPr>
            <p:cNvPr id="21517" name="文本框 33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</a:p>
          </p:txBody>
        </p:sp>
        <p:sp>
          <p:nvSpPr>
            <p:cNvPr id="21518" name="文本框 34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91238" y="3937000"/>
            <a:ext cx="1760537" cy="773113"/>
            <a:chOff x="8872836" y="2110004"/>
            <a:chExt cx="2949479" cy="1029600"/>
          </a:xfrm>
        </p:grpSpPr>
        <p:sp>
          <p:nvSpPr>
            <p:cNvPr id="21515" name="文本框 36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</a:p>
          </p:txBody>
        </p:sp>
        <p:sp>
          <p:nvSpPr>
            <p:cNvPr id="21516" name="文本框 37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形状 2"/>
          <p:cNvSpPr/>
          <p:nvPr/>
        </p:nvSpPr>
        <p:spPr>
          <a:xfrm>
            <a:off x="1900238" y="2071688"/>
            <a:ext cx="1525588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087438" y="1757363"/>
            <a:ext cx="1587500" cy="1431925"/>
            <a:chOff x="1087372" y="1757964"/>
            <a:chExt cx="1587583" cy="1431012"/>
          </a:xfrm>
        </p:grpSpPr>
        <p:sp>
          <p:nvSpPr>
            <p:cNvPr id="2" name="任意多边形 1"/>
            <p:cNvSpPr/>
            <p:nvPr/>
          </p:nvSpPr>
          <p:spPr>
            <a:xfrm>
              <a:off x="1087372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404890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</a:p>
          </p:txBody>
        </p:sp>
      </p:grpSp>
      <p:sp>
        <p:nvSpPr>
          <p:cNvPr id="6" name="环形箭头 5"/>
          <p:cNvSpPr/>
          <p:nvPr/>
        </p:nvSpPr>
        <p:spPr>
          <a:xfrm>
            <a:off x="3681413" y="1049338"/>
            <a:ext cx="1709738" cy="1709738"/>
          </a:xfrm>
          <a:prstGeom prst="circularArrow">
            <a:avLst>
              <a:gd name="adj1" fmla="val 2534"/>
              <a:gd name="adj2" fmla="val 307384"/>
              <a:gd name="adj3" fmla="val 19517105"/>
              <a:gd name="adj4" fmla="val 12575511"/>
              <a:gd name="adj5" fmla="val 2957"/>
            </a:avLst>
          </a:prstGeom>
          <a:solidFill>
            <a:srgbClr val="404040"/>
          </a:solidFill>
          <a:ln>
            <a:solidFill>
              <a:schemeClr val="accent6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形状 8"/>
          <p:cNvSpPr/>
          <p:nvPr/>
        </p:nvSpPr>
        <p:spPr>
          <a:xfrm>
            <a:off x="5487988" y="2071688"/>
            <a:ext cx="1525588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675188" y="1757363"/>
            <a:ext cx="1587500" cy="1431925"/>
            <a:chOff x="4675155" y="1757964"/>
            <a:chExt cx="1587581" cy="1431012"/>
          </a:xfrm>
        </p:grpSpPr>
        <p:sp>
          <p:nvSpPr>
            <p:cNvPr id="8" name="任意多边形 7"/>
            <p:cNvSpPr/>
            <p:nvPr/>
          </p:nvSpPr>
          <p:spPr>
            <a:xfrm>
              <a:off x="4675155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671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72013" y="4003675"/>
            <a:ext cx="2071687" cy="598488"/>
            <a:chOff x="4671292" y="4003427"/>
            <a:chExt cx="2072775" cy="598103"/>
          </a:xfrm>
        </p:grpSpPr>
        <p:sp>
          <p:nvSpPr>
            <p:cNvPr id="17" name="任意多边形 16"/>
            <p:cNvSpPr/>
            <p:nvPr/>
          </p:nvSpPr>
          <p:spPr>
            <a:xfrm>
              <a:off x="4671292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230448" y="409369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38"/>
            <p:cNvSpPr>
              <a:spLocks noEditPoints="1"/>
            </p:cNvSpPr>
            <p:nvPr/>
          </p:nvSpPr>
          <p:spPr bwMode="auto">
            <a:xfrm>
              <a:off x="4764867" y="4125206"/>
              <a:ext cx="330139" cy="314783"/>
            </a:xfrm>
            <a:custGeom>
              <a:avLst/>
              <a:gdLst>
                <a:gd name="T0" fmla="*/ 131 w 200"/>
                <a:gd name="T1" fmla="*/ 0 h 191"/>
                <a:gd name="T2" fmla="*/ 69 w 200"/>
                <a:gd name="T3" fmla="*/ 0 h 191"/>
                <a:gd name="T4" fmla="*/ 0 w 200"/>
                <a:gd name="T5" fmla="*/ 75 h 191"/>
                <a:gd name="T6" fmla="*/ 59 w 200"/>
                <a:gd name="T7" fmla="*/ 148 h 191"/>
                <a:gd name="T8" fmla="*/ 59 w 200"/>
                <a:gd name="T9" fmla="*/ 183 h 191"/>
                <a:gd name="T10" fmla="*/ 64 w 200"/>
                <a:gd name="T11" fmla="*/ 190 h 191"/>
                <a:gd name="T12" fmla="*/ 67 w 200"/>
                <a:gd name="T13" fmla="*/ 191 h 191"/>
                <a:gd name="T14" fmla="*/ 73 w 200"/>
                <a:gd name="T15" fmla="*/ 188 h 191"/>
                <a:gd name="T16" fmla="*/ 111 w 200"/>
                <a:gd name="T17" fmla="*/ 149 h 191"/>
                <a:gd name="T18" fmla="*/ 131 w 200"/>
                <a:gd name="T19" fmla="*/ 149 h 191"/>
                <a:gd name="T20" fmla="*/ 200 w 200"/>
                <a:gd name="T21" fmla="*/ 75 h 191"/>
                <a:gd name="T22" fmla="*/ 131 w 200"/>
                <a:gd name="T23" fmla="*/ 0 h 191"/>
                <a:gd name="T24" fmla="*/ 93 w 200"/>
                <a:gd name="T25" fmla="*/ 73 h 191"/>
                <a:gd name="T26" fmla="*/ 85 w 200"/>
                <a:gd name="T27" fmla="*/ 103 h 191"/>
                <a:gd name="T28" fmla="*/ 63 w 200"/>
                <a:gd name="T29" fmla="*/ 111 h 191"/>
                <a:gd name="T30" fmla="*/ 61 w 200"/>
                <a:gd name="T31" fmla="*/ 110 h 191"/>
                <a:gd name="T32" fmla="*/ 61 w 200"/>
                <a:gd name="T33" fmla="*/ 98 h 191"/>
                <a:gd name="T34" fmla="*/ 63 w 200"/>
                <a:gd name="T35" fmla="*/ 97 h 191"/>
                <a:gd name="T36" fmla="*/ 74 w 200"/>
                <a:gd name="T37" fmla="*/ 82 h 191"/>
                <a:gd name="T38" fmla="*/ 74 w 200"/>
                <a:gd name="T39" fmla="*/ 77 h 191"/>
                <a:gd name="T40" fmla="*/ 56 w 200"/>
                <a:gd name="T41" fmla="*/ 77 h 191"/>
                <a:gd name="T42" fmla="*/ 55 w 200"/>
                <a:gd name="T43" fmla="*/ 76 h 191"/>
                <a:gd name="T44" fmla="*/ 55 w 200"/>
                <a:gd name="T45" fmla="*/ 43 h 191"/>
                <a:gd name="T46" fmla="*/ 56 w 200"/>
                <a:gd name="T47" fmla="*/ 42 h 191"/>
                <a:gd name="T48" fmla="*/ 91 w 200"/>
                <a:gd name="T49" fmla="*/ 42 h 191"/>
                <a:gd name="T50" fmla="*/ 93 w 200"/>
                <a:gd name="T51" fmla="*/ 43 h 191"/>
                <a:gd name="T52" fmla="*/ 93 w 200"/>
                <a:gd name="T53" fmla="*/ 73 h 191"/>
                <a:gd name="T54" fmla="*/ 146 w 200"/>
                <a:gd name="T55" fmla="*/ 73 h 191"/>
                <a:gd name="T56" fmla="*/ 138 w 200"/>
                <a:gd name="T57" fmla="*/ 103 h 191"/>
                <a:gd name="T58" fmla="*/ 116 w 200"/>
                <a:gd name="T59" fmla="*/ 111 h 191"/>
                <a:gd name="T60" fmla="*/ 114 w 200"/>
                <a:gd name="T61" fmla="*/ 110 h 191"/>
                <a:gd name="T62" fmla="*/ 114 w 200"/>
                <a:gd name="T63" fmla="*/ 98 h 191"/>
                <a:gd name="T64" fmla="*/ 116 w 200"/>
                <a:gd name="T65" fmla="*/ 97 h 191"/>
                <a:gd name="T66" fmla="*/ 127 w 200"/>
                <a:gd name="T67" fmla="*/ 82 h 191"/>
                <a:gd name="T68" fmla="*/ 127 w 200"/>
                <a:gd name="T69" fmla="*/ 77 h 191"/>
                <a:gd name="T70" fmla="*/ 109 w 200"/>
                <a:gd name="T71" fmla="*/ 77 h 191"/>
                <a:gd name="T72" fmla="*/ 108 w 200"/>
                <a:gd name="T73" fmla="*/ 76 h 191"/>
                <a:gd name="T74" fmla="*/ 108 w 200"/>
                <a:gd name="T75" fmla="*/ 43 h 191"/>
                <a:gd name="T76" fmla="*/ 109 w 200"/>
                <a:gd name="T77" fmla="*/ 42 h 191"/>
                <a:gd name="T78" fmla="*/ 144 w 200"/>
                <a:gd name="T79" fmla="*/ 42 h 191"/>
                <a:gd name="T80" fmla="*/ 146 w 200"/>
                <a:gd name="T81" fmla="*/ 43 h 191"/>
                <a:gd name="T82" fmla="*/ 146 w 200"/>
                <a:gd name="T8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91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4338" y="4003675"/>
            <a:ext cx="2073275" cy="598488"/>
            <a:chOff x="414847" y="4003427"/>
            <a:chExt cx="2072775" cy="598103"/>
          </a:xfrm>
        </p:grpSpPr>
        <p:grpSp>
          <p:nvGrpSpPr>
            <p:cNvPr id="23578" name="组合 28"/>
            <p:cNvGrpSpPr/>
            <p:nvPr/>
          </p:nvGrpSpPr>
          <p:grpSpPr>
            <a:xfrm>
              <a:off x="414847" y="4003427"/>
              <a:ext cx="2072775" cy="598103"/>
              <a:chOff x="414847" y="4003427"/>
              <a:chExt cx="2072775" cy="598103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414847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66228" tIns="49083" rIns="66228" bIns="49083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74003" y="4093699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您的内容打在这里，或者通过复制您的文本后，在此框中选择粘贴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947"/>
            <p:cNvSpPr>
              <a:spLocks noEditPoints="1"/>
            </p:cNvSpPr>
            <p:nvPr/>
          </p:nvSpPr>
          <p:spPr bwMode="auto">
            <a:xfrm>
              <a:off x="504075" y="4125242"/>
              <a:ext cx="325253" cy="311992"/>
            </a:xfrm>
            <a:custGeom>
              <a:avLst/>
              <a:gdLst>
                <a:gd name="T0" fmla="*/ 67 w 197"/>
                <a:gd name="T1" fmla="*/ 189 h 189"/>
                <a:gd name="T2" fmla="*/ 64 w 197"/>
                <a:gd name="T3" fmla="*/ 188 h 189"/>
                <a:gd name="T4" fmla="*/ 58 w 197"/>
                <a:gd name="T5" fmla="*/ 181 h 189"/>
                <a:gd name="T6" fmla="*/ 58 w 197"/>
                <a:gd name="T7" fmla="*/ 147 h 189"/>
                <a:gd name="T8" fmla="*/ 0 w 197"/>
                <a:gd name="T9" fmla="*/ 74 h 189"/>
                <a:gd name="T10" fmla="*/ 69 w 197"/>
                <a:gd name="T11" fmla="*/ 0 h 189"/>
                <a:gd name="T12" fmla="*/ 129 w 197"/>
                <a:gd name="T13" fmla="*/ 0 h 189"/>
                <a:gd name="T14" fmla="*/ 197 w 197"/>
                <a:gd name="T15" fmla="*/ 74 h 189"/>
                <a:gd name="T16" fmla="*/ 129 w 197"/>
                <a:gd name="T17" fmla="*/ 148 h 189"/>
                <a:gd name="T18" fmla="*/ 109 w 197"/>
                <a:gd name="T19" fmla="*/ 148 h 189"/>
                <a:gd name="T20" fmla="*/ 72 w 197"/>
                <a:gd name="T21" fmla="*/ 186 h 189"/>
                <a:gd name="T22" fmla="*/ 67 w 197"/>
                <a:gd name="T23" fmla="*/ 189 h 189"/>
                <a:gd name="T24" fmla="*/ 69 w 197"/>
                <a:gd name="T25" fmla="*/ 17 h 189"/>
                <a:gd name="T26" fmla="*/ 17 w 197"/>
                <a:gd name="T27" fmla="*/ 74 h 189"/>
                <a:gd name="T28" fmla="*/ 67 w 197"/>
                <a:gd name="T29" fmla="*/ 131 h 189"/>
                <a:gd name="T30" fmla="*/ 75 w 197"/>
                <a:gd name="T31" fmla="*/ 140 h 189"/>
                <a:gd name="T32" fmla="*/ 75 w 197"/>
                <a:gd name="T33" fmla="*/ 160 h 189"/>
                <a:gd name="T34" fmla="*/ 100 w 197"/>
                <a:gd name="T35" fmla="*/ 134 h 189"/>
                <a:gd name="T36" fmla="*/ 106 w 197"/>
                <a:gd name="T37" fmla="*/ 132 h 189"/>
                <a:gd name="T38" fmla="*/ 129 w 197"/>
                <a:gd name="T39" fmla="*/ 132 h 189"/>
                <a:gd name="T40" fmla="*/ 181 w 197"/>
                <a:gd name="T41" fmla="*/ 74 h 189"/>
                <a:gd name="T42" fmla="*/ 129 w 197"/>
                <a:gd name="T43" fmla="*/ 17 h 189"/>
                <a:gd name="T44" fmla="*/ 69 w 197"/>
                <a:gd name="T45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89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543175" y="4003675"/>
            <a:ext cx="2073275" cy="598488"/>
            <a:chOff x="2543069" y="4003427"/>
            <a:chExt cx="2072776" cy="598103"/>
          </a:xfrm>
        </p:grpSpPr>
        <p:grpSp>
          <p:nvGrpSpPr>
            <p:cNvPr id="23574" name="组合 29"/>
            <p:cNvGrpSpPr/>
            <p:nvPr/>
          </p:nvGrpSpPr>
          <p:grpSpPr>
            <a:xfrm>
              <a:off x="2543069" y="4003427"/>
              <a:ext cx="2072776" cy="598103"/>
              <a:chOff x="2543069" y="4003427"/>
              <a:chExt cx="2072776" cy="598103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2543069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102226" y="4093699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您的内容打在这里，或者通过复制您的文本后，在此框中选择粘贴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948"/>
            <p:cNvSpPr>
              <a:spLocks noEditPoints="1"/>
            </p:cNvSpPr>
            <p:nvPr/>
          </p:nvSpPr>
          <p:spPr bwMode="auto">
            <a:xfrm>
              <a:off x="2641006" y="4127336"/>
              <a:ext cx="323159" cy="309898"/>
            </a:xfrm>
            <a:custGeom>
              <a:avLst/>
              <a:gdLst>
                <a:gd name="T0" fmla="*/ 128 w 196"/>
                <a:gd name="T1" fmla="*/ 0 h 188"/>
                <a:gd name="T2" fmla="*/ 68 w 196"/>
                <a:gd name="T3" fmla="*/ 0 h 188"/>
                <a:gd name="T4" fmla="*/ 0 w 196"/>
                <a:gd name="T5" fmla="*/ 73 h 188"/>
                <a:gd name="T6" fmla="*/ 58 w 196"/>
                <a:gd name="T7" fmla="*/ 146 h 188"/>
                <a:gd name="T8" fmla="*/ 58 w 196"/>
                <a:gd name="T9" fmla="*/ 180 h 188"/>
                <a:gd name="T10" fmla="*/ 63 w 196"/>
                <a:gd name="T11" fmla="*/ 187 h 188"/>
                <a:gd name="T12" fmla="*/ 66 w 196"/>
                <a:gd name="T13" fmla="*/ 188 h 188"/>
                <a:gd name="T14" fmla="*/ 72 w 196"/>
                <a:gd name="T15" fmla="*/ 185 h 188"/>
                <a:gd name="T16" fmla="*/ 109 w 196"/>
                <a:gd name="T17" fmla="*/ 147 h 188"/>
                <a:gd name="T18" fmla="*/ 128 w 196"/>
                <a:gd name="T19" fmla="*/ 147 h 188"/>
                <a:gd name="T20" fmla="*/ 196 w 196"/>
                <a:gd name="T21" fmla="*/ 73 h 188"/>
                <a:gd name="T22" fmla="*/ 128 w 196"/>
                <a:gd name="T23" fmla="*/ 0 h 188"/>
                <a:gd name="T24" fmla="*/ 95 w 196"/>
                <a:gd name="T25" fmla="*/ 106 h 188"/>
                <a:gd name="T26" fmla="*/ 57 w 196"/>
                <a:gd name="T27" fmla="*/ 106 h 188"/>
                <a:gd name="T28" fmla="*/ 53 w 196"/>
                <a:gd name="T29" fmla="*/ 101 h 188"/>
                <a:gd name="T30" fmla="*/ 57 w 196"/>
                <a:gd name="T31" fmla="*/ 97 h 188"/>
                <a:gd name="T32" fmla="*/ 95 w 196"/>
                <a:gd name="T33" fmla="*/ 97 h 188"/>
                <a:gd name="T34" fmla="*/ 99 w 196"/>
                <a:gd name="T35" fmla="*/ 101 h 188"/>
                <a:gd name="T36" fmla="*/ 95 w 196"/>
                <a:gd name="T37" fmla="*/ 106 h 188"/>
                <a:gd name="T38" fmla="*/ 139 w 196"/>
                <a:gd name="T39" fmla="*/ 79 h 188"/>
                <a:gd name="T40" fmla="*/ 57 w 196"/>
                <a:gd name="T41" fmla="*/ 79 h 188"/>
                <a:gd name="T42" fmla="*/ 53 w 196"/>
                <a:gd name="T43" fmla="*/ 75 h 188"/>
                <a:gd name="T44" fmla="*/ 57 w 196"/>
                <a:gd name="T45" fmla="*/ 71 h 188"/>
                <a:gd name="T46" fmla="*/ 139 w 196"/>
                <a:gd name="T47" fmla="*/ 71 h 188"/>
                <a:gd name="T48" fmla="*/ 143 w 196"/>
                <a:gd name="T49" fmla="*/ 75 h 188"/>
                <a:gd name="T50" fmla="*/ 139 w 196"/>
                <a:gd name="T51" fmla="*/ 79 h 188"/>
                <a:gd name="T52" fmla="*/ 139 w 196"/>
                <a:gd name="T53" fmla="*/ 49 h 188"/>
                <a:gd name="T54" fmla="*/ 57 w 196"/>
                <a:gd name="T55" fmla="*/ 49 h 188"/>
                <a:gd name="T56" fmla="*/ 53 w 196"/>
                <a:gd name="T57" fmla="*/ 45 h 188"/>
                <a:gd name="T58" fmla="*/ 57 w 196"/>
                <a:gd name="T59" fmla="*/ 41 h 188"/>
                <a:gd name="T60" fmla="*/ 139 w 196"/>
                <a:gd name="T61" fmla="*/ 41 h 188"/>
                <a:gd name="T62" fmla="*/ 143 w 196"/>
                <a:gd name="T63" fmla="*/ 45 h 188"/>
                <a:gd name="T64" fmla="*/ 139 w 196"/>
                <a:gd name="T65" fmla="*/ 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8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99263" y="4003675"/>
            <a:ext cx="2073275" cy="598488"/>
            <a:chOff x="6799514" y="4003427"/>
            <a:chExt cx="2072776" cy="598103"/>
          </a:xfrm>
        </p:grpSpPr>
        <p:sp>
          <p:nvSpPr>
            <p:cNvPr id="19" name="任意多边形 18"/>
            <p:cNvSpPr/>
            <p:nvPr/>
          </p:nvSpPr>
          <p:spPr>
            <a:xfrm>
              <a:off x="6799514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58671" y="409369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894834" y="4135651"/>
              <a:ext cx="326649" cy="285469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25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avLst/>
                <a:gdLst>
                  <a:gd name="T0" fmla="*/ 75 w 110"/>
                  <a:gd name="T1" fmla="*/ 0 h 110"/>
                  <a:gd name="T2" fmla="*/ 75 w 110"/>
                  <a:gd name="T3" fmla="*/ 6 h 110"/>
                  <a:gd name="T4" fmla="*/ 12 w 110"/>
                  <a:gd name="T5" fmla="*/ 63 h 110"/>
                  <a:gd name="T6" fmla="*/ 2 w 110"/>
                  <a:gd name="T7" fmla="*/ 63 h 110"/>
                  <a:gd name="T8" fmla="*/ 0 w 110"/>
                  <a:gd name="T9" fmla="*/ 65 h 110"/>
                  <a:gd name="T10" fmla="*/ 35 w 110"/>
                  <a:gd name="T11" fmla="*/ 87 h 110"/>
                  <a:gd name="T12" fmla="*/ 45 w 110"/>
                  <a:gd name="T13" fmla="*/ 87 h 110"/>
                  <a:gd name="T14" fmla="*/ 65 w 110"/>
                  <a:gd name="T15" fmla="*/ 108 h 110"/>
                  <a:gd name="T16" fmla="*/ 70 w 110"/>
                  <a:gd name="T17" fmla="*/ 110 h 110"/>
                  <a:gd name="T18" fmla="*/ 73 w 110"/>
                  <a:gd name="T19" fmla="*/ 109 h 110"/>
                  <a:gd name="T20" fmla="*/ 77 w 110"/>
                  <a:gd name="T21" fmla="*/ 103 h 110"/>
                  <a:gd name="T22" fmla="*/ 77 w 110"/>
                  <a:gd name="T23" fmla="*/ 86 h 110"/>
                  <a:gd name="T24" fmla="*/ 110 w 110"/>
                  <a:gd name="T25" fmla="*/ 43 h 110"/>
                  <a:gd name="T26" fmla="*/ 75 w 110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avLst/>
                <a:gdLst>
                  <a:gd name="T0" fmla="*/ 153 w 154"/>
                  <a:gd name="T1" fmla="*/ 67 h 148"/>
                  <a:gd name="T2" fmla="*/ 154 w 154"/>
                  <a:gd name="T3" fmla="*/ 58 h 148"/>
                  <a:gd name="T4" fmla="*/ 100 w 154"/>
                  <a:gd name="T5" fmla="*/ 0 h 148"/>
                  <a:gd name="T6" fmla="*/ 54 w 154"/>
                  <a:gd name="T7" fmla="*/ 0 h 148"/>
                  <a:gd name="T8" fmla="*/ 0 w 154"/>
                  <a:gd name="T9" fmla="*/ 58 h 148"/>
                  <a:gd name="T10" fmla="*/ 44 w 154"/>
                  <a:gd name="T11" fmla="*/ 115 h 148"/>
                  <a:gd name="T12" fmla="*/ 44 w 154"/>
                  <a:gd name="T13" fmla="*/ 140 h 148"/>
                  <a:gd name="T14" fmla="*/ 49 w 154"/>
                  <a:gd name="T15" fmla="*/ 147 h 148"/>
                  <a:gd name="T16" fmla="*/ 52 w 154"/>
                  <a:gd name="T17" fmla="*/ 148 h 148"/>
                  <a:gd name="T18" fmla="*/ 58 w 154"/>
                  <a:gd name="T19" fmla="*/ 145 h 148"/>
                  <a:gd name="T20" fmla="*/ 86 w 154"/>
                  <a:gd name="T21" fmla="*/ 116 h 148"/>
                  <a:gd name="T22" fmla="*/ 100 w 154"/>
                  <a:gd name="T23" fmla="*/ 116 h 148"/>
                  <a:gd name="T24" fmla="*/ 153 w 154"/>
                  <a:gd name="T25" fmla="*/ 67 h 148"/>
                  <a:gd name="T26" fmla="*/ 39 w 154"/>
                  <a:gd name="T27" fmla="*/ 40 h 148"/>
                  <a:gd name="T28" fmla="*/ 114 w 154"/>
                  <a:gd name="T29" fmla="*/ 40 h 148"/>
                  <a:gd name="T30" fmla="*/ 118 w 154"/>
                  <a:gd name="T31" fmla="*/ 44 h 148"/>
                  <a:gd name="T32" fmla="*/ 114 w 154"/>
                  <a:gd name="T33" fmla="*/ 48 h 148"/>
                  <a:gd name="T34" fmla="*/ 39 w 154"/>
                  <a:gd name="T35" fmla="*/ 48 h 148"/>
                  <a:gd name="T36" fmla="*/ 35 w 154"/>
                  <a:gd name="T37" fmla="*/ 44 h 148"/>
                  <a:gd name="T38" fmla="*/ 39 w 154"/>
                  <a:gd name="T39" fmla="*/ 40 h 148"/>
                  <a:gd name="T40" fmla="*/ 84 w 154"/>
                  <a:gd name="T41" fmla="*/ 78 h 148"/>
                  <a:gd name="T42" fmla="*/ 39 w 154"/>
                  <a:gd name="T43" fmla="*/ 78 h 148"/>
                  <a:gd name="T44" fmla="*/ 35 w 154"/>
                  <a:gd name="T45" fmla="*/ 74 h 148"/>
                  <a:gd name="T46" fmla="*/ 39 w 154"/>
                  <a:gd name="T47" fmla="*/ 70 h 148"/>
                  <a:gd name="T48" fmla="*/ 84 w 154"/>
                  <a:gd name="T49" fmla="*/ 70 h 148"/>
                  <a:gd name="T50" fmla="*/ 88 w 154"/>
                  <a:gd name="T51" fmla="*/ 74 h 148"/>
                  <a:gd name="T52" fmla="*/ 84 w 154"/>
                  <a:gd name="T53" fmla="*/ 7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8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833688" y="1504950"/>
            <a:ext cx="1635125" cy="1431925"/>
            <a:chOff x="2833233" y="1505432"/>
            <a:chExt cx="1635612" cy="1431012"/>
          </a:xfrm>
        </p:grpSpPr>
        <p:sp>
          <p:nvSpPr>
            <p:cNvPr id="5" name="任意多边形 4"/>
            <p:cNvSpPr/>
            <p:nvPr/>
          </p:nvSpPr>
          <p:spPr>
            <a:xfrm>
              <a:off x="2881264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b" anchorCtr="0">
              <a:noAutofit/>
            </a:bodyPr>
            <a:lstStyle/>
            <a:p>
              <a:pPr marL="214630" marR="0" lvl="1" indent="-21463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altLang="zh-CN" sz="75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198780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</a:p>
          </p:txBody>
        </p:sp>
        <p:sp>
          <p:nvSpPr>
            <p:cNvPr id="23570" name="矩形 26"/>
            <p:cNvSpPr/>
            <p:nvPr/>
          </p:nvSpPr>
          <p:spPr>
            <a:xfrm>
              <a:off x="2833233" y="2086666"/>
              <a:ext cx="1492189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69063" y="1504950"/>
            <a:ext cx="1587500" cy="1431925"/>
            <a:chOff x="6469046" y="1505432"/>
            <a:chExt cx="1587582" cy="1431012"/>
          </a:xfrm>
        </p:grpSpPr>
        <p:sp>
          <p:nvSpPr>
            <p:cNvPr id="11" name="任意多边形 10"/>
            <p:cNvSpPr/>
            <p:nvPr/>
          </p:nvSpPr>
          <p:spPr>
            <a:xfrm>
              <a:off x="6469046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325372" rIns="72840" bIns="72840" numCol="1" spcCol="1270" anchor="t" anchorCtr="0">
              <a:noAutofit/>
            </a:bodyPr>
            <a:lstStyle/>
            <a:p>
              <a:pPr marL="214630" marR="0" lvl="1" indent="-21463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14630" marR="0" lvl="1" indent="-21463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786563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</a:p>
          </p:txBody>
        </p:sp>
        <p:sp>
          <p:nvSpPr>
            <p:cNvPr id="23567" name="矩形 27"/>
            <p:cNvSpPr/>
            <p:nvPr/>
          </p:nvSpPr>
          <p:spPr>
            <a:xfrm>
              <a:off x="6472623" y="2081157"/>
              <a:ext cx="1533218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5180013" y="1746250"/>
            <a:ext cx="1936750" cy="2395538"/>
            <a:chOff x="5180093" y="1821376"/>
            <a:chExt cx="1936139" cy="2394289"/>
          </a:xfrm>
        </p:grpSpPr>
        <p:sp>
          <p:nvSpPr>
            <p:cNvPr id="3" name="任意多边形 92"/>
            <p:cNvSpPr>
              <a:spLocks noChangeArrowheads="1"/>
            </p:cNvSpPr>
            <p:nvPr/>
          </p:nvSpPr>
          <p:spPr bwMode="auto">
            <a:xfrm>
              <a:off x="7011505" y="1827252"/>
              <a:ext cx="104727" cy="509837"/>
            </a:xfrm>
            <a:custGeom>
              <a:avLst/>
              <a:gdLst>
                <a:gd name="T0" fmla="*/ 68388 w 139685"/>
                <a:gd name="T1" fmla="*/ 117634 h 680005"/>
                <a:gd name="T2" fmla="*/ 125060 w 139685"/>
                <a:gd name="T3" fmla="*/ 117634 h 680005"/>
                <a:gd name="T4" fmla="*/ 139685 w 139685"/>
                <a:gd name="T5" fmla="*/ 117634 h 680005"/>
                <a:gd name="T6" fmla="*/ 139685 w 139685"/>
                <a:gd name="T7" fmla="*/ 402472 h 680005"/>
                <a:gd name="T8" fmla="*/ 139523 w 139685"/>
                <a:gd name="T9" fmla="*/ 402472 h 680005"/>
                <a:gd name="T10" fmla="*/ 124564 w 139685"/>
                <a:gd name="T11" fmla="*/ 402472 h 680005"/>
                <a:gd name="T12" fmla="*/ 124564 w 139685"/>
                <a:gd name="T13" fmla="*/ 648357 h 680005"/>
                <a:gd name="T14" fmla="*/ 95254 w 139685"/>
                <a:gd name="T15" fmla="*/ 680005 h 680005"/>
                <a:gd name="T16" fmla="*/ 63503 w 139685"/>
                <a:gd name="T17" fmla="*/ 648357 h 680005"/>
                <a:gd name="T18" fmla="*/ 63503 w 139685"/>
                <a:gd name="T19" fmla="*/ 370823 h 680005"/>
                <a:gd name="T20" fmla="*/ 63503 w 139685"/>
                <a:gd name="T21" fmla="*/ 363519 h 680005"/>
                <a:gd name="T22" fmla="*/ 63503 w 139685"/>
                <a:gd name="T23" fmla="*/ 210145 h 680005"/>
                <a:gd name="T24" fmla="*/ 43963 w 139685"/>
                <a:gd name="T25" fmla="*/ 210145 h 680005"/>
                <a:gd name="T26" fmla="*/ 43963 w 139685"/>
                <a:gd name="T27" fmla="*/ 370823 h 680005"/>
                <a:gd name="T28" fmla="*/ 21982 w 139685"/>
                <a:gd name="T29" fmla="*/ 392733 h 680005"/>
                <a:gd name="T30" fmla="*/ 0 w 139685"/>
                <a:gd name="T31" fmla="*/ 370823 h 680005"/>
                <a:gd name="T32" fmla="*/ 0 w 139685"/>
                <a:gd name="T33" fmla="*/ 183366 h 680005"/>
                <a:gd name="T34" fmla="*/ 0 w 139685"/>
                <a:gd name="T35" fmla="*/ 176062 h 680005"/>
                <a:gd name="T36" fmla="*/ 0 w 139685"/>
                <a:gd name="T37" fmla="*/ 173627 h 680005"/>
                <a:gd name="T38" fmla="*/ 68388 w 139685"/>
                <a:gd name="T39" fmla="*/ 117634 h 680005"/>
                <a:gd name="T40" fmla="*/ 134144 w 139685"/>
                <a:gd name="T41" fmla="*/ 0 h 680005"/>
                <a:gd name="T42" fmla="*/ 139685 w 139685"/>
                <a:gd name="T43" fmla="*/ 2295 h 680005"/>
                <a:gd name="T44" fmla="*/ 139685 w 139685"/>
                <a:gd name="T45" fmla="*/ 105020 h 680005"/>
                <a:gd name="T46" fmla="*/ 134144 w 139685"/>
                <a:gd name="T47" fmla="*/ 107315 h 680005"/>
                <a:gd name="T48" fmla="*/ 80486 w 139685"/>
                <a:gd name="T49" fmla="*/ 53658 h 680005"/>
                <a:gd name="T50" fmla="*/ 134144 w 139685"/>
                <a:gd name="T51" fmla="*/ 0 h 6800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9685" h="680005">
                  <a:moveTo>
                    <a:pt x="68388" y="117634"/>
                  </a:moveTo>
                  <a:cubicBezTo>
                    <a:pt x="68388" y="117634"/>
                    <a:pt x="68388" y="117634"/>
                    <a:pt x="125060" y="117634"/>
                  </a:cubicBezTo>
                  <a:lnTo>
                    <a:pt x="139685" y="117634"/>
                  </a:lnTo>
                  <a:lnTo>
                    <a:pt x="139685" y="402472"/>
                  </a:lnTo>
                  <a:lnTo>
                    <a:pt x="139523" y="402472"/>
                  </a:lnTo>
                  <a:cubicBezTo>
                    <a:pt x="137386" y="402472"/>
                    <a:pt x="133112" y="402472"/>
                    <a:pt x="124564" y="402472"/>
                  </a:cubicBezTo>
                  <a:cubicBezTo>
                    <a:pt x="124564" y="402472"/>
                    <a:pt x="124564" y="402472"/>
                    <a:pt x="124564" y="648357"/>
                  </a:cubicBezTo>
                  <a:cubicBezTo>
                    <a:pt x="124564" y="665398"/>
                    <a:pt x="112351" y="680005"/>
                    <a:pt x="95254" y="680005"/>
                  </a:cubicBezTo>
                  <a:cubicBezTo>
                    <a:pt x="78157" y="680005"/>
                    <a:pt x="63503" y="665398"/>
                    <a:pt x="63503" y="648357"/>
                  </a:cubicBezTo>
                  <a:cubicBezTo>
                    <a:pt x="63503" y="648357"/>
                    <a:pt x="63503" y="648357"/>
                    <a:pt x="63503" y="370823"/>
                  </a:cubicBezTo>
                  <a:cubicBezTo>
                    <a:pt x="63503" y="368388"/>
                    <a:pt x="63503" y="365954"/>
                    <a:pt x="63503" y="363519"/>
                  </a:cubicBezTo>
                  <a:cubicBezTo>
                    <a:pt x="63503" y="363519"/>
                    <a:pt x="63503" y="363519"/>
                    <a:pt x="63503" y="210145"/>
                  </a:cubicBezTo>
                  <a:cubicBezTo>
                    <a:pt x="63503" y="210145"/>
                    <a:pt x="63503" y="210145"/>
                    <a:pt x="43963" y="210145"/>
                  </a:cubicBezTo>
                  <a:cubicBezTo>
                    <a:pt x="43963" y="210145"/>
                    <a:pt x="43963" y="210145"/>
                    <a:pt x="43963" y="370823"/>
                  </a:cubicBezTo>
                  <a:cubicBezTo>
                    <a:pt x="43963" y="382996"/>
                    <a:pt x="34194" y="392733"/>
                    <a:pt x="21982" y="392733"/>
                  </a:cubicBezTo>
                  <a:cubicBezTo>
                    <a:pt x="9770" y="392733"/>
                    <a:pt x="0" y="382996"/>
                    <a:pt x="0" y="370823"/>
                  </a:cubicBezTo>
                  <a:cubicBezTo>
                    <a:pt x="0" y="370823"/>
                    <a:pt x="0" y="370823"/>
                    <a:pt x="0" y="183366"/>
                  </a:cubicBezTo>
                  <a:cubicBezTo>
                    <a:pt x="0" y="183366"/>
                    <a:pt x="0" y="183366"/>
                    <a:pt x="0" y="176062"/>
                  </a:cubicBezTo>
                  <a:cubicBezTo>
                    <a:pt x="0" y="176062"/>
                    <a:pt x="0" y="176062"/>
                    <a:pt x="0" y="173627"/>
                  </a:cubicBezTo>
                  <a:cubicBezTo>
                    <a:pt x="0" y="159021"/>
                    <a:pt x="19539" y="120069"/>
                    <a:pt x="68388" y="117634"/>
                  </a:cubicBezTo>
                  <a:close/>
                  <a:moveTo>
                    <a:pt x="134144" y="0"/>
                  </a:moveTo>
                  <a:lnTo>
                    <a:pt x="139685" y="2295"/>
                  </a:lnTo>
                  <a:lnTo>
                    <a:pt x="139685" y="105020"/>
                  </a:lnTo>
                  <a:lnTo>
                    <a:pt x="134144" y="107315"/>
                  </a:lnTo>
                  <a:cubicBezTo>
                    <a:pt x="104510" y="107315"/>
                    <a:pt x="80486" y="83292"/>
                    <a:pt x="80486" y="53658"/>
                  </a:cubicBezTo>
                  <a:cubicBezTo>
                    <a:pt x="80486" y="24023"/>
                    <a:pt x="104510" y="0"/>
                    <a:pt x="1341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任意多边形 72"/>
            <p:cNvSpPr>
              <a:spLocks noChangeArrowheads="1"/>
            </p:cNvSpPr>
            <p:nvPr/>
          </p:nvSpPr>
          <p:spPr bwMode="auto">
            <a:xfrm>
              <a:off x="5203139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任意多边形 73"/>
            <p:cNvSpPr/>
            <p:nvPr/>
          </p:nvSpPr>
          <p:spPr bwMode="auto">
            <a:xfrm>
              <a:off x="5182473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任意多边形 75"/>
            <p:cNvSpPr>
              <a:spLocks noChangeArrowheads="1"/>
            </p:cNvSpPr>
            <p:nvPr/>
          </p:nvSpPr>
          <p:spPr bwMode="auto">
            <a:xfrm>
              <a:off x="5882245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 76"/>
            <p:cNvSpPr>
              <a:spLocks noChangeArrowheads="1"/>
            </p:cNvSpPr>
            <p:nvPr/>
          </p:nvSpPr>
          <p:spPr bwMode="auto">
            <a:xfrm>
              <a:off x="5429508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任意多边形 77"/>
            <p:cNvSpPr>
              <a:spLocks noChangeArrowheads="1"/>
            </p:cNvSpPr>
            <p:nvPr/>
          </p:nvSpPr>
          <p:spPr bwMode="auto">
            <a:xfrm>
              <a:off x="5655876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任意多边形 78"/>
            <p:cNvSpPr>
              <a:spLocks noChangeArrowheads="1"/>
            </p:cNvSpPr>
            <p:nvPr/>
          </p:nvSpPr>
          <p:spPr bwMode="auto">
            <a:xfrm>
              <a:off x="6108614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 79"/>
            <p:cNvSpPr>
              <a:spLocks noChangeArrowheads="1"/>
            </p:cNvSpPr>
            <p:nvPr/>
          </p:nvSpPr>
          <p:spPr bwMode="auto">
            <a:xfrm>
              <a:off x="6334983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任意多边形 80"/>
            <p:cNvSpPr>
              <a:spLocks noChangeArrowheads="1"/>
            </p:cNvSpPr>
            <p:nvPr/>
          </p:nvSpPr>
          <p:spPr bwMode="auto">
            <a:xfrm>
              <a:off x="6561351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81"/>
            <p:cNvSpPr/>
            <p:nvPr/>
          </p:nvSpPr>
          <p:spPr bwMode="auto">
            <a:xfrm>
              <a:off x="5637403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 82"/>
            <p:cNvSpPr/>
            <p:nvPr/>
          </p:nvSpPr>
          <p:spPr bwMode="auto">
            <a:xfrm>
              <a:off x="5409938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 bwMode="auto">
            <a:xfrm>
              <a:off x="5864868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任意多边形 84"/>
            <p:cNvSpPr>
              <a:spLocks noChangeArrowheads="1"/>
            </p:cNvSpPr>
            <p:nvPr/>
          </p:nvSpPr>
          <p:spPr bwMode="auto">
            <a:xfrm>
              <a:off x="6787722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任意多边形 105"/>
            <p:cNvSpPr>
              <a:spLocks noChangeArrowheads="1"/>
            </p:cNvSpPr>
            <p:nvPr/>
          </p:nvSpPr>
          <p:spPr bwMode="auto">
            <a:xfrm>
              <a:off x="5200750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任意多边形 106"/>
            <p:cNvSpPr/>
            <p:nvPr/>
          </p:nvSpPr>
          <p:spPr bwMode="auto">
            <a:xfrm>
              <a:off x="5180093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任意多边形 107"/>
            <p:cNvSpPr>
              <a:spLocks noChangeArrowheads="1"/>
            </p:cNvSpPr>
            <p:nvPr/>
          </p:nvSpPr>
          <p:spPr bwMode="auto">
            <a:xfrm>
              <a:off x="5879555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 108"/>
            <p:cNvSpPr>
              <a:spLocks noChangeArrowheads="1"/>
            </p:cNvSpPr>
            <p:nvPr/>
          </p:nvSpPr>
          <p:spPr bwMode="auto">
            <a:xfrm>
              <a:off x="5427018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任意多边形 109"/>
            <p:cNvSpPr>
              <a:spLocks noChangeArrowheads="1"/>
            </p:cNvSpPr>
            <p:nvPr/>
          </p:nvSpPr>
          <p:spPr bwMode="auto">
            <a:xfrm>
              <a:off x="5653287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任意多边形 110"/>
            <p:cNvSpPr>
              <a:spLocks noChangeArrowheads="1"/>
            </p:cNvSpPr>
            <p:nvPr/>
          </p:nvSpPr>
          <p:spPr bwMode="auto">
            <a:xfrm>
              <a:off x="6105824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任意多边形 111"/>
            <p:cNvSpPr>
              <a:spLocks noChangeArrowheads="1"/>
            </p:cNvSpPr>
            <p:nvPr/>
          </p:nvSpPr>
          <p:spPr bwMode="auto">
            <a:xfrm>
              <a:off x="6332092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任意多边形 112"/>
            <p:cNvSpPr>
              <a:spLocks noChangeArrowheads="1"/>
            </p:cNvSpPr>
            <p:nvPr/>
          </p:nvSpPr>
          <p:spPr bwMode="auto">
            <a:xfrm>
              <a:off x="6558361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任意多边形 113"/>
            <p:cNvSpPr/>
            <p:nvPr/>
          </p:nvSpPr>
          <p:spPr bwMode="auto">
            <a:xfrm>
              <a:off x="5634821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任意多边形 114"/>
            <p:cNvSpPr/>
            <p:nvPr/>
          </p:nvSpPr>
          <p:spPr bwMode="auto">
            <a:xfrm>
              <a:off x="5407457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任意多边形 115"/>
            <p:cNvSpPr/>
            <p:nvPr/>
          </p:nvSpPr>
          <p:spPr bwMode="auto">
            <a:xfrm>
              <a:off x="5862186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任意多边形 116"/>
            <p:cNvSpPr>
              <a:spLocks noChangeArrowheads="1"/>
            </p:cNvSpPr>
            <p:nvPr/>
          </p:nvSpPr>
          <p:spPr bwMode="auto">
            <a:xfrm>
              <a:off x="6784631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任意多边形 118"/>
            <p:cNvSpPr/>
            <p:nvPr/>
          </p:nvSpPr>
          <p:spPr bwMode="auto">
            <a:xfrm>
              <a:off x="6091102" y="3705826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任意多边形 119"/>
            <p:cNvSpPr/>
            <p:nvPr/>
          </p:nvSpPr>
          <p:spPr bwMode="auto">
            <a:xfrm>
              <a:off x="6316915" y="3705826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4949825" y="1093788"/>
            <a:ext cx="0" cy="36163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69"/>
          <p:cNvGrpSpPr/>
          <p:nvPr/>
        </p:nvGrpSpPr>
        <p:grpSpPr>
          <a:xfrm>
            <a:off x="585788" y="931863"/>
            <a:ext cx="3997325" cy="3508375"/>
            <a:chOff x="1011309" y="666221"/>
            <a:chExt cx="5333774" cy="4680000"/>
          </a:xfrm>
        </p:grpSpPr>
        <p:sp>
          <p:nvSpPr>
            <p:cNvPr id="35" name="弧形 34"/>
            <p:cNvSpPr/>
            <p:nvPr/>
          </p:nvSpPr>
          <p:spPr>
            <a:xfrm>
              <a:off x="1273697" y="666221"/>
              <a:ext cx="4680791" cy="4680000"/>
            </a:xfrm>
            <a:prstGeom prst="arc">
              <a:avLst>
                <a:gd name="adj1" fmla="val 830435"/>
                <a:gd name="adj2" fmla="val 10793851"/>
              </a:avLst>
            </a:prstGeom>
            <a:ln w="2540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5612" name="组合 21"/>
            <p:cNvGrpSpPr/>
            <p:nvPr/>
          </p:nvGrpSpPr>
          <p:grpSpPr>
            <a:xfrm>
              <a:off x="3684963" y="1773463"/>
              <a:ext cx="864000" cy="2825421"/>
              <a:chOff x="6656632" y="2132856"/>
              <a:chExt cx="864000" cy="2825421"/>
            </a:xfrm>
          </p:grpSpPr>
          <p:grpSp>
            <p:nvGrpSpPr>
              <p:cNvPr id="25641" name="组合 12"/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7017639" y="4815016"/>
                  <a:ext cx="142901" cy="142877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" name="直接连接符 67"/>
                <p:cNvCxnSpPr>
                  <a:stCxn id="67" idx="0"/>
                </p:cNvCxnSpPr>
                <p:nvPr/>
              </p:nvCxnSpPr>
              <p:spPr>
                <a:xfrm flipV="1">
                  <a:off x="7089089" y="3014772"/>
                  <a:ext cx="0" cy="1800244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弧形 68"/>
                <p:cNvSpPr/>
                <p:nvPr/>
              </p:nvSpPr>
              <p:spPr>
                <a:xfrm>
                  <a:off x="6657211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6711196" y="2186089"/>
                  <a:ext cx="755786" cy="75565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42" name="文本框 20"/>
              <p:cNvSpPr txBox="1"/>
              <p:nvPr/>
            </p:nvSpPr>
            <p:spPr>
              <a:xfrm>
                <a:off x="6744708" y="2361870"/>
                <a:ext cx="725494" cy="4105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30%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sp>
          <p:nvSpPr>
            <p:cNvPr id="37" name="弧形 36"/>
            <p:cNvSpPr/>
            <p:nvPr/>
          </p:nvSpPr>
          <p:spPr>
            <a:xfrm>
              <a:off x="1634124" y="1026587"/>
              <a:ext cx="3959936" cy="3959267"/>
            </a:xfrm>
            <a:prstGeom prst="arc">
              <a:avLst>
                <a:gd name="adj1" fmla="val 2938498"/>
                <a:gd name="adj2" fmla="val 10793851"/>
              </a:avLst>
            </a:prstGeom>
            <a:ln w="254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>
              <a:off x="1994551" y="1386954"/>
              <a:ext cx="3240669" cy="3238535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>
              <a:off x="2354978" y="1745733"/>
              <a:ext cx="2519816" cy="2520977"/>
            </a:xfrm>
            <a:prstGeom prst="arc">
              <a:avLst>
                <a:gd name="adj1" fmla="val 7924595"/>
                <a:gd name="adj2" fmla="val 10793851"/>
              </a:avLst>
            </a:prstGeom>
            <a:ln w="2540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11309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66973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22636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76712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</a:p>
          </p:txBody>
        </p:sp>
        <p:grpSp>
          <p:nvGrpSpPr>
            <p:cNvPr id="25620" name="组合 58"/>
            <p:cNvGrpSpPr/>
            <p:nvPr/>
          </p:nvGrpSpPr>
          <p:grpSpPr>
            <a:xfrm>
              <a:off x="4582641" y="1772720"/>
              <a:ext cx="863755" cy="2670204"/>
              <a:chOff x="4582641" y="1772720"/>
              <a:chExt cx="863755" cy="2670204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4943068" y="4300047"/>
                <a:ext cx="142901" cy="142877"/>
              </a:xfrm>
              <a:prstGeom prst="ellipse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61" name="直接连接符 60"/>
              <p:cNvCxnSpPr>
                <a:stCxn id="60" idx="0"/>
              </p:cNvCxnSpPr>
              <p:nvPr/>
            </p:nvCxnSpPr>
            <p:spPr>
              <a:xfrm flipV="1">
                <a:off x="5014518" y="2636329"/>
                <a:ext cx="0" cy="1663718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弧形 61"/>
              <p:cNvSpPr/>
              <p:nvPr/>
            </p:nvSpPr>
            <p:spPr>
              <a:xfrm>
                <a:off x="4582641" y="1772720"/>
                <a:ext cx="863755" cy="863609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636626" y="1826696"/>
                <a:ext cx="755786" cy="75724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40" name="文本框 38"/>
              <p:cNvSpPr txBox="1"/>
              <p:nvPr/>
            </p:nvSpPr>
            <p:spPr>
              <a:xfrm>
                <a:off x="4671100" y="2002477"/>
                <a:ext cx="725493" cy="4105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38%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grpSp>
          <p:nvGrpSpPr>
            <p:cNvPr id="25621" name="组合 43"/>
            <p:cNvGrpSpPr/>
            <p:nvPr/>
          </p:nvGrpSpPr>
          <p:grpSpPr>
            <a:xfrm>
              <a:off x="5481083" y="1773463"/>
              <a:ext cx="864000" cy="1726898"/>
              <a:chOff x="6656632" y="2132856"/>
              <a:chExt cx="864000" cy="1726898"/>
            </a:xfrm>
          </p:grpSpPr>
          <p:grpSp>
            <p:nvGrpSpPr>
              <p:cNvPr id="25630" name="组合 44"/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7017304" y="3716455"/>
                  <a:ext cx="142901" cy="142876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直接连接符 56"/>
                <p:cNvCxnSpPr/>
                <p:nvPr/>
              </p:nvCxnSpPr>
              <p:spPr>
                <a:xfrm flipV="1">
                  <a:off x="7088755" y="2995722"/>
                  <a:ext cx="0" cy="720733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弧形 57"/>
                <p:cNvSpPr/>
                <p:nvPr/>
              </p:nvSpPr>
              <p:spPr>
                <a:xfrm>
                  <a:off x="6656877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6710862" y="2186089"/>
                  <a:ext cx="755786" cy="7572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31" name="文本框 45"/>
              <p:cNvSpPr txBox="1"/>
              <p:nvPr/>
            </p:nvSpPr>
            <p:spPr>
              <a:xfrm>
                <a:off x="6744708" y="2361870"/>
                <a:ext cx="725494" cy="410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45%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grpSp>
          <p:nvGrpSpPr>
            <p:cNvPr id="25622" name="组合 50"/>
            <p:cNvGrpSpPr/>
            <p:nvPr/>
          </p:nvGrpSpPr>
          <p:grpSpPr>
            <a:xfrm>
              <a:off x="2786903" y="1773463"/>
              <a:ext cx="864000" cy="2321897"/>
              <a:chOff x="6656632" y="2132856"/>
              <a:chExt cx="864000" cy="2321897"/>
            </a:xfrm>
          </p:grpSpPr>
          <p:grpSp>
            <p:nvGrpSpPr>
              <p:cNvPr id="25624" name="组合 51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6710570" y="4311774"/>
                  <a:ext cx="142901" cy="142877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7088462" y="2995722"/>
                  <a:ext cx="0" cy="1081100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弧形 51"/>
                <p:cNvSpPr/>
                <p:nvPr/>
              </p:nvSpPr>
              <p:spPr>
                <a:xfrm>
                  <a:off x="6656585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6710570" y="2186089"/>
                  <a:ext cx="755786" cy="75724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25" name="文本框 52"/>
              <p:cNvSpPr txBox="1"/>
              <p:nvPr/>
            </p:nvSpPr>
            <p:spPr>
              <a:xfrm>
                <a:off x="6744708" y="2361870"/>
                <a:ext cx="592885" cy="410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8%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cxnSp>
          <p:nvCxnSpPr>
            <p:cNvPr id="47" name="直接连接符 46"/>
            <p:cNvCxnSpPr>
              <a:endCxn id="50" idx="7"/>
            </p:cNvCxnSpPr>
            <p:nvPr/>
          </p:nvCxnSpPr>
          <p:spPr>
            <a:xfrm flipH="1">
              <a:off x="2963100" y="3699965"/>
              <a:ext cx="261984" cy="273053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7288213" y="1762125"/>
            <a:ext cx="1760537" cy="1003300"/>
            <a:chOff x="8872836" y="2110004"/>
            <a:chExt cx="2949479" cy="1337376"/>
          </a:xfrm>
        </p:grpSpPr>
        <p:sp>
          <p:nvSpPr>
            <p:cNvPr id="25609" name="文本框 71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</a:p>
          </p:txBody>
        </p:sp>
        <p:sp>
          <p:nvSpPr>
            <p:cNvPr id="25610" name="文本框 72"/>
            <p:cNvSpPr txBox="1"/>
            <p:nvPr/>
          </p:nvSpPr>
          <p:spPr>
            <a:xfrm>
              <a:off x="8872836" y="2400941"/>
              <a:ext cx="2935287" cy="1046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您的内容打在这里，或者通过复制您的文本后，在此框中只留下相关的文字内容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280275" y="3098800"/>
            <a:ext cx="1758950" cy="1001713"/>
            <a:chOff x="8872836" y="2110004"/>
            <a:chExt cx="2949479" cy="1337376"/>
          </a:xfrm>
        </p:grpSpPr>
        <p:sp>
          <p:nvSpPr>
            <p:cNvPr id="25607" name="文本框 74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</a:p>
          </p:txBody>
        </p:sp>
        <p:sp>
          <p:nvSpPr>
            <p:cNvPr id="25608" name="文本框 75"/>
            <p:cNvSpPr txBox="1"/>
            <p:nvPr/>
          </p:nvSpPr>
          <p:spPr>
            <a:xfrm>
              <a:off x="8872836" y="2400941"/>
              <a:ext cx="2935287" cy="1046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您的内容打在这里，或者通过复制您的文本后，在此框中只留下相关的文字内容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941388" y="1766888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 bwMode="auto">
          <a:xfrm>
            <a:off x="941388" y="2927350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 bwMode="auto">
          <a:xfrm>
            <a:off x="941388" y="1485900"/>
            <a:ext cx="6164263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941388" y="4044950"/>
            <a:ext cx="6164263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accent6">
                <a:lumMod val="60000"/>
                <a:lumOff val="40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23038" y="2066925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23038" y="3144838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65"/>
          <p:cNvSpPr txBox="1"/>
          <p:nvPr/>
        </p:nvSpPr>
        <p:spPr>
          <a:xfrm>
            <a:off x="877888" y="1633538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200" b="1" dirty="0">
                <a:latin typeface="Arial" panose="020B0604020202020204" pitchFamily="34" charset="0"/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Box 65"/>
          <p:cNvSpPr txBox="1"/>
          <p:nvPr/>
        </p:nvSpPr>
        <p:spPr>
          <a:xfrm>
            <a:off x="877888" y="3287713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200" b="1" dirty="0">
                <a:latin typeface="Arial" panose="020B0604020202020204" pitchFamily="34" charset="0"/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reeform 103"/>
          <p:cNvSpPr>
            <a:spLocks noEditPoints="1" noChangeArrowheads="1"/>
          </p:cNvSpPr>
          <p:nvPr/>
        </p:nvSpPr>
        <p:spPr bwMode="auto">
          <a:xfrm>
            <a:off x="6838950" y="2414588"/>
            <a:ext cx="465138" cy="360363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Freeform 33"/>
          <p:cNvSpPr>
            <a:spLocks noEditPoints="1" noChangeArrowheads="1"/>
          </p:cNvSpPr>
          <p:nvPr/>
        </p:nvSpPr>
        <p:spPr bwMode="auto">
          <a:xfrm>
            <a:off x="6899275" y="3556000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网线"/>
          <p:cNvGrpSpPr/>
          <p:nvPr/>
        </p:nvGrpSpPr>
        <p:grpSpPr>
          <a:xfrm>
            <a:off x="593725" y="1131888"/>
            <a:ext cx="3163888" cy="3328987"/>
            <a:chOff x="1937437" y="1332541"/>
            <a:chExt cx="3986578" cy="4192919"/>
          </a:xfrm>
        </p:grpSpPr>
        <p:sp>
          <p:nvSpPr>
            <p:cNvPr id="3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chemeClr val="accent6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标题"/>
          <p:cNvGrpSpPr/>
          <p:nvPr/>
        </p:nvGrpSpPr>
        <p:grpSpPr bwMode="auto">
          <a:xfrm>
            <a:off x="1109523" y="1731464"/>
            <a:ext cx="2117958" cy="2160256"/>
            <a:chOff x="579" y="1589"/>
            <a:chExt cx="1358" cy="1358"/>
          </a:xfrm>
          <a:solidFill>
            <a:schemeClr val="accent6">
              <a:lumMod val="75000"/>
            </a:schemeClr>
          </a:solidFill>
        </p:grpSpPr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pFill/>
            <a:ln w="38100">
              <a:solidFill>
                <a:srgbClr val="F8F8F8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pFill/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点击添加标题</a:t>
              </a:r>
            </a:p>
          </p:txBody>
        </p:sp>
      </p:grpSp>
      <p:sp>
        <p:nvSpPr>
          <p:cNvPr id="11" name="文本5"/>
          <p:cNvSpPr>
            <a:spLocks noChangeArrowheads="1"/>
          </p:cNvSpPr>
          <p:nvPr/>
        </p:nvSpPr>
        <p:spPr bwMode="black">
          <a:xfrm>
            <a:off x="3054350" y="3952875"/>
            <a:ext cx="1854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</a:p>
        </p:txBody>
      </p:sp>
      <p:sp>
        <p:nvSpPr>
          <p:cNvPr id="12" name="文本4"/>
          <p:cNvSpPr>
            <a:spLocks noChangeArrowheads="1"/>
          </p:cNvSpPr>
          <p:nvPr/>
        </p:nvSpPr>
        <p:spPr bwMode="black">
          <a:xfrm>
            <a:off x="3621088" y="3384550"/>
            <a:ext cx="1854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</a:p>
        </p:txBody>
      </p:sp>
      <p:sp>
        <p:nvSpPr>
          <p:cNvPr id="13" name="文本3"/>
          <p:cNvSpPr>
            <a:spLocks noChangeArrowheads="1"/>
          </p:cNvSpPr>
          <p:nvPr/>
        </p:nvSpPr>
        <p:spPr bwMode="black">
          <a:xfrm>
            <a:off x="3836988" y="2667000"/>
            <a:ext cx="18526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sp>
        <p:nvSpPr>
          <p:cNvPr id="14" name="文本2"/>
          <p:cNvSpPr>
            <a:spLocks noChangeArrowheads="1"/>
          </p:cNvSpPr>
          <p:nvPr/>
        </p:nvSpPr>
        <p:spPr bwMode="black">
          <a:xfrm>
            <a:off x="3625850" y="1970088"/>
            <a:ext cx="18526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sp>
        <p:nvSpPr>
          <p:cNvPr id="15" name="文本1"/>
          <p:cNvSpPr>
            <a:spLocks noChangeArrowheads="1"/>
          </p:cNvSpPr>
          <p:nvPr/>
        </p:nvSpPr>
        <p:spPr bwMode="black">
          <a:xfrm>
            <a:off x="3013075" y="1343025"/>
            <a:ext cx="185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grpSp>
        <p:nvGrpSpPr>
          <p:cNvPr id="16" name="圆圈1"/>
          <p:cNvGrpSpPr/>
          <p:nvPr/>
        </p:nvGrpSpPr>
        <p:grpSpPr bwMode="auto">
          <a:xfrm>
            <a:off x="2683146" y="1329950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17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圆圈2"/>
          <p:cNvGrpSpPr/>
          <p:nvPr/>
        </p:nvGrpSpPr>
        <p:grpSpPr bwMode="auto">
          <a:xfrm>
            <a:off x="3316555" y="1957669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圆圈3"/>
          <p:cNvGrpSpPr/>
          <p:nvPr/>
        </p:nvGrpSpPr>
        <p:grpSpPr bwMode="auto">
          <a:xfrm>
            <a:off x="3522977" y="2641937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3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圆圈4"/>
          <p:cNvGrpSpPr/>
          <p:nvPr/>
        </p:nvGrpSpPr>
        <p:grpSpPr bwMode="auto">
          <a:xfrm>
            <a:off x="3308072" y="3368622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6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" name="圆圈5"/>
          <p:cNvGrpSpPr/>
          <p:nvPr/>
        </p:nvGrpSpPr>
        <p:grpSpPr bwMode="auto">
          <a:xfrm>
            <a:off x="2751011" y="3922824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9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文本框 74"/>
          <p:cNvSpPr txBox="1">
            <a:spLocks noChangeArrowheads="1"/>
          </p:cNvSpPr>
          <p:nvPr/>
        </p:nvSpPr>
        <p:spPr bwMode="auto">
          <a:xfrm>
            <a:off x="5867400" y="1789113"/>
            <a:ext cx="3025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75"/>
          <p:cNvSpPr txBox="1">
            <a:spLocks noChangeArrowheads="1"/>
          </p:cNvSpPr>
          <p:nvPr/>
        </p:nvSpPr>
        <p:spPr bwMode="auto">
          <a:xfrm>
            <a:off x="5867400" y="2716213"/>
            <a:ext cx="2881313" cy="87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5867400" y="1347788"/>
            <a:ext cx="1441450" cy="317500"/>
          </a:xfrm>
          <a:prstGeom prst="rect">
            <a:avLst/>
          </a:prstGeom>
          <a:noFill/>
          <a:ln w="9525">
            <a:noFill/>
          </a:ln>
        </p:spPr>
        <p:txBody>
          <a:bodyPr lIns="72576" tIns="36288" rIns="72576" bIns="3628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点击添加标题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2707</Words>
  <Application>Microsoft Office PowerPoint</Application>
  <PresentationFormat>全屏显示(16:9)</PresentationFormat>
  <Paragraphs>246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Wingdings</vt:lpstr>
      <vt:lpstr>方正正中黑简体</vt:lpstr>
      <vt:lpstr>Bodoni MT</vt:lpstr>
      <vt:lpstr>Nexa Light</vt:lpstr>
      <vt:lpstr>Arial Unicode MS</vt:lpstr>
      <vt:lpstr>Lato Light</vt:lpstr>
      <vt:lpstr>Calibri</vt:lpstr>
      <vt:lpstr>FontAwesome</vt:lpstr>
      <vt:lpstr>微软雅黑</vt:lpstr>
      <vt:lpstr>华文楷体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811.绿色精美医学报告演示PPT模板</dc:title>
  <dc:creator/>
  <cp:lastModifiedBy>天 下</cp:lastModifiedBy>
  <cp:revision>131</cp:revision>
  <dcterms:created xsi:type="dcterms:W3CDTF">2015-04-27T05:53:00Z</dcterms:created>
  <dcterms:modified xsi:type="dcterms:W3CDTF">2021-01-05T06:33:00Z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