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3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4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5.xml" ContentType="application/vnd.openxmlformats-officedocument.presentationml.tags+xml"/>
  <Override PartName="/ppt/notesSlides/notesSlide21.xml" ContentType="application/vnd.openxmlformats-officedocument.presentationml.notesSlide+xml"/>
  <Override PartName="/ppt/tags/tag6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tags/tag7.xml" ContentType="application/vnd.openxmlformats-officedocument.presentationml.tags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tags/tag8.xml" ContentType="application/vnd.openxmlformats-officedocument.presentationml.tags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6"/>
  </p:notesMasterIdLst>
  <p:sldIdLst>
    <p:sldId id="256" r:id="rId2"/>
    <p:sldId id="262" r:id="rId3"/>
    <p:sldId id="257" r:id="rId4"/>
    <p:sldId id="263" r:id="rId5"/>
    <p:sldId id="267" r:id="rId6"/>
    <p:sldId id="264" r:id="rId7"/>
    <p:sldId id="265" r:id="rId8"/>
    <p:sldId id="266" r:id="rId9"/>
    <p:sldId id="288" r:id="rId10"/>
    <p:sldId id="268" r:id="rId11"/>
    <p:sldId id="270" r:id="rId12"/>
    <p:sldId id="286" r:id="rId13"/>
    <p:sldId id="271" r:id="rId14"/>
    <p:sldId id="272" r:id="rId15"/>
    <p:sldId id="283" r:id="rId16"/>
    <p:sldId id="289" r:id="rId17"/>
    <p:sldId id="273" r:id="rId18"/>
    <p:sldId id="274" r:id="rId19"/>
    <p:sldId id="284" r:id="rId20"/>
    <p:sldId id="275" r:id="rId21"/>
    <p:sldId id="287" r:id="rId22"/>
    <p:sldId id="276" r:id="rId23"/>
    <p:sldId id="277" r:id="rId24"/>
    <p:sldId id="290" r:id="rId25"/>
    <p:sldId id="278" r:id="rId26"/>
    <p:sldId id="291" r:id="rId27"/>
    <p:sldId id="279" r:id="rId28"/>
    <p:sldId id="292" r:id="rId29"/>
    <p:sldId id="280" r:id="rId30"/>
    <p:sldId id="281" r:id="rId31"/>
    <p:sldId id="293" r:id="rId32"/>
    <p:sldId id="285" r:id="rId33"/>
    <p:sldId id="282" r:id="rId34"/>
    <p:sldId id="313" r:id="rId3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505F2C04-C923-438B-8C0F-E0CD2BADF298}">
      <wppc:fontMiss xmlns:wppc="http://www.wps.cn/officeDocument/PresentationCustomData" xmlns="" type="true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EB9"/>
    <a:srgbClr val="007C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2624" autoAdjust="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EC7926-2320-45A0-BD99-D0DC4132AB84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8924F6-0D0A-4CBF-A16B-4FB7D74ED5E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924F6-0D0A-4CBF-A16B-4FB7D74ED5EA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7638" y="514350"/>
            <a:ext cx="4570412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6050" y="514350"/>
            <a:ext cx="4573588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14</a:t>
            </a:fld>
            <a:endParaRPr lang="en-GB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924F6-0D0A-4CBF-A16B-4FB7D74ED5EA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924F6-0D0A-4CBF-A16B-4FB7D74ED5EA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1495A-DD81-44F4-9F54-1F39867BF2D9}" type="slidenum">
              <a:rPr lang="en-US" smtClean="0"/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6050" y="514350"/>
            <a:ext cx="4573588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924F6-0D0A-4CBF-A16B-4FB7D74ED5EA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FF390D-0A42-46EA-ACCD-47E1F5BEF59E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27</a:t>
            </a:fld>
            <a:endParaRPr lang="en-GB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>
                <a:solidFill>
                  <a:prstClr val="black"/>
                </a:solidFill>
              </a:rPr>
              <a:t>28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2CFBE-1407-414C-AC03-95A5BCF50F7C}" type="slidenum">
              <a:rPr lang="zh-CN" altLang="en-US" smtClean="0">
                <a:solidFill>
                  <a:prstClr val="black"/>
                </a:solidFill>
              </a:rPr>
              <a:t>29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924F6-0D0A-4CBF-A16B-4FB7D74ED5EA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30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31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32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33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924F6-0D0A-4CBF-A16B-4FB7D74ED5EA}" type="slidenum">
              <a:rPr lang="zh-CN" altLang="en-US" smtClean="0"/>
              <a:t>34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F0F8C-13CA-4C7D-9CC2-30ED92607B24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F0F8C-13CA-4C7D-9CC2-30ED92607B24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F0F8C-13CA-4C7D-9CC2-30ED92607B24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F0F8C-13CA-4C7D-9CC2-30ED92607B24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924F6-0D0A-4CBF-A16B-4FB7D74ED5EA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0"/>
            <a:ext cx="12191248" cy="6857578"/>
          </a:xfrm>
          <a:prstGeom prst="rect">
            <a:avLst/>
          </a:prstGeom>
          <a:solidFill>
            <a:srgbClr val="FBFA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94" tIns="43347" rIns="86694" bIns="43347"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1.mp3"/><Relationship Id="rId7" Type="http://schemas.openxmlformats.org/officeDocument/2006/relationships/image" Target="../media/image2.png"/><Relationship Id="rId2" Type="http://schemas.microsoft.com/office/2007/relationships/media" Target="../media/media1.mp3"/><Relationship Id="rId1" Type="http://schemas.openxmlformats.org/officeDocument/2006/relationships/tags" Target="../tags/tag1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4" Type="http://schemas.openxmlformats.org/officeDocument/2006/relationships/image" Target="../media/image15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8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4" y="0"/>
            <a:ext cx="12192334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275" y="1227950"/>
            <a:ext cx="1688346" cy="1598105"/>
          </a:xfrm>
          <a:prstGeom prst="rect">
            <a:avLst/>
          </a:prstGeom>
        </p:spPr>
      </p:pic>
      <p:sp>
        <p:nvSpPr>
          <p:cNvPr id="7" name="矩形 17"/>
          <p:cNvSpPr>
            <a:spLocks noChangeArrowheads="1"/>
          </p:cNvSpPr>
          <p:nvPr/>
        </p:nvSpPr>
        <p:spPr bwMode="auto">
          <a:xfrm>
            <a:off x="4317907" y="6351331"/>
            <a:ext cx="6191057" cy="353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</a:rPr>
              <a:t>[  </a:t>
            </a:r>
            <a:r>
              <a:rPr lang="zh-CN" alt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</a:rPr>
              <a:t>医疗护士 </a:t>
            </a:r>
            <a:r>
              <a:rPr lang="en-US" altLang="zh-CN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</a:rPr>
              <a:t>]     [  </a:t>
            </a:r>
            <a:r>
              <a:rPr lang="zh-CN" alt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</a:rPr>
              <a:t>康复保健  </a:t>
            </a:r>
            <a:r>
              <a:rPr lang="en-US" altLang="zh-CN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</a:rPr>
              <a:t>]     [   </a:t>
            </a:r>
            <a:r>
              <a:rPr lang="zh-CN" alt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</a:rPr>
              <a:t>医学关爱   </a:t>
            </a:r>
            <a:r>
              <a:rPr lang="en-US" altLang="zh-CN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</a:rPr>
              <a:t>]     [  </a:t>
            </a:r>
            <a:r>
              <a:rPr lang="zh-CN" alt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</a:rPr>
              <a:t>护士总结汇报 </a:t>
            </a:r>
            <a:r>
              <a:rPr lang="en-US" altLang="zh-CN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</a:rPr>
              <a:t>  ]  </a:t>
            </a:r>
            <a:endParaRPr lang="zh-CN" altLang="en-US" sz="1500" dirty="0">
              <a:solidFill>
                <a:schemeClr val="tx1">
                  <a:lumMod val="65000"/>
                  <a:lumOff val="35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8" name="文本框 49"/>
          <p:cNvSpPr txBox="1"/>
          <p:nvPr/>
        </p:nvSpPr>
        <p:spPr>
          <a:xfrm>
            <a:off x="4191858" y="5066036"/>
            <a:ext cx="7813229" cy="1184936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zh-CN" altLang="en-US" sz="6900" b="1" spc="400" dirty="0">
                <a:solidFill>
                  <a:srgbClr val="007C8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医院护士总结汇报</a:t>
            </a:r>
          </a:p>
        </p:txBody>
      </p:sp>
      <p:sp>
        <p:nvSpPr>
          <p:cNvPr id="9" name="矩形 17"/>
          <p:cNvSpPr>
            <a:spLocks noChangeArrowheads="1"/>
          </p:cNvSpPr>
          <p:nvPr/>
        </p:nvSpPr>
        <p:spPr bwMode="auto">
          <a:xfrm>
            <a:off x="5964567" y="2946492"/>
            <a:ext cx="1395234" cy="353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r>
              <a:rPr lang="zh-CN" altLang="en-US" sz="1500" b="1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</a:rPr>
              <a:t>某市人民医院</a:t>
            </a:r>
          </a:p>
        </p:txBody>
      </p:sp>
      <p:pic>
        <p:nvPicPr>
          <p:cNvPr id="2" name="Valentine - A Little Story (小故事)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3887058" y="-856786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88"/>
    </mc:Choice>
    <mc:Fallback xmlns="">
      <p:transition spd="slow" advTm="72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950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36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671" y="1569440"/>
            <a:ext cx="5483544" cy="4954359"/>
            <a:chOff x="0" y="1569337"/>
            <a:chExt cx="5484146" cy="4954631"/>
          </a:xfrm>
        </p:grpSpPr>
        <p:sp>
          <p:nvSpPr>
            <p:cNvPr id="851" name="Freeform 5"/>
            <p:cNvSpPr/>
            <p:nvPr/>
          </p:nvSpPr>
          <p:spPr bwMode="auto">
            <a:xfrm>
              <a:off x="1510340" y="1570966"/>
              <a:ext cx="971049" cy="1603209"/>
            </a:xfrm>
            <a:custGeom>
              <a:avLst/>
              <a:gdLst>
                <a:gd name="T0" fmla="*/ 504 w 504"/>
                <a:gd name="T1" fmla="*/ 832 h 832"/>
                <a:gd name="T2" fmla="*/ 0 w 504"/>
                <a:gd name="T3" fmla="*/ 514 h 832"/>
                <a:gd name="T4" fmla="*/ 0 w 504"/>
                <a:gd name="T5" fmla="*/ 0 h 832"/>
                <a:gd name="T6" fmla="*/ 504 w 504"/>
                <a:gd name="T7" fmla="*/ 530 h 832"/>
                <a:gd name="T8" fmla="*/ 504 w 504"/>
                <a:gd name="T9" fmla="*/ 832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4" h="832">
                  <a:moveTo>
                    <a:pt x="504" y="832"/>
                  </a:moveTo>
                  <a:cubicBezTo>
                    <a:pt x="336" y="726"/>
                    <a:pt x="168" y="620"/>
                    <a:pt x="0" y="514"/>
                  </a:cubicBezTo>
                  <a:cubicBezTo>
                    <a:pt x="0" y="343"/>
                    <a:pt x="0" y="171"/>
                    <a:pt x="0" y="0"/>
                  </a:cubicBezTo>
                  <a:cubicBezTo>
                    <a:pt x="168" y="177"/>
                    <a:pt x="336" y="353"/>
                    <a:pt x="504" y="530"/>
                  </a:cubicBezTo>
                  <a:cubicBezTo>
                    <a:pt x="504" y="631"/>
                    <a:pt x="504" y="731"/>
                    <a:pt x="504" y="832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1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52" name="Freeform 6"/>
            <p:cNvSpPr/>
            <p:nvPr/>
          </p:nvSpPr>
          <p:spPr bwMode="auto">
            <a:xfrm>
              <a:off x="1510340" y="2560752"/>
              <a:ext cx="971049" cy="1195075"/>
            </a:xfrm>
            <a:custGeom>
              <a:avLst/>
              <a:gdLst>
                <a:gd name="T0" fmla="*/ 504 w 504"/>
                <a:gd name="T1" fmla="*/ 620 h 620"/>
                <a:gd name="T2" fmla="*/ 0 w 504"/>
                <a:gd name="T3" fmla="*/ 514 h 620"/>
                <a:gd name="T4" fmla="*/ 0 w 504"/>
                <a:gd name="T5" fmla="*/ 0 h 620"/>
                <a:gd name="T6" fmla="*/ 504 w 504"/>
                <a:gd name="T7" fmla="*/ 318 h 620"/>
                <a:gd name="T8" fmla="*/ 504 w 504"/>
                <a:gd name="T9" fmla="*/ 620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4" h="620">
                  <a:moveTo>
                    <a:pt x="504" y="620"/>
                  </a:moveTo>
                  <a:cubicBezTo>
                    <a:pt x="336" y="585"/>
                    <a:pt x="168" y="549"/>
                    <a:pt x="0" y="514"/>
                  </a:cubicBezTo>
                  <a:cubicBezTo>
                    <a:pt x="0" y="343"/>
                    <a:pt x="0" y="171"/>
                    <a:pt x="0" y="0"/>
                  </a:cubicBezTo>
                  <a:cubicBezTo>
                    <a:pt x="168" y="106"/>
                    <a:pt x="336" y="212"/>
                    <a:pt x="504" y="318"/>
                  </a:cubicBezTo>
                  <a:cubicBezTo>
                    <a:pt x="504" y="419"/>
                    <a:pt x="504" y="519"/>
                    <a:pt x="504" y="62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1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53" name="Freeform 7"/>
            <p:cNvSpPr/>
            <p:nvPr/>
          </p:nvSpPr>
          <p:spPr bwMode="auto">
            <a:xfrm>
              <a:off x="1510340" y="3551352"/>
              <a:ext cx="971049" cy="990600"/>
            </a:xfrm>
            <a:custGeom>
              <a:avLst/>
              <a:gdLst>
                <a:gd name="T0" fmla="*/ 504 w 504"/>
                <a:gd name="T1" fmla="*/ 408 h 514"/>
                <a:gd name="T2" fmla="*/ 0 w 504"/>
                <a:gd name="T3" fmla="*/ 514 h 514"/>
                <a:gd name="T4" fmla="*/ 0 w 504"/>
                <a:gd name="T5" fmla="*/ 0 h 514"/>
                <a:gd name="T6" fmla="*/ 504 w 504"/>
                <a:gd name="T7" fmla="*/ 106 h 514"/>
                <a:gd name="T8" fmla="*/ 504 w 504"/>
                <a:gd name="T9" fmla="*/ 408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4" h="514">
                  <a:moveTo>
                    <a:pt x="504" y="408"/>
                  </a:moveTo>
                  <a:cubicBezTo>
                    <a:pt x="336" y="443"/>
                    <a:pt x="168" y="479"/>
                    <a:pt x="0" y="514"/>
                  </a:cubicBezTo>
                  <a:cubicBezTo>
                    <a:pt x="0" y="343"/>
                    <a:pt x="0" y="171"/>
                    <a:pt x="0" y="0"/>
                  </a:cubicBezTo>
                  <a:cubicBezTo>
                    <a:pt x="168" y="35"/>
                    <a:pt x="336" y="71"/>
                    <a:pt x="504" y="106"/>
                  </a:cubicBezTo>
                  <a:cubicBezTo>
                    <a:pt x="504" y="207"/>
                    <a:pt x="504" y="307"/>
                    <a:pt x="504" y="408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1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54" name="Freeform 8"/>
            <p:cNvSpPr/>
            <p:nvPr/>
          </p:nvSpPr>
          <p:spPr bwMode="auto">
            <a:xfrm>
              <a:off x="1510340" y="4337478"/>
              <a:ext cx="971049" cy="1194260"/>
            </a:xfrm>
            <a:custGeom>
              <a:avLst/>
              <a:gdLst>
                <a:gd name="T0" fmla="*/ 504 w 504"/>
                <a:gd name="T1" fmla="*/ 302 h 620"/>
                <a:gd name="T2" fmla="*/ 0 w 504"/>
                <a:gd name="T3" fmla="*/ 620 h 620"/>
                <a:gd name="T4" fmla="*/ 0 w 504"/>
                <a:gd name="T5" fmla="*/ 106 h 620"/>
                <a:gd name="T6" fmla="*/ 504 w 504"/>
                <a:gd name="T7" fmla="*/ 0 h 620"/>
                <a:gd name="T8" fmla="*/ 504 w 504"/>
                <a:gd name="T9" fmla="*/ 302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4" h="620">
                  <a:moveTo>
                    <a:pt x="504" y="302"/>
                  </a:moveTo>
                  <a:cubicBezTo>
                    <a:pt x="336" y="408"/>
                    <a:pt x="168" y="514"/>
                    <a:pt x="0" y="620"/>
                  </a:cubicBezTo>
                  <a:cubicBezTo>
                    <a:pt x="0" y="449"/>
                    <a:pt x="0" y="277"/>
                    <a:pt x="0" y="106"/>
                  </a:cubicBezTo>
                  <a:cubicBezTo>
                    <a:pt x="168" y="71"/>
                    <a:pt x="336" y="35"/>
                    <a:pt x="504" y="0"/>
                  </a:cubicBezTo>
                  <a:cubicBezTo>
                    <a:pt x="504" y="101"/>
                    <a:pt x="504" y="201"/>
                    <a:pt x="504" y="302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1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55" name="Freeform 9"/>
            <p:cNvSpPr/>
            <p:nvPr/>
          </p:nvSpPr>
          <p:spPr bwMode="auto">
            <a:xfrm>
              <a:off x="1510340" y="4919130"/>
              <a:ext cx="971049" cy="1603209"/>
            </a:xfrm>
            <a:custGeom>
              <a:avLst/>
              <a:gdLst>
                <a:gd name="T0" fmla="*/ 504 w 504"/>
                <a:gd name="T1" fmla="*/ 302 h 832"/>
                <a:gd name="T2" fmla="*/ 0 w 504"/>
                <a:gd name="T3" fmla="*/ 832 h 832"/>
                <a:gd name="T4" fmla="*/ 0 w 504"/>
                <a:gd name="T5" fmla="*/ 318 h 832"/>
                <a:gd name="T6" fmla="*/ 504 w 504"/>
                <a:gd name="T7" fmla="*/ 0 h 832"/>
                <a:gd name="T8" fmla="*/ 504 w 504"/>
                <a:gd name="T9" fmla="*/ 302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4" h="832">
                  <a:moveTo>
                    <a:pt x="504" y="302"/>
                  </a:moveTo>
                  <a:cubicBezTo>
                    <a:pt x="336" y="479"/>
                    <a:pt x="168" y="655"/>
                    <a:pt x="0" y="832"/>
                  </a:cubicBezTo>
                  <a:cubicBezTo>
                    <a:pt x="0" y="661"/>
                    <a:pt x="0" y="489"/>
                    <a:pt x="0" y="318"/>
                  </a:cubicBezTo>
                  <a:cubicBezTo>
                    <a:pt x="168" y="212"/>
                    <a:pt x="336" y="106"/>
                    <a:pt x="504" y="0"/>
                  </a:cubicBezTo>
                  <a:cubicBezTo>
                    <a:pt x="504" y="101"/>
                    <a:pt x="504" y="201"/>
                    <a:pt x="504" y="302"/>
                  </a:cubicBezTo>
                  <a:close/>
                </a:path>
              </a:pathLst>
            </a:custGeom>
            <a:solidFill>
              <a:srgbClr val="005688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1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56" name="Freeform 10"/>
            <p:cNvSpPr/>
            <p:nvPr/>
          </p:nvSpPr>
          <p:spPr bwMode="auto">
            <a:xfrm>
              <a:off x="2481389" y="2591708"/>
              <a:ext cx="1812571" cy="582467"/>
            </a:xfrm>
            <a:custGeom>
              <a:avLst/>
              <a:gdLst>
                <a:gd name="T0" fmla="*/ 790 w 941"/>
                <a:gd name="T1" fmla="*/ 0 h 302"/>
                <a:gd name="T2" fmla="*/ 0 w 941"/>
                <a:gd name="T3" fmla="*/ 0 h 302"/>
                <a:gd name="T4" fmla="*/ 0 w 941"/>
                <a:gd name="T5" fmla="*/ 302 h 302"/>
                <a:gd name="T6" fmla="*/ 790 w 941"/>
                <a:gd name="T7" fmla="*/ 302 h 302"/>
                <a:gd name="T8" fmla="*/ 941 w 941"/>
                <a:gd name="T9" fmla="*/ 151 h 302"/>
                <a:gd name="T10" fmla="*/ 790 w 941"/>
                <a:gd name="T11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41" h="302">
                  <a:moveTo>
                    <a:pt x="79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790" y="302"/>
                    <a:pt x="790" y="302"/>
                    <a:pt x="790" y="302"/>
                  </a:cubicBezTo>
                  <a:cubicBezTo>
                    <a:pt x="873" y="302"/>
                    <a:pt x="941" y="234"/>
                    <a:pt x="941" y="151"/>
                  </a:cubicBezTo>
                  <a:cubicBezTo>
                    <a:pt x="941" y="67"/>
                    <a:pt x="873" y="0"/>
                    <a:pt x="7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1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57" name="Freeform 11"/>
            <p:cNvSpPr/>
            <p:nvPr/>
          </p:nvSpPr>
          <p:spPr bwMode="auto">
            <a:xfrm>
              <a:off x="2481389" y="3174175"/>
              <a:ext cx="3002757" cy="581652"/>
            </a:xfrm>
            <a:custGeom>
              <a:avLst/>
              <a:gdLst>
                <a:gd name="T0" fmla="*/ 1408 w 1559"/>
                <a:gd name="T1" fmla="*/ 0 h 302"/>
                <a:gd name="T2" fmla="*/ 0 w 1559"/>
                <a:gd name="T3" fmla="*/ 0 h 302"/>
                <a:gd name="T4" fmla="*/ 0 w 1559"/>
                <a:gd name="T5" fmla="*/ 302 h 302"/>
                <a:gd name="T6" fmla="*/ 1408 w 1559"/>
                <a:gd name="T7" fmla="*/ 302 h 302"/>
                <a:gd name="T8" fmla="*/ 1559 w 1559"/>
                <a:gd name="T9" fmla="*/ 151 h 302"/>
                <a:gd name="T10" fmla="*/ 1408 w 1559"/>
                <a:gd name="T11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59" h="302">
                  <a:moveTo>
                    <a:pt x="140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408" y="302"/>
                    <a:pt x="1408" y="302"/>
                    <a:pt x="1408" y="302"/>
                  </a:cubicBezTo>
                  <a:cubicBezTo>
                    <a:pt x="1491" y="302"/>
                    <a:pt x="1559" y="234"/>
                    <a:pt x="1559" y="151"/>
                  </a:cubicBezTo>
                  <a:cubicBezTo>
                    <a:pt x="1559" y="67"/>
                    <a:pt x="1491" y="0"/>
                    <a:pt x="14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1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58" name="Freeform 12"/>
            <p:cNvSpPr/>
            <p:nvPr/>
          </p:nvSpPr>
          <p:spPr bwMode="auto">
            <a:xfrm>
              <a:off x="2481389" y="3755827"/>
              <a:ext cx="2467540" cy="581652"/>
            </a:xfrm>
            <a:custGeom>
              <a:avLst/>
              <a:gdLst>
                <a:gd name="T0" fmla="*/ 1130 w 1281"/>
                <a:gd name="T1" fmla="*/ 0 h 302"/>
                <a:gd name="T2" fmla="*/ 0 w 1281"/>
                <a:gd name="T3" fmla="*/ 0 h 302"/>
                <a:gd name="T4" fmla="*/ 0 w 1281"/>
                <a:gd name="T5" fmla="*/ 302 h 302"/>
                <a:gd name="T6" fmla="*/ 1130 w 1281"/>
                <a:gd name="T7" fmla="*/ 302 h 302"/>
                <a:gd name="T8" fmla="*/ 1281 w 1281"/>
                <a:gd name="T9" fmla="*/ 151 h 302"/>
                <a:gd name="T10" fmla="*/ 1130 w 1281"/>
                <a:gd name="T11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1" h="302">
                  <a:moveTo>
                    <a:pt x="113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130" y="302"/>
                    <a:pt x="1130" y="302"/>
                    <a:pt x="1130" y="302"/>
                  </a:cubicBezTo>
                  <a:cubicBezTo>
                    <a:pt x="1213" y="302"/>
                    <a:pt x="1281" y="234"/>
                    <a:pt x="1281" y="151"/>
                  </a:cubicBezTo>
                  <a:cubicBezTo>
                    <a:pt x="1281" y="68"/>
                    <a:pt x="1213" y="0"/>
                    <a:pt x="11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1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59" name="Freeform 13"/>
            <p:cNvSpPr/>
            <p:nvPr/>
          </p:nvSpPr>
          <p:spPr bwMode="auto">
            <a:xfrm>
              <a:off x="2481389" y="4337478"/>
              <a:ext cx="1955132" cy="581652"/>
            </a:xfrm>
            <a:custGeom>
              <a:avLst/>
              <a:gdLst>
                <a:gd name="T0" fmla="*/ 864 w 1015"/>
                <a:gd name="T1" fmla="*/ 0 h 302"/>
                <a:gd name="T2" fmla="*/ 0 w 1015"/>
                <a:gd name="T3" fmla="*/ 0 h 302"/>
                <a:gd name="T4" fmla="*/ 0 w 1015"/>
                <a:gd name="T5" fmla="*/ 302 h 302"/>
                <a:gd name="T6" fmla="*/ 864 w 1015"/>
                <a:gd name="T7" fmla="*/ 302 h 302"/>
                <a:gd name="T8" fmla="*/ 1015 w 1015"/>
                <a:gd name="T9" fmla="*/ 151 h 302"/>
                <a:gd name="T10" fmla="*/ 864 w 1015"/>
                <a:gd name="T11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15" h="302">
                  <a:moveTo>
                    <a:pt x="86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864" y="302"/>
                    <a:pt x="864" y="302"/>
                    <a:pt x="864" y="302"/>
                  </a:cubicBezTo>
                  <a:cubicBezTo>
                    <a:pt x="947" y="302"/>
                    <a:pt x="1015" y="235"/>
                    <a:pt x="1015" y="151"/>
                  </a:cubicBezTo>
                  <a:cubicBezTo>
                    <a:pt x="1015" y="68"/>
                    <a:pt x="947" y="0"/>
                    <a:pt x="8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1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60" name="Freeform 14"/>
            <p:cNvSpPr/>
            <p:nvPr/>
          </p:nvSpPr>
          <p:spPr bwMode="auto">
            <a:xfrm>
              <a:off x="2481389" y="4919130"/>
              <a:ext cx="2711931" cy="581652"/>
            </a:xfrm>
            <a:custGeom>
              <a:avLst/>
              <a:gdLst>
                <a:gd name="T0" fmla="*/ 1408 w 1408"/>
                <a:gd name="T1" fmla="*/ 151 h 302"/>
                <a:gd name="T2" fmla="*/ 1268 w 1408"/>
                <a:gd name="T3" fmla="*/ 1 h 302"/>
                <a:gd name="T4" fmla="*/ 1268 w 1408"/>
                <a:gd name="T5" fmla="*/ 0 h 302"/>
                <a:gd name="T6" fmla="*/ 0 w 1408"/>
                <a:gd name="T7" fmla="*/ 0 h 302"/>
                <a:gd name="T8" fmla="*/ 0 w 1408"/>
                <a:gd name="T9" fmla="*/ 302 h 302"/>
                <a:gd name="T10" fmla="*/ 1268 w 1408"/>
                <a:gd name="T11" fmla="*/ 302 h 302"/>
                <a:gd name="T12" fmla="*/ 1268 w 1408"/>
                <a:gd name="T13" fmla="*/ 302 h 302"/>
                <a:gd name="T14" fmla="*/ 1408 w 1408"/>
                <a:gd name="T15" fmla="*/ 15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08" h="302">
                  <a:moveTo>
                    <a:pt x="1408" y="151"/>
                  </a:moveTo>
                  <a:cubicBezTo>
                    <a:pt x="1408" y="72"/>
                    <a:pt x="1346" y="6"/>
                    <a:pt x="1268" y="1"/>
                  </a:cubicBezTo>
                  <a:cubicBezTo>
                    <a:pt x="1268" y="0"/>
                    <a:pt x="1268" y="0"/>
                    <a:pt x="1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268" y="302"/>
                    <a:pt x="1268" y="302"/>
                    <a:pt x="1268" y="302"/>
                  </a:cubicBezTo>
                  <a:cubicBezTo>
                    <a:pt x="1268" y="302"/>
                    <a:pt x="1268" y="302"/>
                    <a:pt x="1268" y="302"/>
                  </a:cubicBezTo>
                  <a:cubicBezTo>
                    <a:pt x="1346" y="296"/>
                    <a:pt x="1408" y="231"/>
                    <a:pt x="1408" y="1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1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61" name="Rectangle 15"/>
            <p:cNvSpPr>
              <a:spLocks noChangeArrowheads="1"/>
            </p:cNvSpPr>
            <p:nvPr/>
          </p:nvSpPr>
          <p:spPr bwMode="auto">
            <a:xfrm>
              <a:off x="0" y="2559123"/>
              <a:ext cx="1510340" cy="99223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1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62" name="Rectangle 16"/>
            <p:cNvSpPr>
              <a:spLocks noChangeArrowheads="1"/>
            </p:cNvSpPr>
            <p:nvPr/>
          </p:nvSpPr>
          <p:spPr bwMode="auto">
            <a:xfrm>
              <a:off x="0" y="2559123"/>
              <a:ext cx="1510340" cy="992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1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38" name="Rectangle 293"/>
            <p:cNvSpPr>
              <a:spLocks noChangeArrowheads="1"/>
            </p:cNvSpPr>
            <p:nvPr/>
          </p:nvSpPr>
          <p:spPr bwMode="auto">
            <a:xfrm>
              <a:off x="0" y="3551352"/>
              <a:ext cx="1510340" cy="9906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1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39" name="Rectangle 294"/>
            <p:cNvSpPr>
              <a:spLocks noChangeArrowheads="1"/>
            </p:cNvSpPr>
            <p:nvPr/>
          </p:nvSpPr>
          <p:spPr bwMode="auto">
            <a:xfrm>
              <a:off x="0" y="3551352"/>
              <a:ext cx="1510340" cy="990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1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0" name="Rectangle 687"/>
            <p:cNvSpPr>
              <a:spLocks noChangeArrowheads="1"/>
            </p:cNvSpPr>
            <p:nvPr/>
          </p:nvSpPr>
          <p:spPr bwMode="auto">
            <a:xfrm>
              <a:off x="0" y="5533368"/>
              <a:ext cx="1510340" cy="990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1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1" name="Rectangle 688"/>
            <p:cNvSpPr>
              <a:spLocks noChangeArrowheads="1"/>
            </p:cNvSpPr>
            <p:nvPr/>
          </p:nvSpPr>
          <p:spPr bwMode="auto">
            <a:xfrm>
              <a:off x="0" y="5533368"/>
              <a:ext cx="1510340" cy="990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1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34" name="Rectangle 791"/>
            <p:cNvSpPr>
              <a:spLocks noChangeArrowheads="1"/>
            </p:cNvSpPr>
            <p:nvPr/>
          </p:nvSpPr>
          <p:spPr bwMode="auto">
            <a:xfrm>
              <a:off x="0" y="4541953"/>
              <a:ext cx="1510340" cy="99141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1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35" name="Rectangle 792"/>
            <p:cNvSpPr>
              <a:spLocks noChangeArrowheads="1"/>
            </p:cNvSpPr>
            <p:nvPr/>
          </p:nvSpPr>
          <p:spPr bwMode="auto">
            <a:xfrm>
              <a:off x="0" y="4541953"/>
              <a:ext cx="1510340" cy="991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1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6" name="Rectangle 904"/>
            <p:cNvSpPr>
              <a:spLocks noChangeArrowheads="1"/>
            </p:cNvSpPr>
            <p:nvPr/>
          </p:nvSpPr>
          <p:spPr bwMode="auto">
            <a:xfrm>
              <a:off x="0" y="1569337"/>
              <a:ext cx="1510340" cy="9897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1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7" name="Rectangle 905"/>
            <p:cNvSpPr>
              <a:spLocks noChangeArrowheads="1"/>
            </p:cNvSpPr>
            <p:nvPr/>
          </p:nvSpPr>
          <p:spPr bwMode="auto">
            <a:xfrm>
              <a:off x="0" y="1569337"/>
              <a:ext cx="1510340" cy="989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1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Freeform 1034"/>
            <p:cNvSpPr/>
            <p:nvPr/>
          </p:nvSpPr>
          <p:spPr bwMode="auto">
            <a:xfrm>
              <a:off x="3078519" y="2748119"/>
              <a:ext cx="7332" cy="296528"/>
            </a:xfrm>
            <a:custGeom>
              <a:avLst/>
              <a:gdLst>
                <a:gd name="T0" fmla="*/ 0 w 4"/>
                <a:gd name="T1" fmla="*/ 2 h 154"/>
                <a:gd name="T2" fmla="*/ 0 w 4"/>
                <a:gd name="T3" fmla="*/ 152 h 154"/>
                <a:gd name="T4" fmla="*/ 2 w 4"/>
                <a:gd name="T5" fmla="*/ 154 h 154"/>
                <a:gd name="T6" fmla="*/ 4 w 4"/>
                <a:gd name="T7" fmla="*/ 152 h 154"/>
                <a:gd name="T8" fmla="*/ 4 w 4"/>
                <a:gd name="T9" fmla="*/ 2 h 154"/>
                <a:gd name="T10" fmla="*/ 2 w 4"/>
                <a:gd name="T11" fmla="*/ 0 h 154"/>
                <a:gd name="T12" fmla="*/ 0 w 4"/>
                <a:gd name="T13" fmla="*/ 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54">
                  <a:moveTo>
                    <a:pt x="0" y="2"/>
                  </a:moveTo>
                  <a:cubicBezTo>
                    <a:pt x="0" y="152"/>
                    <a:pt x="0" y="152"/>
                    <a:pt x="0" y="152"/>
                  </a:cubicBezTo>
                  <a:cubicBezTo>
                    <a:pt x="0" y="153"/>
                    <a:pt x="1" y="154"/>
                    <a:pt x="2" y="154"/>
                  </a:cubicBezTo>
                  <a:cubicBezTo>
                    <a:pt x="3" y="154"/>
                    <a:pt x="4" y="153"/>
                    <a:pt x="4" y="15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1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6" name="Freeform 1035"/>
            <p:cNvSpPr/>
            <p:nvPr/>
          </p:nvSpPr>
          <p:spPr bwMode="auto">
            <a:xfrm>
              <a:off x="3078519" y="3328141"/>
              <a:ext cx="7332" cy="296528"/>
            </a:xfrm>
            <a:custGeom>
              <a:avLst/>
              <a:gdLst>
                <a:gd name="T0" fmla="*/ 0 w 4"/>
                <a:gd name="T1" fmla="*/ 2 h 154"/>
                <a:gd name="T2" fmla="*/ 0 w 4"/>
                <a:gd name="T3" fmla="*/ 152 h 154"/>
                <a:gd name="T4" fmla="*/ 2 w 4"/>
                <a:gd name="T5" fmla="*/ 154 h 154"/>
                <a:gd name="T6" fmla="*/ 4 w 4"/>
                <a:gd name="T7" fmla="*/ 152 h 154"/>
                <a:gd name="T8" fmla="*/ 4 w 4"/>
                <a:gd name="T9" fmla="*/ 2 h 154"/>
                <a:gd name="T10" fmla="*/ 2 w 4"/>
                <a:gd name="T11" fmla="*/ 0 h 154"/>
                <a:gd name="T12" fmla="*/ 0 w 4"/>
                <a:gd name="T13" fmla="*/ 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54">
                  <a:moveTo>
                    <a:pt x="0" y="2"/>
                  </a:moveTo>
                  <a:cubicBezTo>
                    <a:pt x="0" y="152"/>
                    <a:pt x="0" y="152"/>
                    <a:pt x="0" y="152"/>
                  </a:cubicBezTo>
                  <a:cubicBezTo>
                    <a:pt x="0" y="153"/>
                    <a:pt x="1" y="154"/>
                    <a:pt x="2" y="154"/>
                  </a:cubicBezTo>
                  <a:cubicBezTo>
                    <a:pt x="3" y="154"/>
                    <a:pt x="4" y="153"/>
                    <a:pt x="4" y="15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1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7" name="Freeform 1036"/>
            <p:cNvSpPr/>
            <p:nvPr/>
          </p:nvSpPr>
          <p:spPr bwMode="auto">
            <a:xfrm>
              <a:off x="3078519" y="3908164"/>
              <a:ext cx="7332" cy="296528"/>
            </a:xfrm>
            <a:custGeom>
              <a:avLst/>
              <a:gdLst>
                <a:gd name="T0" fmla="*/ 0 w 4"/>
                <a:gd name="T1" fmla="*/ 2 h 154"/>
                <a:gd name="T2" fmla="*/ 0 w 4"/>
                <a:gd name="T3" fmla="*/ 152 h 154"/>
                <a:gd name="T4" fmla="*/ 2 w 4"/>
                <a:gd name="T5" fmla="*/ 154 h 154"/>
                <a:gd name="T6" fmla="*/ 4 w 4"/>
                <a:gd name="T7" fmla="*/ 152 h 154"/>
                <a:gd name="T8" fmla="*/ 4 w 4"/>
                <a:gd name="T9" fmla="*/ 2 h 154"/>
                <a:gd name="T10" fmla="*/ 2 w 4"/>
                <a:gd name="T11" fmla="*/ 0 h 154"/>
                <a:gd name="T12" fmla="*/ 0 w 4"/>
                <a:gd name="T13" fmla="*/ 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54">
                  <a:moveTo>
                    <a:pt x="0" y="2"/>
                  </a:moveTo>
                  <a:cubicBezTo>
                    <a:pt x="0" y="152"/>
                    <a:pt x="0" y="152"/>
                    <a:pt x="0" y="152"/>
                  </a:cubicBezTo>
                  <a:cubicBezTo>
                    <a:pt x="0" y="153"/>
                    <a:pt x="1" y="154"/>
                    <a:pt x="2" y="154"/>
                  </a:cubicBezTo>
                  <a:cubicBezTo>
                    <a:pt x="3" y="154"/>
                    <a:pt x="4" y="153"/>
                    <a:pt x="4" y="15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1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Freeform 1037"/>
            <p:cNvSpPr/>
            <p:nvPr/>
          </p:nvSpPr>
          <p:spPr bwMode="auto">
            <a:xfrm>
              <a:off x="3078519" y="4487372"/>
              <a:ext cx="7332" cy="297343"/>
            </a:xfrm>
            <a:custGeom>
              <a:avLst/>
              <a:gdLst>
                <a:gd name="T0" fmla="*/ 0 w 4"/>
                <a:gd name="T1" fmla="*/ 2 h 154"/>
                <a:gd name="T2" fmla="*/ 0 w 4"/>
                <a:gd name="T3" fmla="*/ 152 h 154"/>
                <a:gd name="T4" fmla="*/ 2 w 4"/>
                <a:gd name="T5" fmla="*/ 154 h 154"/>
                <a:gd name="T6" fmla="*/ 4 w 4"/>
                <a:gd name="T7" fmla="*/ 152 h 154"/>
                <a:gd name="T8" fmla="*/ 4 w 4"/>
                <a:gd name="T9" fmla="*/ 2 h 154"/>
                <a:gd name="T10" fmla="*/ 2 w 4"/>
                <a:gd name="T11" fmla="*/ 0 h 154"/>
                <a:gd name="T12" fmla="*/ 0 w 4"/>
                <a:gd name="T13" fmla="*/ 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54">
                  <a:moveTo>
                    <a:pt x="0" y="2"/>
                  </a:moveTo>
                  <a:cubicBezTo>
                    <a:pt x="0" y="152"/>
                    <a:pt x="0" y="152"/>
                    <a:pt x="0" y="152"/>
                  </a:cubicBezTo>
                  <a:cubicBezTo>
                    <a:pt x="0" y="153"/>
                    <a:pt x="1" y="154"/>
                    <a:pt x="2" y="154"/>
                  </a:cubicBezTo>
                  <a:cubicBezTo>
                    <a:pt x="3" y="154"/>
                    <a:pt x="4" y="153"/>
                    <a:pt x="4" y="15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1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9" name="Freeform 1038"/>
            <p:cNvSpPr/>
            <p:nvPr/>
          </p:nvSpPr>
          <p:spPr bwMode="auto">
            <a:xfrm>
              <a:off x="3078519" y="5067394"/>
              <a:ext cx="7332" cy="294899"/>
            </a:xfrm>
            <a:custGeom>
              <a:avLst/>
              <a:gdLst>
                <a:gd name="T0" fmla="*/ 0 w 4"/>
                <a:gd name="T1" fmla="*/ 2 h 153"/>
                <a:gd name="T2" fmla="*/ 0 w 4"/>
                <a:gd name="T3" fmla="*/ 151 h 153"/>
                <a:gd name="T4" fmla="*/ 2 w 4"/>
                <a:gd name="T5" fmla="*/ 153 h 153"/>
                <a:gd name="T6" fmla="*/ 4 w 4"/>
                <a:gd name="T7" fmla="*/ 151 h 153"/>
                <a:gd name="T8" fmla="*/ 4 w 4"/>
                <a:gd name="T9" fmla="*/ 2 h 153"/>
                <a:gd name="T10" fmla="*/ 2 w 4"/>
                <a:gd name="T11" fmla="*/ 0 h 153"/>
                <a:gd name="T12" fmla="*/ 0 w 4"/>
                <a:gd name="T13" fmla="*/ 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53">
                  <a:moveTo>
                    <a:pt x="0" y="2"/>
                  </a:moveTo>
                  <a:cubicBezTo>
                    <a:pt x="0" y="151"/>
                    <a:pt x="0" y="151"/>
                    <a:pt x="0" y="151"/>
                  </a:cubicBezTo>
                  <a:cubicBezTo>
                    <a:pt x="0" y="153"/>
                    <a:pt x="1" y="153"/>
                    <a:pt x="2" y="153"/>
                  </a:cubicBezTo>
                  <a:cubicBezTo>
                    <a:pt x="3" y="153"/>
                    <a:pt x="4" y="153"/>
                    <a:pt x="4" y="15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1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0" name="Freeform 1039"/>
            <p:cNvSpPr/>
            <p:nvPr/>
          </p:nvSpPr>
          <p:spPr bwMode="auto">
            <a:xfrm>
              <a:off x="5191691" y="3222238"/>
              <a:ext cx="244392" cy="485525"/>
            </a:xfrm>
            <a:custGeom>
              <a:avLst/>
              <a:gdLst>
                <a:gd name="T0" fmla="*/ 2 w 127"/>
                <a:gd name="T1" fmla="*/ 252 h 252"/>
                <a:gd name="T2" fmla="*/ 127 w 127"/>
                <a:gd name="T3" fmla="*/ 126 h 252"/>
                <a:gd name="T4" fmla="*/ 2 w 127"/>
                <a:gd name="T5" fmla="*/ 0 h 252"/>
                <a:gd name="T6" fmla="*/ 0 w 127"/>
                <a:gd name="T7" fmla="*/ 2 h 252"/>
                <a:gd name="T8" fmla="*/ 2 w 127"/>
                <a:gd name="T9" fmla="*/ 4 h 252"/>
                <a:gd name="T10" fmla="*/ 123 w 127"/>
                <a:gd name="T11" fmla="*/ 126 h 252"/>
                <a:gd name="T12" fmla="*/ 2 w 127"/>
                <a:gd name="T13" fmla="*/ 248 h 252"/>
                <a:gd name="T14" fmla="*/ 0 w 127"/>
                <a:gd name="T15" fmla="*/ 250 h 252"/>
                <a:gd name="T16" fmla="*/ 2 w 127"/>
                <a:gd name="T17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252">
                  <a:moveTo>
                    <a:pt x="2" y="252"/>
                  </a:moveTo>
                  <a:cubicBezTo>
                    <a:pt x="71" y="251"/>
                    <a:pt x="127" y="195"/>
                    <a:pt x="127" y="126"/>
                  </a:cubicBezTo>
                  <a:cubicBezTo>
                    <a:pt x="127" y="57"/>
                    <a:pt x="71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69" y="5"/>
                    <a:pt x="123" y="59"/>
                    <a:pt x="123" y="126"/>
                  </a:cubicBezTo>
                  <a:cubicBezTo>
                    <a:pt x="123" y="193"/>
                    <a:pt x="69" y="247"/>
                    <a:pt x="2" y="248"/>
                  </a:cubicBezTo>
                  <a:cubicBezTo>
                    <a:pt x="1" y="248"/>
                    <a:pt x="0" y="249"/>
                    <a:pt x="0" y="250"/>
                  </a:cubicBezTo>
                  <a:cubicBezTo>
                    <a:pt x="0" y="251"/>
                    <a:pt x="1" y="252"/>
                    <a:pt x="2" y="2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1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Freeform 1040"/>
            <p:cNvSpPr/>
            <p:nvPr/>
          </p:nvSpPr>
          <p:spPr bwMode="auto">
            <a:xfrm>
              <a:off x="4649956" y="3803890"/>
              <a:ext cx="245206" cy="485525"/>
            </a:xfrm>
            <a:custGeom>
              <a:avLst/>
              <a:gdLst>
                <a:gd name="T0" fmla="*/ 2 w 127"/>
                <a:gd name="T1" fmla="*/ 252 h 252"/>
                <a:gd name="T2" fmla="*/ 127 w 127"/>
                <a:gd name="T3" fmla="*/ 126 h 252"/>
                <a:gd name="T4" fmla="*/ 2 w 127"/>
                <a:gd name="T5" fmla="*/ 0 h 252"/>
                <a:gd name="T6" fmla="*/ 0 w 127"/>
                <a:gd name="T7" fmla="*/ 2 h 252"/>
                <a:gd name="T8" fmla="*/ 2 w 127"/>
                <a:gd name="T9" fmla="*/ 4 h 252"/>
                <a:gd name="T10" fmla="*/ 123 w 127"/>
                <a:gd name="T11" fmla="*/ 126 h 252"/>
                <a:gd name="T12" fmla="*/ 2 w 127"/>
                <a:gd name="T13" fmla="*/ 248 h 252"/>
                <a:gd name="T14" fmla="*/ 0 w 127"/>
                <a:gd name="T15" fmla="*/ 250 h 252"/>
                <a:gd name="T16" fmla="*/ 2 w 127"/>
                <a:gd name="T17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252">
                  <a:moveTo>
                    <a:pt x="2" y="252"/>
                  </a:moveTo>
                  <a:cubicBezTo>
                    <a:pt x="71" y="251"/>
                    <a:pt x="127" y="195"/>
                    <a:pt x="127" y="126"/>
                  </a:cubicBezTo>
                  <a:cubicBezTo>
                    <a:pt x="127" y="57"/>
                    <a:pt x="71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69" y="5"/>
                    <a:pt x="123" y="59"/>
                    <a:pt x="123" y="126"/>
                  </a:cubicBezTo>
                  <a:cubicBezTo>
                    <a:pt x="123" y="193"/>
                    <a:pt x="69" y="247"/>
                    <a:pt x="2" y="248"/>
                  </a:cubicBezTo>
                  <a:cubicBezTo>
                    <a:pt x="1" y="248"/>
                    <a:pt x="0" y="249"/>
                    <a:pt x="0" y="250"/>
                  </a:cubicBezTo>
                  <a:cubicBezTo>
                    <a:pt x="0" y="251"/>
                    <a:pt x="1" y="252"/>
                    <a:pt x="2" y="2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1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2" name="Freeform 1041"/>
            <p:cNvSpPr/>
            <p:nvPr/>
          </p:nvSpPr>
          <p:spPr bwMode="auto">
            <a:xfrm>
              <a:off x="4902494" y="4967194"/>
              <a:ext cx="244392" cy="485525"/>
            </a:xfrm>
            <a:custGeom>
              <a:avLst/>
              <a:gdLst>
                <a:gd name="T0" fmla="*/ 2 w 127"/>
                <a:gd name="T1" fmla="*/ 252 h 252"/>
                <a:gd name="T2" fmla="*/ 127 w 127"/>
                <a:gd name="T3" fmla="*/ 126 h 252"/>
                <a:gd name="T4" fmla="*/ 2 w 127"/>
                <a:gd name="T5" fmla="*/ 0 h 252"/>
                <a:gd name="T6" fmla="*/ 0 w 127"/>
                <a:gd name="T7" fmla="*/ 2 h 252"/>
                <a:gd name="T8" fmla="*/ 2 w 127"/>
                <a:gd name="T9" fmla="*/ 4 h 252"/>
                <a:gd name="T10" fmla="*/ 123 w 127"/>
                <a:gd name="T11" fmla="*/ 126 h 252"/>
                <a:gd name="T12" fmla="*/ 2 w 127"/>
                <a:gd name="T13" fmla="*/ 248 h 252"/>
                <a:gd name="T14" fmla="*/ 0 w 127"/>
                <a:gd name="T15" fmla="*/ 250 h 252"/>
                <a:gd name="T16" fmla="*/ 2 w 127"/>
                <a:gd name="T17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252">
                  <a:moveTo>
                    <a:pt x="2" y="252"/>
                  </a:moveTo>
                  <a:cubicBezTo>
                    <a:pt x="71" y="251"/>
                    <a:pt x="127" y="195"/>
                    <a:pt x="127" y="126"/>
                  </a:cubicBezTo>
                  <a:cubicBezTo>
                    <a:pt x="127" y="57"/>
                    <a:pt x="71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4"/>
                    <a:pt x="2" y="4"/>
                  </a:cubicBezTo>
                  <a:cubicBezTo>
                    <a:pt x="69" y="5"/>
                    <a:pt x="123" y="59"/>
                    <a:pt x="123" y="126"/>
                  </a:cubicBezTo>
                  <a:cubicBezTo>
                    <a:pt x="123" y="193"/>
                    <a:pt x="69" y="247"/>
                    <a:pt x="2" y="248"/>
                  </a:cubicBezTo>
                  <a:cubicBezTo>
                    <a:pt x="1" y="248"/>
                    <a:pt x="0" y="249"/>
                    <a:pt x="0" y="250"/>
                  </a:cubicBezTo>
                  <a:cubicBezTo>
                    <a:pt x="0" y="251"/>
                    <a:pt x="1" y="252"/>
                    <a:pt x="2" y="2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1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3" name="Freeform 1042"/>
            <p:cNvSpPr/>
            <p:nvPr/>
          </p:nvSpPr>
          <p:spPr bwMode="auto">
            <a:xfrm>
              <a:off x="4143251" y="4385542"/>
              <a:ext cx="245206" cy="485525"/>
            </a:xfrm>
            <a:custGeom>
              <a:avLst/>
              <a:gdLst>
                <a:gd name="T0" fmla="*/ 2 w 127"/>
                <a:gd name="T1" fmla="*/ 252 h 252"/>
                <a:gd name="T2" fmla="*/ 127 w 127"/>
                <a:gd name="T3" fmla="*/ 126 h 252"/>
                <a:gd name="T4" fmla="*/ 2 w 127"/>
                <a:gd name="T5" fmla="*/ 0 h 252"/>
                <a:gd name="T6" fmla="*/ 0 w 127"/>
                <a:gd name="T7" fmla="*/ 2 h 252"/>
                <a:gd name="T8" fmla="*/ 2 w 127"/>
                <a:gd name="T9" fmla="*/ 4 h 252"/>
                <a:gd name="T10" fmla="*/ 123 w 127"/>
                <a:gd name="T11" fmla="*/ 126 h 252"/>
                <a:gd name="T12" fmla="*/ 2 w 127"/>
                <a:gd name="T13" fmla="*/ 248 h 252"/>
                <a:gd name="T14" fmla="*/ 0 w 127"/>
                <a:gd name="T15" fmla="*/ 250 h 252"/>
                <a:gd name="T16" fmla="*/ 2 w 127"/>
                <a:gd name="T17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252">
                  <a:moveTo>
                    <a:pt x="2" y="252"/>
                  </a:moveTo>
                  <a:cubicBezTo>
                    <a:pt x="71" y="251"/>
                    <a:pt x="127" y="195"/>
                    <a:pt x="127" y="126"/>
                  </a:cubicBezTo>
                  <a:cubicBezTo>
                    <a:pt x="127" y="57"/>
                    <a:pt x="71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69" y="5"/>
                    <a:pt x="123" y="59"/>
                    <a:pt x="123" y="126"/>
                  </a:cubicBezTo>
                  <a:cubicBezTo>
                    <a:pt x="123" y="193"/>
                    <a:pt x="69" y="247"/>
                    <a:pt x="2" y="248"/>
                  </a:cubicBezTo>
                  <a:cubicBezTo>
                    <a:pt x="1" y="248"/>
                    <a:pt x="0" y="249"/>
                    <a:pt x="0" y="250"/>
                  </a:cubicBezTo>
                  <a:cubicBezTo>
                    <a:pt x="0" y="251"/>
                    <a:pt x="1" y="252"/>
                    <a:pt x="2" y="2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1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4" name="Freeform 1043"/>
            <p:cNvSpPr/>
            <p:nvPr/>
          </p:nvSpPr>
          <p:spPr bwMode="auto">
            <a:xfrm>
              <a:off x="4006392" y="2639772"/>
              <a:ext cx="245206" cy="485525"/>
            </a:xfrm>
            <a:custGeom>
              <a:avLst/>
              <a:gdLst>
                <a:gd name="T0" fmla="*/ 2 w 127"/>
                <a:gd name="T1" fmla="*/ 252 h 252"/>
                <a:gd name="T2" fmla="*/ 127 w 127"/>
                <a:gd name="T3" fmla="*/ 126 h 252"/>
                <a:gd name="T4" fmla="*/ 2 w 127"/>
                <a:gd name="T5" fmla="*/ 0 h 252"/>
                <a:gd name="T6" fmla="*/ 0 w 127"/>
                <a:gd name="T7" fmla="*/ 2 h 252"/>
                <a:gd name="T8" fmla="*/ 2 w 127"/>
                <a:gd name="T9" fmla="*/ 4 h 252"/>
                <a:gd name="T10" fmla="*/ 123 w 127"/>
                <a:gd name="T11" fmla="*/ 126 h 252"/>
                <a:gd name="T12" fmla="*/ 2 w 127"/>
                <a:gd name="T13" fmla="*/ 248 h 252"/>
                <a:gd name="T14" fmla="*/ 0 w 127"/>
                <a:gd name="T15" fmla="*/ 250 h 252"/>
                <a:gd name="T16" fmla="*/ 2 w 127"/>
                <a:gd name="T17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252">
                  <a:moveTo>
                    <a:pt x="2" y="252"/>
                  </a:moveTo>
                  <a:cubicBezTo>
                    <a:pt x="71" y="251"/>
                    <a:pt x="127" y="195"/>
                    <a:pt x="127" y="126"/>
                  </a:cubicBezTo>
                  <a:cubicBezTo>
                    <a:pt x="127" y="57"/>
                    <a:pt x="71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69" y="5"/>
                    <a:pt x="123" y="59"/>
                    <a:pt x="123" y="126"/>
                  </a:cubicBezTo>
                  <a:cubicBezTo>
                    <a:pt x="123" y="193"/>
                    <a:pt x="69" y="247"/>
                    <a:pt x="2" y="248"/>
                  </a:cubicBezTo>
                  <a:cubicBezTo>
                    <a:pt x="1" y="248"/>
                    <a:pt x="0" y="249"/>
                    <a:pt x="0" y="250"/>
                  </a:cubicBezTo>
                  <a:cubicBezTo>
                    <a:pt x="0" y="251"/>
                    <a:pt x="1" y="252"/>
                    <a:pt x="2" y="2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1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051" name="Group 1050"/>
            <p:cNvGrpSpPr/>
            <p:nvPr/>
          </p:nvGrpSpPr>
          <p:grpSpPr>
            <a:xfrm>
              <a:off x="497872" y="4806689"/>
              <a:ext cx="464344" cy="465138"/>
              <a:chOff x="9145588" y="4435475"/>
              <a:chExt cx="464344" cy="465138"/>
            </a:xfrm>
            <a:solidFill>
              <a:schemeClr val="bg2"/>
            </a:solidFill>
          </p:grpSpPr>
          <p:sp>
            <p:nvSpPr>
              <p:cNvPr id="1052" name="AutoShape 7"/>
              <p:cNvSpPr/>
              <p:nvPr/>
            </p:nvSpPr>
            <p:spPr bwMode="auto">
              <a:xfrm>
                <a:off x="9145588" y="4435475"/>
                <a:ext cx="464344" cy="465138"/>
              </a:xfrm>
              <a:custGeom>
                <a:avLst/>
                <a:gdLst>
                  <a:gd name="T0" fmla="+- 0 10800 1271"/>
                  <a:gd name="T1" fmla="*/ T0 w 19058"/>
                  <a:gd name="T2" fmla="+- 0 10799 1270"/>
                  <a:gd name="T3" fmla="*/ 10799 h 19059"/>
                  <a:gd name="T4" fmla="+- 0 10800 1271"/>
                  <a:gd name="T5" fmla="*/ T4 w 19058"/>
                  <a:gd name="T6" fmla="+- 0 10799 1270"/>
                  <a:gd name="T7" fmla="*/ 10799 h 19059"/>
                  <a:gd name="T8" fmla="+- 0 10800 1271"/>
                  <a:gd name="T9" fmla="*/ T8 w 19058"/>
                  <a:gd name="T10" fmla="+- 0 10799 1270"/>
                  <a:gd name="T11" fmla="*/ 10799 h 19059"/>
                  <a:gd name="T12" fmla="+- 0 10800 1271"/>
                  <a:gd name="T13" fmla="*/ T12 w 19058"/>
                  <a:gd name="T14" fmla="+- 0 10799 1270"/>
                  <a:gd name="T15" fmla="*/ 10799 h 1905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8" h="19059">
                    <a:moveTo>
                      <a:pt x="6430" y="17268"/>
                    </a:moveTo>
                    <a:cubicBezTo>
                      <a:pt x="2162" y="15559"/>
                      <a:pt x="82" y="10698"/>
                      <a:pt x="1790" y="6431"/>
                    </a:cubicBezTo>
                    <a:cubicBezTo>
                      <a:pt x="3499" y="2164"/>
                      <a:pt x="8360" y="81"/>
                      <a:pt x="12627" y="1791"/>
                    </a:cubicBezTo>
                    <a:cubicBezTo>
                      <a:pt x="16894" y="3499"/>
                      <a:pt x="18975" y="8361"/>
                      <a:pt x="17267" y="12628"/>
                    </a:cubicBezTo>
                    <a:cubicBezTo>
                      <a:pt x="15558" y="16895"/>
                      <a:pt x="10696" y="18976"/>
                      <a:pt x="6430" y="17268"/>
                    </a:cubicBezTo>
                    <a:moveTo>
                      <a:pt x="13070" y="685"/>
                    </a:moveTo>
                    <a:cubicBezTo>
                      <a:pt x="8186" y="-1270"/>
                      <a:pt x="2641" y="1103"/>
                      <a:pt x="685" y="5987"/>
                    </a:cubicBezTo>
                    <a:cubicBezTo>
                      <a:pt x="-1271" y="10872"/>
                      <a:pt x="1103" y="16418"/>
                      <a:pt x="5987" y="18373"/>
                    </a:cubicBezTo>
                    <a:cubicBezTo>
                      <a:pt x="10871" y="20330"/>
                      <a:pt x="16416" y="17955"/>
                      <a:pt x="18373" y="13071"/>
                    </a:cubicBezTo>
                    <a:cubicBezTo>
                      <a:pt x="20329" y="8186"/>
                      <a:pt x="17954" y="2641"/>
                      <a:pt x="13070" y="68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27965" hangingPunct="0">
                  <a:lnSpc>
                    <a:spcPct val="120000"/>
                  </a:lnSpc>
                </a:pPr>
                <a:endParaRPr lang="en-US" sz="11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53" name="AutoShape 8"/>
              <p:cNvSpPr/>
              <p:nvPr/>
            </p:nvSpPr>
            <p:spPr bwMode="auto">
              <a:xfrm>
                <a:off x="9348788" y="4638675"/>
                <a:ext cx="57944" cy="57944"/>
              </a:xfrm>
              <a:custGeom>
                <a:avLst/>
                <a:gdLst>
                  <a:gd name="T0" fmla="+- 0 10801 1272"/>
                  <a:gd name="T1" fmla="*/ T0 w 19059"/>
                  <a:gd name="T2" fmla="+- 0 10800 1272"/>
                  <a:gd name="T3" fmla="*/ 10800 h 19056"/>
                  <a:gd name="T4" fmla="+- 0 10801 1272"/>
                  <a:gd name="T5" fmla="*/ T4 w 19059"/>
                  <a:gd name="T6" fmla="+- 0 10800 1272"/>
                  <a:gd name="T7" fmla="*/ 10800 h 19056"/>
                  <a:gd name="T8" fmla="+- 0 10801 1272"/>
                  <a:gd name="T9" fmla="*/ T8 w 19059"/>
                  <a:gd name="T10" fmla="+- 0 10800 1272"/>
                  <a:gd name="T11" fmla="*/ 10800 h 19056"/>
                  <a:gd name="T12" fmla="+- 0 10801 1272"/>
                  <a:gd name="T13" fmla="*/ T12 w 19059"/>
                  <a:gd name="T14" fmla="+- 0 10800 1272"/>
                  <a:gd name="T15" fmla="*/ 10800 h 1905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9" h="19056">
                    <a:moveTo>
                      <a:pt x="7753" y="13951"/>
                    </a:moveTo>
                    <a:cubicBezTo>
                      <a:pt x="5315" y="12969"/>
                      <a:pt x="4129" y="10197"/>
                      <a:pt x="5101" y="7755"/>
                    </a:cubicBezTo>
                    <a:cubicBezTo>
                      <a:pt x="6083" y="5323"/>
                      <a:pt x="8860" y="4132"/>
                      <a:pt x="11298" y="5104"/>
                    </a:cubicBezTo>
                    <a:cubicBezTo>
                      <a:pt x="13735" y="6081"/>
                      <a:pt x="14926" y="8858"/>
                      <a:pt x="13949" y="11300"/>
                    </a:cubicBezTo>
                    <a:cubicBezTo>
                      <a:pt x="12972" y="13737"/>
                      <a:pt x="10195" y="14923"/>
                      <a:pt x="7753" y="13951"/>
                    </a:cubicBezTo>
                    <a:moveTo>
                      <a:pt x="13070" y="686"/>
                    </a:moveTo>
                    <a:cubicBezTo>
                      <a:pt x="8190" y="-1272"/>
                      <a:pt x="2640" y="1104"/>
                      <a:pt x="686" y="5988"/>
                    </a:cubicBezTo>
                    <a:cubicBezTo>
                      <a:pt x="-1272" y="10872"/>
                      <a:pt x="1105" y="16416"/>
                      <a:pt x="5985" y="18369"/>
                    </a:cubicBezTo>
                    <a:cubicBezTo>
                      <a:pt x="10870" y="20328"/>
                      <a:pt x="16415" y="17951"/>
                      <a:pt x="18374" y="13072"/>
                    </a:cubicBezTo>
                    <a:cubicBezTo>
                      <a:pt x="20328" y="8188"/>
                      <a:pt x="17960" y="2644"/>
                      <a:pt x="13070" y="686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27965" hangingPunct="0">
                  <a:lnSpc>
                    <a:spcPct val="120000"/>
                  </a:lnSpc>
                </a:pPr>
                <a:endParaRPr lang="en-US" sz="11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54" name="AutoShape 9"/>
              <p:cNvSpPr/>
              <p:nvPr/>
            </p:nvSpPr>
            <p:spPr bwMode="auto">
              <a:xfrm>
                <a:off x="9290050" y="4580732"/>
                <a:ext cx="174625" cy="174625"/>
              </a:xfrm>
              <a:custGeom>
                <a:avLst/>
                <a:gdLst>
                  <a:gd name="T0" fmla="+- 0 10800 1271"/>
                  <a:gd name="T1" fmla="*/ T0 w 19059"/>
                  <a:gd name="T2" fmla="+- 0 10800 1271"/>
                  <a:gd name="T3" fmla="*/ 10800 h 19058"/>
                  <a:gd name="T4" fmla="+- 0 10800 1271"/>
                  <a:gd name="T5" fmla="*/ T4 w 19059"/>
                  <a:gd name="T6" fmla="+- 0 10800 1271"/>
                  <a:gd name="T7" fmla="*/ 10800 h 19058"/>
                  <a:gd name="T8" fmla="+- 0 10800 1271"/>
                  <a:gd name="T9" fmla="*/ T8 w 19059"/>
                  <a:gd name="T10" fmla="+- 0 10800 1271"/>
                  <a:gd name="T11" fmla="*/ 10800 h 19058"/>
                  <a:gd name="T12" fmla="+- 0 10800 1271"/>
                  <a:gd name="T13" fmla="*/ T12 w 19059"/>
                  <a:gd name="T14" fmla="+- 0 10800 1271"/>
                  <a:gd name="T15" fmla="*/ 10800 h 1905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9" h="19058">
                    <a:moveTo>
                      <a:pt x="7169" y="15424"/>
                    </a:moveTo>
                    <a:cubicBezTo>
                      <a:pt x="3916" y="14123"/>
                      <a:pt x="2331" y="10417"/>
                      <a:pt x="3632" y="7167"/>
                    </a:cubicBezTo>
                    <a:cubicBezTo>
                      <a:pt x="4934" y="3917"/>
                      <a:pt x="8638" y="2331"/>
                      <a:pt x="11889" y="3632"/>
                    </a:cubicBezTo>
                    <a:cubicBezTo>
                      <a:pt x="15141" y="4934"/>
                      <a:pt x="16728" y="8640"/>
                      <a:pt x="15425" y="11890"/>
                    </a:cubicBezTo>
                    <a:cubicBezTo>
                      <a:pt x="14124" y="15140"/>
                      <a:pt x="10419" y="16728"/>
                      <a:pt x="7169" y="15424"/>
                    </a:cubicBezTo>
                    <a:moveTo>
                      <a:pt x="13071" y="685"/>
                    </a:moveTo>
                    <a:cubicBezTo>
                      <a:pt x="8186" y="-1271"/>
                      <a:pt x="2639" y="1104"/>
                      <a:pt x="686" y="5987"/>
                    </a:cubicBezTo>
                    <a:cubicBezTo>
                      <a:pt x="-1271" y="10871"/>
                      <a:pt x="1104" y="16416"/>
                      <a:pt x="5987" y="18372"/>
                    </a:cubicBezTo>
                    <a:cubicBezTo>
                      <a:pt x="10874" y="20329"/>
                      <a:pt x="16418" y="17955"/>
                      <a:pt x="18375" y="13070"/>
                    </a:cubicBezTo>
                    <a:cubicBezTo>
                      <a:pt x="20328" y="8186"/>
                      <a:pt x="17956" y="2641"/>
                      <a:pt x="13071" y="68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27965" hangingPunct="0">
                  <a:lnSpc>
                    <a:spcPct val="120000"/>
                  </a:lnSpc>
                </a:pPr>
                <a:endParaRPr lang="en-US" sz="11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55" name="AutoShape 10"/>
              <p:cNvSpPr/>
              <p:nvPr/>
            </p:nvSpPr>
            <p:spPr bwMode="auto">
              <a:xfrm>
                <a:off x="9406732" y="4696619"/>
                <a:ext cx="72231" cy="74613"/>
              </a:xfrm>
              <a:custGeom>
                <a:avLst/>
                <a:gdLst>
                  <a:gd name="T0" fmla="+- 0 10804 288"/>
                  <a:gd name="T1" fmla="*/ T0 w 21033"/>
                  <a:gd name="T2" fmla="+- 0 10798 277"/>
                  <a:gd name="T3" fmla="*/ 10798 h 21043"/>
                  <a:gd name="T4" fmla="+- 0 10804 288"/>
                  <a:gd name="T5" fmla="*/ T4 w 21033"/>
                  <a:gd name="T6" fmla="+- 0 10798 277"/>
                  <a:gd name="T7" fmla="*/ 10798 h 21043"/>
                  <a:gd name="T8" fmla="+- 0 10804 288"/>
                  <a:gd name="T9" fmla="*/ T8 w 21033"/>
                  <a:gd name="T10" fmla="+- 0 10798 277"/>
                  <a:gd name="T11" fmla="*/ 10798 h 21043"/>
                  <a:gd name="T12" fmla="+- 0 10804 288"/>
                  <a:gd name="T13" fmla="*/ T12 w 21033"/>
                  <a:gd name="T14" fmla="+- 0 10798 277"/>
                  <a:gd name="T15" fmla="*/ 10798 h 2104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033" h="21043">
                    <a:moveTo>
                      <a:pt x="20881" y="2825"/>
                    </a:moveTo>
                    <a:cubicBezTo>
                      <a:pt x="21312" y="1771"/>
                      <a:pt x="20787" y="572"/>
                      <a:pt x="19713" y="149"/>
                    </a:cubicBezTo>
                    <a:cubicBezTo>
                      <a:pt x="18636" y="-277"/>
                      <a:pt x="17414" y="238"/>
                      <a:pt x="16984" y="1296"/>
                    </a:cubicBezTo>
                    <a:lnTo>
                      <a:pt x="16980" y="1292"/>
                    </a:lnTo>
                    <a:cubicBezTo>
                      <a:pt x="13964" y="8692"/>
                      <a:pt x="8182" y="14184"/>
                      <a:pt x="1269" y="17089"/>
                    </a:cubicBezTo>
                    <a:cubicBezTo>
                      <a:pt x="207" y="17536"/>
                      <a:pt x="-288" y="18747"/>
                      <a:pt x="170" y="19789"/>
                    </a:cubicBezTo>
                    <a:cubicBezTo>
                      <a:pt x="629" y="20840"/>
                      <a:pt x="1863" y="21323"/>
                      <a:pt x="2924" y="20876"/>
                    </a:cubicBezTo>
                    <a:cubicBezTo>
                      <a:pt x="2961" y="20860"/>
                      <a:pt x="2982" y="20828"/>
                      <a:pt x="3014" y="20815"/>
                    </a:cubicBezTo>
                    <a:cubicBezTo>
                      <a:pt x="10874" y="17480"/>
                      <a:pt x="17451" y="11227"/>
                      <a:pt x="20877" y="2825"/>
                    </a:cubicBezTo>
                    <a:cubicBezTo>
                      <a:pt x="20877" y="2825"/>
                      <a:pt x="20881" y="2825"/>
                      <a:pt x="20881" y="2825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27965" hangingPunct="0">
                  <a:lnSpc>
                    <a:spcPct val="120000"/>
                  </a:lnSpc>
                </a:pPr>
                <a:endParaRPr lang="en-US" sz="11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56" name="AutoShape 11"/>
              <p:cNvSpPr/>
              <p:nvPr/>
            </p:nvSpPr>
            <p:spPr bwMode="auto">
              <a:xfrm>
                <a:off x="9435307" y="4725988"/>
                <a:ext cx="103981" cy="106363"/>
              </a:xfrm>
              <a:custGeom>
                <a:avLst/>
                <a:gdLst>
                  <a:gd name="T0" fmla="+- 0 10803 203"/>
                  <a:gd name="T1" fmla="*/ T0 w 21201"/>
                  <a:gd name="T2" fmla="+- 0 10798 194"/>
                  <a:gd name="T3" fmla="*/ 10798 h 21209"/>
                  <a:gd name="T4" fmla="+- 0 10803 203"/>
                  <a:gd name="T5" fmla="*/ T4 w 21201"/>
                  <a:gd name="T6" fmla="+- 0 10798 194"/>
                  <a:gd name="T7" fmla="*/ 10798 h 21209"/>
                  <a:gd name="T8" fmla="+- 0 10803 203"/>
                  <a:gd name="T9" fmla="*/ T8 w 21201"/>
                  <a:gd name="T10" fmla="+- 0 10798 194"/>
                  <a:gd name="T11" fmla="*/ 10798 h 21209"/>
                  <a:gd name="T12" fmla="+- 0 10803 203"/>
                  <a:gd name="T13" fmla="*/ T12 w 21201"/>
                  <a:gd name="T14" fmla="+- 0 10798 194"/>
                  <a:gd name="T15" fmla="*/ 10798 h 212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201" h="21209">
                    <a:moveTo>
                      <a:pt x="20267" y="104"/>
                    </a:moveTo>
                    <a:cubicBezTo>
                      <a:pt x="19508" y="-194"/>
                      <a:pt x="18645" y="169"/>
                      <a:pt x="18339" y="912"/>
                    </a:cubicBezTo>
                    <a:cubicBezTo>
                      <a:pt x="14991" y="9110"/>
                      <a:pt x="8568" y="15198"/>
                      <a:pt x="894" y="18420"/>
                    </a:cubicBezTo>
                    <a:cubicBezTo>
                      <a:pt x="144" y="18735"/>
                      <a:pt x="-203" y="19589"/>
                      <a:pt x="121" y="20327"/>
                    </a:cubicBezTo>
                    <a:cubicBezTo>
                      <a:pt x="442" y="21068"/>
                      <a:pt x="1314" y="21406"/>
                      <a:pt x="2067" y="21090"/>
                    </a:cubicBezTo>
                    <a:cubicBezTo>
                      <a:pt x="2102" y="21073"/>
                      <a:pt x="2125" y="21042"/>
                      <a:pt x="2159" y="21025"/>
                    </a:cubicBezTo>
                    <a:cubicBezTo>
                      <a:pt x="10491" y="17500"/>
                      <a:pt x="17461" y="10881"/>
                      <a:pt x="21095" y="1994"/>
                    </a:cubicBezTo>
                    <a:cubicBezTo>
                      <a:pt x="21397" y="1250"/>
                      <a:pt x="21026" y="404"/>
                      <a:pt x="20267" y="10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27965" hangingPunct="0">
                  <a:lnSpc>
                    <a:spcPct val="120000"/>
                  </a:lnSpc>
                </a:pPr>
                <a:endParaRPr lang="en-US" sz="11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57" name="AutoShape 12"/>
              <p:cNvSpPr/>
              <p:nvPr/>
            </p:nvSpPr>
            <p:spPr bwMode="auto">
              <a:xfrm>
                <a:off x="9421019" y="4711700"/>
                <a:ext cx="88106" cy="89694"/>
              </a:xfrm>
              <a:custGeom>
                <a:avLst/>
                <a:gdLst>
                  <a:gd name="T0" fmla="+- 0 10802 238"/>
                  <a:gd name="T1" fmla="*/ T0 w 21128"/>
                  <a:gd name="T2" fmla="+- 0 10797 227"/>
                  <a:gd name="T3" fmla="*/ 10797 h 21141"/>
                  <a:gd name="T4" fmla="+- 0 10802 238"/>
                  <a:gd name="T5" fmla="*/ T4 w 21128"/>
                  <a:gd name="T6" fmla="+- 0 10797 227"/>
                  <a:gd name="T7" fmla="*/ 10797 h 21141"/>
                  <a:gd name="T8" fmla="+- 0 10802 238"/>
                  <a:gd name="T9" fmla="*/ T8 w 21128"/>
                  <a:gd name="T10" fmla="+- 0 10797 227"/>
                  <a:gd name="T11" fmla="*/ 10797 h 21141"/>
                  <a:gd name="T12" fmla="+- 0 10802 238"/>
                  <a:gd name="T13" fmla="*/ T12 w 21128"/>
                  <a:gd name="T14" fmla="+- 0 10797 227"/>
                  <a:gd name="T15" fmla="*/ 10797 h 211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28" h="21141">
                    <a:moveTo>
                      <a:pt x="20035" y="122"/>
                    </a:moveTo>
                    <a:cubicBezTo>
                      <a:pt x="19142" y="-227"/>
                      <a:pt x="18134" y="195"/>
                      <a:pt x="17778" y="1071"/>
                    </a:cubicBezTo>
                    <a:cubicBezTo>
                      <a:pt x="14571" y="8936"/>
                      <a:pt x="8412" y="14778"/>
                      <a:pt x="1051" y="17867"/>
                    </a:cubicBezTo>
                    <a:lnTo>
                      <a:pt x="1054" y="17867"/>
                    </a:lnTo>
                    <a:cubicBezTo>
                      <a:pt x="172" y="18240"/>
                      <a:pt x="-238" y="19242"/>
                      <a:pt x="142" y="20108"/>
                    </a:cubicBezTo>
                    <a:cubicBezTo>
                      <a:pt x="522" y="20973"/>
                      <a:pt x="1543" y="21372"/>
                      <a:pt x="2425" y="21003"/>
                    </a:cubicBezTo>
                    <a:cubicBezTo>
                      <a:pt x="2459" y="20986"/>
                      <a:pt x="2476" y="20956"/>
                      <a:pt x="2514" y="20936"/>
                    </a:cubicBezTo>
                    <a:cubicBezTo>
                      <a:pt x="10651" y="17491"/>
                      <a:pt x="17459" y="11027"/>
                      <a:pt x="21002" y="2339"/>
                    </a:cubicBezTo>
                    <a:cubicBezTo>
                      <a:pt x="21361" y="1463"/>
                      <a:pt x="20927" y="472"/>
                      <a:pt x="20035" y="12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27965" hangingPunct="0">
                  <a:lnSpc>
                    <a:spcPct val="120000"/>
                  </a:lnSpc>
                </a:pPr>
                <a:endParaRPr lang="en-US" sz="11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58" name="AutoShape 13"/>
              <p:cNvSpPr/>
              <p:nvPr/>
            </p:nvSpPr>
            <p:spPr bwMode="auto">
              <a:xfrm>
                <a:off x="9275763" y="4566444"/>
                <a:ext cx="73025" cy="73819"/>
              </a:xfrm>
              <a:custGeom>
                <a:avLst/>
                <a:gdLst>
                  <a:gd name="T0" fmla="+- 0 10797 278"/>
                  <a:gd name="T1" fmla="*/ T0 w 21039"/>
                  <a:gd name="T2" fmla="+- 0 10803 281"/>
                  <a:gd name="T3" fmla="*/ 10803 h 21044"/>
                  <a:gd name="T4" fmla="+- 0 10797 278"/>
                  <a:gd name="T5" fmla="*/ T4 w 21039"/>
                  <a:gd name="T6" fmla="+- 0 10803 281"/>
                  <a:gd name="T7" fmla="*/ 10803 h 21044"/>
                  <a:gd name="T8" fmla="+- 0 10797 278"/>
                  <a:gd name="T9" fmla="*/ T8 w 21039"/>
                  <a:gd name="T10" fmla="+- 0 10803 281"/>
                  <a:gd name="T11" fmla="*/ 10803 h 21044"/>
                  <a:gd name="T12" fmla="+- 0 10797 278"/>
                  <a:gd name="T13" fmla="*/ T12 w 21039"/>
                  <a:gd name="T14" fmla="+- 0 10803 281"/>
                  <a:gd name="T15" fmla="*/ 10803 h 2104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039" h="21044">
                    <a:moveTo>
                      <a:pt x="20871" y="1248"/>
                    </a:moveTo>
                    <a:cubicBezTo>
                      <a:pt x="20411" y="197"/>
                      <a:pt x="19177" y="-281"/>
                      <a:pt x="18112" y="169"/>
                    </a:cubicBezTo>
                    <a:cubicBezTo>
                      <a:pt x="18075" y="181"/>
                      <a:pt x="18050" y="214"/>
                      <a:pt x="18021" y="226"/>
                    </a:cubicBezTo>
                    <a:cubicBezTo>
                      <a:pt x="10159" y="3562"/>
                      <a:pt x="3583" y="9820"/>
                      <a:pt x="152" y="18220"/>
                    </a:cubicBezTo>
                    <a:lnTo>
                      <a:pt x="148" y="18220"/>
                    </a:lnTo>
                    <a:cubicBezTo>
                      <a:pt x="-278" y="19278"/>
                      <a:pt x="242" y="20473"/>
                      <a:pt x="1320" y="20896"/>
                    </a:cubicBezTo>
                    <a:cubicBezTo>
                      <a:pt x="2398" y="21318"/>
                      <a:pt x="3620" y="20803"/>
                      <a:pt x="4046" y="19749"/>
                    </a:cubicBezTo>
                    <a:lnTo>
                      <a:pt x="4051" y="19749"/>
                    </a:lnTo>
                    <a:cubicBezTo>
                      <a:pt x="7068" y="12356"/>
                      <a:pt x="12856" y="6858"/>
                      <a:pt x="19764" y="3956"/>
                    </a:cubicBezTo>
                    <a:cubicBezTo>
                      <a:pt x="20830" y="3506"/>
                      <a:pt x="21322" y="2298"/>
                      <a:pt x="20871" y="124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27965" hangingPunct="0">
                  <a:lnSpc>
                    <a:spcPct val="120000"/>
                  </a:lnSpc>
                </a:pPr>
                <a:endParaRPr lang="en-US" sz="11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59" name="AutoShape 14"/>
              <p:cNvSpPr/>
              <p:nvPr/>
            </p:nvSpPr>
            <p:spPr bwMode="auto">
              <a:xfrm>
                <a:off x="9217819" y="4508500"/>
                <a:ext cx="103981" cy="105569"/>
              </a:xfrm>
              <a:custGeom>
                <a:avLst/>
                <a:gdLst>
                  <a:gd name="T0" fmla="+- 0 10797 198"/>
                  <a:gd name="T1" fmla="*/ T0 w 21199"/>
                  <a:gd name="T2" fmla="+- 0 10802 198"/>
                  <a:gd name="T3" fmla="*/ 10802 h 21208"/>
                  <a:gd name="T4" fmla="+- 0 10797 198"/>
                  <a:gd name="T5" fmla="*/ T4 w 21199"/>
                  <a:gd name="T6" fmla="+- 0 10802 198"/>
                  <a:gd name="T7" fmla="*/ 10802 h 21208"/>
                  <a:gd name="T8" fmla="+- 0 10797 198"/>
                  <a:gd name="T9" fmla="*/ T8 w 21199"/>
                  <a:gd name="T10" fmla="+- 0 10802 198"/>
                  <a:gd name="T11" fmla="*/ 10802 h 21208"/>
                  <a:gd name="T12" fmla="+- 0 10797 198"/>
                  <a:gd name="T13" fmla="*/ T12 w 21199"/>
                  <a:gd name="T14" fmla="+- 0 10802 198"/>
                  <a:gd name="T15" fmla="*/ 10802 h 212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99" h="21208">
                    <a:moveTo>
                      <a:pt x="21077" y="880"/>
                    </a:moveTo>
                    <a:cubicBezTo>
                      <a:pt x="20753" y="142"/>
                      <a:pt x="19881" y="-198"/>
                      <a:pt x="19129" y="117"/>
                    </a:cubicBezTo>
                    <a:cubicBezTo>
                      <a:pt x="19097" y="131"/>
                      <a:pt x="19071" y="162"/>
                      <a:pt x="19039" y="179"/>
                    </a:cubicBezTo>
                    <a:cubicBezTo>
                      <a:pt x="10706" y="3707"/>
                      <a:pt x="3739" y="10322"/>
                      <a:pt x="106" y="19208"/>
                    </a:cubicBezTo>
                    <a:cubicBezTo>
                      <a:pt x="-198" y="19957"/>
                      <a:pt x="172" y="20803"/>
                      <a:pt x="934" y="21101"/>
                    </a:cubicBezTo>
                    <a:cubicBezTo>
                      <a:pt x="1689" y="21401"/>
                      <a:pt x="2552" y="21041"/>
                      <a:pt x="2859" y="20292"/>
                    </a:cubicBezTo>
                    <a:cubicBezTo>
                      <a:pt x="6206" y="12096"/>
                      <a:pt x="12625" y="6008"/>
                      <a:pt x="20301" y="2787"/>
                    </a:cubicBezTo>
                    <a:cubicBezTo>
                      <a:pt x="21051" y="2469"/>
                      <a:pt x="21402" y="1618"/>
                      <a:pt x="21077" y="88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27965" hangingPunct="0">
                  <a:lnSpc>
                    <a:spcPct val="120000"/>
                  </a:lnSpc>
                </a:pPr>
                <a:endParaRPr lang="en-US" sz="11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60" name="AutoShape 15"/>
              <p:cNvSpPr/>
              <p:nvPr/>
            </p:nvSpPr>
            <p:spPr bwMode="auto">
              <a:xfrm>
                <a:off x="9247188" y="4537075"/>
                <a:ext cx="88107" cy="90488"/>
              </a:xfrm>
              <a:custGeom>
                <a:avLst/>
                <a:gdLst>
                  <a:gd name="T0" fmla="+- 0 10796 232"/>
                  <a:gd name="T1" fmla="*/ T0 w 21129"/>
                  <a:gd name="T2" fmla="+- 0 10804 234"/>
                  <a:gd name="T3" fmla="*/ 10804 h 21141"/>
                  <a:gd name="T4" fmla="+- 0 10796 232"/>
                  <a:gd name="T5" fmla="*/ T4 w 21129"/>
                  <a:gd name="T6" fmla="+- 0 10804 234"/>
                  <a:gd name="T7" fmla="*/ 10804 h 21141"/>
                  <a:gd name="T8" fmla="+- 0 10796 232"/>
                  <a:gd name="T9" fmla="*/ T8 w 21129"/>
                  <a:gd name="T10" fmla="+- 0 10804 234"/>
                  <a:gd name="T11" fmla="*/ 10804 h 21141"/>
                  <a:gd name="T12" fmla="+- 0 10796 232"/>
                  <a:gd name="T13" fmla="*/ T12 w 21129"/>
                  <a:gd name="T14" fmla="+- 0 10804 234"/>
                  <a:gd name="T15" fmla="*/ 10804 h 211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29" h="21141">
                    <a:moveTo>
                      <a:pt x="20075" y="3267"/>
                    </a:moveTo>
                    <a:cubicBezTo>
                      <a:pt x="20953" y="2898"/>
                      <a:pt x="21368" y="1899"/>
                      <a:pt x="20987" y="1030"/>
                    </a:cubicBezTo>
                    <a:cubicBezTo>
                      <a:pt x="20611" y="168"/>
                      <a:pt x="19589" y="-234"/>
                      <a:pt x="18707" y="138"/>
                    </a:cubicBezTo>
                    <a:cubicBezTo>
                      <a:pt x="18670" y="152"/>
                      <a:pt x="18649" y="185"/>
                      <a:pt x="18615" y="198"/>
                    </a:cubicBezTo>
                    <a:cubicBezTo>
                      <a:pt x="10481" y="3647"/>
                      <a:pt x="3673" y="10118"/>
                      <a:pt x="124" y="18802"/>
                    </a:cubicBezTo>
                    <a:cubicBezTo>
                      <a:pt x="-232" y="19678"/>
                      <a:pt x="205" y="20666"/>
                      <a:pt x="1094" y="21019"/>
                    </a:cubicBezTo>
                    <a:cubicBezTo>
                      <a:pt x="1983" y="21366"/>
                      <a:pt x="2991" y="20946"/>
                      <a:pt x="3354" y="20071"/>
                    </a:cubicBezTo>
                    <a:cubicBezTo>
                      <a:pt x="6561" y="12205"/>
                      <a:pt x="12717" y="6360"/>
                      <a:pt x="20075" y="3274"/>
                    </a:cubicBezTo>
                    <a:cubicBezTo>
                      <a:pt x="20075" y="3274"/>
                      <a:pt x="20075" y="3267"/>
                      <a:pt x="20075" y="3267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27965" hangingPunct="0">
                  <a:lnSpc>
                    <a:spcPct val="120000"/>
                  </a:lnSpc>
                </a:pPr>
                <a:endParaRPr lang="en-US" sz="11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061" name="Group 1060"/>
            <p:cNvGrpSpPr/>
            <p:nvPr/>
          </p:nvGrpSpPr>
          <p:grpSpPr>
            <a:xfrm>
              <a:off x="495719" y="3827954"/>
              <a:ext cx="465138" cy="435769"/>
              <a:chOff x="5368132" y="3540125"/>
              <a:chExt cx="465138" cy="435769"/>
            </a:xfrm>
            <a:solidFill>
              <a:schemeClr val="bg2"/>
            </a:solidFill>
          </p:grpSpPr>
          <p:sp>
            <p:nvSpPr>
              <p:cNvPr id="1062" name="AutoShape 110"/>
              <p:cNvSpPr/>
              <p:nvPr/>
            </p:nvSpPr>
            <p:spPr bwMode="auto">
              <a:xfrm>
                <a:off x="5426869" y="3598069"/>
                <a:ext cx="347663" cy="2325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699" y="20255"/>
                    </a:moveTo>
                    <a:lnTo>
                      <a:pt x="899" y="20255"/>
                    </a:lnTo>
                    <a:lnTo>
                      <a:pt x="899" y="1350"/>
                    </a:lnTo>
                    <a:lnTo>
                      <a:pt x="20699" y="1350"/>
                    </a:lnTo>
                    <a:cubicBezTo>
                      <a:pt x="20699" y="1350"/>
                      <a:pt x="20699" y="20255"/>
                      <a:pt x="20699" y="20255"/>
                    </a:cubicBezTo>
                    <a:close/>
                    <a:moveTo>
                      <a:pt x="20699" y="0"/>
                    </a:moveTo>
                    <a:lnTo>
                      <a:pt x="899" y="5"/>
                    </a:lnTo>
                    <a:cubicBezTo>
                      <a:pt x="402" y="5"/>
                      <a:pt x="0" y="603"/>
                      <a:pt x="0" y="1350"/>
                    </a:cubicBezTo>
                    <a:lnTo>
                      <a:pt x="0" y="20249"/>
                    </a:lnTo>
                    <a:cubicBezTo>
                      <a:pt x="0" y="20996"/>
                      <a:pt x="402" y="21599"/>
                      <a:pt x="899" y="21599"/>
                    </a:cubicBezTo>
                    <a:lnTo>
                      <a:pt x="20699" y="21599"/>
                    </a:lnTo>
                    <a:cubicBezTo>
                      <a:pt x="21197" y="21599"/>
                      <a:pt x="21600" y="20996"/>
                      <a:pt x="21600" y="20249"/>
                    </a:cubicBezTo>
                    <a:lnTo>
                      <a:pt x="21600" y="1350"/>
                    </a:lnTo>
                    <a:cubicBezTo>
                      <a:pt x="21600" y="603"/>
                      <a:pt x="21197" y="0"/>
                      <a:pt x="20699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27965" hangingPunct="0">
                  <a:lnSpc>
                    <a:spcPct val="120000"/>
                  </a:lnSpc>
                </a:pPr>
                <a:endParaRPr lang="en-US" sz="11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63" name="AutoShape 111"/>
              <p:cNvSpPr/>
              <p:nvPr/>
            </p:nvSpPr>
            <p:spPr bwMode="auto">
              <a:xfrm>
                <a:off x="5368132" y="3540125"/>
                <a:ext cx="465138" cy="4357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6562"/>
                    </a:moveTo>
                    <a:cubicBezTo>
                      <a:pt x="20249" y="16959"/>
                      <a:pt x="19946" y="17282"/>
                      <a:pt x="19575" y="17282"/>
                    </a:cubicBezTo>
                    <a:lnTo>
                      <a:pt x="13499" y="17282"/>
                    </a:lnTo>
                    <a:lnTo>
                      <a:pt x="8099" y="17282"/>
                    </a:lnTo>
                    <a:lnTo>
                      <a:pt x="2024" y="17282"/>
                    </a:lnTo>
                    <a:cubicBezTo>
                      <a:pt x="1651" y="17282"/>
                      <a:pt x="1349" y="16959"/>
                      <a:pt x="1349" y="16562"/>
                    </a:cubicBezTo>
                    <a:lnTo>
                      <a:pt x="1349" y="2160"/>
                    </a:lnTo>
                    <a:cubicBezTo>
                      <a:pt x="1349" y="1762"/>
                      <a:pt x="1651" y="1440"/>
                      <a:pt x="2024" y="1440"/>
                    </a:cubicBezTo>
                    <a:lnTo>
                      <a:pt x="19575" y="1440"/>
                    </a:lnTo>
                    <a:cubicBezTo>
                      <a:pt x="19946" y="1440"/>
                      <a:pt x="20249" y="1762"/>
                      <a:pt x="20249" y="2160"/>
                    </a:cubicBezTo>
                    <a:cubicBezTo>
                      <a:pt x="20249" y="2160"/>
                      <a:pt x="20249" y="16562"/>
                      <a:pt x="20249" y="16562"/>
                    </a:cubicBezTo>
                    <a:close/>
                    <a:moveTo>
                      <a:pt x="19575" y="0"/>
                    </a:moveTo>
                    <a:lnTo>
                      <a:pt x="2024" y="0"/>
                    </a:lnTo>
                    <a:cubicBezTo>
                      <a:pt x="905" y="0"/>
                      <a:pt x="0" y="966"/>
                      <a:pt x="0" y="2160"/>
                    </a:cubicBezTo>
                    <a:lnTo>
                      <a:pt x="0" y="16562"/>
                    </a:lnTo>
                    <a:cubicBezTo>
                      <a:pt x="0" y="17753"/>
                      <a:pt x="903" y="18718"/>
                      <a:pt x="2018" y="18721"/>
                    </a:cubicBezTo>
                    <a:lnTo>
                      <a:pt x="8774" y="18721"/>
                    </a:lnTo>
                    <a:lnTo>
                      <a:pt x="8774" y="19597"/>
                    </a:lnTo>
                    <a:lnTo>
                      <a:pt x="4561" y="20181"/>
                    </a:lnTo>
                    <a:cubicBezTo>
                      <a:pt x="4260" y="20262"/>
                      <a:pt x="4049" y="20549"/>
                      <a:pt x="4049" y="20879"/>
                    </a:cubicBezTo>
                    <a:cubicBezTo>
                      <a:pt x="4049" y="21277"/>
                      <a:pt x="4351" y="21599"/>
                      <a:pt x="4724" y="21599"/>
                    </a:cubicBezTo>
                    <a:lnTo>
                      <a:pt x="16874" y="21599"/>
                    </a:lnTo>
                    <a:cubicBezTo>
                      <a:pt x="17248" y="21599"/>
                      <a:pt x="17549" y="21277"/>
                      <a:pt x="17549" y="20879"/>
                    </a:cubicBezTo>
                    <a:cubicBezTo>
                      <a:pt x="17549" y="20549"/>
                      <a:pt x="17339" y="20262"/>
                      <a:pt x="17038" y="20181"/>
                    </a:cubicBezTo>
                    <a:lnTo>
                      <a:pt x="12824" y="19597"/>
                    </a:lnTo>
                    <a:lnTo>
                      <a:pt x="12824" y="18721"/>
                    </a:lnTo>
                    <a:lnTo>
                      <a:pt x="19581" y="18721"/>
                    </a:lnTo>
                    <a:cubicBezTo>
                      <a:pt x="20696" y="18718"/>
                      <a:pt x="21600" y="17753"/>
                      <a:pt x="21600" y="16562"/>
                    </a:cubicBezTo>
                    <a:lnTo>
                      <a:pt x="21600" y="2160"/>
                    </a:lnTo>
                    <a:cubicBezTo>
                      <a:pt x="21600" y="966"/>
                      <a:pt x="20692" y="0"/>
                      <a:pt x="19575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27965" hangingPunct="0">
                  <a:lnSpc>
                    <a:spcPct val="120000"/>
                  </a:lnSpc>
                </a:pPr>
                <a:endParaRPr lang="en-US" sz="11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064" name="Group 1063"/>
            <p:cNvGrpSpPr/>
            <p:nvPr/>
          </p:nvGrpSpPr>
          <p:grpSpPr>
            <a:xfrm>
              <a:off x="548788" y="2825660"/>
              <a:ext cx="319088" cy="465138"/>
              <a:chOff x="3582988" y="3510757"/>
              <a:chExt cx="319088" cy="465138"/>
            </a:xfrm>
            <a:solidFill>
              <a:schemeClr val="bg2"/>
            </a:solidFill>
          </p:grpSpPr>
          <p:sp>
            <p:nvSpPr>
              <p:cNvPr id="1065" name="AutoShape 113"/>
              <p:cNvSpPr/>
              <p:nvPr/>
            </p:nvSpPr>
            <p:spPr bwMode="auto">
              <a:xfrm>
                <a:off x="3582988" y="3510757"/>
                <a:ext cx="319088" cy="46513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5386" y="14175"/>
                    </a:moveTo>
                    <a:lnTo>
                      <a:pt x="6223" y="14175"/>
                    </a:lnTo>
                    <a:cubicBezTo>
                      <a:pt x="5734" y="13446"/>
                      <a:pt x="5147" y="12716"/>
                      <a:pt x="4568" y="12003"/>
                    </a:cubicBezTo>
                    <a:cubicBezTo>
                      <a:pt x="3287" y="10427"/>
                      <a:pt x="1963" y="8797"/>
                      <a:pt x="1963" y="7425"/>
                    </a:cubicBezTo>
                    <a:cubicBezTo>
                      <a:pt x="1963" y="4075"/>
                      <a:pt x="5927" y="1350"/>
                      <a:pt x="10800" y="1350"/>
                    </a:cubicBezTo>
                    <a:cubicBezTo>
                      <a:pt x="15672" y="1350"/>
                      <a:pt x="19636" y="4075"/>
                      <a:pt x="19636" y="7425"/>
                    </a:cubicBezTo>
                    <a:cubicBezTo>
                      <a:pt x="19636" y="8787"/>
                      <a:pt x="18312" y="10425"/>
                      <a:pt x="17029" y="12011"/>
                    </a:cubicBezTo>
                    <a:cubicBezTo>
                      <a:pt x="16455" y="12723"/>
                      <a:pt x="15873" y="13449"/>
                      <a:pt x="15386" y="14175"/>
                    </a:cubicBezTo>
                    <a:moveTo>
                      <a:pt x="10800" y="20249"/>
                    </a:moveTo>
                    <a:cubicBezTo>
                      <a:pt x="9805" y="20249"/>
                      <a:pt x="9347" y="20171"/>
                      <a:pt x="8839" y="19406"/>
                    </a:cubicBezTo>
                    <a:lnTo>
                      <a:pt x="13000" y="19048"/>
                    </a:lnTo>
                    <a:cubicBezTo>
                      <a:pt x="12398" y="20164"/>
                      <a:pt x="11959" y="20249"/>
                      <a:pt x="10800" y="20249"/>
                    </a:cubicBezTo>
                    <a:moveTo>
                      <a:pt x="7595" y="16813"/>
                    </a:moveTo>
                    <a:cubicBezTo>
                      <a:pt x="7417" y="16407"/>
                      <a:pt x="7215" y="15978"/>
                      <a:pt x="6991" y="15525"/>
                    </a:cubicBezTo>
                    <a:lnTo>
                      <a:pt x="14616" y="15525"/>
                    </a:lnTo>
                    <a:cubicBezTo>
                      <a:pt x="14496" y="15767"/>
                      <a:pt x="14375" y="16010"/>
                      <a:pt x="14270" y="16239"/>
                    </a:cubicBezTo>
                    <a:cubicBezTo>
                      <a:pt x="14270" y="16239"/>
                      <a:pt x="7595" y="16813"/>
                      <a:pt x="7595" y="16813"/>
                    </a:cubicBezTo>
                    <a:close/>
                    <a:moveTo>
                      <a:pt x="13345" y="18343"/>
                    </a:moveTo>
                    <a:lnTo>
                      <a:pt x="8476" y="18762"/>
                    </a:lnTo>
                    <a:cubicBezTo>
                      <a:pt x="8303" y="18416"/>
                      <a:pt x="8116" y="18011"/>
                      <a:pt x="7890" y="17483"/>
                    </a:cubicBezTo>
                    <a:cubicBezTo>
                      <a:pt x="7887" y="17477"/>
                      <a:pt x="7883" y="17469"/>
                      <a:pt x="7881" y="17462"/>
                    </a:cubicBezTo>
                    <a:lnTo>
                      <a:pt x="13957" y="16941"/>
                    </a:lnTo>
                    <a:cubicBezTo>
                      <a:pt x="13871" y="17140"/>
                      <a:pt x="13778" y="17350"/>
                      <a:pt x="13698" y="17537"/>
                    </a:cubicBezTo>
                    <a:cubicBezTo>
                      <a:pt x="13569" y="17841"/>
                      <a:pt x="13453" y="18104"/>
                      <a:pt x="13345" y="18343"/>
                    </a:cubicBezTo>
                    <a:moveTo>
                      <a:pt x="10800" y="0"/>
                    </a:moveTo>
                    <a:cubicBezTo>
                      <a:pt x="4835" y="0"/>
                      <a:pt x="0" y="3324"/>
                      <a:pt x="0" y="7425"/>
                    </a:cubicBezTo>
                    <a:cubicBezTo>
                      <a:pt x="0" y="10146"/>
                      <a:pt x="3621" y="13029"/>
                      <a:pt x="4939" y="15562"/>
                    </a:cubicBezTo>
                    <a:cubicBezTo>
                      <a:pt x="6906" y="19339"/>
                      <a:pt x="6688" y="21599"/>
                      <a:pt x="10800" y="21599"/>
                    </a:cubicBezTo>
                    <a:cubicBezTo>
                      <a:pt x="14972" y="21599"/>
                      <a:pt x="14692" y="19349"/>
                      <a:pt x="16660" y="15577"/>
                    </a:cubicBezTo>
                    <a:cubicBezTo>
                      <a:pt x="17983" y="13039"/>
                      <a:pt x="21600" y="10124"/>
                      <a:pt x="21600" y="7425"/>
                    </a:cubicBezTo>
                    <a:cubicBezTo>
                      <a:pt x="21600" y="3324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27965" hangingPunct="0">
                  <a:lnSpc>
                    <a:spcPct val="120000"/>
                  </a:lnSpc>
                </a:pPr>
                <a:endParaRPr lang="en-US" sz="11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66" name="AutoShape 114"/>
              <p:cNvSpPr/>
              <p:nvPr/>
            </p:nvSpPr>
            <p:spPr bwMode="auto">
              <a:xfrm>
                <a:off x="3655219" y="3583782"/>
                <a:ext cx="94456" cy="9445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938" y="0"/>
                    </a:moveTo>
                    <a:cubicBezTo>
                      <a:pt x="8943" y="0"/>
                      <a:pt x="0" y="8942"/>
                      <a:pt x="0" y="19938"/>
                    </a:cubicBezTo>
                    <a:cubicBezTo>
                      <a:pt x="0" y="20855"/>
                      <a:pt x="743" y="21600"/>
                      <a:pt x="1661" y="21600"/>
                    </a:cubicBezTo>
                    <a:cubicBezTo>
                      <a:pt x="2579" y="21600"/>
                      <a:pt x="3323" y="20855"/>
                      <a:pt x="3323" y="19938"/>
                    </a:cubicBezTo>
                    <a:cubicBezTo>
                      <a:pt x="3323" y="10777"/>
                      <a:pt x="10777" y="3323"/>
                      <a:pt x="19938" y="3323"/>
                    </a:cubicBezTo>
                    <a:cubicBezTo>
                      <a:pt x="20856" y="3323"/>
                      <a:pt x="21600" y="2578"/>
                      <a:pt x="21600" y="1661"/>
                    </a:cubicBezTo>
                    <a:cubicBezTo>
                      <a:pt x="21600" y="744"/>
                      <a:pt x="20856" y="0"/>
                      <a:pt x="19938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27965" hangingPunct="0">
                  <a:lnSpc>
                    <a:spcPct val="120000"/>
                  </a:lnSpc>
                </a:pPr>
                <a:endParaRPr lang="en-US" sz="11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067" name="Group 1066"/>
            <p:cNvGrpSpPr/>
            <p:nvPr/>
          </p:nvGrpSpPr>
          <p:grpSpPr>
            <a:xfrm>
              <a:off x="522204" y="5833008"/>
              <a:ext cx="465138" cy="391319"/>
              <a:chOff x="5368132" y="2625725"/>
              <a:chExt cx="465138" cy="391319"/>
            </a:xfrm>
            <a:solidFill>
              <a:schemeClr val="bg2"/>
            </a:solidFill>
          </p:grpSpPr>
          <p:sp>
            <p:nvSpPr>
              <p:cNvPr id="1068" name="AutoShape 120"/>
              <p:cNvSpPr/>
              <p:nvPr/>
            </p:nvSpPr>
            <p:spPr bwMode="auto">
              <a:xfrm>
                <a:off x="5484813" y="2727325"/>
                <a:ext cx="231775" cy="23177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948" y="16070"/>
                    </a:moveTo>
                    <a:cubicBezTo>
                      <a:pt x="14037" y="19468"/>
                      <a:pt x="8925" y="19859"/>
                      <a:pt x="5529" y="16948"/>
                    </a:cubicBezTo>
                    <a:cubicBezTo>
                      <a:pt x="2130" y="14038"/>
                      <a:pt x="1740" y="8924"/>
                      <a:pt x="4651" y="5527"/>
                    </a:cubicBezTo>
                    <a:cubicBezTo>
                      <a:pt x="7559" y="2131"/>
                      <a:pt x="12674" y="1740"/>
                      <a:pt x="16070" y="4650"/>
                    </a:cubicBezTo>
                    <a:cubicBezTo>
                      <a:pt x="19466" y="7560"/>
                      <a:pt x="19859" y="12673"/>
                      <a:pt x="16948" y="16070"/>
                    </a:cubicBezTo>
                    <a:moveTo>
                      <a:pt x="10800" y="0"/>
                    </a:moveTo>
                    <a:cubicBezTo>
                      <a:pt x="4833" y="0"/>
                      <a:pt x="0" y="4834"/>
                      <a:pt x="0" y="10800"/>
                    </a:cubicBezTo>
                    <a:cubicBezTo>
                      <a:pt x="0" y="16765"/>
                      <a:pt x="4833" y="21599"/>
                      <a:pt x="10800" y="21599"/>
                    </a:cubicBezTo>
                    <a:cubicBezTo>
                      <a:pt x="16764" y="21599"/>
                      <a:pt x="21600" y="16765"/>
                      <a:pt x="21600" y="10800"/>
                    </a:cubicBezTo>
                    <a:cubicBezTo>
                      <a:pt x="21600" y="4834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27965" hangingPunct="0">
                  <a:lnSpc>
                    <a:spcPct val="120000"/>
                  </a:lnSpc>
                </a:pPr>
                <a:endParaRPr lang="en-US" sz="11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69" name="AutoShape 121"/>
              <p:cNvSpPr/>
              <p:nvPr/>
            </p:nvSpPr>
            <p:spPr bwMode="auto">
              <a:xfrm>
                <a:off x="5542757" y="2785269"/>
                <a:ext cx="65088" cy="650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200" y="0"/>
                    </a:moveTo>
                    <a:cubicBezTo>
                      <a:pt x="8596" y="0"/>
                      <a:pt x="0" y="8596"/>
                      <a:pt x="0" y="19195"/>
                    </a:cubicBezTo>
                    <a:lnTo>
                      <a:pt x="0" y="19199"/>
                    </a:lnTo>
                    <a:cubicBezTo>
                      <a:pt x="0" y="20524"/>
                      <a:pt x="1068" y="21599"/>
                      <a:pt x="2400" y="21599"/>
                    </a:cubicBezTo>
                    <a:cubicBezTo>
                      <a:pt x="3721" y="21599"/>
                      <a:pt x="4800" y="20524"/>
                      <a:pt x="4800" y="19199"/>
                    </a:cubicBezTo>
                    <a:lnTo>
                      <a:pt x="4800" y="19195"/>
                    </a:lnTo>
                    <a:cubicBezTo>
                      <a:pt x="4800" y="11247"/>
                      <a:pt x="11240" y="4799"/>
                      <a:pt x="19200" y="4799"/>
                    </a:cubicBezTo>
                    <a:cubicBezTo>
                      <a:pt x="20521" y="4799"/>
                      <a:pt x="21600" y="3724"/>
                      <a:pt x="21600" y="2399"/>
                    </a:cubicBezTo>
                    <a:cubicBezTo>
                      <a:pt x="21600" y="1075"/>
                      <a:pt x="20521" y="0"/>
                      <a:pt x="192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27965" hangingPunct="0">
                  <a:lnSpc>
                    <a:spcPct val="120000"/>
                  </a:lnSpc>
                </a:pPr>
                <a:endParaRPr lang="en-US" sz="11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70" name="AutoShape 122"/>
              <p:cNvSpPr/>
              <p:nvPr/>
            </p:nvSpPr>
            <p:spPr bwMode="auto">
              <a:xfrm>
                <a:off x="5368132" y="2625725"/>
                <a:ext cx="465138" cy="39131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9199"/>
                    </a:moveTo>
                    <a:cubicBezTo>
                      <a:pt x="20249" y="19642"/>
                      <a:pt x="19948" y="19999"/>
                      <a:pt x="19575" y="19999"/>
                    </a:cubicBezTo>
                    <a:lnTo>
                      <a:pt x="2024" y="19999"/>
                    </a:lnTo>
                    <a:cubicBezTo>
                      <a:pt x="1651" y="19999"/>
                      <a:pt x="1349" y="19642"/>
                      <a:pt x="1349" y="19199"/>
                    </a:cubicBezTo>
                    <a:lnTo>
                      <a:pt x="1349" y="7200"/>
                    </a:lnTo>
                    <a:cubicBezTo>
                      <a:pt x="1349" y="6809"/>
                      <a:pt x="1588" y="6475"/>
                      <a:pt x="1914" y="6411"/>
                    </a:cubicBezTo>
                    <a:lnTo>
                      <a:pt x="5588" y="5684"/>
                    </a:lnTo>
                    <a:lnTo>
                      <a:pt x="6797" y="2103"/>
                    </a:lnTo>
                    <a:cubicBezTo>
                      <a:pt x="6900" y="1799"/>
                      <a:pt x="7148" y="1600"/>
                      <a:pt x="7424" y="1600"/>
                    </a:cubicBezTo>
                    <a:lnTo>
                      <a:pt x="14174" y="1600"/>
                    </a:lnTo>
                    <a:cubicBezTo>
                      <a:pt x="14450" y="1600"/>
                      <a:pt x="14698" y="1799"/>
                      <a:pt x="14801" y="2103"/>
                    </a:cubicBezTo>
                    <a:lnTo>
                      <a:pt x="16010" y="5684"/>
                    </a:lnTo>
                    <a:lnTo>
                      <a:pt x="19685" y="6411"/>
                    </a:lnTo>
                    <a:cubicBezTo>
                      <a:pt x="20011" y="6475"/>
                      <a:pt x="20249" y="6809"/>
                      <a:pt x="20249" y="7200"/>
                    </a:cubicBezTo>
                    <a:cubicBezTo>
                      <a:pt x="20249" y="7200"/>
                      <a:pt x="20249" y="19199"/>
                      <a:pt x="20249" y="19199"/>
                    </a:cubicBezTo>
                    <a:close/>
                    <a:moveTo>
                      <a:pt x="19907" y="4832"/>
                    </a:moveTo>
                    <a:lnTo>
                      <a:pt x="16981" y="4254"/>
                    </a:lnTo>
                    <a:lnTo>
                      <a:pt x="16054" y="1507"/>
                    </a:lnTo>
                    <a:cubicBezTo>
                      <a:pt x="15745" y="591"/>
                      <a:pt x="15006" y="0"/>
                      <a:pt x="14174" y="0"/>
                    </a:cubicBezTo>
                    <a:lnTo>
                      <a:pt x="7424" y="0"/>
                    </a:lnTo>
                    <a:cubicBezTo>
                      <a:pt x="6593" y="0"/>
                      <a:pt x="5854" y="591"/>
                      <a:pt x="5543" y="1509"/>
                    </a:cubicBezTo>
                    <a:lnTo>
                      <a:pt x="4618" y="4254"/>
                    </a:lnTo>
                    <a:lnTo>
                      <a:pt x="1692" y="4832"/>
                    </a:lnTo>
                    <a:cubicBezTo>
                      <a:pt x="711" y="5025"/>
                      <a:pt x="0" y="6020"/>
                      <a:pt x="0" y="7200"/>
                    </a:cubicBezTo>
                    <a:lnTo>
                      <a:pt x="0" y="19199"/>
                    </a:lnTo>
                    <a:cubicBezTo>
                      <a:pt x="0" y="20523"/>
                      <a:pt x="908" y="21600"/>
                      <a:pt x="2024" y="21600"/>
                    </a:cubicBezTo>
                    <a:lnTo>
                      <a:pt x="19575" y="21600"/>
                    </a:lnTo>
                    <a:cubicBezTo>
                      <a:pt x="20691" y="21600"/>
                      <a:pt x="21600" y="20523"/>
                      <a:pt x="21600" y="19199"/>
                    </a:cubicBezTo>
                    <a:lnTo>
                      <a:pt x="21600" y="7200"/>
                    </a:lnTo>
                    <a:cubicBezTo>
                      <a:pt x="21600" y="6020"/>
                      <a:pt x="20888" y="5025"/>
                      <a:pt x="19907" y="483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27965" hangingPunct="0">
                  <a:lnSpc>
                    <a:spcPct val="120000"/>
                  </a:lnSpc>
                </a:pPr>
                <a:endParaRPr lang="en-US" sz="11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071" name="Group 1070"/>
            <p:cNvGrpSpPr/>
            <p:nvPr/>
          </p:nvGrpSpPr>
          <p:grpSpPr>
            <a:xfrm>
              <a:off x="522998" y="1828650"/>
              <a:ext cx="464344" cy="464344"/>
              <a:chOff x="4439444" y="1652588"/>
              <a:chExt cx="464344" cy="464344"/>
            </a:xfrm>
            <a:solidFill>
              <a:schemeClr val="bg2"/>
            </a:solidFill>
          </p:grpSpPr>
          <p:sp>
            <p:nvSpPr>
              <p:cNvPr id="1072" name="AutoShape 136"/>
              <p:cNvSpPr/>
              <p:nvPr/>
            </p:nvSpPr>
            <p:spPr bwMode="auto">
              <a:xfrm>
                <a:off x="4686300" y="1710532"/>
                <a:ext cx="152400" cy="1524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538" y="20579"/>
                    </a:moveTo>
                    <a:lnTo>
                      <a:pt x="19542" y="20579"/>
                    </a:lnTo>
                    <a:cubicBezTo>
                      <a:pt x="19546" y="21142"/>
                      <a:pt x="20004" y="21600"/>
                      <a:pt x="20571" y="21600"/>
                    </a:cubicBezTo>
                    <a:cubicBezTo>
                      <a:pt x="21137" y="21600"/>
                      <a:pt x="21599" y="21138"/>
                      <a:pt x="21599" y="20571"/>
                    </a:cubicBezTo>
                    <a:cubicBezTo>
                      <a:pt x="21599" y="20565"/>
                      <a:pt x="21595" y="20561"/>
                      <a:pt x="21595" y="20555"/>
                    </a:cubicBezTo>
                    <a:cubicBezTo>
                      <a:pt x="21583" y="9221"/>
                      <a:pt x="12411" y="41"/>
                      <a:pt x="1080" y="12"/>
                    </a:cubicBezTo>
                    <a:cubicBezTo>
                      <a:pt x="1064" y="10"/>
                      <a:pt x="1048" y="0"/>
                      <a:pt x="1028" y="0"/>
                    </a:cubicBezTo>
                    <a:cubicBezTo>
                      <a:pt x="458" y="0"/>
                      <a:pt x="0" y="461"/>
                      <a:pt x="0" y="1028"/>
                    </a:cubicBezTo>
                    <a:cubicBezTo>
                      <a:pt x="0" y="1594"/>
                      <a:pt x="458" y="2055"/>
                      <a:pt x="1024" y="2057"/>
                    </a:cubicBezTo>
                    <a:lnTo>
                      <a:pt x="1024" y="2065"/>
                    </a:lnTo>
                    <a:cubicBezTo>
                      <a:pt x="11233" y="2065"/>
                      <a:pt x="19538" y="10370"/>
                      <a:pt x="19538" y="20579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27965" hangingPunct="0">
                  <a:lnSpc>
                    <a:spcPct val="120000"/>
                  </a:lnSpc>
                </a:pPr>
                <a:endParaRPr lang="en-US" sz="11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73" name="AutoShape 137"/>
              <p:cNvSpPr/>
              <p:nvPr/>
            </p:nvSpPr>
            <p:spPr bwMode="auto">
              <a:xfrm>
                <a:off x="4439444" y="1652588"/>
                <a:ext cx="464344" cy="464344"/>
              </a:xfrm>
              <a:custGeom>
                <a:avLst/>
                <a:gdLst>
                  <a:gd name="T0" fmla="+- 0 10819 195"/>
                  <a:gd name="T1" fmla="*/ T0 w 21248"/>
                  <a:gd name="T2" fmla="*/ 10800 h 21600"/>
                  <a:gd name="T3" fmla="+- 0 10819 195"/>
                  <a:gd name="T4" fmla="*/ T3 w 21248"/>
                  <a:gd name="T5" fmla="*/ 10800 h 21600"/>
                  <a:gd name="T6" fmla="+- 0 10819 195"/>
                  <a:gd name="T7" fmla="*/ T6 w 21248"/>
                  <a:gd name="T8" fmla="*/ 10800 h 21600"/>
                  <a:gd name="T9" fmla="+- 0 10819 195"/>
                  <a:gd name="T10" fmla="*/ T9 w 21248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248" h="21600">
                    <a:moveTo>
                      <a:pt x="19868" y="17133"/>
                    </a:moveTo>
                    <a:cubicBezTo>
                      <a:pt x="19766" y="17386"/>
                      <a:pt x="19525" y="17549"/>
                      <a:pt x="19255" y="17549"/>
                    </a:cubicBezTo>
                    <a:lnTo>
                      <a:pt x="19058" y="17549"/>
                    </a:lnTo>
                    <a:lnTo>
                      <a:pt x="3983" y="2226"/>
                    </a:lnTo>
                    <a:lnTo>
                      <a:pt x="3983" y="2025"/>
                    </a:lnTo>
                    <a:cubicBezTo>
                      <a:pt x="3983" y="1750"/>
                      <a:pt x="4144" y="1506"/>
                      <a:pt x="4393" y="1401"/>
                    </a:cubicBezTo>
                    <a:cubicBezTo>
                      <a:pt x="4475" y="1367"/>
                      <a:pt x="4560" y="1350"/>
                      <a:pt x="4647" y="1350"/>
                    </a:cubicBezTo>
                    <a:cubicBezTo>
                      <a:pt x="4824" y="1350"/>
                      <a:pt x="4991" y="1420"/>
                      <a:pt x="5116" y="1547"/>
                    </a:cubicBezTo>
                    <a:lnTo>
                      <a:pt x="19724" y="16397"/>
                    </a:lnTo>
                    <a:cubicBezTo>
                      <a:pt x="19915" y="16591"/>
                      <a:pt x="19972" y="16880"/>
                      <a:pt x="19868" y="17133"/>
                    </a:cubicBezTo>
                    <a:moveTo>
                      <a:pt x="10121" y="17549"/>
                    </a:moveTo>
                    <a:cubicBezTo>
                      <a:pt x="10017" y="17549"/>
                      <a:pt x="9922" y="17586"/>
                      <a:pt x="9824" y="17609"/>
                    </a:cubicBezTo>
                    <a:lnTo>
                      <a:pt x="3923" y="11612"/>
                    </a:lnTo>
                    <a:cubicBezTo>
                      <a:pt x="3946" y="11512"/>
                      <a:pt x="3982" y="11415"/>
                      <a:pt x="3982" y="11311"/>
                    </a:cubicBezTo>
                    <a:lnTo>
                      <a:pt x="3983" y="3180"/>
                    </a:lnTo>
                    <a:lnTo>
                      <a:pt x="18119" y="17549"/>
                    </a:lnTo>
                    <a:cubicBezTo>
                      <a:pt x="18119" y="17549"/>
                      <a:pt x="10121" y="17549"/>
                      <a:pt x="10121" y="17549"/>
                    </a:cubicBezTo>
                    <a:close/>
                    <a:moveTo>
                      <a:pt x="9182" y="17945"/>
                    </a:moveTo>
                    <a:lnTo>
                      <a:pt x="7109" y="20052"/>
                    </a:lnTo>
                    <a:cubicBezTo>
                      <a:pt x="6939" y="20224"/>
                      <a:pt x="6742" y="20249"/>
                      <a:pt x="6640" y="20249"/>
                    </a:cubicBezTo>
                    <a:cubicBezTo>
                      <a:pt x="6537" y="20249"/>
                      <a:pt x="6339" y="20224"/>
                      <a:pt x="6170" y="20052"/>
                    </a:cubicBezTo>
                    <a:lnTo>
                      <a:pt x="1522" y="15327"/>
                    </a:lnTo>
                    <a:cubicBezTo>
                      <a:pt x="1352" y="15154"/>
                      <a:pt x="1327" y="14953"/>
                      <a:pt x="1327" y="14850"/>
                    </a:cubicBezTo>
                    <a:cubicBezTo>
                      <a:pt x="1327" y="14745"/>
                      <a:pt x="1352" y="14544"/>
                      <a:pt x="1522" y="14373"/>
                    </a:cubicBezTo>
                    <a:lnTo>
                      <a:pt x="3593" y="12266"/>
                    </a:lnTo>
                    <a:cubicBezTo>
                      <a:pt x="3599" y="12260"/>
                      <a:pt x="3601" y="12251"/>
                      <a:pt x="3607" y="12245"/>
                    </a:cubicBezTo>
                    <a:lnTo>
                      <a:pt x="9202" y="17932"/>
                    </a:lnTo>
                    <a:cubicBezTo>
                      <a:pt x="9196" y="17937"/>
                      <a:pt x="9187" y="17939"/>
                      <a:pt x="9182" y="17945"/>
                    </a:cubicBezTo>
                    <a:moveTo>
                      <a:pt x="6056" y="593"/>
                    </a:moveTo>
                    <a:cubicBezTo>
                      <a:pt x="5675" y="205"/>
                      <a:pt x="5165" y="0"/>
                      <a:pt x="4647" y="0"/>
                    </a:cubicBezTo>
                    <a:cubicBezTo>
                      <a:pt x="4390" y="0"/>
                      <a:pt x="4132" y="49"/>
                      <a:pt x="3885" y="154"/>
                    </a:cubicBezTo>
                    <a:cubicBezTo>
                      <a:pt x="3141" y="467"/>
                      <a:pt x="2655" y="1205"/>
                      <a:pt x="2655" y="2025"/>
                    </a:cubicBezTo>
                    <a:lnTo>
                      <a:pt x="2654" y="11311"/>
                    </a:lnTo>
                    <a:lnTo>
                      <a:pt x="583" y="13418"/>
                    </a:lnTo>
                    <a:cubicBezTo>
                      <a:pt x="-195" y="14208"/>
                      <a:pt x="-195" y="15491"/>
                      <a:pt x="583" y="16281"/>
                    </a:cubicBezTo>
                    <a:lnTo>
                      <a:pt x="5231" y="21006"/>
                    </a:lnTo>
                    <a:cubicBezTo>
                      <a:pt x="5620" y="21402"/>
                      <a:pt x="6131" y="21599"/>
                      <a:pt x="6640" y="21599"/>
                    </a:cubicBezTo>
                    <a:cubicBezTo>
                      <a:pt x="7150" y="21599"/>
                      <a:pt x="7659" y="21402"/>
                      <a:pt x="8048" y="21006"/>
                    </a:cubicBezTo>
                    <a:lnTo>
                      <a:pt x="10121" y="18900"/>
                    </a:lnTo>
                    <a:lnTo>
                      <a:pt x="19255" y="18900"/>
                    </a:lnTo>
                    <a:cubicBezTo>
                      <a:pt x="20062" y="18900"/>
                      <a:pt x="20788" y="18407"/>
                      <a:pt x="21095" y="17650"/>
                    </a:cubicBezTo>
                    <a:cubicBezTo>
                      <a:pt x="21405" y="16893"/>
                      <a:pt x="21234" y="16022"/>
                      <a:pt x="20663" y="15443"/>
                    </a:cubicBezTo>
                    <a:cubicBezTo>
                      <a:pt x="20663" y="15443"/>
                      <a:pt x="6056" y="593"/>
                      <a:pt x="6056" y="593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27965" hangingPunct="0">
                  <a:lnSpc>
                    <a:spcPct val="120000"/>
                  </a:lnSpc>
                </a:pPr>
                <a:endParaRPr lang="en-US" sz="11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74" name="AutoShape 138"/>
              <p:cNvSpPr/>
              <p:nvPr/>
            </p:nvSpPr>
            <p:spPr bwMode="auto">
              <a:xfrm>
                <a:off x="4686300" y="1652588"/>
                <a:ext cx="217488" cy="2174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437" y="2880"/>
                    </a:moveTo>
                    <a:lnTo>
                      <a:pt x="1437" y="2885"/>
                    </a:lnTo>
                    <a:cubicBezTo>
                      <a:pt x="10965" y="2885"/>
                      <a:pt x="18717" y="10637"/>
                      <a:pt x="18717" y="20165"/>
                    </a:cubicBezTo>
                    <a:lnTo>
                      <a:pt x="18720" y="20165"/>
                    </a:lnTo>
                    <a:cubicBezTo>
                      <a:pt x="18722" y="20959"/>
                      <a:pt x="19366" y="21600"/>
                      <a:pt x="20160" y="21600"/>
                    </a:cubicBezTo>
                    <a:cubicBezTo>
                      <a:pt x="20955" y="21600"/>
                      <a:pt x="21599" y="20956"/>
                      <a:pt x="21599" y="20160"/>
                    </a:cubicBezTo>
                    <a:cubicBezTo>
                      <a:pt x="21599" y="20155"/>
                      <a:pt x="21597" y="20152"/>
                      <a:pt x="21597" y="20148"/>
                    </a:cubicBezTo>
                    <a:cubicBezTo>
                      <a:pt x="21588" y="9034"/>
                      <a:pt x="12588" y="28"/>
                      <a:pt x="1476" y="8"/>
                    </a:cubicBezTo>
                    <a:cubicBezTo>
                      <a:pt x="1465" y="7"/>
                      <a:pt x="1454" y="0"/>
                      <a:pt x="1440" y="0"/>
                    </a:cubicBezTo>
                    <a:cubicBezTo>
                      <a:pt x="644" y="0"/>
                      <a:pt x="0" y="644"/>
                      <a:pt x="0" y="1440"/>
                    </a:cubicBezTo>
                    <a:cubicBezTo>
                      <a:pt x="0" y="2234"/>
                      <a:pt x="644" y="2878"/>
                      <a:pt x="1437" y="288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27965" hangingPunct="0">
                  <a:lnSpc>
                    <a:spcPct val="120000"/>
                  </a:lnSpc>
                </a:pPr>
                <a:endParaRPr lang="en-US" sz="11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077" name="TextBox 1076"/>
            <p:cNvSpPr txBox="1"/>
            <p:nvPr/>
          </p:nvSpPr>
          <p:spPr>
            <a:xfrm>
              <a:off x="2855461" y="2751209"/>
              <a:ext cx="1172397" cy="2954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1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1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78" name="TextBox 1077"/>
            <p:cNvSpPr txBox="1"/>
            <p:nvPr/>
          </p:nvSpPr>
          <p:spPr>
            <a:xfrm>
              <a:off x="2855461" y="3308271"/>
              <a:ext cx="1172397" cy="2954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1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1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79" name="TextBox 1078"/>
            <p:cNvSpPr txBox="1"/>
            <p:nvPr/>
          </p:nvSpPr>
          <p:spPr>
            <a:xfrm>
              <a:off x="2855461" y="5078223"/>
              <a:ext cx="1172397" cy="2954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1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1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0" name="TextBox 1079"/>
            <p:cNvSpPr txBox="1"/>
            <p:nvPr/>
          </p:nvSpPr>
          <p:spPr>
            <a:xfrm>
              <a:off x="2855461" y="4504310"/>
              <a:ext cx="1172397" cy="2954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1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1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1" name="TextBox 1080"/>
            <p:cNvSpPr txBox="1"/>
            <p:nvPr/>
          </p:nvSpPr>
          <p:spPr>
            <a:xfrm>
              <a:off x="2855461" y="3914106"/>
              <a:ext cx="1172397" cy="2954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1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1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106" name="Freeform 1105"/>
          <p:cNvSpPr>
            <a:spLocks noEditPoints="1"/>
          </p:cNvSpPr>
          <p:nvPr/>
        </p:nvSpPr>
        <p:spPr bwMode="auto">
          <a:xfrm>
            <a:off x="8552667" y="4881332"/>
            <a:ext cx="453361" cy="497467"/>
          </a:xfrm>
          <a:custGeom>
            <a:avLst/>
            <a:gdLst>
              <a:gd name="T0" fmla="*/ 65 w 100"/>
              <a:gd name="T1" fmla="*/ 0 h 110"/>
              <a:gd name="T2" fmla="*/ 77 w 100"/>
              <a:gd name="T3" fmla="*/ 12 h 110"/>
              <a:gd name="T4" fmla="*/ 68 w 100"/>
              <a:gd name="T5" fmla="*/ 40 h 110"/>
              <a:gd name="T6" fmla="*/ 67 w 100"/>
              <a:gd name="T7" fmla="*/ 10 h 110"/>
              <a:gd name="T8" fmla="*/ 28 w 100"/>
              <a:gd name="T9" fmla="*/ 9 h 110"/>
              <a:gd name="T10" fmla="*/ 28 w 100"/>
              <a:gd name="T11" fmla="*/ 16 h 110"/>
              <a:gd name="T12" fmla="*/ 25 w 100"/>
              <a:gd name="T13" fmla="*/ 24 h 110"/>
              <a:gd name="T14" fmla="*/ 18 w 100"/>
              <a:gd name="T15" fmla="*/ 26 h 110"/>
              <a:gd name="T16" fmla="*/ 9 w 100"/>
              <a:gd name="T17" fmla="*/ 25 h 110"/>
              <a:gd name="T18" fmla="*/ 10 w 100"/>
              <a:gd name="T19" fmla="*/ 87 h 110"/>
              <a:gd name="T20" fmla="*/ 12 w 100"/>
              <a:gd name="T21" fmla="*/ 88 h 110"/>
              <a:gd name="T22" fmla="*/ 44 w 100"/>
              <a:gd name="T23" fmla="*/ 97 h 110"/>
              <a:gd name="T24" fmla="*/ 4 w 100"/>
              <a:gd name="T25" fmla="*/ 93 h 110"/>
              <a:gd name="T26" fmla="*/ 4 w 100"/>
              <a:gd name="T27" fmla="*/ 93 h 110"/>
              <a:gd name="T28" fmla="*/ 0 w 100"/>
              <a:gd name="T29" fmla="*/ 22 h 110"/>
              <a:gd name="T30" fmla="*/ 2 w 100"/>
              <a:gd name="T31" fmla="*/ 19 h 110"/>
              <a:gd name="T32" fmla="*/ 21 w 100"/>
              <a:gd name="T33" fmla="*/ 0 h 110"/>
              <a:gd name="T34" fmla="*/ 90 w 100"/>
              <a:gd name="T35" fmla="*/ 45 h 110"/>
              <a:gd name="T36" fmla="*/ 84 w 100"/>
              <a:gd name="T37" fmla="*/ 39 h 110"/>
              <a:gd name="T38" fmla="*/ 83 w 100"/>
              <a:gd name="T39" fmla="*/ 47 h 110"/>
              <a:gd name="T40" fmla="*/ 94 w 100"/>
              <a:gd name="T41" fmla="*/ 53 h 110"/>
              <a:gd name="T42" fmla="*/ 86 w 100"/>
              <a:gd name="T43" fmla="*/ 81 h 110"/>
              <a:gd name="T44" fmla="*/ 100 w 100"/>
              <a:gd name="T45" fmla="*/ 51 h 110"/>
              <a:gd name="T46" fmla="*/ 90 w 100"/>
              <a:gd name="T47" fmla="*/ 45 h 110"/>
              <a:gd name="T48" fmla="*/ 54 w 100"/>
              <a:gd name="T49" fmla="*/ 84 h 110"/>
              <a:gd name="T50" fmla="*/ 90 w 100"/>
              <a:gd name="T51" fmla="*/ 55 h 110"/>
              <a:gd name="T52" fmla="*/ 52 w 100"/>
              <a:gd name="T53" fmla="*/ 87 h 110"/>
              <a:gd name="T54" fmla="*/ 51 w 100"/>
              <a:gd name="T55" fmla="*/ 103 h 110"/>
              <a:gd name="T56" fmla="*/ 52 w 100"/>
              <a:gd name="T57" fmla="*/ 110 h 110"/>
              <a:gd name="T58" fmla="*/ 56 w 100"/>
              <a:gd name="T59" fmla="*/ 106 h 110"/>
              <a:gd name="T60" fmla="*/ 52 w 100"/>
              <a:gd name="T61" fmla="*/ 87 h 110"/>
              <a:gd name="T62" fmla="*/ 18 w 100"/>
              <a:gd name="T63" fmla="*/ 60 h 110"/>
              <a:gd name="T64" fmla="*/ 30 w 100"/>
              <a:gd name="T65" fmla="*/ 56 h 110"/>
              <a:gd name="T66" fmla="*/ 18 w 100"/>
              <a:gd name="T67" fmla="*/ 43 h 110"/>
              <a:gd name="T68" fmla="*/ 60 w 100"/>
              <a:gd name="T69" fmla="*/ 48 h 110"/>
              <a:gd name="T70" fmla="*/ 18 w 100"/>
              <a:gd name="T71" fmla="*/ 43 h 110"/>
              <a:gd name="T72" fmla="*/ 18 w 100"/>
              <a:gd name="T73" fmla="*/ 36 h 110"/>
              <a:gd name="T74" fmla="*/ 60 w 100"/>
              <a:gd name="T75" fmla="*/ 31 h 110"/>
              <a:gd name="T76" fmla="*/ 37 w 100"/>
              <a:gd name="T77" fmla="*/ 19 h 110"/>
              <a:gd name="T78" fmla="*/ 60 w 100"/>
              <a:gd name="T79" fmla="*/ 24 h 110"/>
              <a:gd name="T80" fmla="*/ 37 w 100"/>
              <a:gd name="T81" fmla="*/ 19 h 110"/>
              <a:gd name="T82" fmla="*/ 14 w 100"/>
              <a:gd name="T83" fmla="*/ 21 h 110"/>
              <a:gd name="T84" fmla="*/ 18 w 100"/>
              <a:gd name="T85" fmla="*/ 22 h 110"/>
              <a:gd name="T86" fmla="*/ 20 w 100"/>
              <a:gd name="T87" fmla="*/ 22 h 110"/>
              <a:gd name="T88" fmla="*/ 24 w 100"/>
              <a:gd name="T89" fmla="*/ 18 h 110"/>
              <a:gd name="T90" fmla="*/ 24 w 100"/>
              <a:gd name="T91" fmla="*/ 17 h 110"/>
              <a:gd name="T92" fmla="*/ 23 w 100"/>
              <a:gd name="T93" fmla="*/ 12 h 110"/>
              <a:gd name="T94" fmla="*/ 12 w 100"/>
              <a:gd name="T95" fmla="*/ 21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00" h="110">
                <a:moveTo>
                  <a:pt x="23" y="0"/>
                </a:moveTo>
                <a:cubicBezTo>
                  <a:pt x="65" y="0"/>
                  <a:pt x="65" y="0"/>
                  <a:pt x="65" y="0"/>
                </a:cubicBezTo>
                <a:cubicBezTo>
                  <a:pt x="68" y="0"/>
                  <a:pt x="71" y="1"/>
                  <a:pt x="74" y="4"/>
                </a:cubicBezTo>
                <a:cubicBezTo>
                  <a:pt x="76" y="6"/>
                  <a:pt x="77" y="9"/>
                  <a:pt x="77" y="12"/>
                </a:cubicBezTo>
                <a:cubicBezTo>
                  <a:pt x="77" y="35"/>
                  <a:pt x="77" y="35"/>
                  <a:pt x="77" y="35"/>
                </a:cubicBezTo>
                <a:cubicBezTo>
                  <a:pt x="68" y="40"/>
                  <a:pt x="68" y="40"/>
                  <a:pt x="68" y="40"/>
                </a:cubicBezTo>
                <a:cubicBezTo>
                  <a:pt x="68" y="12"/>
                  <a:pt x="68" y="12"/>
                  <a:pt x="68" y="12"/>
                </a:cubicBezTo>
                <a:cubicBezTo>
                  <a:pt x="68" y="11"/>
                  <a:pt x="68" y="11"/>
                  <a:pt x="67" y="10"/>
                </a:cubicBezTo>
                <a:cubicBezTo>
                  <a:pt x="67" y="10"/>
                  <a:pt x="66" y="9"/>
                  <a:pt x="65" y="9"/>
                </a:cubicBezTo>
                <a:cubicBezTo>
                  <a:pt x="28" y="9"/>
                  <a:pt x="28" y="9"/>
                  <a:pt x="28" y="9"/>
                </a:cubicBezTo>
                <a:cubicBezTo>
                  <a:pt x="28" y="12"/>
                  <a:pt x="28" y="12"/>
                  <a:pt x="28" y="12"/>
                </a:cubicBezTo>
                <a:cubicBezTo>
                  <a:pt x="28" y="16"/>
                  <a:pt x="28" y="16"/>
                  <a:pt x="28" y="16"/>
                </a:cubicBezTo>
                <a:cubicBezTo>
                  <a:pt x="28" y="17"/>
                  <a:pt x="28" y="18"/>
                  <a:pt x="28" y="19"/>
                </a:cubicBezTo>
                <a:cubicBezTo>
                  <a:pt x="28" y="21"/>
                  <a:pt x="27" y="23"/>
                  <a:pt x="25" y="24"/>
                </a:cubicBezTo>
                <a:cubicBezTo>
                  <a:pt x="24" y="25"/>
                  <a:pt x="23" y="26"/>
                  <a:pt x="21" y="26"/>
                </a:cubicBezTo>
                <a:cubicBezTo>
                  <a:pt x="20" y="26"/>
                  <a:pt x="19" y="26"/>
                  <a:pt x="18" y="26"/>
                </a:cubicBezTo>
                <a:cubicBezTo>
                  <a:pt x="14" y="26"/>
                  <a:pt x="14" y="26"/>
                  <a:pt x="14" y="26"/>
                </a:cubicBezTo>
                <a:cubicBezTo>
                  <a:pt x="9" y="25"/>
                  <a:pt x="9" y="25"/>
                  <a:pt x="9" y="25"/>
                </a:cubicBezTo>
                <a:cubicBezTo>
                  <a:pt x="9" y="85"/>
                  <a:pt x="9" y="85"/>
                  <a:pt x="9" y="85"/>
                </a:cubicBezTo>
                <a:cubicBezTo>
                  <a:pt x="9" y="86"/>
                  <a:pt x="10" y="86"/>
                  <a:pt x="10" y="87"/>
                </a:cubicBezTo>
                <a:cubicBezTo>
                  <a:pt x="10" y="87"/>
                  <a:pt x="10" y="87"/>
                  <a:pt x="10" y="87"/>
                </a:cubicBezTo>
                <a:cubicBezTo>
                  <a:pt x="11" y="87"/>
                  <a:pt x="11" y="88"/>
                  <a:pt x="12" y="88"/>
                </a:cubicBezTo>
                <a:cubicBezTo>
                  <a:pt x="45" y="88"/>
                  <a:pt x="45" y="88"/>
                  <a:pt x="45" y="88"/>
                </a:cubicBezTo>
                <a:cubicBezTo>
                  <a:pt x="44" y="97"/>
                  <a:pt x="44" y="97"/>
                  <a:pt x="44" y="97"/>
                </a:cubicBezTo>
                <a:cubicBezTo>
                  <a:pt x="12" y="97"/>
                  <a:pt x="12" y="97"/>
                  <a:pt x="12" y="97"/>
                </a:cubicBezTo>
                <a:cubicBezTo>
                  <a:pt x="9" y="97"/>
                  <a:pt x="6" y="96"/>
                  <a:pt x="4" y="93"/>
                </a:cubicBezTo>
                <a:cubicBezTo>
                  <a:pt x="4" y="93"/>
                  <a:pt x="4" y="93"/>
                  <a:pt x="4" y="93"/>
                </a:cubicBezTo>
                <a:cubicBezTo>
                  <a:pt x="4" y="93"/>
                  <a:pt x="4" y="93"/>
                  <a:pt x="4" y="93"/>
                </a:cubicBezTo>
                <a:cubicBezTo>
                  <a:pt x="2" y="91"/>
                  <a:pt x="0" y="88"/>
                  <a:pt x="0" y="85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20"/>
                  <a:pt x="0" y="20"/>
                  <a:pt x="0" y="20"/>
                </a:cubicBezTo>
                <a:cubicBezTo>
                  <a:pt x="2" y="19"/>
                  <a:pt x="2" y="19"/>
                  <a:pt x="2" y="19"/>
                </a:cubicBezTo>
                <a:cubicBezTo>
                  <a:pt x="20" y="1"/>
                  <a:pt x="20" y="1"/>
                  <a:pt x="20" y="1"/>
                </a:cubicBezTo>
                <a:cubicBezTo>
                  <a:pt x="21" y="0"/>
                  <a:pt x="21" y="0"/>
                  <a:pt x="21" y="0"/>
                </a:cubicBezTo>
                <a:cubicBezTo>
                  <a:pt x="23" y="0"/>
                  <a:pt x="23" y="0"/>
                  <a:pt x="23" y="0"/>
                </a:cubicBezTo>
                <a:close/>
                <a:moveTo>
                  <a:pt x="90" y="45"/>
                </a:moveTo>
                <a:cubicBezTo>
                  <a:pt x="90" y="43"/>
                  <a:pt x="90" y="43"/>
                  <a:pt x="90" y="43"/>
                </a:cubicBezTo>
                <a:cubicBezTo>
                  <a:pt x="84" y="39"/>
                  <a:pt x="84" y="39"/>
                  <a:pt x="84" y="39"/>
                </a:cubicBezTo>
                <a:cubicBezTo>
                  <a:pt x="75" y="44"/>
                  <a:pt x="75" y="44"/>
                  <a:pt x="75" y="44"/>
                </a:cubicBezTo>
                <a:cubicBezTo>
                  <a:pt x="83" y="47"/>
                  <a:pt x="83" y="47"/>
                  <a:pt x="83" y="47"/>
                </a:cubicBezTo>
                <a:cubicBezTo>
                  <a:pt x="91" y="52"/>
                  <a:pt x="91" y="52"/>
                  <a:pt x="91" y="52"/>
                </a:cubicBezTo>
                <a:cubicBezTo>
                  <a:pt x="94" y="53"/>
                  <a:pt x="94" y="53"/>
                  <a:pt x="94" y="53"/>
                </a:cubicBezTo>
                <a:cubicBezTo>
                  <a:pt x="92" y="62"/>
                  <a:pt x="88" y="70"/>
                  <a:pt x="82" y="77"/>
                </a:cubicBezTo>
                <a:cubicBezTo>
                  <a:pt x="86" y="81"/>
                  <a:pt x="86" y="81"/>
                  <a:pt x="86" y="81"/>
                </a:cubicBezTo>
                <a:cubicBezTo>
                  <a:pt x="93" y="73"/>
                  <a:pt x="98" y="63"/>
                  <a:pt x="100" y="53"/>
                </a:cubicBezTo>
                <a:cubicBezTo>
                  <a:pt x="100" y="51"/>
                  <a:pt x="100" y="51"/>
                  <a:pt x="100" y="51"/>
                </a:cubicBezTo>
                <a:cubicBezTo>
                  <a:pt x="98" y="50"/>
                  <a:pt x="98" y="50"/>
                  <a:pt x="98" y="50"/>
                </a:cubicBezTo>
                <a:cubicBezTo>
                  <a:pt x="90" y="45"/>
                  <a:pt x="90" y="45"/>
                  <a:pt x="90" y="45"/>
                </a:cubicBezTo>
                <a:close/>
                <a:moveTo>
                  <a:pt x="74" y="47"/>
                </a:moveTo>
                <a:cubicBezTo>
                  <a:pt x="64" y="58"/>
                  <a:pt x="58" y="70"/>
                  <a:pt x="54" y="84"/>
                </a:cubicBezTo>
                <a:cubicBezTo>
                  <a:pt x="59" y="86"/>
                  <a:pt x="64" y="89"/>
                  <a:pt x="70" y="92"/>
                </a:cubicBezTo>
                <a:cubicBezTo>
                  <a:pt x="78" y="81"/>
                  <a:pt x="85" y="68"/>
                  <a:pt x="90" y="55"/>
                </a:cubicBezTo>
                <a:cubicBezTo>
                  <a:pt x="84" y="52"/>
                  <a:pt x="79" y="50"/>
                  <a:pt x="74" y="47"/>
                </a:cubicBezTo>
                <a:close/>
                <a:moveTo>
                  <a:pt x="52" y="87"/>
                </a:moveTo>
                <a:cubicBezTo>
                  <a:pt x="50" y="103"/>
                  <a:pt x="50" y="103"/>
                  <a:pt x="50" y="103"/>
                </a:cubicBezTo>
                <a:cubicBezTo>
                  <a:pt x="51" y="103"/>
                  <a:pt x="51" y="103"/>
                  <a:pt x="51" y="103"/>
                </a:cubicBezTo>
                <a:cubicBezTo>
                  <a:pt x="50" y="108"/>
                  <a:pt x="50" y="108"/>
                  <a:pt x="50" y="108"/>
                </a:cubicBezTo>
                <a:cubicBezTo>
                  <a:pt x="52" y="110"/>
                  <a:pt x="52" y="110"/>
                  <a:pt x="52" y="110"/>
                </a:cubicBezTo>
                <a:cubicBezTo>
                  <a:pt x="55" y="106"/>
                  <a:pt x="55" y="106"/>
                  <a:pt x="55" y="106"/>
                </a:cubicBezTo>
                <a:cubicBezTo>
                  <a:pt x="56" y="106"/>
                  <a:pt x="56" y="106"/>
                  <a:pt x="56" y="106"/>
                </a:cubicBezTo>
                <a:cubicBezTo>
                  <a:pt x="68" y="95"/>
                  <a:pt x="68" y="95"/>
                  <a:pt x="68" y="95"/>
                </a:cubicBezTo>
                <a:cubicBezTo>
                  <a:pt x="52" y="87"/>
                  <a:pt x="52" y="87"/>
                  <a:pt x="52" y="87"/>
                </a:cubicBezTo>
                <a:close/>
                <a:moveTo>
                  <a:pt x="18" y="56"/>
                </a:moveTo>
                <a:cubicBezTo>
                  <a:pt x="18" y="60"/>
                  <a:pt x="18" y="60"/>
                  <a:pt x="18" y="60"/>
                </a:cubicBezTo>
                <a:cubicBezTo>
                  <a:pt x="30" y="60"/>
                  <a:pt x="30" y="60"/>
                  <a:pt x="30" y="60"/>
                </a:cubicBezTo>
                <a:cubicBezTo>
                  <a:pt x="30" y="56"/>
                  <a:pt x="30" y="56"/>
                  <a:pt x="30" y="56"/>
                </a:cubicBezTo>
                <a:cubicBezTo>
                  <a:pt x="18" y="56"/>
                  <a:pt x="18" y="56"/>
                  <a:pt x="18" y="56"/>
                </a:cubicBezTo>
                <a:close/>
                <a:moveTo>
                  <a:pt x="18" y="43"/>
                </a:moveTo>
                <a:cubicBezTo>
                  <a:pt x="18" y="48"/>
                  <a:pt x="18" y="48"/>
                  <a:pt x="18" y="48"/>
                </a:cubicBezTo>
                <a:cubicBezTo>
                  <a:pt x="60" y="48"/>
                  <a:pt x="60" y="48"/>
                  <a:pt x="60" y="48"/>
                </a:cubicBezTo>
                <a:cubicBezTo>
                  <a:pt x="60" y="43"/>
                  <a:pt x="60" y="43"/>
                  <a:pt x="60" y="43"/>
                </a:cubicBezTo>
                <a:cubicBezTo>
                  <a:pt x="18" y="43"/>
                  <a:pt x="18" y="43"/>
                  <a:pt x="18" y="43"/>
                </a:cubicBezTo>
                <a:close/>
                <a:moveTo>
                  <a:pt x="18" y="31"/>
                </a:moveTo>
                <a:cubicBezTo>
                  <a:pt x="18" y="36"/>
                  <a:pt x="18" y="36"/>
                  <a:pt x="18" y="36"/>
                </a:cubicBezTo>
                <a:cubicBezTo>
                  <a:pt x="60" y="36"/>
                  <a:pt x="60" y="36"/>
                  <a:pt x="60" y="36"/>
                </a:cubicBezTo>
                <a:cubicBezTo>
                  <a:pt x="60" y="31"/>
                  <a:pt x="60" y="31"/>
                  <a:pt x="60" y="31"/>
                </a:cubicBezTo>
                <a:cubicBezTo>
                  <a:pt x="18" y="31"/>
                  <a:pt x="18" y="31"/>
                  <a:pt x="18" y="31"/>
                </a:cubicBezTo>
                <a:close/>
                <a:moveTo>
                  <a:pt x="37" y="19"/>
                </a:moveTo>
                <a:cubicBezTo>
                  <a:pt x="37" y="24"/>
                  <a:pt x="37" y="24"/>
                  <a:pt x="37" y="24"/>
                </a:cubicBezTo>
                <a:cubicBezTo>
                  <a:pt x="60" y="24"/>
                  <a:pt x="60" y="24"/>
                  <a:pt x="60" y="24"/>
                </a:cubicBezTo>
                <a:cubicBezTo>
                  <a:pt x="60" y="19"/>
                  <a:pt x="60" y="19"/>
                  <a:pt x="60" y="19"/>
                </a:cubicBezTo>
                <a:cubicBezTo>
                  <a:pt x="37" y="19"/>
                  <a:pt x="37" y="19"/>
                  <a:pt x="37" y="19"/>
                </a:cubicBezTo>
                <a:close/>
                <a:moveTo>
                  <a:pt x="12" y="21"/>
                </a:moveTo>
                <a:cubicBezTo>
                  <a:pt x="14" y="21"/>
                  <a:pt x="14" y="21"/>
                  <a:pt x="14" y="21"/>
                </a:cubicBezTo>
                <a:cubicBezTo>
                  <a:pt x="18" y="22"/>
                  <a:pt x="18" y="22"/>
                  <a:pt x="18" y="22"/>
                </a:cubicBezTo>
                <a:cubicBezTo>
                  <a:pt x="18" y="22"/>
                  <a:pt x="18" y="22"/>
                  <a:pt x="18" y="22"/>
                </a:cubicBezTo>
                <a:cubicBezTo>
                  <a:pt x="19" y="22"/>
                  <a:pt x="19" y="22"/>
                  <a:pt x="19" y="22"/>
                </a:cubicBezTo>
                <a:cubicBezTo>
                  <a:pt x="19" y="22"/>
                  <a:pt x="19" y="22"/>
                  <a:pt x="20" y="22"/>
                </a:cubicBezTo>
                <a:cubicBezTo>
                  <a:pt x="21" y="22"/>
                  <a:pt x="22" y="21"/>
                  <a:pt x="22" y="20"/>
                </a:cubicBezTo>
                <a:cubicBezTo>
                  <a:pt x="23" y="20"/>
                  <a:pt x="24" y="19"/>
                  <a:pt x="24" y="18"/>
                </a:cubicBezTo>
                <a:cubicBezTo>
                  <a:pt x="24" y="18"/>
                  <a:pt x="24" y="17"/>
                  <a:pt x="24" y="17"/>
                </a:cubicBezTo>
                <a:cubicBezTo>
                  <a:pt x="24" y="17"/>
                  <a:pt x="24" y="17"/>
                  <a:pt x="24" y="17"/>
                </a:cubicBezTo>
                <a:cubicBezTo>
                  <a:pt x="24" y="16"/>
                  <a:pt x="24" y="16"/>
                  <a:pt x="24" y="16"/>
                </a:cubicBezTo>
                <a:cubicBezTo>
                  <a:pt x="23" y="12"/>
                  <a:pt x="23" y="12"/>
                  <a:pt x="23" y="12"/>
                </a:cubicBezTo>
                <a:cubicBezTo>
                  <a:pt x="23" y="11"/>
                  <a:pt x="23" y="11"/>
                  <a:pt x="23" y="11"/>
                </a:cubicBezTo>
                <a:lnTo>
                  <a:pt x="12" y="2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25" tIns="45714" rIns="91425" bIns="45714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0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07" name="Freeform 1106"/>
          <p:cNvSpPr>
            <a:spLocks noEditPoints="1"/>
          </p:cNvSpPr>
          <p:nvPr/>
        </p:nvSpPr>
        <p:spPr bwMode="auto">
          <a:xfrm>
            <a:off x="5913058" y="4911704"/>
            <a:ext cx="379899" cy="434495"/>
          </a:xfrm>
          <a:custGeom>
            <a:avLst/>
            <a:gdLst>
              <a:gd name="T0" fmla="*/ 50 w 84"/>
              <a:gd name="T1" fmla="*/ 92 h 96"/>
              <a:gd name="T2" fmla="*/ 57 w 84"/>
              <a:gd name="T3" fmla="*/ 81 h 96"/>
              <a:gd name="T4" fmla="*/ 56 w 84"/>
              <a:gd name="T5" fmla="*/ 75 h 96"/>
              <a:gd name="T6" fmla="*/ 43 w 84"/>
              <a:gd name="T7" fmla="*/ 63 h 96"/>
              <a:gd name="T8" fmla="*/ 38 w 84"/>
              <a:gd name="T9" fmla="*/ 62 h 96"/>
              <a:gd name="T10" fmla="*/ 30 w 84"/>
              <a:gd name="T11" fmla="*/ 67 h 96"/>
              <a:gd name="T12" fmla="*/ 17 w 84"/>
              <a:gd name="T13" fmla="*/ 35 h 96"/>
              <a:gd name="T14" fmla="*/ 26 w 84"/>
              <a:gd name="T15" fmla="*/ 31 h 96"/>
              <a:gd name="T16" fmla="*/ 27 w 84"/>
              <a:gd name="T17" fmla="*/ 25 h 96"/>
              <a:gd name="T18" fmla="*/ 22 w 84"/>
              <a:gd name="T19" fmla="*/ 8 h 96"/>
              <a:gd name="T20" fmla="*/ 18 w 84"/>
              <a:gd name="T21" fmla="*/ 4 h 96"/>
              <a:gd name="T22" fmla="*/ 4 w 84"/>
              <a:gd name="T23" fmla="*/ 6 h 96"/>
              <a:gd name="T24" fmla="*/ 0 w 84"/>
              <a:gd name="T25" fmla="*/ 10 h 96"/>
              <a:gd name="T26" fmla="*/ 43 w 84"/>
              <a:gd name="T27" fmla="*/ 94 h 96"/>
              <a:gd name="T28" fmla="*/ 50 w 84"/>
              <a:gd name="T29" fmla="*/ 92 h 96"/>
              <a:gd name="T30" fmla="*/ 45 w 84"/>
              <a:gd name="T31" fmla="*/ 53 h 96"/>
              <a:gd name="T32" fmla="*/ 32 w 84"/>
              <a:gd name="T33" fmla="*/ 53 h 96"/>
              <a:gd name="T34" fmla="*/ 32 w 84"/>
              <a:gd name="T35" fmla="*/ 50 h 96"/>
              <a:gd name="T36" fmla="*/ 40 w 84"/>
              <a:gd name="T37" fmla="*/ 38 h 96"/>
              <a:gd name="T38" fmla="*/ 42 w 84"/>
              <a:gd name="T39" fmla="*/ 32 h 96"/>
              <a:gd name="T40" fmla="*/ 41 w 84"/>
              <a:gd name="T41" fmla="*/ 30 h 96"/>
              <a:gd name="T42" fmla="*/ 40 w 84"/>
              <a:gd name="T43" fmla="*/ 31 h 96"/>
              <a:gd name="T44" fmla="*/ 39 w 84"/>
              <a:gd name="T45" fmla="*/ 36 h 96"/>
              <a:gd name="T46" fmla="*/ 34 w 84"/>
              <a:gd name="T47" fmla="*/ 36 h 96"/>
              <a:gd name="T48" fmla="*/ 34 w 84"/>
              <a:gd name="T49" fmla="*/ 31 h 96"/>
              <a:gd name="T50" fmla="*/ 42 w 84"/>
              <a:gd name="T51" fmla="*/ 26 h 96"/>
              <a:gd name="T52" fmla="*/ 47 w 84"/>
              <a:gd name="T53" fmla="*/ 28 h 96"/>
              <a:gd name="T54" fmla="*/ 47 w 84"/>
              <a:gd name="T55" fmla="*/ 34 h 96"/>
              <a:gd name="T56" fmla="*/ 47 w 84"/>
              <a:gd name="T57" fmla="*/ 37 h 96"/>
              <a:gd name="T58" fmla="*/ 38 w 84"/>
              <a:gd name="T59" fmla="*/ 50 h 96"/>
              <a:gd name="T60" fmla="*/ 46 w 84"/>
              <a:gd name="T61" fmla="*/ 50 h 96"/>
              <a:gd name="T62" fmla="*/ 45 w 84"/>
              <a:gd name="T63" fmla="*/ 53 h 96"/>
              <a:gd name="T64" fmla="*/ 63 w 84"/>
              <a:gd name="T65" fmla="*/ 50 h 96"/>
              <a:gd name="T66" fmla="*/ 60 w 84"/>
              <a:gd name="T67" fmla="*/ 50 h 96"/>
              <a:gd name="T68" fmla="*/ 60 w 84"/>
              <a:gd name="T69" fmla="*/ 53 h 96"/>
              <a:gd name="T70" fmla="*/ 54 w 84"/>
              <a:gd name="T71" fmla="*/ 53 h 96"/>
              <a:gd name="T72" fmla="*/ 54 w 84"/>
              <a:gd name="T73" fmla="*/ 50 h 96"/>
              <a:gd name="T74" fmla="*/ 46 w 84"/>
              <a:gd name="T75" fmla="*/ 50 h 96"/>
              <a:gd name="T76" fmla="*/ 47 w 84"/>
              <a:gd name="T77" fmla="*/ 46 h 96"/>
              <a:gd name="T78" fmla="*/ 55 w 84"/>
              <a:gd name="T79" fmla="*/ 26 h 96"/>
              <a:gd name="T80" fmla="*/ 63 w 84"/>
              <a:gd name="T81" fmla="*/ 26 h 96"/>
              <a:gd name="T82" fmla="*/ 61 w 84"/>
              <a:gd name="T83" fmla="*/ 46 h 96"/>
              <a:gd name="T84" fmla="*/ 63 w 84"/>
              <a:gd name="T85" fmla="*/ 46 h 96"/>
              <a:gd name="T86" fmla="*/ 63 w 84"/>
              <a:gd name="T87" fmla="*/ 50 h 96"/>
              <a:gd name="T88" fmla="*/ 55 w 84"/>
              <a:gd name="T89" fmla="*/ 46 h 96"/>
              <a:gd name="T90" fmla="*/ 52 w 84"/>
              <a:gd name="T91" fmla="*/ 46 h 96"/>
              <a:gd name="T92" fmla="*/ 56 w 84"/>
              <a:gd name="T93" fmla="*/ 35 h 96"/>
              <a:gd name="T94" fmla="*/ 55 w 84"/>
              <a:gd name="T95" fmla="*/ 46 h 96"/>
              <a:gd name="T96" fmla="*/ 43 w 84"/>
              <a:gd name="T97" fmla="*/ 0 h 96"/>
              <a:gd name="T98" fmla="*/ 72 w 84"/>
              <a:gd name="T99" fmla="*/ 12 h 96"/>
              <a:gd name="T100" fmla="*/ 84 w 84"/>
              <a:gd name="T101" fmla="*/ 41 h 96"/>
              <a:gd name="T102" fmla="*/ 72 w 84"/>
              <a:gd name="T103" fmla="*/ 71 h 96"/>
              <a:gd name="T104" fmla="*/ 65 w 84"/>
              <a:gd name="T105" fmla="*/ 76 h 96"/>
              <a:gd name="T106" fmla="*/ 63 w 84"/>
              <a:gd name="T107" fmla="*/ 73 h 96"/>
              <a:gd name="T108" fmla="*/ 59 w 84"/>
              <a:gd name="T109" fmla="*/ 69 h 96"/>
              <a:gd name="T110" fmla="*/ 66 w 84"/>
              <a:gd name="T111" fmla="*/ 64 h 96"/>
              <a:gd name="T112" fmla="*/ 75 w 84"/>
              <a:gd name="T113" fmla="*/ 41 h 96"/>
              <a:gd name="T114" fmla="*/ 66 w 84"/>
              <a:gd name="T115" fmla="*/ 19 h 96"/>
              <a:gd name="T116" fmla="*/ 43 w 84"/>
              <a:gd name="T117" fmla="*/ 10 h 96"/>
              <a:gd name="T118" fmla="*/ 31 w 84"/>
              <a:gd name="T119" fmla="*/ 12 h 96"/>
              <a:gd name="T120" fmla="*/ 29 w 84"/>
              <a:gd name="T121" fmla="*/ 6 h 96"/>
              <a:gd name="T122" fmla="*/ 28 w 84"/>
              <a:gd name="T123" fmla="*/ 3 h 96"/>
              <a:gd name="T124" fmla="*/ 43 w 84"/>
              <a:gd name="T125" fmla="*/ 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4" h="96">
                <a:moveTo>
                  <a:pt x="50" y="92"/>
                </a:moveTo>
                <a:cubicBezTo>
                  <a:pt x="52" y="88"/>
                  <a:pt x="55" y="84"/>
                  <a:pt x="57" y="81"/>
                </a:cubicBezTo>
                <a:cubicBezTo>
                  <a:pt x="58" y="79"/>
                  <a:pt x="58" y="77"/>
                  <a:pt x="56" y="75"/>
                </a:cubicBezTo>
                <a:cubicBezTo>
                  <a:pt x="52" y="71"/>
                  <a:pt x="48" y="67"/>
                  <a:pt x="43" y="63"/>
                </a:cubicBezTo>
                <a:cubicBezTo>
                  <a:pt x="41" y="61"/>
                  <a:pt x="40" y="61"/>
                  <a:pt x="38" y="62"/>
                </a:cubicBezTo>
                <a:cubicBezTo>
                  <a:pt x="35" y="63"/>
                  <a:pt x="33" y="65"/>
                  <a:pt x="30" y="67"/>
                </a:cubicBezTo>
                <a:cubicBezTo>
                  <a:pt x="21" y="53"/>
                  <a:pt x="19" y="45"/>
                  <a:pt x="17" y="35"/>
                </a:cubicBezTo>
                <a:cubicBezTo>
                  <a:pt x="20" y="34"/>
                  <a:pt x="23" y="32"/>
                  <a:pt x="26" y="31"/>
                </a:cubicBezTo>
                <a:cubicBezTo>
                  <a:pt x="27" y="30"/>
                  <a:pt x="28" y="28"/>
                  <a:pt x="27" y="25"/>
                </a:cubicBezTo>
                <a:cubicBezTo>
                  <a:pt x="26" y="20"/>
                  <a:pt x="24" y="14"/>
                  <a:pt x="22" y="8"/>
                </a:cubicBezTo>
                <a:cubicBezTo>
                  <a:pt x="22" y="6"/>
                  <a:pt x="20" y="4"/>
                  <a:pt x="18" y="4"/>
                </a:cubicBezTo>
                <a:cubicBezTo>
                  <a:pt x="14" y="5"/>
                  <a:pt x="9" y="5"/>
                  <a:pt x="4" y="6"/>
                </a:cubicBezTo>
                <a:cubicBezTo>
                  <a:pt x="0" y="6"/>
                  <a:pt x="0" y="7"/>
                  <a:pt x="0" y="10"/>
                </a:cubicBezTo>
                <a:cubicBezTo>
                  <a:pt x="1" y="46"/>
                  <a:pt x="15" y="78"/>
                  <a:pt x="43" y="94"/>
                </a:cubicBezTo>
                <a:cubicBezTo>
                  <a:pt x="46" y="96"/>
                  <a:pt x="47" y="96"/>
                  <a:pt x="50" y="92"/>
                </a:cubicBezTo>
                <a:close/>
                <a:moveTo>
                  <a:pt x="45" y="53"/>
                </a:moveTo>
                <a:cubicBezTo>
                  <a:pt x="32" y="53"/>
                  <a:pt x="32" y="53"/>
                  <a:pt x="32" y="53"/>
                </a:cubicBezTo>
                <a:cubicBezTo>
                  <a:pt x="32" y="50"/>
                  <a:pt x="32" y="50"/>
                  <a:pt x="32" y="50"/>
                </a:cubicBezTo>
                <a:cubicBezTo>
                  <a:pt x="40" y="38"/>
                  <a:pt x="40" y="38"/>
                  <a:pt x="40" y="38"/>
                </a:cubicBezTo>
                <a:cubicBezTo>
                  <a:pt x="41" y="36"/>
                  <a:pt x="42" y="34"/>
                  <a:pt x="42" y="32"/>
                </a:cubicBezTo>
                <a:cubicBezTo>
                  <a:pt x="42" y="31"/>
                  <a:pt x="42" y="30"/>
                  <a:pt x="41" y="30"/>
                </a:cubicBezTo>
                <a:cubicBezTo>
                  <a:pt x="40" y="30"/>
                  <a:pt x="40" y="31"/>
                  <a:pt x="40" y="31"/>
                </a:cubicBezTo>
                <a:cubicBezTo>
                  <a:pt x="39" y="36"/>
                  <a:pt x="39" y="36"/>
                  <a:pt x="39" y="36"/>
                </a:cubicBezTo>
                <a:cubicBezTo>
                  <a:pt x="34" y="36"/>
                  <a:pt x="34" y="36"/>
                  <a:pt x="34" y="36"/>
                </a:cubicBezTo>
                <a:cubicBezTo>
                  <a:pt x="34" y="31"/>
                  <a:pt x="34" y="31"/>
                  <a:pt x="34" y="31"/>
                </a:cubicBezTo>
                <a:cubicBezTo>
                  <a:pt x="35" y="28"/>
                  <a:pt x="37" y="26"/>
                  <a:pt x="42" y="26"/>
                </a:cubicBezTo>
                <a:cubicBezTo>
                  <a:pt x="44" y="26"/>
                  <a:pt x="46" y="27"/>
                  <a:pt x="47" y="28"/>
                </a:cubicBezTo>
                <a:cubicBezTo>
                  <a:pt x="48" y="29"/>
                  <a:pt x="48" y="31"/>
                  <a:pt x="47" y="34"/>
                </a:cubicBezTo>
                <a:cubicBezTo>
                  <a:pt x="47" y="35"/>
                  <a:pt x="47" y="36"/>
                  <a:pt x="47" y="37"/>
                </a:cubicBezTo>
                <a:cubicBezTo>
                  <a:pt x="38" y="50"/>
                  <a:pt x="38" y="50"/>
                  <a:pt x="38" y="50"/>
                </a:cubicBezTo>
                <a:cubicBezTo>
                  <a:pt x="46" y="50"/>
                  <a:pt x="46" y="50"/>
                  <a:pt x="46" y="50"/>
                </a:cubicBezTo>
                <a:cubicBezTo>
                  <a:pt x="45" y="53"/>
                  <a:pt x="45" y="53"/>
                  <a:pt x="45" y="53"/>
                </a:cubicBezTo>
                <a:close/>
                <a:moveTo>
                  <a:pt x="63" y="50"/>
                </a:moveTo>
                <a:cubicBezTo>
                  <a:pt x="60" y="50"/>
                  <a:pt x="60" y="50"/>
                  <a:pt x="60" y="50"/>
                </a:cubicBezTo>
                <a:cubicBezTo>
                  <a:pt x="60" y="53"/>
                  <a:pt x="60" y="53"/>
                  <a:pt x="60" y="53"/>
                </a:cubicBezTo>
                <a:cubicBezTo>
                  <a:pt x="54" y="53"/>
                  <a:pt x="54" y="53"/>
                  <a:pt x="54" y="53"/>
                </a:cubicBezTo>
                <a:cubicBezTo>
                  <a:pt x="54" y="50"/>
                  <a:pt x="54" y="50"/>
                  <a:pt x="54" y="50"/>
                </a:cubicBezTo>
                <a:cubicBezTo>
                  <a:pt x="46" y="50"/>
                  <a:pt x="46" y="50"/>
                  <a:pt x="46" y="50"/>
                </a:cubicBezTo>
                <a:cubicBezTo>
                  <a:pt x="47" y="46"/>
                  <a:pt x="47" y="46"/>
                  <a:pt x="47" y="46"/>
                </a:cubicBezTo>
                <a:cubicBezTo>
                  <a:pt x="55" y="26"/>
                  <a:pt x="55" y="26"/>
                  <a:pt x="55" y="26"/>
                </a:cubicBezTo>
                <a:cubicBezTo>
                  <a:pt x="63" y="26"/>
                  <a:pt x="63" y="26"/>
                  <a:pt x="63" y="26"/>
                </a:cubicBezTo>
                <a:cubicBezTo>
                  <a:pt x="61" y="46"/>
                  <a:pt x="61" y="46"/>
                  <a:pt x="61" y="46"/>
                </a:cubicBezTo>
                <a:cubicBezTo>
                  <a:pt x="63" y="46"/>
                  <a:pt x="63" y="46"/>
                  <a:pt x="63" y="46"/>
                </a:cubicBezTo>
                <a:cubicBezTo>
                  <a:pt x="63" y="50"/>
                  <a:pt x="63" y="50"/>
                  <a:pt x="63" y="50"/>
                </a:cubicBezTo>
                <a:close/>
                <a:moveTo>
                  <a:pt x="55" y="46"/>
                </a:moveTo>
                <a:cubicBezTo>
                  <a:pt x="52" y="46"/>
                  <a:pt x="52" y="46"/>
                  <a:pt x="52" y="46"/>
                </a:cubicBezTo>
                <a:cubicBezTo>
                  <a:pt x="56" y="35"/>
                  <a:pt x="56" y="35"/>
                  <a:pt x="56" y="35"/>
                </a:cubicBezTo>
                <a:cubicBezTo>
                  <a:pt x="55" y="46"/>
                  <a:pt x="55" y="46"/>
                  <a:pt x="55" y="46"/>
                </a:cubicBezTo>
                <a:close/>
                <a:moveTo>
                  <a:pt x="43" y="0"/>
                </a:moveTo>
                <a:cubicBezTo>
                  <a:pt x="54" y="0"/>
                  <a:pt x="65" y="5"/>
                  <a:pt x="72" y="12"/>
                </a:cubicBezTo>
                <a:cubicBezTo>
                  <a:pt x="80" y="20"/>
                  <a:pt x="84" y="30"/>
                  <a:pt x="84" y="41"/>
                </a:cubicBezTo>
                <a:cubicBezTo>
                  <a:pt x="84" y="53"/>
                  <a:pt x="80" y="63"/>
                  <a:pt x="72" y="71"/>
                </a:cubicBezTo>
                <a:cubicBezTo>
                  <a:pt x="70" y="73"/>
                  <a:pt x="68" y="75"/>
                  <a:pt x="65" y="76"/>
                </a:cubicBezTo>
                <a:cubicBezTo>
                  <a:pt x="65" y="75"/>
                  <a:pt x="64" y="74"/>
                  <a:pt x="63" y="73"/>
                </a:cubicBezTo>
                <a:cubicBezTo>
                  <a:pt x="59" y="69"/>
                  <a:pt x="59" y="69"/>
                  <a:pt x="59" y="69"/>
                </a:cubicBezTo>
                <a:cubicBezTo>
                  <a:pt x="61" y="68"/>
                  <a:pt x="64" y="66"/>
                  <a:pt x="66" y="64"/>
                </a:cubicBezTo>
                <a:cubicBezTo>
                  <a:pt x="71" y="58"/>
                  <a:pt x="75" y="50"/>
                  <a:pt x="75" y="41"/>
                </a:cubicBezTo>
                <a:cubicBezTo>
                  <a:pt x="75" y="33"/>
                  <a:pt x="71" y="25"/>
                  <a:pt x="66" y="19"/>
                </a:cubicBezTo>
                <a:cubicBezTo>
                  <a:pt x="60" y="13"/>
                  <a:pt x="52" y="10"/>
                  <a:pt x="43" y="10"/>
                </a:cubicBezTo>
                <a:cubicBezTo>
                  <a:pt x="39" y="10"/>
                  <a:pt x="35" y="11"/>
                  <a:pt x="31" y="12"/>
                </a:cubicBezTo>
                <a:cubicBezTo>
                  <a:pt x="29" y="6"/>
                  <a:pt x="29" y="6"/>
                  <a:pt x="29" y="6"/>
                </a:cubicBezTo>
                <a:cubicBezTo>
                  <a:pt x="29" y="5"/>
                  <a:pt x="28" y="4"/>
                  <a:pt x="28" y="3"/>
                </a:cubicBezTo>
                <a:cubicBezTo>
                  <a:pt x="33" y="1"/>
                  <a:pt x="38" y="0"/>
                  <a:pt x="4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25" tIns="45714" rIns="91425" bIns="45714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0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08" name="Freeform 1107"/>
          <p:cNvSpPr>
            <a:spLocks noEditPoints="1"/>
          </p:cNvSpPr>
          <p:nvPr/>
        </p:nvSpPr>
        <p:spPr bwMode="auto">
          <a:xfrm>
            <a:off x="5934045" y="3862334"/>
            <a:ext cx="304340" cy="480673"/>
          </a:xfrm>
          <a:custGeom>
            <a:avLst/>
            <a:gdLst>
              <a:gd name="T0" fmla="*/ 57 w 67"/>
              <a:gd name="T1" fmla="*/ 10 h 106"/>
              <a:gd name="T2" fmla="*/ 62 w 67"/>
              <a:gd name="T3" fmla="*/ 51 h 106"/>
              <a:gd name="T4" fmla="*/ 51 w 67"/>
              <a:gd name="T5" fmla="*/ 66 h 106"/>
              <a:gd name="T6" fmla="*/ 55 w 67"/>
              <a:gd name="T7" fmla="*/ 65 h 106"/>
              <a:gd name="T8" fmla="*/ 57 w 67"/>
              <a:gd name="T9" fmla="*/ 73 h 106"/>
              <a:gd name="T10" fmla="*/ 56 w 67"/>
              <a:gd name="T11" fmla="*/ 80 h 106"/>
              <a:gd name="T12" fmla="*/ 57 w 67"/>
              <a:gd name="T13" fmla="*/ 86 h 106"/>
              <a:gd name="T14" fmla="*/ 55 w 67"/>
              <a:gd name="T15" fmla="*/ 93 h 106"/>
              <a:gd name="T16" fmla="*/ 15 w 67"/>
              <a:gd name="T17" fmla="*/ 97 h 106"/>
              <a:gd name="T18" fmla="*/ 12 w 67"/>
              <a:gd name="T19" fmla="*/ 95 h 106"/>
              <a:gd name="T20" fmla="*/ 12 w 67"/>
              <a:gd name="T21" fmla="*/ 83 h 106"/>
              <a:gd name="T22" fmla="*/ 12 w 67"/>
              <a:gd name="T23" fmla="*/ 82 h 106"/>
              <a:gd name="T24" fmla="*/ 12 w 67"/>
              <a:gd name="T25" fmla="*/ 71 h 106"/>
              <a:gd name="T26" fmla="*/ 15 w 67"/>
              <a:gd name="T27" fmla="*/ 69 h 106"/>
              <a:gd name="T28" fmla="*/ 16 w 67"/>
              <a:gd name="T29" fmla="*/ 63 h 106"/>
              <a:gd name="T30" fmla="*/ 0 w 67"/>
              <a:gd name="T31" fmla="*/ 34 h 106"/>
              <a:gd name="T32" fmla="*/ 33 w 67"/>
              <a:gd name="T33" fmla="*/ 0 h 106"/>
              <a:gd name="T34" fmla="*/ 28 w 67"/>
              <a:gd name="T35" fmla="*/ 41 h 106"/>
              <a:gd name="T36" fmla="*/ 30 w 67"/>
              <a:gd name="T37" fmla="*/ 39 h 106"/>
              <a:gd name="T38" fmla="*/ 33 w 67"/>
              <a:gd name="T39" fmla="*/ 41 h 106"/>
              <a:gd name="T40" fmla="*/ 36 w 67"/>
              <a:gd name="T41" fmla="*/ 39 h 106"/>
              <a:gd name="T42" fmla="*/ 39 w 67"/>
              <a:gd name="T43" fmla="*/ 41 h 106"/>
              <a:gd name="T44" fmla="*/ 43 w 67"/>
              <a:gd name="T45" fmla="*/ 38 h 106"/>
              <a:gd name="T46" fmla="*/ 39 w 67"/>
              <a:gd name="T47" fmla="*/ 52 h 106"/>
              <a:gd name="T48" fmla="*/ 44 w 67"/>
              <a:gd name="T49" fmla="*/ 66 h 106"/>
              <a:gd name="T50" fmla="*/ 44 w 67"/>
              <a:gd name="T51" fmla="*/ 58 h 106"/>
              <a:gd name="T52" fmla="*/ 56 w 67"/>
              <a:gd name="T53" fmla="*/ 47 h 106"/>
              <a:gd name="T54" fmla="*/ 52 w 67"/>
              <a:gd name="T55" fmla="*/ 15 h 106"/>
              <a:gd name="T56" fmla="*/ 15 w 67"/>
              <a:gd name="T57" fmla="*/ 15 h 106"/>
              <a:gd name="T58" fmla="*/ 11 w 67"/>
              <a:gd name="T59" fmla="*/ 48 h 106"/>
              <a:gd name="T60" fmla="*/ 23 w 67"/>
              <a:gd name="T61" fmla="*/ 59 h 106"/>
              <a:gd name="T62" fmla="*/ 23 w 67"/>
              <a:gd name="T63" fmla="*/ 67 h 106"/>
              <a:gd name="T64" fmla="*/ 29 w 67"/>
              <a:gd name="T65" fmla="*/ 52 h 106"/>
              <a:gd name="T66" fmla="*/ 25 w 67"/>
              <a:gd name="T67" fmla="*/ 38 h 106"/>
              <a:gd name="T68" fmla="*/ 40 w 67"/>
              <a:gd name="T69" fmla="*/ 43 h 106"/>
              <a:gd name="T70" fmla="*/ 36 w 67"/>
              <a:gd name="T71" fmla="*/ 42 h 106"/>
              <a:gd name="T72" fmla="*/ 30 w 67"/>
              <a:gd name="T73" fmla="*/ 42 h 106"/>
              <a:gd name="T74" fmla="*/ 27 w 67"/>
              <a:gd name="T75" fmla="*/ 42 h 106"/>
              <a:gd name="T76" fmla="*/ 32 w 67"/>
              <a:gd name="T77" fmla="*/ 51 h 106"/>
              <a:gd name="T78" fmla="*/ 32 w 67"/>
              <a:gd name="T79" fmla="*/ 67 h 106"/>
              <a:gd name="T80" fmla="*/ 35 w 67"/>
              <a:gd name="T81" fmla="*/ 51 h 106"/>
              <a:gd name="T82" fmla="*/ 35 w 67"/>
              <a:gd name="T83" fmla="*/ 50 h 106"/>
              <a:gd name="T84" fmla="*/ 43 w 67"/>
              <a:gd name="T85" fmla="*/ 96 h 106"/>
              <a:gd name="T86" fmla="*/ 34 w 67"/>
              <a:gd name="T87" fmla="*/ 106 h 106"/>
              <a:gd name="T88" fmla="*/ 43 w 67"/>
              <a:gd name="T89" fmla="*/ 96 h 106"/>
              <a:gd name="T90" fmla="*/ 17 w 67"/>
              <a:gd name="T91" fmla="*/ 88 h 106"/>
              <a:gd name="T92" fmla="*/ 17 w 67"/>
              <a:gd name="T93" fmla="*/ 90 h 106"/>
              <a:gd name="T94" fmla="*/ 50 w 67"/>
              <a:gd name="T95" fmla="*/ 86 h 106"/>
              <a:gd name="T96" fmla="*/ 50 w 67"/>
              <a:gd name="T97" fmla="*/ 73 h 106"/>
              <a:gd name="T98" fmla="*/ 17 w 67"/>
              <a:gd name="T99" fmla="*/ 77 h 106"/>
              <a:gd name="T100" fmla="*/ 50 w 67"/>
              <a:gd name="T101" fmla="*/ 74 h 106"/>
              <a:gd name="T102" fmla="*/ 50 w 67"/>
              <a:gd name="T103" fmla="*/ 73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67" h="106">
                <a:moveTo>
                  <a:pt x="33" y="0"/>
                </a:moveTo>
                <a:cubicBezTo>
                  <a:pt x="43" y="0"/>
                  <a:pt x="51" y="4"/>
                  <a:pt x="57" y="10"/>
                </a:cubicBezTo>
                <a:cubicBezTo>
                  <a:pt x="63" y="16"/>
                  <a:pt x="67" y="25"/>
                  <a:pt x="67" y="34"/>
                </a:cubicBezTo>
                <a:cubicBezTo>
                  <a:pt x="67" y="40"/>
                  <a:pt x="65" y="46"/>
                  <a:pt x="62" y="51"/>
                </a:cubicBezTo>
                <a:cubicBezTo>
                  <a:pt x="59" y="56"/>
                  <a:pt x="56" y="59"/>
                  <a:pt x="51" y="62"/>
                </a:cubicBezTo>
                <a:cubicBezTo>
                  <a:pt x="51" y="66"/>
                  <a:pt x="51" y="66"/>
                  <a:pt x="51" y="66"/>
                </a:cubicBezTo>
                <a:cubicBezTo>
                  <a:pt x="53" y="66"/>
                  <a:pt x="53" y="66"/>
                  <a:pt x="53" y="66"/>
                </a:cubicBezTo>
                <a:cubicBezTo>
                  <a:pt x="55" y="65"/>
                  <a:pt x="55" y="65"/>
                  <a:pt x="55" y="65"/>
                </a:cubicBezTo>
                <a:cubicBezTo>
                  <a:pt x="56" y="68"/>
                  <a:pt x="56" y="68"/>
                  <a:pt x="56" y="68"/>
                </a:cubicBezTo>
                <a:cubicBezTo>
                  <a:pt x="57" y="70"/>
                  <a:pt x="57" y="72"/>
                  <a:pt x="57" y="73"/>
                </a:cubicBezTo>
                <a:cubicBezTo>
                  <a:pt x="57" y="75"/>
                  <a:pt x="57" y="77"/>
                  <a:pt x="56" y="79"/>
                </a:cubicBezTo>
                <a:cubicBezTo>
                  <a:pt x="56" y="80"/>
                  <a:pt x="56" y="80"/>
                  <a:pt x="56" y="80"/>
                </a:cubicBezTo>
                <a:cubicBezTo>
                  <a:pt x="56" y="80"/>
                  <a:pt x="56" y="80"/>
                  <a:pt x="56" y="80"/>
                </a:cubicBezTo>
                <a:cubicBezTo>
                  <a:pt x="57" y="82"/>
                  <a:pt x="57" y="84"/>
                  <a:pt x="57" y="86"/>
                </a:cubicBezTo>
                <a:cubicBezTo>
                  <a:pt x="57" y="88"/>
                  <a:pt x="57" y="90"/>
                  <a:pt x="56" y="92"/>
                </a:cubicBezTo>
                <a:cubicBezTo>
                  <a:pt x="55" y="93"/>
                  <a:pt x="55" y="93"/>
                  <a:pt x="55" y="93"/>
                </a:cubicBezTo>
                <a:cubicBezTo>
                  <a:pt x="53" y="94"/>
                  <a:pt x="53" y="94"/>
                  <a:pt x="53" y="94"/>
                </a:cubicBezTo>
                <a:cubicBezTo>
                  <a:pt x="15" y="97"/>
                  <a:pt x="15" y="97"/>
                  <a:pt x="15" y="97"/>
                </a:cubicBezTo>
                <a:cubicBezTo>
                  <a:pt x="13" y="97"/>
                  <a:pt x="13" y="97"/>
                  <a:pt x="13" y="97"/>
                </a:cubicBezTo>
                <a:cubicBezTo>
                  <a:pt x="12" y="95"/>
                  <a:pt x="12" y="95"/>
                  <a:pt x="12" y="95"/>
                </a:cubicBezTo>
                <a:cubicBezTo>
                  <a:pt x="11" y="93"/>
                  <a:pt x="11" y="91"/>
                  <a:pt x="10" y="90"/>
                </a:cubicBezTo>
                <a:cubicBezTo>
                  <a:pt x="10" y="88"/>
                  <a:pt x="11" y="86"/>
                  <a:pt x="12" y="83"/>
                </a:cubicBezTo>
                <a:cubicBezTo>
                  <a:pt x="12" y="83"/>
                  <a:pt x="12" y="83"/>
                  <a:pt x="12" y="83"/>
                </a:cubicBezTo>
                <a:cubicBezTo>
                  <a:pt x="12" y="82"/>
                  <a:pt x="12" y="82"/>
                  <a:pt x="12" y="82"/>
                </a:cubicBezTo>
                <a:cubicBezTo>
                  <a:pt x="11" y="81"/>
                  <a:pt x="11" y="79"/>
                  <a:pt x="10" y="77"/>
                </a:cubicBezTo>
                <a:cubicBezTo>
                  <a:pt x="10" y="75"/>
                  <a:pt x="11" y="73"/>
                  <a:pt x="12" y="71"/>
                </a:cubicBezTo>
                <a:cubicBezTo>
                  <a:pt x="13" y="69"/>
                  <a:pt x="13" y="69"/>
                  <a:pt x="13" y="69"/>
                </a:cubicBezTo>
                <a:cubicBezTo>
                  <a:pt x="15" y="69"/>
                  <a:pt x="15" y="69"/>
                  <a:pt x="15" y="69"/>
                </a:cubicBezTo>
                <a:cubicBezTo>
                  <a:pt x="16" y="69"/>
                  <a:pt x="16" y="69"/>
                  <a:pt x="16" y="69"/>
                </a:cubicBezTo>
                <a:cubicBezTo>
                  <a:pt x="16" y="63"/>
                  <a:pt x="16" y="63"/>
                  <a:pt x="16" y="63"/>
                </a:cubicBezTo>
                <a:cubicBezTo>
                  <a:pt x="11" y="60"/>
                  <a:pt x="7" y="56"/>
                  <a:pt x="5" y="51"/>
                </a:cubicBezTo>
                <a:cubicBezTo>
                  <a:pt x="2" y="46"/>
                  <a:pt x="0" y="40"/>
                  <a:pt x="0" y="34"/>
                </a:cubicBezTo>
                <a:cubicBezTo>
                  <a:pt x="0" y="25"/>
                  <a:pt x="4" y="16"/>
                  <a:pt x="10" y="10"/>
                </a:cubicBezTo>
                <a:cubicBezTo>
                  <a:pt x="16" y="4"/>
                  <a:pt x="24" y="0"/>
                  <a:pt x="33" y="0"/>
                </a:cubicBezTo>
                <a:close/>
                <a:moveTo>
                  <a:pt x="26" y="40"/>
                </a:moveTo>
                <a:cubicBezTo>
                  <a:pt x="27" y="41"/>
                  <a:pt x="27" y="41"/>
                  <a:pt x="28" y="41"/>
                </a:cubicBezTo>
                <a:cubicBezTo>
                  <a:pt x="28" y="41"/>
                  <a:pt x="29" y="41"/>
                  <a:pt x="30" y="40"/>
                </a:cubicBezTo>
                <a:cubicBezTo>
                  <a:pt x="30" y="39"/>
                  <a:pt x="30" y="39"/>
                  <a:pt x="30" y="39"/>
                </a:cubicBezTo>
                <a:cubicBezTo>
                  <a:pt x="31" y="40"/>
                  <a:pt x="31" y="40"/>
                  <a:pt x="31" y="40"/>
                </a:cubicBezTo>
                <a:cubicBezTo>
                  <a:pt x="32" y="41"/>
                  <a:pt x="32" y="41"/>
                  <a:pt x="33" y="41"/>
                </a:cubicBezTo>
                <a:cubicBezTo>
                  <a:pt x="34" y="41"/>
                  <a:pt x="35" y="41"/>
                  <a:pt x="35" y="40"/>
                </a:cubicBezTo>
                <a:cubicBezTo>
                  <a:pt x="36" y="39"/>
                  <a:pt x="36" y="39"/>
                  <a:pt x="36" y="39"/>
                </a:cubicBezTo>
                <a:cubicBezTo>
                  <a:pt x="36" y="40"/>
                  <a:pt x="36" y="40"/>
                  <a:pt x="36" y="40"/>
                </a:cubicBezTo>
                <a:cubicBezTo>
                  <a:pt x="37" y="41"/>
                  <a:pt x="38" y="41"/>
                  <a:pt x="39" y="41"/>
                </a:cubicBezTo>
                <a:cubicBezTo>
                  <a:pt x="40" y="41"/>
                  <a:pt x="41" y="41"/>
                  <a:pt x="42" y="40"/>
                </a:cubicBezTo>
                <a:cubicBezTo>
                  <a:pt x="43" y="38"/>
                  <a:pt x="43" y="38"/>
                  <a:pt x="43" y="38"/>
                </a:cubicBezTo>
                <a:cubicBezTo>
                  <a:pt x="46" y="40"/>
                  <a:pt x="46" y="40"/>
                  <a:pt x="46" y="40"/>
                </a:cubicBezTo>
                <a:cubicBezTo>
                  <a:pt x="39" y="52"/>
                  <a:pt x="39" y="52"/>
                  <a:pt x="39" y="52"/>
                </a:cubicBezTo>
                <a:cubicBezTo>
                  <a:pt x="39" y="67"/>
                  <a:pt x="39" y="67"/>
                  <a:pt x="39" y="67"/>
                </a:cubicBezTo>
                <a:cubicBezTo>
                  <a:pt x="44" y="66"/>
                  <a:pt x="44" y="66"/>
                  <a:pt x="44" y="66"/>
                </a:cubicBezTo>
                <a:cubicBezTo>
                  <a:pt x="44" y="60"/>
                  <a:pt x="44" y="60"/>
                  <a:pt x="44" y="60"/>
                </a:cubicBezTo>
                <a:cubicBezTo>
                  <a:pt x="44" y="58"/>
                  <a:pt x="44" y="58"/>
                  <a:pt x="44" y="58"/>
                </a:cubicBezTo>
                <a:cubicBezTo>
                  <a:pt x="46" y="57"/>
                  <a:pt x="46" y="57"/>
                  <a:pt x="46" y="57"/>
                </a:cubicBezTo>
                <a:cubicBezTo>
                  <a:pt x="50" y="55"/>
                  <a:pt x="54" y="52"/>
                  <a:pt x="56" y="47"/>
                </a:cubicBezTo>
                <a:cubicBezTo>
                  <a:pt x="59" y="44"/>
                  <a:pt x="60" y="39"/>
                  <a:pt x="60" y="34"/>
                </a:cubicBezTo>
                <a:cubicBezTo>
                  <a:pt x="60" y="27"/>
                  <a:pt x="57" y="20"/>
                  <a:pt x="52" y="15"/>
                </a:cubicBezTo>
                <a:cubicBezTo>
                  <a:pt x="47" y="10"/>
                  <a:pt x="41" y="7"/>
                  <a:pt x="33" y="7"/>
                </a:cubicBezTo>
                <a:cubicBezTo>
                  <a:pt x="26" y="7"/>
                  <a:pt x="19" y="10"/>
                  <a:pt x="15" y="15"/>
                </a:cubicBezTo>
                <a:cubicBezTo>
                  <a:pt x="10" y="20"/>
                  <a:pt x="7" y="27"/>
                  <a:pt x="7" y="34"/>
                </a:cubicBezTo>
                <a:cubicBezTo>
                  <a:pt x="7" y="39"/>
                  <a:pt x="8" y="44"/>
                  <a:pt x="11" y="48"/>
                </a:cubicBezTo>
                <a:cubicBezTo>
                  <a:pt x="13" y="52"/>
                  <a:pt x="17" y="55"/>
                  <a:pt x="21" y="58"/>
                </a:cubicBezTo>
                <a:cubicBezTo>
                  <a:pt x="23" y="59"/>
                  <a:pt x="23" y="59"/>
                  <a:pt x="23" y="59"/>
                </a:cubicBezTo>
                <a:cubicBezTo>
                  <a:pt x="23" y="61"/>
                  <a:pt x="23" y="61"/>
                  <a:pt x="23" y="61"/>
                </a:cubicBezTo>
                <a:cubicBezTo>
                  <a:pt x="23" y="67"/>
                  <a:pt x="23" y="67"/>
                  <a:pt x="23" y="67"/>
                </a:cubicBezTo>
                <a:cubicBezTo>
                  <a:pt x="29" y="67"/>
                  <a:pt x="29" y="67"/>
                  <a:pt x="29" y="67"/>
                </a:cubicBezTo>
                <a:cubicBezTo>
                  <a:pt x="29" y="52"/>
                  <a:pt x="29" y="52"/>
                  <a:pt x="29" y="52"/>
                </a:cubicBezTo>
                <a:cubicBezTo>
                  <a:pt x="22" y="40"/>
                  <a:pt x="22" y="40"/>
                  <a:pt x="22" y="40"/>
                </a:cubicBezTo>
                <a:cubicBezTo>
                  <a:pt x="25" y="38"/>
                  <a:pt x="25" y="38"/>
                  <a:pt x="25" y="38"/>
                </a:cubicBezTo>
                <a:cubicBezTo>
                  <a:pt x="26" y="40"/>
                  <a:pt x="26" y="40"/>
                  <a:pt x="26" y="40"/>
                </a:cubicBezTo>
                <a:close/>
                <a:moveTo>
                  <a:pt x="40" y="43"/>
                </a:moveTo>
                <a:cubicBezTo>
                  <a:pt x="40" y="43"/>
                  <a:pt x="40" y="43"/>
                  <a:pt x="39" y="43"/>
                </a:cubicBezTo>
                <a:cubicBezTo>
                  <a:pt x="38" y="43"/>
                  <a:pt x="37" y="43"/>
                  <a:pt x="36" y="42"/>
                </a:cubicBezTo>
                <a:cubicBezTo>
                  <a:pt x="35" y="42"/>
                  <a:pt x="34" y="43"/>
                  <a:pt x="33" y="43"/>
                </a:cubicBezTo>
                <a:cubicBezTo>
                  <a:pt x="32" y="43"/>
                  <a:pt x="31" y="42"/>
                  <a:pt x="30" y="42"/>
                </a:cubicBezTo>
                <a:cubicBezTo>
                  <a:pt x="29" y="42"/>
                  <a:pt x="28" y="43"/>
                  <a:pt x="28" y="43"/>
                </a:cubicBezTo>
                <a:cubicBezTo>
                  <a:pt x="27" y="43"/>
                  <a:pt x="27" y="43"/>
                  <a:pt x="27" y="42"/>
                </a:cubicBezTo>
                <a:cubicBezTo>
                  <a:pt x="32" y="50"/>
                  <a:pt x="32" y="50"/>
                  <a:pt x="32" y="50"/>
                </a:cubicBezTo>
                <a:cubicBezTo>
                  <a:pt x="32" y="51"/>
                  <a:pt x="32" y="51"/>
                  <a:pt x="32" y="51"/>
                </a:cubicBezTo>
                <a:cubicBezTo>
                  <a:pt x="32" y="51"/>
                  <a:pt x="32" y="51"/>
                  <a:pt x="32" y="51"/>
                </a:cubicBezTo>
                <a:cubicBezTo>
                  <a:pt x="32" y="67"/>
                  <a:pt x="32" y="67"/>
                  <a:pt x="32" y="67"/>
                </a:cubicBezTo>
                <a:cubicBezTo>
                  <a:pt x="35" y="67"/>
                  <a:pt x="35" y="67"/>
                  <a:pt x="35" y="67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0"/>
                  <a:pt x="35" y="50"/>
                  <a:pt x="35" y="50"/>
                </a:cubicBezTo>
                <a:cubicBezTo>
                  <a:pt x="40" y="43"/>
                  <a:pt x="40" y="43"/>
                  <a:pt x="40" y="43"/>
                </a:cubicBezTo>
                <a:close/>
                <a:moveTo>
                  <a:pt x="43" y="96"/>
                </a:moveTo>
                <a:cubicBezTo>
                  <a:pt x="24" y="98"/>
                  <a:pt x="24" y="98"/>
                  <a:pt x="24" y="98"/>
                </a:cubicBezTo>
                <a:cubicBezTo>
                  <a:pt x="25" y="103"/>
                  <a:pt x="29" y="106"/>
                  <a:pt x="34" y="106"/>
                </a:cubicBezTo>
                <a:cubicBezTo>
                  <a:pt x="39" y="106"/>
                  <a:pt x="43" y="102"/>
                  <a:pt x="43" y="97"/>
                </a:cubicBezTo>
                <a:cubicBezTo>
                  <a:pt x="43" y="97"/>
                  <a:pt x="43" y="97"/>
                  <a:pt x="43" y="96"/>
                </a:cubicBezTo>
                <a:close/>
                <a:moveTo>
                  <a:pt x="50" y="85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89"/>
                  <a:pt x="17" y="89"/>
                  <a:pt x="17" y="89"/>
                </a:cubicBezTo>
                <a:cubicBezTo>
                  <a:pt x="17" y="89"/>
                  <a:pt x="17" y="90"/>
                  <a:pt x="17" y="90"/>
                </a:cubicBezTo>
                <a:cubicBezTo>
                  <a:pt x="50" y="87"/>
                  <a:pt x="50" y="87"/>
                  <a:pt x="50" y="87"/>
                </a:cubicBezTo>
                <a:cubicBezTo>
                  <a:pt x="50" y="87"/>
                  <a:pt x="50" y="86"/>
                  <a:pt x="50" y="86"/>
                </a:cubicBezTo>
                <a:cubicBezTo>
                  <a:pt x="50" y="86"/>
                  <a:pt x="50" y="86"/>
                  <a:pt x="50" y="85"/>
                </a:cubicBezTo>
                <a:close/>
                <a:moveTo>
                  <a:pt x="50" y="73"/>
                </a:moveTo>
                <a:cubicBezTo>
                  <a:pt x="17" y="76"/>
                  <a:pt x="17" y="76"/>
                  <a:pt x="17" y="76"/>
                </a:cubicBezTo>
                <a:cubicBezTo>
                  <a:pt x="17" y="76"/>
                  <a:pt x="17" y="76"/>
                  <a:pt x="17" y="77"/>
                </a:cubicBezTo>
                <a:cubicBezTo>
                  <a:pt x="17" y="77"/>
                  <a:pt x="17" y="77"/>
                  <a:pt x="17" y="77"/>
                </a:cubicBezTo>
                <a:cubicBezTo>
                  <a:pt x="50" y="74"/>
                  <a:pt x="50" y="74"/>
                  <a:pt x="50" y="74"/>
                </a:cubicBezTo>
                <a:cubicBezTo>
                  <a:pt x="50" y="74"/>
                  <a:pt x="50" y="74"/>
                  <a:pt x="50" y="73"/>
                </a:cubicBezTo>
                <a:cubicBezTo>
                  <a:pt x="50" y="73"/>
                  <a:pt x="50" y="73"/>
                  <a:pt x="50" y="7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25" tIns="45714" rIns="91425" bIns="45714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0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09" name="Freeform 1108"/>
          <p:cNvSpPr>
            <a:spLocks noEditPoints="1"/>
          </p:cNvSpPr>
          <p:nvPr/>
        </p:nvSpPr>
        <p:spPr bwMode="auto">
          <a:xfrm>
            <a:off x="5879474" y="2871735"/>
            <a:ext cx="413482" cy="421901"/>
          </a:xfrm>
          <a:custGeom>
            <a:avLst/>
            <a:gdLst>
              <a:gd name="T0" fmla="*/ 87 w 91"/>
              <a:gd name="T1" fmla="*/ 39 h 93"/>
              <a:gd name="T2" fmla="*/ 91 w 91"/>
              <a:gd name="T3" fmla="*/ 46 h 93"/>
              <a:gd name="T4" fmla="*/ 91 w 91"/>
              <a:gd name="T5" fmla="*/ 83 h 93"/>
              <a:gd name="T6" fmla="*/ 81 w 91"/>
              <a:gd name="T7" fmla="*/ 93 h 93"/>
              <a:gd name="T8" fmla="*/ 10 w 91"/>
              <a:gd name="T9" fmla="*/ 93 h 93"/>
              <a:gd name="T10" fmla="*/ 0 w 91"/>
              <a:gd name="T11" fmla="*/ 83 h 93"/>
              <a:gd name="T12" fmla="*/ 0 w 91"/>
              <a:gd name="T13" fmla="*/ 46 h 93"/>
              <a:gd name="T14" fmla="*/ 3 w 91"/>
              <a:gd name="T15" fmla="*/ 40 h 93"/>
              <a:gd name="T16" fmla="*/ 3 w 91"/>
              <a:gd name="T17" fmla="*/ 40 h 93"/>
              <a:gd name="T18" fmla="*/ 3 w 91"/>
              <a:gd name="T19" fmla="*/ 40 h 93"/>
              <a:gd name="T20" fmla="*/ 3 w 91"/>
              <a:gd name="T21" fmla="*/ 39 h 93"/>
              <a:gd name="T22" fmla="*/ 40 w 91"/>
              <a:gd name="T23" fmla="*/ 3 h 93"/>
              <a:gd name="T24" fmla="*/ 51 w 91"/>
              <a:gd name="T25" fmla="*/ 3 h 93"/>
              <a:gd name="T26" fmla="*/ 87 w 91"/>
              <a:gd name="T27" fmla="*/ 39 h 93"/>
              <a:gd name="T28" fmla="*/ 16 w 91"/>
              <a:gd name="T29" fmla="*/ 30 h 93"/>
              <a:gd name="T30" fmla="*/ 16 w 91"/>
              <a:gd name="T31" fmla="*/ 52 h 93"/>
              <a:gd name="T32" fmla="*/ 46 w 91"/>
              <a:gd name="T33" fmla="*/ 75 h 93"/>
              <a:gd name="T34" fmla="*/ 73 w 91"/>
              <a:gd name="T35" fmla="*/ 54 h 93"/>
              <a:gd name="T36" fmla="*/ 73 w 91"/>
              <a:gd name="T37" fmla="*/ 30 h 93"/>
              <a:gd name="T38" fmla="*/ 16 w 91"/>
              <a:gd name="T39" fmla="*/ 30 h 93"/>
              <a:gd name="T40" fmla="*/ 26 w 91"/>
              <a:gd name="T41" fmla="*/ 35 h 93"/>
              <a:gd name="T42" fmla="*/ 26 w 91"/>
              <a:gd name="T43" fmla="*/ 39 h 93"/>
              <a:gd name="T44" fmla="*/ 64 w 91"/>
              <a:gd name="T45" fmla="*/ 39 h 93"/>
              <a:gd name="T46" fmla="*/ 64 w 91"/>
              <a:gd name="T47" fmla="*/ 35 h 93"/>
              <a:gd name="T48" fmla="*/ 26 w 91"/>
              <a:gd name="T49" fmla="*/ 35 h 93"/>
              <a:gd name="T50" fmla="*/ 26 w 91"/>
              <a:gd name="T51" fmla="*/ 51 h 93"/>
              <a:gd name="T52" fmla="*/ 26 w 91"/>
              <a:gd name="T53" fmla="*/ 55 h 93"/>
              <a:gd name="T54" fmla="*/ 64 w 91"/>
              <a:gd name="T55" fmla="*/ 55 h 93"/>
              <a:gd name="T56" fmla="*/ 64 w 91"/>
              <a:gd name="T57" fmla="*/ 51 h 93"/>
              <a:gd name="T58" fmla="*/ 26 w 91"/>
              <a:gd name="T59" fmla="*/ 51 h 93"/>
              <a:gd name="T60" fmla="*/ 26 w 91"/>
              <a:gd name="T61" fmla="*/ 43 h 93"/>
              <a:gd name="T62" fmla="*/ 26 w 91"/>
              <a:gd name="T63" fmla="*/ 47 h 93"/>
              <a:gd name="T64" fmla="*/ 64 w 91"/>
              <a:gd name="T65" fmla="*/ 47 h 93"/>
              <a:gd name="T66" fmla="*/ 64 w 91"/>
              <a:gd name="T67" fmla="*/ 43 h 93"/>
              <a:gd name="T68" fmla="*/ 26 w 91"/>
              <a:gd name="T69" fmla="*/ 43 h 93"/>
              <a:gd name="T70" fmla="*/ 10 w 91"/>
              <a:gd name="T71" fmla="*/ 87 h 93"/>
              <a:gd name="T72" fmla="*/ 28 w 91"/>
              <a:gd name="T73" fmla="*/ 70 h 93"/>
              <a:gd name="T74" fmla="*/ 28 w 91"/>
              <a:gd name="T75" fmla="*/ 67 h 93"/>
              <a:gd name="T76" fmla="*/ 26 w 91"/>
              <a:gd name="T77" fmla="*/ 67 h 93"/>
              <a:gd name="T78" fmla="*/ 8 w 91"/>
              <a:gd name="T79" fmla="*/ 84 h 93"/>
              <a:gd name="T80" fmla="*/ 8 w 91"/>
              <a:gd name="T81" fmla="*/ 87 h 93"/>
              <a:gd name="T82" fmla="*/ 10 w 91"/>
              <a:gd name="T83" fmla="*/ 87 h 93"/>
              <a:gd name="T84" fmla="*/ 85 w 91"/>
              <a:gd name="T85" fmla="*/ 84 h 93"/>
              <a:gd name="T86" fmla="*/ 67 w 91"/>
              <a:gd name="T87" fmla="*/ 67 h 93"/>
              <a:gd name="T88" fmla="*/ 64 w 91"/>
              <a:gd name="T89" fmla="*/ 67 h 93"/>
              <a:gd name="T90" fmla="*/ 64 w 91"/>
              <a:gd name="T91" fmla="*/ 70 h 93"/>
              <a:gd name="T92" fmla="*/ 82 w 91"/>
              <a:gd name="T93" fmla="*/ 87 h 93"/>
              <a:gd name="T94" fmla="*/ 85 w 91"/>
              <a:gd name="T95" fmla="*/ 87 h 93"/>
              <a:gd name="T96" fmla="*/ 85 w 91"/>
              <a:gd name="T97" fmla="*/ 84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91" h="93">
                <a:moveTo>
                  <a:pt x="87" y="39"/>
                </a:moveTo>
                <a:cubicBezTo>
                  <a:pt x="89" y="40"/>
                  <a:pt x="91" y="43"/>
                  <a:pt x="91" y="46"/>
                </a:cubicBezTo>
                <a:cubicBezTo>
                  <a:pt x="91" y="83"/>
                  <a:pt x="91" y="83"/>
                  <a:pt x="91" y="83"/>
                </a:cubicBezTo>
                <a:cubicBezTo>
                  <a:pt x="91" y="89"/>
                  <a:pt x="86" y="93"/>
                  <a:pt x="81" y="93"/>
                </a:cubicBezTo>
                <a:cubicBezTo>
                  <a:pt x="10" y="93"/>
                  <a:pt x="10" y="93"/>
                  <a:pt x="10" y="93"/>
                </a:cubicBezTo>
                <a:cubicBezTo>
                  <a:pt x="5" y="93"/>
                  <a:pt x="0" y="89"/>
                  <a:pt x="0" y="83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4"/>
                  <a:pt x="1" y="41"/>
                  <a:pt x="3" y="40"/>
                </a:cubicBezTo>
                <a:cubicBezTo>
                  <a:pt x="3" y="40"/>
                  <a:pt x="3" y="40"/>
                  <a:pt x="3" y="40"/>
                </a:cubicBezTo>
                <a:cubicBezTo>
                  <a:pt x="3" y="40"/>
                  <a:pt x="3" y="40"/>
                  <a:pt x="3" y="40"/>
                </a:cubicBezTo>
                <a:cubicBezTo>
                  <a:pt x="3" y="40"/>
                  <a:pt x="3" y="40"/>
                  <a:pt x="3" y="39"/>
                </a:cubicBezTo>
                <a:cubicBezTo>
                  <a:pt x="40" y="3"/>
                  <a:pt x="40" y="3"/>
                  <a:pt x="40" y="3"/>
                </a:cubicBezTo>
                <a:cubicBezTo>
                  <a:pt x="43" y="0"/>
                  <a:pt x="47" y="0"/>
                  <a:pt x="51" y="3"/>
                </a:cubicBezTo>
                <a:cubicBezTo>
                  <a:pt x="87" y="39"/>
                  <a:pt x="87" y="39"/>
                  <a:pt x="87" y="39"/>
                </a:cubicBezTo>
                <a:close/>
                <a:moveTo>
                  <a:pt x="16" y="30"/>
                </a:moveTo>
                <a:cubicBezTo>
                  <a:pt x="16" y="52"/>
                  <a:pt x="16" y="52"/>
                  <a:pt x="16" y="52"/>
                </a:cubicBezTo>
                <a:cubicBezTo>
                  <a:pt x="46" y="75"/>
                  <a:pt x="46" y="75"/>
                  <a:pt x="46" y="75"/>
                </a:cubicBezTo>
                <a:cubicBezTo>
                  <a:pt x="73" y="54"/>
                  <a:pt x="73" y="54"/>
                  <a:pt x="73" y="54"/>
                </a:cubicBezTo>
                <a:cubicBezTo>
                  <a:pt x="73" y="30"/>
                  <a:pt x="73" y="30"/>
                  <a:pt x="73" y="30"/>
                </a:cubicBezTo>
                <a:cubicBezTo>
                  <a:pt x="16" y="30"/>
                  <a:pt x="16" y="30"/>
                  <a:pt x="16" y="30"/>
                </a:cubicBezTo>
                <a:close/>
                <a:moveTo>
                  <a:pt x="26" y="35"/>
                </a:moveTo>
                <a:cubicBezTo>
                  <a:pt x="26" y="39"/>
                  <a:pt x="26" y="39"/>
                  <a:pt x="26" y="39"/>
                </a:cubicBezTo>
                <a:cubicBezTo>
                  <a:pt x="64" y="39"/>
                  <a:pt x="64" y="39"/>
                  <a:pt x="64" y="39"/>
                </a:cubicBezTo>
                <a:cubicBezTo>
                  <a:pt x="64" y="35"/>
                  <a:pt x="64" y="35"/>
                  <a:pt x="64" y="35"/>
                </a:cubicBezTo>
                <a:cubicBezTo>
                  <a:pt x="26" y="35"/>
                  <a:pt x="26" y="35"/>
                  <a:pt x="26" y="35"/>
                </a:cubicBezTo>
                <a:close/>
                <a:moveTo>
                  <a:pt x="26" y="51"/>
                </a:moveTo>
                <a:cubicBezTo>
                  <a:pt x="26" y="55"/>
                  <a:pt x="26" y="55"/>
                  <a:pt x="26" y="55"/>
                </a:cubicBezTo>
                <a:cubicBezTo>
                  <a:pt x="64" y="55"/>
                  <a:pt x="64" y="55"/>
                  <a:pt x="64" y="55"/>
                </a:cubicBezTo>
                <a:cubicBezTo>
                  <a:pt x="64" y="51"/>
                  <a:pt x="64" y="51"/>
                  <a:pt x="64" y="51"/>
                </a:cubicBezTo>
                <a:cubicBezTo>
                  <a:pt x="26" y="51"/>
                  <a:pt x="26" y="51"/>
                  <a:pt x="26" y="51"/>
                </a:cubicBezTo>
                <a:close/>
                <a:moveTo>
                  <a:pt x="26" y="43"/>
                </a:moveTo>
                <a:cubicBezTo>
                  <a:pt x="26" y="47"/>
                  <a:pt x="26" y="47"/>
                  <a:pt x="26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3"/>
                  <a:pt x="64" y="43"/>
                  <a:pt x="64" y="43"/>
                </a:cubicBezTo>
                <a:cubicBezTo>
                  <a:pt x="26" y="43"/>
                  <a:pt x="26" y="43"/>
                  <a:pt x="26" y="43"/>
                </a:cubicBezTo>
                <a:close/>
                <a:moveTo>
                  <a:pt x="10" y="87"/>
                </a:moveTo>
                <a:cubicBezTo>
                  <a:pt x="28" y="70"/>
                  <a:pt x="28" y="70"/>
                  <a:pt x="28" y="70"/>
                </a:cubicBezTo>
                <a:cubicBezTo>
                  <a:pt x="29" y="69"/>
                  <a:pt x="29" y="68"/>
                  <a:pt x="28" y="67"/>
                </a:cubicBezTo>
                <a:cubicBezTo>
                  <a:pt x="28" y="66"/>
                  <a:pt x="27" y="66"/>
                  <a:pt x="26" y="67"/>
                </a:cubicBezTo>
                <a:cubicBezTo>
                  <a:pt x="8" y="84"/>
                  <a:pt x="8" y="84"/>
                  <a:pt x="8" y="84"/>
                </a:cubicBezTo>
                <a:cubicBezTo>
                  <a:pt x="7" y="85"/>
                  <a:pt x="7" y="86"/>
                  <a:pt x="8" y="87"/>
                </a:cubicBezTo>
                <a:cubicBezTo>
                  <a:pt x="8" y="88"/>
                  <a:pt x="10" y="88"/>
                  <a:pt x="10" y="87"/>
                </a:cubicBezTo>
                <a:close/>
                <a:moveTo>
                  <a:pt x="85" y="84"/>
                </a:moveTo>
                <a:cubicBezTo>
                  <a:pt x="67" y="67"/>
                  <a:pt x="67" y="67"/>
                  <a:pt x="67" y="67"/>
                </a:cubicBezTo>
                <a:cubicBezTo>
                  <a:pt x="66" y="66"/>
                  <a:pt x="65" y="66"/>
                  <a:pt x="64" y="67"/>
                </a:cubicBezTo>
                <a:cubicBezTo>
                  <a:pt x="63" y="68"/>
                  <a:pt x="63" y="69"/>
                  <a:pt x="64" y="70"/>
                </a:cubicBezTo>
                <a:cubicBezTo>
                  <a:pt x="82" y="87"/>
                  <a:pt x="82" y="87"/>
                  <a:pt x="82" y="87"/>
                </a:cubicBezTo>
                <a:cubicBezTo>
                  <a:pt x="83" y="88"/>
                  <a:pt x="84" y="88"/>
                  <a:pt x="85" y="87"/>
                </a:cubicBezTo>
                <a:cubicBezTo>
                  <a:pt x="85" y="86"/>
                  <a:pt x="85" y="85"/>
                  <a:pt x="85" y="8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25" tIns="45714" rIns="91425" bIns="45714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0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10" name="Freeform 1109"/>
          <p:cNvSpPr>
            <a:spLocks noEditPoints="1"/>
          </p:cNvSpPr>
          <p:nvPr/>
        </p:nvSpPr>
        <p:spPr bwMode="auto">
          <a:xfrm>
            <a:off x="8451297" y="3977780"/>
            <a:ext cx="537318" cy="249783"/>
          </a:xfrm>
          <a:custGeom>
            <a:avLst/>
            <a:gdLst>
              <a:gd name="T0" fmla="*/ 49 w 256"/>
              <a:gd name="T1" fmla="*/ 0 h 119"/>
              <a:gd name="T2" fmla="*/ 49 w 256"/>
              <a:gd name="T3" fmla="*/ 0 h 119"/>
              <a:gd name="T4" fmla="*/ 51 w 256"/>
              <a:gd name="T5" fmla="*/ 0 h 119"/>
              <a:gd name="T6" fmla="*/ 51 w 256"/>
              <a:gd name="T7" fmla="*/ 0 h 119"/>
              <a:gd name="T8" fmla="*/ 151 w 256"/>
              <a:gd name="T9" fmla="*/ 0 h 119"/>
              <a:gd name="T10" fmla="*/ 170 w 256"/>
              <a:gd name="T11" fmla="*/ 22 h 119"/>
              <a:gd name="T12" fmla="*/ 215 w 256"/>
              <a:gd name="T13" fmla="*/ 22 h 119"/>
              <a:gd name="T14" fmla="*/ 256 w 256"/>
              <a:gd name="T15" fmla="*/ 67 h 119"/>
              <a:gd name="T16" fmla="*/ 243 w 256"/>
              <a:gd name="T17" fmla="*/ 67 h 119"/>
              <a:gd name="T18" fmla="*/ 243 w 256"/>
              <a:gd name="T19" fmla="*/ 110 h 119"/>
              <a:gd name="T20" fmla="*/ 243 w 256"/>
              <a:gd name="T21" fmla="*/ 119 h 119"/>
              <a:gd name="T22" fmla="*/ 235 w 256"/>
              <a:gd name="T23" fmla="*/ 119 h 119"/>
              <a:gd name="T24" fmla="*/ 17 w 256"/>
              <a:gd name="T25" fmla="*/ 119 h 119"/>
              <a:gd name="T26" fmla="*/ 10 w 256"/>
              <a:gd name="T27" fmla="*/ 119 h 119"/>
              <a:gd name="T28" fmla="*/ 10 w 256"/>
              <a:gd name="T29" fmla="*/ 110 h 119"/>
              <a:gd name="T30" fmla="*/ 10 w 256"/>
              <a:gd name="T31" fmla="*/ 67 h 119"/>
              <a:gd name="T32" fmla="*/ 6 w 256"/>
              <a:gd name="T33" fmla="*/ 67 h 119"/>
              <a:gd name="T34" fmla="*/ 0 w 256"/>
              <a:gd name="T35" fmla="*/ 54 h 119"/>
              <a:gd name="T36" fmla="*/ 49 w 256"/>
              <a:gd name="T37" fmla="*/ 2 h 119"/>
              <a:gd name="T38" fmla="*/ 49 w 256"/>
              <a:gd name="T39" fmla="*/ 0 h 119"/>
              <a:gd name="T40" fmla="*/ 49 w 256"/>
              <a:gd name="T41" fmla="*/ 0 h 119"/>
              <a:gd name="T42" fmla="*/ 204 w 256"/>
              <a:gd name="T43" fmla="*/ 67 h 119"/>
              <a:gd name="T44" fmla="*/ 204 w 256"/>
              <a:gd name="T45" fmla="*/ 89 h 119"/>
              <a:gd name="T46" fmla="*/ 187 w 256"/>
              <a:gd name="T47" fmla="*/ 89 h 119"/>
              <a:gd name="T48" fmla="*/ 187 w 256"/>
              <a:gd name="T49" fmla="*/ 67 h 119"/>
              <a:gd name="T50" fmla="*/ 170 w 256"/>
              <a:gd name="T51" fmla="*/ 67 h 119"/>
              <a:gd name="T52" fmla="*/ 159 w 256"/>
              <a:gd name="T53" fmla="*/ 54 h 119"/>
              <a:gd name="T54" fmla="*/ 97 w 256"/>
              <a:gd name="T55" fmla="*/ 54 h 119"/>
              <a:gd name="T56" fmla="*/ 60 w 256"/>
              <a:gd name="T57" fmla="*/ 13 h 119"/>
              <a:gd name="T58" fmla="*/ 23 w 256"/>
              <a:gd name="T59" fmla="*/ 52 h 119"/>
              <a:gd name="T60" fmla="*/ 26 w 256"/>
              <a:gd name="T61" fmla="*/ 52 h 119"/>
              <a:gd name="T62" fmla="*/ 26 w 256"/>
              <a:gd name="T63" fmla="*/ 60 h 119"/>
              <a:gd name="T64" fmla="*/ 26 w 256"/>
              <a:gd name="T65" fmla="*/ 101 h 119"/>
              <a:gd name="T66" fmla="*/ 101 w 256"/>
              <a:gd name="T67" fmla="*/ 101 h 119"/>
              <a:gd name="T68" fmla="*/ 101 w 256"/>
              <a:gd name="T69" fmla="*/ 63 h 119"/>
              <a:gd name="T70" fmla="*/ 123 w 256"/>
              <a:gd name="T71" fmla="*/ 63 h 119"/>
              <a:gd name="T72" fmla="*/ 123 w 256"/>
              <a:gd name="T73" fmla="*/ 101 h 119"/>
              <a:gd name="T74" fmla="*/ 228 w 256"/>
              <a:gd name="T75" fmla="*/ 101 h 119"/>
              <a:gd name="T76" fmla="*/ 226 w 256"/>
              <a:gd name="T77" fmla="*/ 67 h 119"/>
              <a:gd name="T78" fmla="*/ 204 w 256"/>
              <a:gd name="T79" fmla="*/ 67 h 119"/>
              <a:gd name="T80" fmla="*/ 204 w 256"/>
              <a:gd name="T81" fmla="*/ 67 h 119"/>
              <a:gd name="T82" fmla="*/ 140 w 256"/>
              <a:gd name="T83" fmla="*/ 65 h 119"/>
              <a:gd name="T84" fmla="*/ 140 w 256"/>
              <a:gd name="T85" fmla="*/ 89 h 119"/>
              <a:gd name="T86" fmla="*/ 157 w 256"/>
              <a:gd name="T87" fmla="*/ 89 h 119"/>
              <a:gd name="T88" fmla="*/ 157 w 256"/>
              <a:gd name="T89" fmla="*/ 65 h 119"/>
              <a:gd name="T90" fmla="*/ 140 w 256"/>
              <a:gd name="T91" fmla="*/ 65 h 119"/>
              <a:gd name="T92" fmla="*/ 140 w 256"/>
              <a:gd name="T93" fmla="*/ 65 h 119"/>
              <a:gd name="T94" fmla="*/ 49 w 256"/>
              <a:gd name="T95" fmla="*/ 65 h 119"/>
              <a:gd name="T96" fmla="*/ 49 w 256"/>
              <a:gd name="T97" fmla="*/ 89 h 119"/>
              <a:gd name="T98" fmla="*/ 66 w 256"/>
              <a:gd name="T99" fmla="*/ 89 h 119"/>
              <a:gd name="T100" fmla="*/ 66 w 256"/>
              <a:gd name="T101" fmla="*/ 65 h 119"/>
              <a:gd name="T102" fmla="*/ 49 w 256"/>
              <a:gd name="T103" fmla="*/ 65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56" h="119">
                <a:moveTo>
                  <a:pt x="49" y="0"/>
                </a:moveTo>
                <a:lnTo>
                  <a:pt x="49" y="0"/>
                </a:lnTo>
                <a:lnTo>
                  <a:pt x="51" y="0"/>
                </a:lnTo>
                <a:lnTo>
                  <a:pt x="51" y="0"/>
                </a:lnTo>
                <a:lnTo>
                  <a:pt x="151" y="0"/>
                </a:lnTo>
                <a:lnTo>
                  <a:pt x="170" y="22"/>
                </a:lnTo>
                <a:lnTo>
                  <a:pt x="215" y="22"/>
                </a:lnTo>
                <a:lnTo>
                  <a:pt x="256" y="67"/>
                </a:lnTo>
                <a:lnTo>
                  <a:pt x="243" y="67"/>
                </a:lnTo>
                <a:lnTo>
                  <a:pt x="243" y="110"/>
                </a:lnTo>
                <a:lnTo>
                  <a:pt x="243" y="119"/>
                </a:lnTo>
                <a:lnTo>
                  <a:pt x="235" y="119"/>
                </a:lnTo>
                <a:lnTo>
                  <a:pt x="17" y="119"/>
                </a:lnTo>
                <a:lnTo>
                  <a:pt x="10" y="119"/>
                </a:lnTo>
                <a:lnTo>
                  <a:pt x="10" y="110"/>
                </a:lnTo>
                <a:lnTo>
                  <a:pt x="10" y="67"/>
                </a:lnTo>
                <a:lnTo>
                  <a:pt x="6" y="67"/>
                </a:lnTo>
                <a:lnTo>
                  <a:pt x="0" y="54"/>
                </a:lnTo>
                <a:lnTo>
                  <a:pt x="49" y="2"/>
                </a:lnTo>
                <a:lnTo>
                  <a:pt x="49" y="0"/>
                </a:lnTo>
                <a:lnTo>
                  <a:pt x="49" y="0"/>
                </a:lnTo>
                <a:close/>
                <a:moveTo>
                  <a:pt x="204" y="67"/>
                </a:moveTo>
                <a:lnTo>
                  <a:pt x="204" y="89"/>
                </a:lnTo>
                <a:lnTo>
                  <a:pt x="187" y="89"/>
                </a:lnTo>
                <a:lnTo>
                  <a:pt x="187" y="67"/>
                </a:lnTo>
                <a:lnTo>
                  <a:pt x="170" y="67"/>
                </a:lnTo>
                <a:lnTo>
                  <a:pt x="159" y="54"/>
                </a:lnTo>
                <a:lnTo>
                  <a:pt x="97" y="54"/>
                </a:lnTo>
                <a:lnTo>
                  <a:pt x="60" y="13"/>
                </a:lnTo>
                <a:lnTo>
                  <a:pt x="23" y="52"/>
                </a:lnTo>
                <a:lnTo>
                  <a:pt x="26" y="52"/>
                </a:lnTo>
                <a:lnTo>
                  <a:pt x="26" y="60"/>
                </a:lnTo>
                <a:lnTo>
                  <a:pt x="26" y="101"/>
                </a:lnTo>
                <a:lnTo>
                  <a:pt x="101" y="101"/>
                </a:lnTo>
                <a:lnTo>
                  <a:pt x="101" y="63"/>
                </a:lnTo>
                <a:lnTo>
                  <a:pt x="123" y="63"/>
                </a:lnTo>
                <a:lnTo>
                  <a:pt x="123" y="101"/>
                </a:lnTo>
                <a:lnTo>
                  <a:pt x="228" y="101"/>
                </a:lnTo>
                <a:lnTo>
                  <a:pt x="226" y="67"/>
                </a:lnTo>
                <a:lnTo>
                  <a:pt x="204" y="67"/>
                </a:lnTo>
                <a:lnTo>
                  <a:pt x="204" y="67"/>
                </a:lnTo>
                <a:close/>
                <a:moveTo>
                  <a:pt x="140" y="65"/>
                </a:moveTo>
                <a:lnTo>
                  <a:pt x="140" y="89"/>
                </a:lnTo>
                <a:lnTo>
                  <a:pt x="157" y="89"/>
                </a:lnTo>
                <a:lnTo>
                  <a:pt x="157" y="65"/>
                </a:lnTo>
                <a:lnTo>
                  <a:pt x="140" y="65"/>
                </a:lnTo>
                <a:lnTo>
                  <a:pt x="140" y="65"/>
                </a:lnTo>
                <a:close/>
                <a:moveTo>
                  <a:pt x="49" y="65"/>
                </a:moveTo>
                <a:lnTo>
                  <a:pt x="49" y="89"/>
                </a:lnTo>
                <a:lnTo>
                  <a:pt x="66" y="89"/>
                </a:lnTo>
                <a:lnTo>
                  <a:pt x="66" y="65"/>
                </a:lnTo>
                <a:lnTo>
                  <a:pt x="49" y="6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25" tIns="45714" rIns="91425" bIns="45714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0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11" name="Freeform 1110"/>
          <p:cNvSpPr>
            <a:spLocks noEditPoints="1"/>
          </p:cNvSpPr>
          <p:nvPr/>
        </p:nvSpPr>
        <p:spPr bwMode="auto">
          <a:xfrm>
            <a:off x="8570081" y="2836622"/>
            <a:ext cx="418533" cy="487385"/>
          </a:xfrm>
          <a:custGeom>
            <a:avLst/>
            <a:gdLst>
              <a:gd name="T0" fmla="*/ 233 w 233"/>
              <a:gd name="T1" fmla="*/ 118 h 271"/>
              <a:gd name="T2" fmla="*/ 205 w 233"/>
              <a:gd name="T3" fmla="*/ 262 h 271"/>
              <a:gd name="T4" fmla="*/ 200 w 233"/>
              <a:gd name="T5" fmla="*/ 271 h 271"/>
              <a:gd name="T6" fmla="*/ 175 w 233"/>
              <a:gd name="T7" fmla="*/ 262 h 271"/>
              <a:gd name="T8" fmla="*/ 57 w 233"/>
              <a:gd name="T9" fmla="*/ 271 h 271"/>
              <a:gd name="T10" fmla="*/ 32 w 233"/>
              <a:gd name="T11" fmla="*/ 262 h 271"/>
              <a:gd name="T12" fmla="*/ 0 w 233"/>
              <a:gd name="T13" fmla="*/ 234 h 271"/>
              <a:gd name="T14" fmla="*/ 28 w 233"/>
              <a:gd name="T15" fmla="*/ 90 h 271"/>
              <a:gd name="T16" fmla="*/ 56 w 233"/>
              <a:gd name="T17" fmla="*/ 20 h 271"/>
              <a:gd name="T18" fmla="*/ 122 w 233"/>
              <a:gd name="T19" fmla="*/ 0 h 271"/>
              <a:gd name="T20" fmla="*/ 103 w 233"/>
              <a:gd name="T21" fmla="*/ 65 h 271"/>
              <a:gd name="T22" fmla="*/ 61 w 233"/>
              <a:gd name="T23" fmla="*/ 84 h 271"/>
              <a:gd name="T24" fmla="*/ 43 w 233"/>
              <a:gd name="T25" fmla="*/ 31 h 271"/>
              <a:gd name="T26" fmla="*/ 80 w 233"/>
              <a:gd name="T27" fmla="*/ 137 h 271"/>
              <a:gd name="T28" fmla="*/ 55 w 233"/>
              <a:gd name="T29" fmla="*/ 181 h 271"/>
              <a:gd name="T30" fmla="*/ 80 w 233"/>
              <a:gd name="T31" fmla="*/ 137 h 271"/>
              <a:gd name="T32" fmla="*/ 180 w 233"/>
              <a:gd name="T33" fmla="*/ 126 h 271"/>
              <a:gd name="T34" fmla="*/ 214 w 233"/>
              <a:gd name="T35" fmla="*/ 119 h 271"/>
              <a:gd name="T36" fmla="*/ 196 w 233"/>
              <a:gd name="T37" fmla="*/ 205 h 271"/>
              <a:gd name="T38" fmla="*/ 196 w 233"/>
              <a:gd name="T39" fmla="*/ 225 h 271"/>
              <a:gd name="T40" fmla="*/ 196 w 233"/>
              <a:gd name="T41" fmla="*/ 205 h 271"/>
              <a:gd name="T42" fmla="*/ 187 w 233"/>
              <a:gd name="T43" fmla="*/ 185 h 271"/>
              <a:gd name="T44" fmla="*/ 206 w 233"/>
              <a:gd name="T45" fmla="*/ 185 h 271"/>
              <a:gd name="T46" fmla="*/ 180 w 233"/>
              <a:gd name="T47" fmla="*/ 151 h 271"/>
              <a:gd name="T48" fmla="*/ 214 w 233"/>
              <a:gd name="T49" fmla="*/ 158 h 271"/>
              <a:gd name="T50" fmla="*/ 180 w 233"/>
              <a:gd name="T51" fmla="*/ 151 h 271"/>
              <a:gd name="T52" fmla="*/ 180 w 233"/>
              <a:gd name="T53" fmla="*/ 147 h 271"/>
              <a:gd name="T54" fmla="*/ 214 w 233"/>
              <a:gd name="T55" fmla="*/ 141 h 271"/>
              <a:gd name="T56" fmla="*/ 180 w 233"/>
              <a:gd name="T57" fmla="*/ 130 h 271"/>
              <a:gd name="T58" fmla="*/ 214 w 233"/>
              <a:gd name="T59" fmla="*/ 136 h 271"/>
              <a:gd name="T60" fmla="*/ 180 w 233"/>
              <a:gd name="T61" fmla="*/ 130 h 271"/>
              <a:gd name="T62" fmla="*/ 34 w 233"/>
              <a:gd name="T63" fmla="*/ 159 h 271"/>
              <a:gd name="T64" fmla="*/ 71 w 233"/>
              <a:gd name="T65" fmla="*/ 226 h 271"/>
              <a:gd name="T66" fmla="*/ 170 w 233"/>
              <a:gd name="T67" fmla="*/ 189 h 271"/>
              <a:gd name="T68" fmla="*/ 133 w 233"/>
              <a:gd name="T69" fmla="*/ 122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33" h="271">
                <a:moveTo>
                  <a:pt x="205" y="90"/>
                </a:moveTo>
                <a:cubicBezTo>
                  <a:pt x="221" y="90"/>
                  <a:pt x="233" y="103"/>
                  <a:pt x="233" y="118"/>
                </a:cubicBezTo>
                <a:cubicBezTo>
                  <a:pt x="233" y="234"/>
                  <a:pt x="233" y="234"/>
                  <a:pt x="233" y="234"/>
                </a:cubicBezTo>
                <a:cubicBezTo>
                  <a:pt x="233" y="250"/>
                  <a:pt x="221" y="262"/>
                  <a:pt x="205" y="262"/>
                </a:cubicBezTo>
                <a:cubicBezTo>
                  <a:pt x="200" y="262"/>
                  <a:pt x="200" y="262"/>
                  <a:pt x="200" y="262"/>
                </a:cubicBezTo>
                <a:cubicBezTo>
                  <a:pt x="200" y="271"/>
                  <a:pt x="200" y="271"/>
                  <a:pt x="200" y="271"/>
                </a:cubicBezTo>
                <a:cubicBezTo>
                  <a:pt x="175" y="271"/>
                  <a:pt x="175" y="271"/>
                  <a:pt x="175" y="271"/>
                </a:cubicBezTo>
                <a:cubicBezTo>
                  <a:pt x="175" y="262"/>
                  <a:pt x="175" y="262"/>
                  <a:pt x="175" y="262"/>
                </a:cubicBezTo>
                <a:cubicBezTo>
                  <a:pt x="57" y="262"/>
                  <a:pt x="57" y="262"/>
                  <a:pt x="57" y="262"/>
                </a:cubicBezTo>
                <a:cubicBezTo>
                  <a:pt x="57" y="271"/>
                  <a:pt x="57" y="271"/>
                  <a:pt x="57" y="271"/>
                </a:cubicBezTo>
                <a:cubicBezTo>
                  <a:pt x="32" y="271"/>
                  <a:pt x="32" y="271"/>
                  <a:pt x="32" y="271"/>
                </a:cubicBezTo>
                <a:cubicBezTo>
                  <a:pt x="32" y="262"/>
                  <a:pt x="32" y="262"/>
                  <a:pt x="32" y="262"/>
                </a:cubicBezTo>
                <a:cubicBezTo>
                  <a:pt x="28" y="262"/>
                  <a:pt x="28" y="262"/>
                  <a:pt x="28" y="262"/>
                </a:cubicBezTo>
                <a:cubicBezTo>
                  <a:pt x="13" y="262"/>
                  <a:pt x="0" y="250"/>
                  <a:pt x="0" y="234"/>
                </a:cubicBezTo>
                <a:cubicBezTo>
                  <a:pt x="0" y="118"/>
                  <a:pt x="0" y="118"/>
                  <a:pt x="0" y="118"/>
                </a:cubicBezTo>
                <a:cubicBezTo>
                  <a:pt x="0" y="103"/>
                  <a:pt x="13" y="90"/>
                  <a:pt x="28" y="90"/>
                </a:cubicBezTo>
                <a:cubicBezTo>
                  <a:pt x="91" y="90"/>
                  <a:pt x="155" y="90"/>
                  <a:pt x="205" y="90"/>
                </a:cubicBezTo>
                <a:close/>
                <a:moveTo>
                  <a:pt x="56" y="20"/>
                </a:moveTo>
                <a:cubicBezTo>
                  <a:pt x="87" y="57"/>
                  <a:pt x="87" y="57"/>
                  <a:pt x="87" y="57"/>
                </a:cubicBezTo>
                <a:cubicBezTo>
                  <a:pt x="122" y="0"/>
                  <a:pt x="122" y="0"/>
                  <a:pt x="122" y="0"/>
                </a:cubicBezTo>
                <a:cubicBezTo>
                  <a:pt x="137" y="9"/>
                  <a:pt x="137" y="9"/>
                  <a:pt x="137" y="9"/>
                </a:cubicBezTo>
                <a:cubicBezTo>
                  <a:pt x="103" y="65"/>
                  <a:pt x="103" y="65"/>
                  <a:pt x="103" y="65"/>
                </a:cubicBezTo>
                <a:cubicBezTo>
                  <a:pt x="110" y="69"/>
                  <a:pt x="114" y="76"/>
                  <a:pt x="116" y="84"/>
                </a:cubicBezTo>
                <a:cubicBezTo>
                  <a:pt x="61" y="84"/>
                  <a:pt x="61" y="84"/>
                  <a:pt x="61" y="84"/>
                </a:cubicBezTo>
                <a:cubicBezTo>
                  <a:pt x="62" y="77"/>
                  <a:pt x="66" y="70"/>
                  <a:pt x="72" y="66"/>
                </a:cubicBezTo>
                <a:cubicBezTo>
                  <a:pt x="43" y="31"/>
                  <a:pt x="43" y="31"/>
                  <a:pt x="43" y="31"/>
                </a:cubicBezTo>
                <a:cubicBezTo>
                  <a:pt x="56" y="20"/>
                  <a:pt x="56" y="20"/>
                  <a:pt x="56" y="20"/>
                </a:cubicBezTo>
                <a:close/>
                <a:moveTo>
                  <a:pt x="80" y="137"/>
                </a:moveTo>
                <a:cubicBezTo>
                  <a:pt x="71" y="132"/>
                  <a:pt x="58" y="137"/>
                  <a:pt x="51" y="149"/>
                </a:cubicBezTo>
                <a:cubicBezTo>
                  <a:pt x="44" y="161"/>
                  <a:pt x="46" y="175"/>
                  <a:pt x="55" y="181"/>
                </a:cubicBezTo>
                <a:cubicBezTo>
                  <a:pt x="64" y="186"/>
                  <a:pt x="69" y="175"/>
                  <a:pt x="76" y="163"/>
                </a:cubicBezTo>
                <a:cubicBezTo>
                  <a:pt x="83" y="151"/>
                  <a:pt x="89" y="142"/>
                  <a:pt x="80" y="137"/>
                </a:cubicBezTo>
                <a:close/>
                <a:moveTo>
                  <a:pt x="180" y="119"/>
                </a:moveTo>
                <a:cubicBezTo>
                  <a:pt x="180" y="126"/>
                  <a:pt x="180" y="126"/>
                  <a:pt x="180" y="126"/>
                </a:cubicBezTo>
                <a:cubicBezTo>
                  <a:pt x="214" y="126"/>
                  <a:pt x="214" y="126"/>
                  <a:pt x="214" y="126"/>
                </a:cubicBezTo>
                <a:cubicBezTo>
                  <a:pt x="214" y="119"/>
                  <a:pt x="214" y="119"/>
                  <a:pt x="214" y="119"/>
                </a:cubicBezTo>
                <a:cubicBezTo>
                  <a:pt x="180" y="119"/>
                  <a:pt x="180" y="119"/>
                  <a:pt x="180" y="119"/>
                </a:cubicBezTo>
                <a:close/>
                <a:moveTo>
                  <a:pt x="196" y="205"/>
                </a:moveTo>
                <a:cubicBezTo>
                  <a:pt x="191" y="205"/>
                  <a:pt x="187" y="210"/>
                  <a:pt x="187" y="215"/>
                </a:cubicBezTo>
                <a:cubicBezTo>
                  <a:pt x="187" y="220"/>
                  <a:pt x="191" y="225"/>
                  <a:pt x="196" y="225"/>
                </a:cubicBezTo>
                <a:cubicBezTo>
                  <a:pt x="202" y="225"/>
                  <a:pt x="206" y="220"/>
                  <a:pt x="206" y="215"/>
                </a:cubicBezTo>
                <a:cubicBezTo>
                  <a:pt x="206" y="210"/>
                  <a:pt x="202" y="205"/>
                  <a:pt x="196" y="205"/>
                </a:cubicBezTo>
                <a:close/>
                <a:moveTo>
                  <a:pt x="196" y="176"/>
                </a:moveTo>
                <a:cubicBezTo>
                  <a:pt x="191" y="176"/>
                  <a:pt x="187" y="180"/>
                  <a:pt x="187" y="185"/>
                </a:cubicBezTo>
                <a:cubicBezTo>
                  <a:pt x="187" y="191"/>
                  <a:pt x="191" y="195"/>
                  <a:pt x="196" y="195"/>
                </a:cubicBezTo>
                <a:cubicBezTo>
                  <a:pt x="202" y="195"/>
                  <a:pt x="206" y="191"/>
                  <a:pt x="206" y="185"/>
                </a:cubicBezTo>
                <a:cubicBezTo>
                  <a:pt x="206" y="180"/>
                  <a:pt x="202" y="176"/>
                  <a:pt x="196" y="176"/>
                </a:cubicBezTo>
                <a:close/>
                <a:moveTo>
                  <a:pt x="180" y="151"/>
                </a:moveTo>
                <a:cubicBezTo>
                  <a:pt x="180" y="158"/>
                  <a:pt x="180" y="158"/>
                  <a:pt x="180" y="158"/>
                </a:cubicBezTo>
                <a:cubicBezTo>
                  <a:pt x="214" y="158"/>
                  <a:pt x="214" y="158"/>
                  <a:pt x="214" y="158"/>
                </a:cubicBezTo>
                <a:cubicBezTo>
                  <a:pt x="214" y="151"/>
                  <a:pt x="214" y="151"/>
                  <a:pt x="214" y="151"/>
                </a:cubicBezTo>
                <a:cubicBezTo>
                  <a:pt x="180" y="151"/>
                  <a:pt x="180" y="151"/>
                  <a:pt x="180" y="151"/>
                </a:cubicBezTo>
                <a:close/>
                <a:moveTo>
                  <a:pt x="180" y="141"/>
                </a:moveTo>
                <a:cubicBezTo>
                  <a:pt x="180" y="147"/>
                  <a:pt x="180" y="147"/>
                  <a:pt x="180" y="147"/>
                </a:cubicBezTo>
                <a:cubicBezTo>
                  <a:pt x="214" y="147"/>
                  <a:pt x="214" y="147"/>
                  <a:pt x="214" y="147"/>
                </a:cubicBezTo>
                <a:cubicBezTo>
                  <a:pt x="214" y="141"/>
                  <a:pt x="214" y="141"/>
                  <a:pt x="214" y="141"/>
                </a:cubicBezTo>
                <a:cubicBezTo>
                  <a:pt x="180" y="141"/>
                  <a:pt x="180" y="141"/>
                  <a:pt x="180" y="141"/>
                </a:cubicBezTo>
                <a:close/>
                <a:moveTo>
                  <a:pt x="180" y="130"/>
                </a:moveTo>
                <a:cubicBezTo>
                  <a:pt x="180" y="136"/>
                  <a:pt x="180" y="136"/>
                  <a:pt x="180" y="136"/>
                </a:cubicBezTo>
                <a:cubicBezTo>
                  <a:pt x="214" y="136"/>
                  <a:pt x="214" y="136"/>
                  <a:pt x="214" y="136"/>
                </a:cubicBezTo>
                <a:cubicBezTo>
                  <a:pt x="214" y="130"/>
                  <a:pt x="214" y="130"/>
                  <a:pt x="214" y="130"/>
                </a:cubicBezTo>
                <a:cubicBezTo>
                  <a:pt x="180" y="130"/>
                  <a:pt x="180" y="130"/>
                  <a:pt x="180" y="130"/>
                </a:cubicBezTo>
                <a:close/>
                <a:moveTo>
                  <a:pt x="71" y="122"/>
                </a:moveTo>
                <a:cubicBezTo>
                  <a:pt x="51" y="122"/>
                  <a:pt x="34" y="139"/>
                  <a:pt x="34" y="159"/>
                </a:cubicBezTo>
                <a:cubicBezTo>
                  <a:pt x="34" y="189"/>
                  <a:pt x="34" y="189"/>
                  <a:pt x="34" y="189"/>
                </a:cubicBezTo>
                <a:cubicBezTo>
                  <a:pt x="34" y="210"/>
                  <a:pt x="51" y="226"/>
                  <a:pt x="71" y="226"/>
                </a:cubicBezTo>
                <a:cubicBezTo>
                  <a:pt x="133" y="226"/>
                  <a:pt x="133" y="226"/>
                  <a:pt x="133" y="226"/>
                </a:cubicBezTo>
                <a:cubicBezTo>
                  <a:pt x="153" y="226"/>
                  <a:pt x="170" y="210"/>
                  <a:pt x="170" y="189"/>
                </a:cubicBezTo>
                <a:cubicBezTo>
                  <a:pt x="170" y="159"/>
                  <a:pt x="170" y="159"/>
                  <a:pt x="170" y="159"/>
                </a:cubicBezTo>
                <a:cubicBezTo>
                  <a:pt x="170" y="139"/>
                  <a:pt x="153" y="122"/>
                  <a:pt x="133" y="122"/>
                </a:cubicBezTo>
                <a:lnTo>
                  <a:pt x="71" y="12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25" tIns="45714" rIns="91425" bIns="45714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0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112" name="Group 1111"/>
          <p:cNvGrpSpPr/>
          <p:nvPr/>
        </p:nvGrpSpPr>
        <p:grpSpPr>
          <a:xfrm>
            <a:off x="6349016" y="2651969"/>
            <a:ext cx="1852427" cy="1011820"/>
            <a:chOff x="1098171" y="3570851"/>
            <a:chExt cx="1745511" cy="1011873"/>
          </a:xfrm>
        </p:grpSpPr>
        <p:sp>
          <p:nvSpPr>
            <p:cNvPr id="1113" name="TextBox 1112"/>
            <p:cNvSpPr txBox="1"/>
            <p:nvPr/>
          </p:nvSpPr>
          <p:spPr>
            <a:xfrm>
              <a:off x="1103757" y="3570851"/>
              <a:ext cx="1273805" cy="3323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3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3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14" name="Rectangle 1113"/>
            <p:cNvSpPr/>
            <p:nvPr/>
          </p:nvSpPr>
          <p:spPr>
            <a:xfrm>
              <a:off x="1098171" y="3899582"/>
              <a:ext cx="1745511" cy="6831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30" name="Group 1129"/>
          <p:cNvGrpSpPr/>
          <p:nvPr/>
        </p:nvGrpSpPr>
        <p:grpSpPr>
          <a:xfrm>
            <a:off x="9063387" y="2651970"/>
            <a:ext cx="1885214" cy="1011822"/>
            <a:chOff x="1098171" y="3570851"/>
            <a:chExt cx="1776406" cy="1011875"/>
          </a:xfrm>
        </p:grpSpPr>
        <p:sp>
          <p:nvSpPr>
            <p:cNvPr id="1131" name="TextBox 1130"/>
            <p:cNvSpPr txBox="1"/>
            <p:nvPr/>
          </p:nvSpPr>
          <p:spPr>
            <a:xfrm>
              <a:off x="1103759" y="3570851"/>
              <a:ext cx="1273805" cy="3323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3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3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32" name="Rectangle 1131"/>
            <p:cNvSpPr/>
            <p:nvPr/>
          </p:nvSpPr>
          <p:spPr>
            <a:xfrm>
              <a:off x="1098171" y="3899584"/>
              <a:ext cx="1776406" cy="6831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33" name="Group 1132"/>
          <p:cNvGrpSpPr/>
          <p:nvPr/>
        </p:nvGrpSpPr>
        <p:grpSpPr>
          <a:xfrm>
            <a:off x="6349017" y="3645989"/>
            <a:ext cx="1820283" cy="1011820"/>
            <a:chOff x="1098171" y="3570851"/>
            <a:chExt cx="1715222" cy="1011873"/>
          </a:xfrm>
        </p:grpSpPr>
        <p:sp>
          <p:nvSpPr>
            <p:cNvPr id="1134" name="TextBox 1133"/>
            <p:cNvSpPr txBox="1"/>
            <p:nvPr/>
          </p:nvSpPr>
          <p:spPr>
            <a:xfrm>
              <a:off x="1112468" y="3570851"/>
              <a:ext cx="1273805" cy="3323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3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altLang="zh-CN" sz="13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35" name="Rectangle 1134"/>
            <p:cNvSpPr/>
            <p:nvPr/>
          </p:nvSpPr>
          <p:spPr>
            <a:xfrm>
              <a:off x="1098171" y="3899582"/>
              <a:ext cx="1715222" cy="6831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36" name="Group 1135"/>
          <p:cNvGrpSpPr/>
          <p:nvPr/>
        </p:nvGrpSpPr>
        <p:grpSpPr>
          <a:xfrm>
            <a:off x="9063388" y="3645989"/>
            <a:ext cx="1863097" cy="1011820"/>
            <a:chOff x="1098171" y="3570851"/>
            <a:chExt cx="1755565" cy="1011873"/>
          </a:xfrm>
        </p:grpSpPr>
        <p:sp>
          <p:nvSpPr>
            <p:cNvPr id="1137" name="TextBox 1136"/>
            <p:cNvSpPr txBox="1"/>
            <p:nvPr/>
          </p:nvSpPr>
          <p:spPr>
            <a:xfrm>
              <a:off x="1103757" y="3570851"/>
              <a:ext cx="1273805" cy="3323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3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altLang="zh-CN" sz="13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38" name="Rectangle 1137"/>
            <p:cNvSpPr/>
            <p:nvPr/>
          </p:nvSpPr>
          <p:spPr>
            <a:xfrm>
              <a:off x="1098171" y="3899582"/>
              <a:ext cx="1755565" cy="6831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39" name="Group 1138"/>
          <p:cNvGrpSpPr/>
          <p:nvPr/>
        </p:nvGrpSpPr>
        <p:grpSpPr>
          <a:xfrm>
            <a:off x="6349016" y="4688651"/>
            <a:ext cx="1958817" cy="864118"/>
            <a:chOff x="1098172" y="3570851"/>
            <a:chExt cx="1845760" cy="864164"/>
          </a:xfrm>
        </p:grpSpPr>
        <p:sp>
          <p:nvSpPr>
            <p:cNvPr id="1140" name="TextBox 1139"/>
            <p:cNvSpPr txBox="1"/>
            <p:nvPr/>
          </p:nvSpPr>
          <p:spPr>
            <a:xfrm>
              <a:off x="1103756" y="3570851"/>
              <a:ext cx="1273805" cy="3323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3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altLang="zh-CN" sz="13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41" name="Rectangle 1140"/>
            <p:cNvSpPr/>
            <p:nvPr/>
          </p:nvSpPr>
          <p:spPr>
            <a:xfrm>
              <a:off x="1098172" y="3899580"/>
              <a:ext cx="1845760" cy="5354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42" name="Group 1141"/>
          <p:cNvGrpSpPr/>
          <p:nvPr/>
        </p:nvGrpSpPr>
        <p:grpSpPr>
          <a:xfrm>
            <a:off x="9063387" y="4688653"/>
            <a:ext cx="1863096" cy="1011820"/>
            <a:chOff x="1098172" y="3570851"/>
            <a:chExt cx="1755564" cy="1011873"/>
          </a:xfrm>
        </p:grpSpPr>
        <p:sp>
          <p:nvSpPr>
            <p:cNvPr id="1143" name="TextBox 1142"/>
            <p:cNvSpPr txBox="1"/>
            <p:nvPr/>
          </p:nvSpPr>
          <p:spPr>
            <a:xfrm>
              <a:off x="1106348" y="3570851"/>
              <a:ext cx="1273805" cy="3323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3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altLang="zh-CN" sz="13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44" name="Rectangle 1143"/>
            <p:cNvSpPr/>
            <p:nvPr/>
          </p:nvSpPr>
          <p:spPr>
            <a:xfrm>
              <a:off x="1098172" y="3899582"/>
              <a:ext cx="1755564" cy="6831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88" name="TextBox 23"/>
          <p:cNvSpPr txBox="1"/>
          <p:nvPr/>
        </p:nvSpPr>
        <p:spPr>
          <a:xfrm>
            <a:off x="292689" y="41689"/>
            <a:ext cx="3072341" cy="618455"/>
          </a:xfrm>
          <a:prstGeom prst="rect">
            <a:avLst/>
          </a:prstGeom>
          <a:noFill/>
        </p:spPr>
        <p:txBody>
          <a:bodyPr wrap="square" lIns="86694" tIns="43347" rIns="86694" bIns="43347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300" dirty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rPr>
              <a:t>ADD THE TITLE WORDS</a:t>
            </a:r>
            <a:endParaRPr lang="en-GB" altLang="zh-CN" sz="2300" dirty="0">
              <a:solidFill>
                <a:schemeClr val="accent1"/>
              </a:solidFill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3705">
        <p14:pan/>
      </p:transition>
    </mc:Choice>
    <mc:Fallback xmlns="">
      <p:transition spd="slow" advTm="370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1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1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1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1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6" grpId="0" animBg="1"/>
      <p:bldP spid="1107" grpId="0" animBg="1"/>
      <p:bldP spid="1108" grpId="0" animBg="1"/>
      <p:bldP spid="1109" grpId="0" animBg="1"/>
      <p:bldP spid="1110" grpId="0" animBg="1"/>
      <p:bldP spid="11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" name="Group 120"/>
          <p:cNvGrpSpPr/>
          <p:nvPr/>
        </p:nvGrpSpPr>
        <p:grpSpPr>
          <a:xfrm rot="1203774">
            <a:off x="2172437" y="2793328"/>
            <a:ext cx="304741" cy="1468775"/>
            <a:chOff x="2971802" y="2190750"/>
            <a:chExt cx="228598" cy="1101725"/>
          </a:xfrm>
        </p:grpSpPr>
        <p:cxnSp>
          <p:nvCxnSpPr>
            <p:cNvPr id="122" name="Straight Connector 121"/>
            <p:cNvCxnSpPr/>
            <p:nvPr/>
          </p:nvCxnSpPr>
          <p:spPr>
            <a:xfrm rot="16200000" flipV="1">
              <a:off x="2478088" y="2684463"/>
              <a:ext cx="1101725" cy="1143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 rot="5400000" flipH="1" flipV="1">
              <a:off x="2592387" y="2684463"/>
              <a:ext cx="1101725" cy="1143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0" name="Group 129"/>
          <p:cNvGrpSpPr/>
          <p:nvPr/>
        </p:nvGrpSpPr>
        <p:grpSpPr>
          <a:xfrm>
            <a:off x="2426382" y="1939065"/>
            <a:ext cx="1117394" cy="1117456"/>
            <a:chOff x="1657350" y="1428750"/>
            <a:chExt cx="838200" cy="838200"/>
          </a:xfrm>
        </p:grpSpPr>
        <p:sp>
          <p:nvSpPr>
            <p:cNvPr id="118" name="Rectangle 117"/>
            <p:cNvSpPr/>
            <p:nvPr/>
          </p:nvSpPr>
          <p:spPr>
            <a:xfrm>
              <a:off x="1657350" y="1428750"/>
              <a:ext cx="838200" cy="838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7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5" name="Freeform 52"/>
            <p:cNvSpPr>
              <a:spLocks noEditPoints="1"/>
            </p:cNvSpPr>
            <p:nvPr/>
          </p:nvSpPr>
          <p:spPr bwMode="auto">
            <a:xfrm>
              <a:off x="1890341" y="1647623"/>
              <a:ext cx="372219" cy="400455"/>
            </a:xfrm>
            <a:custGeom>
              <a:avLst/>
              <a:gdLst/>
              <a:ahLst/>
              <a:cxnLst>
                <a:cxn ang="0">
                  <a:pos x="67" y="67"/>
                </a:cxn>
                <a:cxn ang="0">
                  <a:pos x="61" y="72"/>
                </a:cxn>
                <a:cxn ang="0">
                  <a:pos x="5" y="72"/>
                </a:cxn>
                <a:cxn ang="0">
                  <a:pos x="0" y="67"/>
                </a:cxn>
                <a:cxn ang="0">
                  <a:pos x="0" y="16"/>
                </a:cxn>
                <a:cxn ang="0">
                  <a:pos x="5" y="11"/>
                </a:cxn>
                <a:cxn ang="0">
                  <a:pos x="10" y="11"/>
                </a:cxn>
                <a:cxn ang="0">
                  <a:pos x="10" y="7"/>
                </a:cxn>
                <a:cxn ang="0">
                  <a:pos x="16" y="0"/>
                </a:cxn>
                <a:cxn ang="0">
                  <a:pos x="19" y="0"/>
                </a:cxn>
                <a:cxn ang="0">
                  <a:pos x="25" y="7"/>
                </a:cxn>
                <a:cxn ang="0">
                  <a:pos x="25" y="11"/>
                </a:cxn>
                <a:cxn ang="0">
                  <a:pos x="41" y="11"/>
                </a:cxn>
                <a:cxn ang="0">
                  <a:pos x="41" y="7"/>
                </a:cxn>
                <a:cxn ang="0">
                  <a:pos x="47" y="0"/>
                </a:cxn>
                <a:cxn ang="0">
                  <a:pos x="50" y="0"/>
                </a:cxn>
                <a:cxn ang="0">
                  <a:pos x="56" y="7"/>
                </a:cxn>
                <a:cxn ang="0">
                  <a:pos x="56" y="11"/>
                </a:cxn>
                <a:cxn ang="0">
                  <a:pos x="61" y="11"/>
                </a:cxn>
                <a:cxn ang="0">
                  <a:pos x="67" y="16"/>
                </a:cxn>
                <a:cxn ang="0">
                  <a:pos x="67" y="67"/>
                </a:cxn>
                <a:cxn ang="0">
                  <a:pos x="61" y="67"/>
                </a:cxn>
                <a:cxn ang="0">
                  <a:pos x="61" y="26"/>
                </a:cxn>
                <a:cxn ang="0">
                  <a:pos x="5" y="26"/>
                </a:cxn>
                <a:cxn ang="0">
                  <a:pos x="5" y="67"/>
                </a:cxn>
                <a:cxn ang="0">
                  <a:pos x="61" y="67"/>
                </a:cxn>
                <a:cxn ang="0">
                  <a:pos x="20" y="7"/>
                </a:cxn>
                <a:cxn ang="0">
                  <a:pos x="19" y="5"/>
                </a:cxn>
                <a:cxn ang="0">
                  <a:pos x="16" y="5"/>
                </a:cxn>
                <a:cxn ang="0">
                  <a:pos x="15" y="7"/>
                </a:cxn>
                <a:cxn ang="0">
                  <a:pos x="15" y="18"/>
                </a:cxn>
                <a:cxn ang="0">
                  <a:pos x="16" y="20"/>
                </a:cxn>
                <a:cxn ang="0">
                  <a:pos x="19" y="20"/>
                </a:cxn>
                <a:cxn ang="0">
                  <a:pos x="20" y="18"/>
                </a:cxn>
                <a:cxn ang="0">
                  <a:pos x="20" y="7"/>
                </a:cxn>
                <a:cxn ang="0">
                  <a:pos x="51" y="7"/>
                </a:cxn>
                <a:cxn ang="0">
                  <a:pos x="50" y="5"/>
                </a:cxn>
                <a:cxn ang="0">
                  <a:pos x="47" y="5"/>
                </a:cxn>
                <a:cxn ang="0">
                  <a:pos x="46" y="7"/>
                </a:cxn>
                <a:cxn ang="0">
                  <a:pos x="46" y="18"/>
                </a:cxn>
                <a:cxn ang="0">
                  <a:pos x="47" y="20"/>
                </a:cxn>
                <a:cxn ang="0">
                  <a:pos x="50" y="20"/>
                </a:cxn>
                <a:cxn ang="0">
                  <a:pos x="51" y="18"/>
                </a:cxn>
                <a:cxn ang="0">
                  <a:pos x="51" y="7"/>
                </a:cxn>
              </a:cxnLst>
              <a:rect l="0" t="0" r="r" b="b"/>
              <a:pathLst>
                <a:path w="67" h="72">
                  <a:moveTo>
                    <a:pt x="67" y="67"/>
                  </a:moveTo>
                  <a:cubicBezTo>
                    <a:pt x="67" y="70"/>
                    <a:pt x="64" y="72"/>
                    <a:pt x="61" y="72"/>
                  </a:cubicBezTo>
                  <a:cubicBezTo>
                    <a:pt x="5" y="72"/>
                    <a:pt x="5" y="72"/>
                    <a:pt x="5" y="72"/>
                  </a:cubicBezTo>
                  <a:cubicBezTo>
                    <a:pt x="2" y="72"/>
                    <a:pt x="0" y="70"/>
                    <a:pt x="0" y="67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2" y="11"/>
                    <a:pt x="5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3"/>
                    <a:pt x="13" y="0"/>
                    <a:pt x="16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3" y="0"/>
                    <a:pt x="25" y="3"/>
                    <a:pt x="25" y="7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1" y="3"/>
                    <a:pt x="44" y="0"/>
                    <a:pt x="47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3" y="0"/>
                    <a:pt x="56" y="3"/>
                    <a:pt x="56" y="7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61" y="11"/>
                    <a:pt x="61" y="11"/>
                    <a:pt x="61" y="11"/>
                  </a:cubicBezTo>
                  <a:cubicBezTo>
                    <a:pt x="64" y="11"/>
                    <a:pt x="67" y="13"/>
                    <a:pt x="67" y="16"/>
                  </a:cubicBezTo>
                  <a:lnTo>
                    <a:pt x="67" y="67"/>
                  </a:lnTo>
                  <a:close/>
                  <a:moveTo>
                    <a:pt x="61" y="67"/>
                  </a:moveTo>
                  <a:cubicBezTo>
                    <a:pt x="61" y="26"/>
                    <a:pt x="61" y="26"/>
                    <a:pt x="61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67"/>
                    <a:pt x="5" y="67"/>
                    <a:pt x="5" y="67"/>
                  </a:cubicBezTo>
                  <a:lnTo>
                    <a:pt x="61" y="67"/>
                  </a:lnTo>
                  <a:close/>
                  <a:moveTo>
                    <a:pt x="20" y="7"/>
                  </a:moveTo>
                  <a:cubicBezTo>
                    <a:pt x="20" y="6"/>
                    <a:pt x="20" y="5"/>
                    <a:pt x="19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5" y="6"/>
                    <a:pt x="15" y="7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9"/>
                    <a:pt x="16" y="20"/>
                    <a:pt x="16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0" y="20"/>
                    <a:pt x="20" y="19"/>
                    <a:pt x="20" y="18"/>
                  </a:cubicBezTo>
                  <a:lnTo>
                    <a:pt x="20" y="7"/>
                  </a:lnTo>
                  <a:close/>
                  <a:moveTo>
                    <a:pt x="51" y="7"/>
                  </a:moveTo>
                  <a:cubicBezTo>
                    <a:pt x="51" y="6"/>
                    <a:pt x="51" y="5"/>
                    <a:pt x="50" y="5"/>
                  </a:cubicBezTo>
                  <a:cubicBezTo>
                    <a:pt x="47" y="5"/>
                    <a:pt x="47" y="5"/>
                    <a:pt x="47" y="5"/>
                  </a:cubicBezTo>
                  <a:cubicBezTo>
                    <a:pt x="47" y="5"/>
                    <a:pt x="46" y="6"/>
                    <a:pt x="46" y="7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46" y="19"/>
                    <a:pt x="47" y="20"/>
                    <a:pt x="47" y="20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51" y="20"/>
                    <a:pt x="51" y="19"/>
                    <a:pt x="51" y="18"/>
                  </a:cubicBezTo>
                  <a:lnTo>
                    <a:pt x="51" y="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63" tIns="64282" rIns="128563" bIns="64282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7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4610385" y="3056518"/>
            <a:ext cx="304741" cy="1468775"/>
            <a:chOff x="2971801" y="2190750"/>
            <a:chExt cx="228599" cy="1101725"/>
          </a:xfrm>
        </p:grpSpPr>
        <p:cxnSp>
          <p:nvCxnSpPr>
            <p:cNvPr id="61" name="Straight Connector 60"/>
            <p:cNvCxnSpPr/>
            <p:nvPr/>
          </p:nvCxnSpPr>
          <p:spPr>
            <a:xfrm rot="16200000" flipV="1">
              <a:off x="2478088" y="2684463"/>
              <a:ext cx="1101725" cy="11430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5400000" flipH="1" flipV="1">
              <a:off x="2592387" y="2684463"/>
              <a:ext cx="1101725" cy="11430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1" name="Group 130"/>
          <p:cNvGrpSpPr/>
          <p:nvPr/>
        </p:nvGrpSpPr>
        <p:grpSpPr>
          <a:xfrm>
            <a:off x="4204054" y="1939065"/>
            <a:ext cx="1117394" cy="1117456"/>
            <a:chOff x="2905125" y="1428750"/>
            <a:chExt cx="838200" cy="838200"/>
          </a:xfrm>
        </p:grpSpPr>
        <p:sp>
          <p:nvSpPr>
            <p:cNvPr id="43" name="Rectangle 42"/>
            <p:cNvSpPr/>
            <p:nvPr/>
          </p:nvSpPr>
          <p:spPr>
            <a:xfrm>
              <a:off x="2905125" y="1428750"/>
              <a:ext cx="838200" cy="83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7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6" name="Freeform 48"/>
            <p:cNvSpPr/>
            <p:nvPr/>
          </p:nvSpPr>
          <p:spPr bwMode="auto">
            <a:xfrm>
              <a:off x="3221544" y="1661741"/>
              <a:ext cx="205362" cy="372219"/>
            </a:xfrm>
            <a:custGeom>
              <a:avLst/>
              <a:gdLst/>
              <a:ahLst/>
              <a:cxnLst>
                <a:cxn ang="0">
                  <a:pos x="36" y="20"/>
                </a:cxn>
                <a:cxn ang="0">
                  <a:pos x="15" y="66"/>
                </a:cxn>
                <a:cxn ang="0">
                  <a:pos x="13" y="67"/>
                </a:cxn>
                <a:cxn ang="0">
                  <a:pos x="12" y="67"/>
                </a:cxn>
                <a:cxn ang="0">
                  <a:pos x="11" y="65"/>
                </a:cxn>
                <a:cxn ang="0">
                  <a:pos x="19" y="33"/>
                </a:cxn>
                <a:cxn ang="0">
                  <a:pos x="3" y="37"/>
                </a:cxn>
                <a:cxn ang="0">
                  <a:pos x="2" y="37"/>
                </a:cxn>
                <a:cxn ang="0">
                  <a:pos x="1" y="36"/>
                </a:cxn>
                <a:cxn ang="0">
                  <a:pos x="1" y="35"/>
                </a:cxn>
                <a:cxn ang="0">
                  <a:pos x="9" y="2"/>
                </a:cxn>
                <a:cxn ang="0">
                  <a:pos x="10" y="0"/>
                </a:cxn>
                <a:cxn ang="0">
                  <a:pos x="24" y="0"/>
                </a:cxn>
                <a:cxn ang="0">
                  <a:pos x="25" y="2"/>
                </a:cxn>
                <a:cxn ang="0">
                  <a:pos x="25" y="3"/>
                </a:cxn>
                <a:cxn ang="0">
                  <a:pos x="18" y="21"/>
                </a:cxn>
                <a:cxn ang="0">
                  <a:pos x="34" y="18"/>
                </a:cxn>
                <a:cxn ang="0">
                  <a:pos x="35" y="17"/>
                </a:cxn>
                <a:cxn ang="0">
                  <a:pos x="36" y="18"/>
                </a:cxn>
                <a:cxn ang="0">
                  <a:pos x="36" y="20"/>
                </a:cxn>
              </a:cxnLst>
              <a:rect l="0" t="0" r="r" b="b"/>
              <a:pathLst>
                <a:path w="37" h="67">
                  <a:moveTo>
                    <a:pt x="36" y="20"/>
                  </a:moveTo>
                  <a:cubicBezTo>
                    <a:pt x="15" y="66"/>
                    <a:pt x="15" y="66"/>
                    <a:pt x="15" y="66"/>
                  </a:cubicBezTo>
                  <a:cubicBezTo>
                    <a:pt x="14" y="67"/>
                    <a:pt x="14" y="67"/>
                    <a:pt x="13" y="67"/>
                  </a:cubicBezTo>
                  <a:cubicBezTo>
                    <a:pt x="13" y="67"/>
                    <a:pt x="13" y="67"/>
                    <a:pt x="12" y="67"/>
                  </a:cubicBezTo>
                  <a:cubicBezTo>
                    <a:pt x="11" y="67"/>
                    <a:pt x="11" y="66"/>
                    <a:pt x="11" y="65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3" y="37"/>
                    <a:pt x="2" y="37"/>
                    <a:pt x="2" y="37"/>
                  </a:cubicBezTo>
                  <a:cubicBezTo>
                    <a:pt x="2" y="37"/>
                    <a:pt x="1" y="37"/>
                    <a:pt x="1" y="36"/>
                  </a:cubicBezTo>
                  <a:cubicBezTo>
                    <a:pt x="1" y="36"/>
                    <a:pt x="0" y="35"/>
                    <a:pt x="1" y="35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1"/>
                    <a:pt x="10" y="0"/>
                    <a:pt x="10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5" y="1"/>
                    <a:pt x="25" y="2"/>
                  </a:cubicBezTo>
                  <a:cubicBezTo>
                    <a:pt x="25" y="2"/>
                    <a:pt x="25" y="3"/>
                    <a:pt x="25" y="3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17"/>
                    <a:pt x="34" y="17"/>
                    <a:pt x="35" y="17"/>
                  </a:cubicBezTo>
                  <a:cubicBezTo>
                    <a:pt x="35" y="17"/>
                    <a:pt x="36" y="18"/>
                    <a:pt x="36" y="18"/>
                  </a:cubicBezTo>
                  <a:cubicBezTo>
                    <a:pt x="36" y="19"/>
                    <a:pt x="37" y="19"/>
                    <a:pt x="36" y="2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63" tIns="64282" rIns="128563" bIns="64282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7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6311870" y="3056518"/>
            <a:ext cx="304741" cy="1468775"/>
            <a:chOff x="2971801" y="2190750"/>
            <a:chExt cx="228599" cy="1101725"/>
          </a:xfrm>
        </p:grpSpPr>
        <p:cxnSp>
          <p:nvCxnSpPr>
            <p:cNvPr id="86" name="Straight Connector 85"/>
            <p:cNvCxnSpPr/>
            <p:nvPr/>
          </p:nvCxnSpPr>
          <p:spPr>
            <a:xfrm rot="16200000" flipV="1">
              <a:off x="2478088" y="2684463"/>
              <a:ext cx="1101725" cy="114300"/>
            </a:xfrm>
            <a:prstGeom prst="line">
              <a:avLst/>
            </a:prstGeom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 flipH="1" flipV="1">
              <a:off x="2592387" y="2684463"/>
              <a:ext cx="1101725" cy="114300"/>
            </a:xfrm>
            <a:prstGeom prst="line">
              <a:avLst/>
            </a:prstGeom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2" name="Group 131"/>
          <p:cNvGrpSpPr/>
          <p:nvPr/>
        </p:nvGrpSpPr>
        <p:grpSpPr>
          <a:xfrm>
            <a:off x="5905540" y="1939065"/>
            <a:ext cx="1117394" cy="1117456"/>
            <a:chOff x="4152900" y="1428750"/>
            <a:chExt cx="838200" cy="838200"/>
          </a:xfrm>
        </p:grpSpPr>
        <p:sp>
          <p:nvSpPr>
            <p:cNvPr id="82" name="Rectangle 81"/>
            <p:cNvSpPr/>
            <p:nvPr/>
          </p:nvSpPr>
          <p:spPr>
            <a:xfrm>
              <a:off x="4152900" y="1428750"/>
              <a:ext cx="838200" cy="838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7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7" name="Freeform 107"/>
            <p:cNvSpPr>
              <a:spLocks noEditPoints="1"/>
            </p:cNvSpPr>
            <p:nvPr/>
          </p:nvSpPr>
          <p:spPr bwMode="auto">
            <a:xfrm>
              <a:off x="4391025" y="1664308"/>
              <a:ext cx="361951" cy="367085"/>
            </a:xfrm>
            <a:custGeom>
              <a:avLst/>
              <a:gdLst/>
              <a:ahLst/>
              <a:cxnLst>
                <a:cxn ang="0">
                  <a:pos x="64" y="14"/>
                </a:cxn>
                <a:cxn ang="0">
                  <a:pos x="12" y="65"/>
                </a:cxn>
                <a:cxn ang="0">
                  <a:pos x="10" y="66"/>
                </a:cxn>
                <a:cxn ang="0">
                  <a:pos x="8" y="65"/>
                </a:cxn>
                <a:cxn ang="0">
                  <a:pos x="0" y="57"/>
                </a:cxn>
                <a:cxn ang="0">
                  <a:pos x="0" y="56"/>
                </a:cxn>
                <a:cxn ang="0">
                  <a:pos x="0" y="54"/>
                </a:cxn>
                <a:cxn ang="0">
                  <a:pos x="52" y="2"/>
                </a:cxn>
                <a:cxn ang="0">
                  <a:pos x="54" y="1"/>
                </a:cxn>
                <a:cxn ang="0">
                  <a:pos x="56" y="2"/>
                </a:cxn>
                <a:cxn ang="0">
                  <a:pos x="64" y="10"/>
                </a:cxn>
                <a:cxn ang="0">
                  <a:pos x="64" y="12"/>
                </a:cxn>
                <a:cxn ang="0">
                  <a:pos x="64" y="14"/>
                </a:cxn>
                <a:cxn ang="0">
                  <a:pos x="14" y="5"/>
                </a:cxn>
                <a:cxn ang="0">
                  <a:pos x="10" y="7"/>
                </a:cxn>
                <a:cxn ang="0">
                  <a:pos x="9" y="11"/>
                </a:cxn>
                <a:cxn ang="0">
                  <a:pos x="8" y="7"/>
                </a:cxn>
                <a:cxn ang="0">
                  <a:pos x="4" y="5"/>
                </a:cxn>
                <a:cxn ang="0">
                  <a:pos x="8" y="4"/>
                </a:cxn>
                <a:cxn ang="0">
                  <a:pos x="9" y="0"/>
                </a:cxn>
                <a:cxn ang="0">
                  <a:pos x="10" y="4"/>
                </a:cxn>
                <a:cxn ang="0">
                  <a:pos x="14" y="5"/>
                </a:cxn>
                <a:cxn ang="0">
                  <a:pos x="32" y="13"/>
                </a:cxn>
                <a:cxn ang="0">
                  <a:pos x="24" y="16"/>
                </a:cxn>
                <a:cxn ang="0">
                  <a:pos x="22" y="23"/>
                </a:cxn>
                <a:cxn ang="0">
                  <a:pos x="19" y="16"/>
                </a:cxn>
                <a:cxn ang="0">
                  <a:pos x="11" y="13"/>
                </a:cxn>
                <a:cxn ang="0">
                  <a:pos x="19" y="11"/>
                </a:cxn>
                <a:cxn ang="0">
                  <a:pos x="22" y="3"/>
                </a:cxn>
                <a:cxn ang="0">
                  <a:pos x="24" y="11"/>
                </a:cxn>
                <a:cxn ang="0">
                  <a:pos x="32" y="13"/>
                </a:cxn>
                <a:cxn ang="0">
                  <a:pos x="40" y="5"/>
                </a:cxn>
                <a:cxn ang="0">
                  <a:pos x="36" y="7"/>
                </a:cxn>
                <a:cxn ang="0">
                  <a:pos x="34" y="11"/>
                </a:cxn>
                <a:cxn ang="0">
                  <a:pos x="33" y="7"/>
                </a:cxn>
                <a:cxn ang="0">
                  <a:pos x="29" y="5"/>
                </a:cxn>
                <a:cxn ang="0">
                  <a:pos x="33" y="4"/>
                </a:cxn>
                <a:cxn ang="0">
                  <a:pos x="34" y="0"/>
                </a:cxn>
                <a:cxn ang="0">
                  <a:pos x="36" y="4"/>
                </a:cxn>
                <a:cxn ang="0">
                  <a:pos x="40" y="5"/>
                </a:cxn>
                <a:cxn ang="0">
                  <a:pos x="58" y="12"/>
                </a:cxn>
                <a:cxn ang="0">
                  <a:pos x="54" y="8"/>
                </a:cxn>
                <a:cxn ang="0">
                  <a:pos x="42" y="19"/>
                </a:cxn>
                <a:cxn ang="0">
                  <a:pos x="46" y="24"/>
                </a:cxn>
                <a:cxn ang="0">
                  <a:pos x="58" y="12"/>
                </a:cxn>
                <a:cxn ang="0">
                  <a:pos x="65" y="31"/>
                </a:cxn>
                <a:cxn ang="0">
                  <a:pos x="61" y="32"/>
                </a:cxn>
                <a:cxn ang="0">
                  <a:pos x="60" y="36"/>
                </a:cxn>
                <a:cxn ang="0">
                  <a:pos x="59" y="32"/>
                </a:cxn>
                <a:cxn ang="0">
                  <a:pos x="55" y="31"/>
                </a:cxn>
                <a:cxn ang="0">
                  <a:pos x="59" y="30"/>
                </a:cxn>
                <a:cxn ang="0">
                  <a:pos x="60" y="26"/>
                </a:cxn>
                <a:cxn ang="0">
                  <a:pos x="61" y="30"/>
                </a:cxn>
                <a:cxn ang="0">
                  <a:pos x="65" y="31"/>
                </a:cxn>
              </a:cxnLst>
              <a:rect l="0" t="0" r="r" b="b"/>
              <a:pathLst>
                <a:path w="65" h="66">
                  <a:moveTo>
                    <a:pt x="64" y="14"/>
                  </a:moveTo>
                  <a:cubicBezTo>
                    <a:pt x="12" y="65"/>
                    <a:pt x="12" y="65"/>
                    <a:pt x="12" y="65"/>
                  </a:cubicBezTo>
                  <a:cubicBezTo>
                    <a:pt x="11" y="66"/>
                    <a:pt x="11" y="66"/>
                    <a:pt x="10" y="66"/>
                  </a:cubicBezTo>
                  <a:cubicBezTo>
                    <a:pt x="9" y="66"/>
                    <a:pt x="9" y="66"/>
                    <a:pt x="8" y="65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6"/>
                    <a:pt x="0" y="56"/>
                  </a:cubicBezTo>
                  <a:cubicBezTo>
                    <a:pt x="0" y="55"/>
                    <a:pt x="0" y="54"/>
                    <a:pt x="0" y="54"/>
                  </a:cubicBezTo>
                  <a:cubicBezTo>
                    <a:pt x="52" y="2"/>
                    <a:pt x="52" y="2"/>
                    <a:pt x="52" y="2"/>
                  </a:cubicBezTo>
                  <a:cubicBezTo>
                    <a:pt x="52" y="2"/>
                    <a:pt x="53" y="1"/>
                    <a:pt x="54" y="1"/>
                  </a:cubicBezTo>
                  <a:cubicBezTo>
                    <a:pt x="54" y="1"/>
                    <a:pt x="55" y="2"/>
                    <a:pt x="56" y="2"/>
                  </a:cubicBezTo>
                  <a:cubicBezTo>
                    <a:pt x="64" y="10"/>
                    <a:pt x="64" y="10"/>
                    <a:pt x="64" y="10"/>
                  </a:cubicBezTo>
                  <a:cubicBezTo>
                    <a:pt x="64" y="11"/>
                    <a:pt x="64" y="11"/>
                    <a:pt x="64" y="12"/>
                  </a:cubicBezTo>
                  <a:cubicBezTo>
                    <a:pt x="64" y="13"/>
                    <a:pt x="64" y="13"/>
                    <a:pt x="64" y="14"/>
                  </a:cubicBezTo>
                  <a:close/>
                  <a:moveTo>
                    <a:pt x="14" y="5"/>
                  </a:moveTo>
                  <a:cubicBezTo>
                    <a:pt x="10" y="7"/>
                    <a:pt x="10" y="7"/>
                    <a:pt x="10" y="7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0" y="4"/>
                    <a:pt x="10" y="4"/>
                    <a:pt x="10" y="4"/>
                  </a:cubicBezTo>
                  <a:lnTo>
                    <a:pt x="14" y="5"/>
                  </a:lnTo>
                  <a:close/>
                  <a:moveTo>
                    <a:pt x="32" y="13"/>
                  </a:moveTo>
                  <a:cubicBezTo>
                    <a:pt x="24" y="16"/>
                    <a:pt x="24" y="16"/>
                    <a:pt x="24" y="16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4" y="11"/>
                    <a:pt x="24" y="11"/>
                    <a:pt x="24" y="11"/>
                  </a:cubicBezTo>
                  <a:lnTo>
                    <a:pt x="32" y="13"/>
                  </a:lnTo>
                  <a:close/>
                  <a:moveTo>
                    <a:pt x="40" y="5"/>
                  </a:moveTo>
                  <a:cubicBezTo>
                    <a:pt x="36" y="7"/>
                    <a:pt x="36" y="7"/>
                    <a:pt x="36" y="7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6" y="4"/>
                    <a:pt x="36" y="4"/>
                    <a:pt x="36" y="4"/>
                  </a:cubicBezTo>
                  <a:lnTo>
                    <a:pt x="40" y="5"/>
                  </a:lnTo>
                  <a:close/>
                  <a:moveTo>
                    <a:pt x="58" y="12"/>
                  </a:moveTo>
                  <a:cubicBezTo>
                    <a:pt x="54" y="8"/>
                    <a:pt x="54" y="8"/>
                    <a:pt x="54" y="8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46" y="24"/>
                    <a:pt x="46" y="24"/>
                    <a:pt x="46" y="24"/>
                  </a:cubicBezTo>
                  <a:lnTo>
                    <a:pt x="58" y="12"/>
                  </a:lnTo>
                  <a:close/>
                  <a:moveTo>
                    <a:pt x="65" y="31"/>
                  </a:moveTo>
                  <a:cubicBezTo>
                    <a:pt x="61" y="32"/>
                    <a:pt x="61" y="32"/>
                    <a:pt x="61" y="32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60" y="26"/>
                    <a:pt x="60" y="26"/>
                    <a:pt x="60" y="26"/>
                  </a:cubicBezTo>
                  <a:cubicBezTo>
                    <a:pt x="61" y="30"/>
                    <a:pt x="61" y="30"/>
                    <a:pt x="61" y="30"/>
                  </a:cubicBezTo>
                  <a:lnTo>
                    <a:pt x="65" y="3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63" tIns="64282" rIns="128563" bIns="64282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7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8038751" y="3056518"/>
            <a:ext cx="304741" cy="1468775"/>
            <a:chOff x="2971801" y="2190750"/>
            <a:chExt cx="228599" cy="1101725"/>
          </a:xfrm>
        </p:grpSpPr>
        <p:cxnSp>
          <p:nvCxnSpPr>
            <p:cNvPr id="94" name="Straight Connector 93"/>
            <p:cNvCxnSpPr/>
            <p:nvPr/>
          </p:nvCxnSpPr>
          <p:spPr>
            <a:xfrm rot="16200000" flipV="1">
              <a:off x="2478088" y="2684463"/>
              <a:ext cx="1101725" cy="11430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rot="5400000" flipH="1" flipV="1">
              <a:off x="2592387" y="2684463"/>
              <a:ext cx="1101725" cy="11430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3" name="Group 132"/>
          <p:cNvGrpSpPr/>
          <p:nvPr/>
        </p:nvGrpSpPr>
        <p:grpSpPr>
          <a:xfrm>
            <a:off x="7632419" y="1939065"/>
            <a:ext cx="1117394" cy="1117456"/>
            <a:chOff x="5400675" y="1428750"/>
            <a:chExt cx="838200" cy="838200"/>
          </a:xfrm>
        </p:grpSpPr>
        <p:sp>
          <p:nvSpPr>
            <p:cNvPr id="90" name="Rectangle 89"/>
            <p:cNvSpPr/>
            <p:nvPr/>
          </p:nvSpPr>
          <p:spPr>
            <a:xfrm>
              <a:off x="5400675" y="1428750"/>
              <a:ext cx="838200" cy="838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7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8" name="Freeform 130"/>
            <p:cNvSpPr>
              <a:spLocks noEditPoints="1"/>
            </p:cNvSpPr>
            <p:nvPr/>
          </p:nvSpPr>
          <p:spPr bwMode="auto">
            <a:xfrm>
              <a:off x="5633666" y="1661741"/>
              <a:ext cx="372219" cy="372219"/>
            </a:xfrm>
            <a:custGeom>
              <a:avLst/>
              <a:gdLst/>
              <a:ahLst/>
              <a:cxnLst>
                <a:cxn ang="0">
                  <a:pos x="62" y="67"/>
                </a:cxn>
                <a:cxn ang="0">
                  <a:pos x="59" y="66"/>
                </a:cxn>
                <a:cxn ang="0">
                  <a:pos x="45" y="52"/>
                </a:cxn>
                <a:cxn ang="0">
                  <a:pos x="29" y="57"/>
                </a:cxn>
                <a:cxn ang="0">
                  <a:pos x="0" y="29"/>
                </a:cxn>
                <a:cxn ang="0">
                  <a:pos x="29" y="0"/>
                </a:cxn>
                <a:cxn ang="0">
                  <a:pos x="57" y="29"/>
                </a:cxn>
                <a:cxn ang="0">
                  <a:pos x="52" y="45"/>
                </a:cxn>
                <a:cxn ang="0">
                  <a:pos x="66" y="59"/>
                </a:cxn>
                <a:cxn ang="0">
                  <a:pos x="67" y="62"/>
                </a:cxn>
                <a:cxn ang="0">
                  <a:pos x="62" y="67"/>
                </a:cxn>
                <a:cxn ang="0">
                  <a:pos x="29" y="11"/>
                </a:cxn>
                <a:cxn ang="0">
                  <a:pos x="11" y="29"/>
                </a:cxn>
                <a:cxn ang="0">
                  <a:pos x="29" y="47"/>
                </a:cxn>
                <a:cxn ang="0">
                  <a:pos x="47" y="29"/>
                </a:cxn>
                <a:cxn ang="0">
                  <a:pos x="29" y="11"/>
                </a:cxn>
                <a:cxn ang="0">
                  <a:pos x="42" y="30"/>
                </a:cxn>
                <a:cxn ang="0">
                  <a:pos x="40" y="31"/>
                </a:cxn>
                <a:cxn ang="0">
                  <a:pos x="31" y="31"/>
                </a:cxn>
                <a:cxn ang="0">
                  <a:pos x="31" y="40"/>
                </a:cxn>
                <a:cxn ang="0">
                  <a:pos x="30" y="42"/>
                </a:cxn>
                <a:cxn ang="0">
                  <a:pos x="27" y="42"/>
                </a:cxn>
                <a:cxn ang="0">
                  <a:pos x="26" y="40"/>
                </a:cxn>
                <a:cxn ang="0">
                  <a:pos x="26" y="31"/>
                </a:cxn>
                <a:cxn ang="0">
                  <a:pos x="17" y="31"/>
                </a:cxn>
                <a:cxn ang="0">
                  <a:pos x="16" y="30"/>
                </a:cxn>
                <a:cxn ang="0">
                  <a:pos x="16" y="27"/>
                </a:cxn>
                <a:cxn ang="0">
                  <a:pos x="17" y="26"/>
                </a:cxn>
                <a:cxn ang="0">
                  <a:pos x="26" y="26"/>
                </a:cxn>
                <a:cxn ang="0">
                  <a:pos x="26" y="17"/>
                </a:cxn>
                <a:cxn ang="0">
                  <a:pos x="27" y="16"/>
                </a:cxn>
                <a:cxn ang="0">
                  <a:pos x="30" y="16"/>
                </a:cxn>
                <a:cxn ang="0">
                  <a:pos x="31" y="17"/>
                </a:cxn>
                <a:cxn ang="0">
                  <a:pos x="31" y="26"/>
                </a:cxn>
                <a:cxn ang="0">
                  <a:pos x="40" y="26"/>
                </a:cxn>
                <a:cxn ang="0">
                  <a:pos x="42" y="27"/>
                </a:cxn>
                <a:cxn ang="0">
                  <a:pos x="42" y="30"/>
                </a:cxn>
              </a:cxnLst>
              <a:rect l="0" t="0" r="r" b="b"/>
              <a:pathLst>
                <a:path w="67" h="67">
                  <a:moveTo>
                    <a:pt x="62" y="67"/>
                  </a:moveTo>
                  <a:cubicBezTo>
                    <a:pt x="61" y="67"/>
                    <a:pt x="59" y="67"/>
                    <a:pt x="59" y="66"/>
                  </a:cubicBezTo>
                  <a:cubicBezTo>
                    <a:pt x="45" y="52"/>
                    <a:pt x="45" y="52"/>
                    <a:pt x="45" y="52"/>
                  </a:cubicBezTo>
                  <a:cubicBezTo>
                    <a:pt x="40" y="55"/>
                    <a:pt x="34" y="57"/>
                    <a:pt x="29" y="57"/>
                  </a:cubicBezTo>
                  <a:cubicBezTo>
                    <a:pt x="13" y="57"/>
                    <a:pt x="0" y="44"/>
                    <a:pt x="0" y="29"/>
                  </a:cubicBezTo>
                  <a:cubicBezTo>
                    <a:pt x="0" y="13"/>
                    <a:pt x="13" y="0"/>
                    <a:pt x="29" y="0"/>
                  </a:cubicBezTo>
                  <a:cubicBezTo>
                    <a:pt x="44" y="0"/>
                    <a:pt x="57" y="13"/>
                    <a:pt x="57" y="29"/>
                  </a:cubicBezTo>
                  <a:cubicBezTo>
                    <a:pt x="57" y="34"/>
                    <a:pt x="55" y="40"/>
                    <a:pt x="52" y="45"/>
                  </a:cubicBezTo>
                  <a:cubicBezTo>
                    <a:pt x="66" y="59"/>
                    <a:pt x="66" y="59"/>
                    <a:pt x="66" y="59"/>
                  </a:cubicBezTo>
                  <a:cubicBezTo>
                    <a:pt x="67" y="59"/>
                    <a:pt x="67" y="61"/>
                    <a:pt x="67" y="62"/>
                  </a:cubicBezTo>
                  <a:cubicBezTo>
                    <a:pt x="67" y="65"/>
                    <a:pt x="65" y="67"/>
                    <a:pt x="62" y="67"/>
                  </a:cubicBezTo>
                  <a:close/>
                  <a:moveTo>
                    <a:pt x="29" y="11"/>
                  </a:moveTo>
                  <a:cubicBezTo>
                    <a:pt x="19" y="11"/>
                    <a:pt x="11" y="19"/>
                    <a:pt x="11" y="29"/>
                  </a:cubicBezTo>
                  <a:cubicBezTo>
                    <a:pt x="11" y="39"/>
                    <a:pt x="19" y="47"/>
                    <a:pt x="29" y="47"/>
                  </a:cubicBezTo>
                  <a:cubicBezTo>
                    <a:pt x="39" y="47"/>
                    <a:pt x="47" y="39"/>
                    <a:pt x="47" y="29"/>
                  </a:cubicBezTo>
                  <a:cubicBezTo>
                    <a:pt x="47" y="19"/>
                    <a:pt x="39" y="11"/>
                    <a:pt x="29" y="11"/>
                  </a:cubicBezTo>
                  <a:close/>
                  <a:moveTo>
                    <a:pt x="42" y="30"/>
                  </a:moveTo>
                  <a:cubicBezTo>
                    <a:pt x="42" y="31"/>
                    <a:pt x="41" y="31"/>
                    <a:pt x="40" y="31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1" y="41"/>
                    <a:pt x="31" y="42"/>
                    <a:pt x="30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7" y="42"/>
                    <a:pt x="26" y="41"/>
                    <a:pt x="26" y="4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6" y="31"/>
                    <a:pt x="16" y="30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6" y="27"/>
                    <a:pt x="17" y="26"/>
                    <a:pt x="17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6"/>
                    <a:pt x="27" y="16"/>
                    <a:pt x="27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1" y="16"/>
                    <a:pt x="31" y="16"/>
                    <a:pt x="31" y="17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41" y="26"/>
                    <a:pt x="42" y="27"/>
                    <a:pt x="42" y="27"/>
                  </a:cubicBezTo>
                  <a:lnTo>
                    <a:pt x="42" y="3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63" tIns="64282" rIns="128563" bIns="64282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7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9727537" y="3056518"/>
            <a:ext cx="304741" cy="1468775"/>
            <a:chOff x="2971801" y="2190750"/>
            <a:chExt cx="228599" cy="1101725"/>
          </a:xfrm>
        </p:grpSpPr>
        <p:cxnSp>
          <p:nvCxnSpPr>
            <p:cNvPr id="101" name="Straight Connector 100"/>
            <p:cNvCxnSpPr/>
            <p:nvPr/>
          </p:nvCxnSpPr>
          <p:spPr>
            <a:xfrm rot="16200000" flipV="1">
              <a:off x="2478088" y="2684463"/>
              <a:ext cx="1101725" cy="114300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rot="5400000" flipH="1" flipV="1">
              <a:off x="2592387" y="2684463"/>
              <a:ext cx="1101725" cy="114300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4" name="Group 133"/>
          <p:cNvGrpSpPr/>
          <p:nvPr/>
        </p:nvGrpSpPr>
        <p:grpSpPr>
          <a:xfrm>
            <a:off x="9321208" y="1939065"/>
            <a:ext cx="1117394" cy="1117456"/>
            <a:chOff x="6648450" y="1428750"/>
            <a:chExt cx="838200" cy="838200"/>
          </a:xfrm>
        </p:grpSpPr>
        <p:sp>
          <p:nvSpPr>
            <p:cNvPr id="97" name="Rectangle 96"/>
            <p:cNvSpPr/>
            <p:nvPr/>
          </p:nvSpPr>
          <p:spPr>
            <a:xfrm>
              <a:off x="6648450" y="1428750"/>
              <a:ext cx="838200" cy="8382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7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9" name="Freeform 89"/>
            <p:cNvSpPr>
              <a:spLocks noEditPoints="1"/>
            </p:cNvSpPr>
            <p:nvPr/>
          </p:nvSpPr>
          <p:spPr bwMode="auto">
            <a:xfrm>
              <a:off x="6878874" y="1659174"/>
              <a:ext cx="377353" cy="377353"/>
            </a:xfrm>
            <a:custGeom>
              <a:avLst/>
              <a:gdLst/>
              <a:ahLst/>
              <a:cxnLst>
                <a:cxn ang="0">
                  <a:pos x="68" y="3"/>
                </a:cxn>
                <a:cxn ang="0">
                  <a:pos x="58" y="61"/>
                </a:cxn>
                <a:cxn ang="0">
                  <a:pos x="57" y="63"/>
                </a:cxn>
                <a:cxn ang="0">
                  <a:pos x="56" y="63"/>
                </a:cxn>
                <a:cxn ang="0">
                  <a:pos x="55" y="63"/>
                </a:cxn>
                <a:cxn ang="0">
                  <a:pos x="35" y="55"/>
                </a:cxn>
                <a:cxn ang="0">
                  <a:pos x="23" y="67"/>
                </a:cxn>
                <a:cxn ang="0">
                  <a:pos x="22" y="68"/>
                </a:cxn>
                <a:cxn ang="0">
                  <a:pos x="21" y="68"/>
                </a:cxn>
                <a:cxn ang="0">
                  <a:pos x="19" y="65"/>
                </a:cxn>
                <a:cxn ang="0">
                  <a:pos x="19" y="48"/>
                </a:cxn>
                <a:cxn ang="0">
                  <a:pos x="1" y="41"/>
                </a:cxn>
                <a:cxn ang="0">
                  <a:pos x="0" y="39"/>
                </a:cxn>
                <a:cxn ang="0">
                  <a:pos x="1" y="36"/>
                </a:cxn>
                <a:cxn ang="0">
                  <a:pos x="64" y="0"/>
                </a:cxn>
                <a:cxn ang="0">
                  <a:pos x="67" y="0"/>
                </a:cxn>
                <a:cxn ang="0">
                  <a:pos x="68" y="3"/>
                </a:cxn>
                <a:cxn ang="0">
                  <a:pos x="62" y="7"/>
                </a:cxn>
                <a:cxn ang="0">
                  <a:pos x="8" y="38"/>
                </a:cxn>
                <a:cxn ang="0">
                  <a:pos x="20" y="43"/>
                </a:cxn>
                <a:cxn ang="0">
                  <a:pos x="53" y="19"/>
                </a:cxn>
                <a:cxn ang="0">
                  <a:pos x="35" y="49"/>
                </a:cxn>
                <a:cxn ang="0">
                  <a:pos x="54" y="57"/>
                </a:cxn>
                <a:cxn ang="0">
                  <a:pos x="62" y="7"/>
                </a:cxn>
              </a:cxnLst>
              <a:rect l="0" t="0" r="r" b="b"/>
              <a:pathLst>
                <a:path w="68" h="68">
                  <a:moveTo>
                    <a:pt x="68" y="3"/>
                  </a:moveTo>
                  <a:cubicBezTo>
                    <a:pt x="58" y="61"/>
                    <a:pt x="58" y="61"/>
                    <a:pt x="58" y="61"/>
                  </a:cubicBezTo>
                  <a:cubicBezTo>
                    <a:pt x="58" y="62"/>
                    <a:pt x="57" y="62"/>
                    <a:pt x="57" y="63"/>
                  </a:cubicBezTo>
                  <a:cubicBezTo>
                    <a:pt x="56" y="63"/>
                    <a:pt x="56" y="63"/>
                    <a:pt x="56" y="63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35" y="55"/>
                    <a:pt x="35" y="55"/>
                    <a:pt x="35" y="55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3" y="67"/>
                    <a:pt x="22" y="68"/>
                    <a:pt x="22" y="68"/>
                  </a:cubicBezTo>
                  <a:cubicBezTo>
                    <a:pt x="21" y="68"/>
                    <a:pt x="21" y="68"/>
                    <a:pt x="21" y="68"/>
                  </a:cubicBezTo>
                  <a:cubicBezTo>
                    <a:pt x="20" y="67"/>
                    <a:pt x="19" y="66"/>
                    <a:pt x="19" y="65"/>
                  </a:cubicBezTo>
                  <a:cubicBezTo>
                    <a:pt x="19" y="48"/>
                    <a:pt x="19" y="48"/>
                    <a:pt x="19" y="48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0" y="40"/>
                    <a:pt x="0" y="40"/>
                    <a:pt x="0" y="39"/>
                  </a:cubicBezTo>
                  <a:cubicBezTo>
                    <a:pt x="0" y="38"/>
                    <a:pt x="0" y="37"/>
                    <a:pt x="1" y="36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5" y="0"/>
                    <a:pt x="66" y="0"/>
                    <a:pt x="67" y="0"/>
                  </a:cubicBezTo>
                  <a:cubicBezTo>
                    <a:pt x="68" y="1"/>
                    <a:pt x="68" y="2"/>
                    <a:pt x="68" y="3"/>
                  </a:cubicBezTo>
                  <a:close/>
                  <a:moveTo>
                    <a:pt x="62" y="7"/>
                  </a:moveTo>
                  <a:cubicBezTo>
                    <a:pt x="8" y="38"/>
                    <a:pt x="8" y="38"/>
                    <a:pt x="8" y="38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35" y="49"/>
                    <a:pt x="35" y="49"/>
                    <a:pt x="35" y="49"/>
                  </a:cubicBezTo>
                  <a:cubicBezTo>
                    <a:pt x="54" y="57"/>
                    <a:pt x="54" y="57"/>
                    <a:pt x="54" y="57"/>
                  </a:cubicBezTo>
                  <a:lnTo>
                    <a:pt x="62" y="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63" tIns="64282" rIns="128563" bIns="64282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7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61" name="Right Arrow 160"/>
          <p:cNvSpPr/>
          <p:nvPr/>
        </p:nvSpPr>
        <p:spPr>
          <a:xfrm>
            <a:off x="3645360" y="2253102"/>
            <a:ext cx="469814" cy="489383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94" tIns="43347" rIns="86694" bIns="43347" rtlCol="0" anchor="ctr"/>
          <a:lstStyle/>
          <a:p>
            <a:pPr algn="ctr">
              <a:lnSpc>
                <a:spcPct val="120000"/>
              </a:lnSpc>
            </a:pPr>
            <a:endParaRPr lang="en-US" sz="27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2" name="Right Arrow 161"/>
          <p:cNvSpPr/>
          <p:nvPr/>
        </p:nvSpPr>
        <p:spPr>
          <a:xfrm>
            <a:off x="5384937" y="2253102"/>
            <a:ext cx="469814" cy="489383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94" tIns="43347" rIns="86694" bIns="43347" rtlCol="0" anchor="ctr"/>
          <a:lstStyle/>
          <a:p>
            <a:pPr algn="ctr">
              <a:lnSpc>
                <a:spcPct val="120000"/>
              </a:lnSpc>
            </a:pPr>
            <a:endParaRPr lang="en-US" sz="27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3" name="Right Arrow 162"/>
          <p:cNvSpPr/>
          <p:nvPr/>
        </p:nvSpPr>
        <p:spPr>
          <a:xfrm>
            <a:off x="7099121" y="2253102"/>
            <a:ext cx="469814" cy="489383"/>
          </a:xfrm>
          <a:prstGeom prst="right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94" tIns="43347" rIns="86694" bIns="43347" rtlCol="0" anchor="ctr"/>
          <a:lstStyle/>
          <a:p>
            <a:pPr algn="ctr">
              <a:lnSpc>
                <a:spcPct val="120000"/>
              </a:lnSpc>
            </a:pPr>
            <a:endParaRPr lang="en-US" sz="27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4" name="Right Arrow 163"/>
          <p:cNvSpPr/>
          <p:nvPr/>
        </p:nvSpPr>
        <p:spPr>
          <a:xfrm>
            <a:off x="8813302" y="2253102"/>
            <a:ext cx="469814" cy="489383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94" tIns="43347" rIns="86694" bIns="43347" rtlCol="0" anchor="ctr"/>
          <a:lstStyle/>
          <a:p>
            <a:pPr algn="ctr">
              <a:lnSpc>
                <a:spcPct val="120000"/>
              </a:lnSpc>
            </a:pPr>
            <a:endParaRPr lang="en-US" sz="27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Text Placeholder 7"/>
          <p:cNvSpPr txBox="1"/>
          <p:nvPr/>
        </p:nvSpPr>
        <p:spPr>
          <a:xfrm>
            <a:off x="1474909" y="4355671"/>
            <a:ext cx="1262071" cy="316876"/>
          </a:xfrm>
          <a:prstGeom prst="rect">
            <a:avLst/>
          </a:prstGeom>
        </p:spPr>
        <p:txBody>
          <a:bodyPr vert="horz" lIns="0" tIns="98492" rIns="0" bIns="98492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5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输入文字</a:t>
            </a:r>
            <a:endParaRPr lang="es-ES_tradnl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" name="Text Placeholder 2"/>
          <p:cNvSpPr txBox="1"/>
          <p:nvPr/>
        </p:nvSpPr>
        <p:spPr>
          <a:xfrm>
            <a:off x="1474908" y="4724821"/>
            <a:ext cx="1663884" cy="2316355"/>
          </a:xfrm>
          <a:prstGeom prst="rect">
            <a:avLst/>
          </a:prstGeom>
        </p:spPr>
        <p:txBody>
          <a:bodyPr wrap="square" lIns="91391" tIns="45696" rIns="91391" bIns="45696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</a:defRPr>
            </a:lvl1pPr>
          </a:lstStyle>
          <a:p>
            <a:r>
              <a:rPr lang="zh-CN" altLang="en-US" dirty="0">
                <a:sym typeface="Arial" panose="020B0604020202020204" pitchFamily="34" charset="0"/>
              </a:rPr>
              <a:t>输入文字，点击添加相关标题文字，修改文字内容，也可以直接复制你的内容到此。文字尽量控制在</a:t>
            </a:r>
            <a:r>
              <a:rPr lang="en-US" altLang="zh-CN" dirty="0">
                <a:sym typeface="Arial" panose="020B0604020202020204" pitchFamily="34" charset="0"/>
              </a:rPr>
              <a:t>200</a:t>
            </a:r>
            <a:r>
              <a:rPr lang="zh-CN" altLang="en-US" dirty="0">
                <a:sym typeface="Arial" panose="020B0604020202020204" pitchFamily="34" charset="0"/>
              </a:rPr>
              <a:t>字以内</a:t>
            </a:r>
            <a:endParaRPr lang="en-US" altLang="zh-CN" dirty="0">
              <a:sym typeface="Arial" panose="020B0604020202020204" pitchFamily="34" charset="0"/>
            </a:endParaRPr>
          </a:p>
        </p:txBody>
      </p:sp>
      <p:sp>
        <p:nvSpPr>
          <p:cNvPr id="55" name="Text Placeholder 7"/>
          <p:cNvSpPr txBox="1"/>
          <p:nvPr/>
        </p:nvSpPr>
        <p:spPr>
          <a:xfrm>
            <a:off x="4021682" y="4662746"/>
            <a:ext cx="1262071" cy="316876"/>
          </a:xfrm>
          <a:prstGeom prst="rect">
            <a:avLst/>
          </a:prstGeom>
        </p:spPr>
        <p:txBody>
          <a:bodyPr vert="horz" lIns="0" tIns="98492" rIns="0" bIns="98492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5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输入文字</a:t>
            </a:r>
            <a:endParaRPr lang="es-ES_tradnl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6" name="Text Placeholder 2"/>
          <p:cNvSpPr txBox="1"/>
          <p:nvPr/>
        </p:nvSpPr>
        <p:spPr>
          <a:xfrm>
            <a:off x="4021681" y="5031896"/>
            <a:ext cx="1663884" cy="2316355"/>
          </a:xfrm>
          <a:prstGeom prst="rect">
            <a:avLst/>
          </a:prstGeom>
        </p:spPr>
        <p:txBody>
          <a:bodyPr wrap="square" lIns="91391" tIns="45696" rIns="91391" bIns="45696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</a:defRPr>
            </a:lvl1pPr>
          </a:lstStyle>
          <a:p>
            <a:r>
              <a:rPr lang="zh-CN" altLang="en-US" dirty="0">
                <a:sym typeface="Arial" panose="020B0604020202020204" pitchFamily="34" charset="0"/>
              </a:rPr>
              <a:t>输入文字，点击添加相关标题文字，修改文字内容，也可以直接复制你的内容到此。文字尽量控制在</a:t>
            </a:r>
            <a:r>
              <a:rPr lang="en-US" altLang="zh-CN" dirty="0">
                <a:sym typeface="Arial" panose="020B0604020202020204" pitchFamily="34" charset="0"/>
              </a:rPr>
              <a:t>200</a:t>
            </a:r>
            <a:r>
              <a:rPr lang="zh-CN" altLang="en-US" dirty="0">
                <a:sym typeface="Arial" panose="020B0604020202020204" pitchFamily="34" charset="0"/>
              </a:rPr>
              <a:t>字以内</a:t>
            </a:r>
            <a:endParaRPr lang="en-US" altLang="zh-CN" dirty="0">
              <a:sym typeface="Arial" panose="020B0604020202020204" pitchFamily="34" charset="0"/>
            </a:endParaRPr>
          </a:p>
        </p:txBody>
      </p:sp>
      <p:sp>
        <p:nvSpPr>
          <p:cNvPr id="57" name="Text Placeholder 7"/>
          <p:cNvSpPr txBox="1"/>
          <p:nvPr/>
        </p:nvSpPr>
        <p:spPr>
          <a:xfrm>
            <a:off x="5773718" y="4662746"/>
            <a:ext cx="1262071" cy="316876"/>
          </a:xfrm>
          <a:prstGeom prst="rect">
            <a:avLst/>
          </a:prstGeom>
        </p:spPr>
        <p:txBody>
          <a:bodyPr vert="horz" lIns="0" tIns="98492" rIns="0" bIns="98492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5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输入文字</a:t>
            </a:r>
            <a:endParaRPr lang="es-ES_tradnl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8" name="Text Placeholder 2"/>
          <p:cNvSpPr txBox="1"/>
          <p:nvPr/>
        </p:nvSpPr>
        <p:spPr>
          <a:xfrm>
            <a:off x="5773717" y="5031896"/>
            <a:ext cx="1663884" cy="2316355"/>
          </a:xfrm>
          <a:prstGeom prst="rect">
            <a:avLst/>
          </a:prstGeom>
        </p:spPr>
        <p:txBody>
          <a:bodyPr wrap="square" lIns="91391" tIns="45696" rIns="91391" bIns="45696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</a:defRPr>
            </a:lvl1pPr>
          </a:lstStyle>
          <a:p>
            <a:r>
              <a:rPr lang="zh-CN" altLang="en-US" dirty="0">
                <a:sym typeface="Arial" panose="020B0604020202020204" pitchFamily="34" charset="0"/>
              </a:rPr>
              <a:t>输入文字，点击添加相关标题文字，修改文字内容，也可以直接复制你的内容到此。文字尽量控制在</a:t>
            </a:r>
            <a:r>
              <a:rPr lang="en-US" altLang="zh-CN" dirty="0">
                <a:sym typeface="Arial" panose="020B0604020202020204" pitchFamily="34" charset="0"/>
              </a:rPr>
              <a:t>200</a:t>
            </a:r>
            <a:r>
              <a:rPr lang="zh-CN" altLang="en-US" dirty="0">
                <a:sym typeface="Arial" panose="020B0604020202020204" pitchFamily="34" charset="0"/>
              </a:rPr>
              <a:t>字以内</a:t>
            </a:r>
            <a:endParaRPr lang="en-US" altLang="zh-CN" dirty="0">
              <a:sym typeface="Arial" panose="020B0604020202020204" pitchFamily="34" charset="0"/>
            </a:endParaRPr>
          </a:p>
        </p:txBody>
      </p:sp>
      <p:sp>
        <p:nvSpPr>
          <p:cNvPr id="59" name="Text Placeholder 7"/>
          <p:cNvSpPr txBox="1"/>
          <p:nvPr/>
        </p:nvSpPr>
        <p:spPr>
          <a:xfrm>
            <a:off x="7525753" y="4662746"/>
            <a:ext cx="1262071" cy="316876"/>
          </a:xfrm>
          <a:prstGeom prst="rect">
            <a:avLst/>
          </a:prstGeom>
        </p:spPr>
        <p:txBody>
          <a:bodyPr vert="horz" lIns="0" tIns="98492" rIns="0" bIns="98492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5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输入文字</a:t>
            </a:r>
            <a:endParaRPr lang="es-ES_tradnl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0" name="Text Placeholder 2"/>
          <p:cNvSpPr txBox="1"/>
          <p:nvPr/>
        </p:nvSpPr>
        <p:spPr>
          <a:xfrm>
            <a:off x="7525753" y="5031896"/>
            <a:ext cx="1663884" cy="2316355"/>
          </a:xfrm>
          <a:prstGeom prst="rect">
            <a:avLst/>
          </a:prstGeom>
        </p:spPr>
        <p:txBody>
          <a:bodyPr wrap="square" lIns="91391" tIns="45696" rIns="91391" bIns="45696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</a:defRPr>
            </a:lvl1pPr>
          </a:lstStyle>
          <a:p>
            <a:r>
              <a:rPr lang="zh-CN" altLang="en-US" dirty="0">
                <a:sym typeface="Arial" panose="020B0604020202020204" pitchFamily="34" charset="0"/>
              </a:rPr>
              <a:t>输入文字，点击添加相关标题文字，修改文字内容，也可以直接复制你的内容到此。文字尽量控制在</a:t>
            </a:r>
            <a:r>
              <a:rPr lang="en-US" altLang="zh-CN" dirty="0">
                <a:sym typeface="Arial" panose="020B0604020202020204" pitchFamily="34" charset="0"/>
              </a:rPr>
              <a:t>200</a:t>
            </a:r>
            <a:r>
              <a:rPr lang="zh-CN" altLang="en-US" dirty="0">
                <a:sym typeface="Arial" panose="020B0604020202020204" pitchFamily="34" charset="0"/>
              </a:rPr>
              <a:t>字以内</a:t>
            </a:r>
            <a:endParaRPr lang="en-US" altLang="zh-CN" dirty="0">
              <a:sym typeface="Arial" panose="020B0604020202020204" pitchFamily="34" charset="0"/>
            </a:endParaRPr>
          </a:p>
        </p:txBody>
      </p:sp>
      <p:sp>
        <p:nvSpPr>
          <p:cNvPr id="63" name="Text Placeholder 7"/>
          <p:cNvSpPr txBox="1"/>
          <p:nvPr/>
        </p:nvSpPr>
        <p:spPr>
          <a:xfrm>
            <a:off x="9277789" y="4662746"/>
            <a:ext cx="1262071" cy="316876"/>
          </a:xfrm>
          <a:prstGeom prst="rect">
            <a:avLst/>
          </a:prstGeom>
        </p:spPr>
        <p:txBody>
          <a:bodyPr vert="horz" lIns="0" tIns="98492" rIns="0" bIns="98492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5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输入文字</a:t>
            </a:r>
            <a:endParaRPr lang="es-ES_tradnl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5" name="Text Placeholder 2"/>
          <p:cNvSpPr txBox="1"/>
          <p:nvPr/>
        </p:nvSpPr>
        <p:spPr>
          <a:xfrm>
            <a:off x="9277788" y="5031896"/>
            <a:ext cx="1663884" cy="2316355"/>
          </a:xfrm>
          <a:prstGeom prst="rect">
            <a:avLst/>
          </a:prstGeom>
        </p:spPr>
        <p:txBody>
          <a:bodyPr wrap="square" lIns="91391" tIns="45696" rIns="91391" bIns="45696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</a:defRPr>
            </a:lvl1pPr>
          </a:lstStyle>
          <a:p>
            <a:r>
              <a:rPr lang="zh-CN" altLang="en-US" dirty="0">
                <a:sym typeface="Arial" panose="020B0604020202020204" pitchFamily="34" charset="0"/>
              </a:rPr>
              <a:t>输入文字，点击添加相关标题文字，修改文字内容，也可以直接复制你的内容到此。文字尽量控制在</a:t>
            </a:r>
            <a:r>
              <a:rPr lang="en-US" altLang="zh-CN" dirty="0">
                <a:sym typeface="Arial" panose="020B0604020202020204" pitchFamily="34" charset="0"/>
              </a:rPr>
              <a:t>200</a:t>
            </a:r>
            <a:r>
              <a:rPr lang="zh-CN" altLang="en-US" dirty="0">
                <a:sym typeface="Arial" panose="020B0604020202020204" pitchFamily="34" charset="0"/>
              </a:rPr>
              <a:t>字以内</a:t>
            </a:r>
            <a:endParaRPr lang="en-US" altLang="zh-CN" dirty="0">
              <a:sym typeface="Arial" panose="020B0604020202020204" pitchFamily="34" charset="0"/>
            </a:endParaRPr>
          </a:p>
        </p:txBody>
      </p:sp>
      <p:sp>
        <p:nvSpPr>
          <p:cNvPr id="46" name="TextBox 23"/>
          <p:cNvSpPr txBox="1"/>
          <p:nvPr/>
        </p:nvSpPr>
        <p:spPr>
          <a:xfrm>
            <a:off x="292689" y="41689"/>
            <a:ext cx="3072341" cy="618455"/>
          </a:xfrm>
          <a:prstGeom prst="rect">
            <a:avLst/>
          </a:prstGeom>
          <a:noFill/>
        </p:spPr>
        <p:txBody>
          <a:bodyPr wrap="square" lIns="86694" tIns="43347" rIns="86694" bIns="43347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300" dirty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rPr>
              <a:t>ADD THE TITLE WORDS</a:t>
            </a:r>
            <a:endParaRPr lang="en-GB" altLang="zh-CN" sz="2300" dirty="0">
              <a:solidFill>
                <a:schemeClr val="accent1"/>
              </a:solidFill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3769">
        <p14:pan/>
      </p:transition>
    </mc:Choice>
    <mc:Fallback xmlns="">
      <p:transition spd="slow" advTm="376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500"/>
                            </p:stCondLst>
                            <p:childTnLst>
                              <p:par>
                                <p:cTn id="7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" grpId="0" animBg="1"/>
      <p:bldP spid="162" grpId="0" animBg="1"/>
      <p:bldP spid="163" grpId="0" animBg="1"/>
      <p:bldP spid="164" grpId="0" animBg="1"/>
      <p:bldP spid="5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0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3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6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77902" y="2673904"/>
            <a:ext cx="4704184" cy="2003704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94" tIns="43347" rIns="86694" bIns="43347" anchor="ctr"/>
          <a:lstStyle/>
          <a:p>
            <a:pPr algn="ctr" eaLnBrk="1" hangingPunct="1">
              <a:lnSpc>
                <a:spcPct val="150000"/>
              </a:lnSpc>
              <a:defRPr/>
            </a:pPr>
            <a:endParaRPr lang="en-US" altLang="zh-CN" sz="19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339184" y="2673904"/>
            <a:ext cx="4642649" cy="2003704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94" tIns="43347" rIns="86694" bIns="43347" anchor="ctr"/>
          <a:lstStyle/>
          <a:p>
            <a:pPr algn="ctr" eaLnBrk="1" hangingPunct="1">
              <a:lnSpc>
                <a:spcPct val="150000"/>
              </a:lnSpc>
              <a:defRPr/>
            </a:pPr>
            <a:endParaRPr lang="en-US" altLang="zh-CN" sz="19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277902" y="4843188"/>
            <a:ext cx="4704184" cy="134685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1" tIns="45696" rIns="91391" bIns="45696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</a:defRPr>
            </a:lvl1pPr>
          </a:lstStyle>
          <a:p>
            <a:pPr algn="ctr"/>
            <a:r>
              <a:rPr lang="zh-CN" altLang="en-US" dirty="0">
                <a:sym typeface="Arial" panose="020B0604020202020204" pitchFamily="34" charset="0"/>
              </a:rPr>
              <a:t>输入文字，点击添加相关标题文字，修改文字内容，文字尽量控制在</a:t>
            </a:r>
            <a:r>
              <a:rPr lang="en-US" altLang="zh-CN" dirty="0">
                <a:sym typeface="Arial" panose="020B0604020202020204" pitchFamily="34" charset="0"/>
              </a:rPr>
              <a:t>200</a:t>
            </a:r>
            <a:r>
              <a:rPr lang="zh-CN" altLang="en-US" dirty="0">
                <a:sym typeface="Arial" panose="020B0604020202020204" pitchFamily="34" charset="0"/>
              </a:rPr>
              <a:t>字以内，输入文字，点击添加相关标题文字，修改文字内容，也可以直接复制你的内容到此。文字尽量控制在</a:t>
            </a:r>
            <a:r>
              <a:rPr lang="en-US" altLang="zh-CN" dirty="0">
                <a:sym typeface="Arial" panose="020B0604020202020204" pitchFamily="34" charset="0"/>
              </a:rPr>
              <a:t>200</a:t>
            </a:r>
            <a:r>
              <a:rPr lang="zh-CN" altLang="en-US" dirty="0">
                <a:sym typeface="Arial" panose="020B0604020202020204" pitchFamily="34" charset="0"/>
              </a:rPr>
              <a:t>字以内</a:t>
            </a:r>
            <a:endParaRPr lang="en-US" altLang="zh-CN" dirty="0">
              <a:sym typeface="Arial" panose="020B0604020202020204" pitchFamily="34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339184" y="4843188"/>
            <a:ext cx="4642649" cy="134685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1" tIns="45696" rIns="91391" bIns="45696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</a:defRPr>
            </a:lvl1pPr>
          </a:lstStyle>
          <a:p>
            <a:pPr algn="ctr"/>
            <a:r>
              <a:rPr lang="zh-CN" altLang="en-US" dirty="0">
                <a:sym typeface="Arial" panose="020B0604020202020204" pitchFamily="34" charset="0"/>
              </a:rPr>
              <a:t>输入文字，点击添加相关标题文字，修改文字内容，文字尽量控制在</a:t>
            </a:r>
            <a:r>
              <a:rPr lang="en-US" altLang="zh-CN" dirty="0">
                <a:sym typeface="Arial" panose="020B0604020202020204" pitchFamily="34" charset="0"/>
              </a:rPr>
              <a:t>200</a:t>
            </a:r>
            <a:r>
              <a:rPr lang="zh-CN" altLang="en-US" dirty="0">
                <a:sym typeface="Arial" panose="020B0604020202020204" pitchFamily="34" charset="0"/>
              </a:rPr>
              <a:t>字以内，输入文字，点击添加相关标题文字，修改文字内容，也可以直接复制你的内容到此。文字尽量控制在</a:t>
            </a:r>
            <a:r>
              <a:rPr lang="en-US" altLang="zh-CN" dirty="0">
                <a:sym typeface="Arial" panose="020B0604020202020204" pitchFamily="34" charset="0"/>
              </a:rPr>
              <a:t>200</a:t>
            </a:r>
            <a:r>
              <a:rPr lang="zh-CN" altLang="en-US" dirty="0">
                <a:sym typeface="Arial" panose="020B0604020202020204" pitchFamily="34" charset="0"/>
              </a:rPr>
              <a:t>字以内</a:t>
            </a:r>
            <a:endParaRPr lang="en-US" altLang="zh-CN" dirty="0">
              <a:sym typeface="Arial" panose="020B0604020202020204" pitchFamily="34" charset="0"/>
            </a:endParaRPr>
          </a:p>
        </p:txBody>
      </p:sp>
      <p:sp>
        <p:nvSpPr>
          <p:cNvPr id="12" name="TextBox 39"/>
          <p:cNvSpPr txBox="1"/>
          <p:nvPr/>
        </p:nvSpPr>
        <p:spPr>
          <a:xfrm>
            <a:off x="1277902" y="1336932"/>
            <a:ext cx="9703930" cy="700528"/>
          </a:xfrm>
          <a:prstGeom prst="rect">
            <a:avLst/>
          </a:prstGeom>
        </p:spPr>
        <p:txBody>
          <a:bodyPr wrap="square" lIns="91391" tIns="45696" rIns="91391" bIns="45696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</a:defRPr>
            </a:lvl1pPr>
          </a:lstStyle>
          <a:p>
            <a:pPr algn="ctr"/>
            <a:r>
              <a:rPr lang="zh-CN" altLang="en-US" dirty="0">
                <a:sym typeface="Arial" panose="020B0604020202020204" pitchFamily="34" charset="0"/>
              </a:rPr>
              <a:t>输入文字，点击添加相关标题文字，修改文字内容，也可以直接复制你的内容到此。文字尽量控制在</a:t>
            </a:r>
            <a:r>
              <a:rPr lang="en-US" altLang="zh-CN" dirty="0">
                <a:sym typeface="Arial" panose="020B0604020202020204" pitchFamily="34" charset="0"/>
              </a:rPr>
              <a:t>200</a:t>
            </a:r>
            <a:r>
              <a:rPr lang="zh-CN" altLang="en-US" dirty="0">
                <a:sym typeface="Arial" panose="020B0604020202020204" pitchFamily="34" charset="0"/>
              </a:rPr>
              <a:t>字以内，输入文字，点击添加相关标题文字，修改文字内容，也可以直接复制你的内容到此。文字尽量控制在</a:t>
            </a:r>
            <a:r>
              <a:rPr lang="en-US" altLang="zh-CN" dirty="0">
                <a:sym typeface="Arial" panose="020B0604020202020204" pitchFamily="34" charset="0"/>
              </a:rPr>
              <a:t>200</a:t>
            </a:r>
            <a:r>
              <a:rPr lang="zh-CN" altLang="en-US" dirty="0">
                <a:sym typeface="Arial" panose="020B0604020202020204" pitchFamily="34" charset="0"/>
              </a:rPr>
              <a:t>字以内</a:t>
            </a:r>
            <a:endParaRPr lang="en-US" altLang="zh-CN" dirty="0">
              <a:sym typeface="Arial" panose="020B0604020202020204" pitchFamily="34" charset="0"/>
            </a:endParaRPr>
          </a:p>
        </p:txBody>
      </p:sp>
      <p:sp>
        <p:nvSpPr>
          <p:cNvPr id="11" name="TextBox 23"/>
          <p:cNvSpPr txBox="1"/>
          <p:nvPr/>
        </p:nvSpPr>
        <p:spPr>
          <a:xfrm>
            <a:off x="292689" y="41689"/>
            <a:ext cx="3072341" cy="618455"/>
          </a:xfrm>
          <a:prstGeom prst="rect">
            <a:avLst/>
          </a:prstGeom>
          <a:noFill/>
        </p:spPr>
        <p:txBody>
          <a:bodyPr wrap="square" lIns="86694" tIns="43347" rIns="86694" bIns="43347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300" dirty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rPr>
              <a:t>ADD THE TITLE WORDS</a:t>
            </a:r>
            <a:endParaRPr lang="en-GB" altLang="zh-CN" sz="2300" dirty="0">
              <a:solidFill>
                <a:schemeClr val="accent1"/>
              </a:solidFill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2954">
        <p14:pan/>
      </p:transition>
    </mc:Choice>
    <mc:Fallback xmlns="">
      <p:transition spd="slow" advTm="2954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hord 23"/>
          <p:cNvSpPr/>
          <p:nvPr/>
        </p:nvSpPr>
        <p:spPr>
          <a:xfrm rot="6745650">
            <a:off x="1559652" y="2815953"/>
            <a:ext cx="2205533" cy="2205412"/>
          </a:xfrm>
          <a:prstGeom prst="chord">
            <a:avLst>
              <a:gd name="adj1" fmla="val 4058279"/>
              <a:gd name="adj2" fmla="val 14846112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94" tIns="43347" rIns="86694" bIns="43347" rtlCol="0" anchor="ctr"/>
          <a:lstStyle/>
          <a:p>
            <a:pPr algn="ctr">
              <a:lnSpc>
                <a:spcPct val="120000"/>
              </a:lnSpc>
            </a:pPr>
            <a:endParaRPr lang="en-US" sz="23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544600" y="3969525"/>
            <a:ext cx="9174513" cy="5293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94" tIns="43347" rIns="86694" bIns="43347" rtlCol="0" anchor="ctr"/>
          <a:lstStyle/>
          <a:p>
            <a:pPr algn="ctr">
              <a:lnSpc>
                <a:spcPct val="120000"/>
              </a:lnSpc>
            </a:pPr>
            <a:endParaRPr lang="en-US" sz="23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Isosceles Triangle 25"/>
          <p:cNvSpPr/>
          <p:nvPr/>
        </p:nvSpPr>
        <p:spPr>
          <a:xfrm rot="10800000">
            <a:off x="2472274" y="4061887"/>
            <a:ext cx="352866" cy="304211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94" tIns="43347" rIns="86694" bIns="43347" rtlCol="0" anchor="ctr"/>
          <a:lstStyle/>
          <a:p>
            <a:pPr algn="ctr">
              <a:lnSpc>
                <a:spcPct val="120000"/>
              </a:lnSpc>
            </a:pPr>
            <a:endParaRPr lang="en-US" sz="23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Text Placeholder 3"/>
          <p:cNvSpPr txBox="1"/>
          <p:nvPr/>
        </p:nvSpPr>
        <p:spPr>
          <a:xfrm>
            <a:off x="1653907" y="4419450"/>
            <a:ext cx="1989600" cy="1670024"/>
          </a:xfrm>
          <a:prstGeom prst="rect">
            <a:avLst/>
          </a:prstGeom>
        </p:spPr>
        <p:txBody>
          <a:bodyPr wrap="square" lIns="91391" tIns="45696" rIns="91391" bIns="45696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</a:defRPr>
            </a:lvl1pPr>
          </a:lstStyle>
          <a:p>
            <a:r>
              <a:rPr lang="zh-CN" altLang="en-US" dirty="0">
                <a:sym typeface="Arial" panose="020B0604020202020204" pitchFamily="34" charset="0"/>
              </a:rPr>
              <a:t>输入文字，点击添加相关标题文字，修改文字内容，也可以直接复制你的内容到此。文字尽量控制在</a:t>
            </a:r>
            <a:r>
              <a:rPr lang="en-US" altLang="zh-CN" dirty="0">
                <a:sym typeface="Arial" panose="020B0604020202020204" pitchFamily="34" charset="0"/>
              </a:rPr>
              <a:t>200</a:t>
            </a:r>
            <a:r>
              <a:rPr lang="zh-CN" altLang="en-US" dirty="0">
                <a:sym typeface="Arial" panose="020B0604020202020204" pitchFamily="34" charset="0"/>
              </a:rPr>
              <a:t>字以内</a:t>
            </a:r>
            <a:endParaRPr lang="en-US" altLang="zh-CN" dirty="0">
              <a:sym typeface="Arial" panose="020B0604020202020204" pitchFamily="34" charset="0"/>
            </a:endParaRPr>
          </a:p>
        </p:txBody>
      </p:sp>
      <p:grpSp>
        <p:nvGrpSpPr>
          <p:cNvPr id="29" name="Group 279"/>
          <p:cNvGrpSpPr/>
          <p:nvPr/>
        </p:nvGrpSpPr>
        <p:grpSpPr>
          <a:xfrm>
            <a:off x="2326995" y="2006339"/>
            <a:ext cx="643428" cy="643458"/>
            <a:chOff x="846989" y="1401020"/>
            <a:chExt cx="877416" cy="877416"/>
          </a:xfrm>
          <a:effectLst/>
        </p:grpSpPr>
        <p:sp>
          <p:nvSpPr>
            <p:cNvPr id="30" name="Teardrop 29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90%</a:t>
              </a:r>
            </a:p>
          </p:txBody>
        </p:sp>
      </p:grpSp>
      <p:grpSp>
        <p:nvGrpSpPr>
          <p:cNvPr id="32" name="Group 279"/>
          <p:cNvGrpSpPr/>
          <p:nvPr/>
        </p:nvGrpSpPr>
        <p:grpSpPr>
          <a:xfrm>
            <a:off x="4636955" y="2030707"/>
            <a:ext cx="643428" cy="643458"/>
            <a:chOff x="846989" y="1401020"/>
            <a:chExt cx="877416" cy="877416"/>
          </a:xfrm>
          <a:effectLst/>
        </p:grpSpPr>
        <p:sp>
          <p:nvSpPr>
            <p:cNvPr id="33" name="Teardrop 32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80%</a:t>
              </a:r>
            </a:p>
          </p:txBody>
        </p:sp>
      </p:grpSp>
      <p:grpSp>
        <p:nvGrpSpPr>
          <p:cNvPr id="35" name="Group 279"/>
          <p:cNvGrpSpPr/>
          <p:nvPr/>
        </p:nvGrpSpPr>
        <p:grpSpPr>
          <a:xfrm>
            <a:off x="6937753" y="2024018"/>
            <a:ext cx="643428" cy="643458"/>
            <a:chOff x="846989" y="1401020"/>
            <a:chExt cx="877416" cy="877416"/>
          </a:xfrm>
          <a:effectLst/>
        </p:grpSpPr>
        <p:sp>
          <p:nvSpPr>
            <p:cNvPr id="36" name="Teardrop 35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70%</a:t>
              </a:r>
            </a:p>
          </p:txBody>
        </p:sp>
      </p:grpSp>
      <p:grpSp>
        <p:nvGrpSpPr>
          <p:cNvPr id="39" name="Group 279"/>
          <p:cNvGrpSpPr/>
          <p:nvPr/>
        </p:nvGrpSpPr>
        <p:grpSpPr>
          <a:xfrm>
            <a:off x="9267949" y="2030707"/>
            <a:ext cx="643428" cy="643458"/>
            <a:chOff x="846989" y="1401020"/>
            <a:chExt cx="877416" cy="877416"/>
          </a:xfrm>
          <a:effectLst/>
        </p:grpSpPr>
        <p:sp>
          <p:nvSpPr>
            <p:cNvPr id="40" name="Teardrop 39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95%</a:t>
              </a:r>
            </a:p>
          </p:txBody>
        </p:sp>
      </p:grpSp>
      <p:sp>
        <p:nvSpPr>
          <p:cNvPr id="46" name="Freeform 182"/>
          <p:cNvSpPr>
            <a:spLocks noEditPoints="1"/>
          </p:cNvSpPr>
          <p:nvPr/>
        </p:nvSpPr>
        <p:spPr bwMode="auto">
          <a:xfrm>
            <a:off x="2361278" y="3125915"/>
            <a:ext cx="574857" cy="537120"/>
          </a:xfrm>
          <a:custGeom>
            <a:avLst/>
            <a:gdLst/>
            <a:ahLst/>
            <a:cxnLst>
              <a:cxn ang="0">
                <a:pos x="70" y="24"/>
              </a:cxn>
              <a:cxn ang="0">
                <a:pos x="29" y="50"/>
              </a:cxn>
              <a:cxn ang="0">
                <a:pos x="0" y="26"/>
              </a:cxn>
              <a:cxn ang="0">
                <a:pos x="42" y="0"/>
              </a:cxn>
              <a:cxn ang="0">
                <a:pos x="70" y="24"/>
              </a:cxn>
              <a:cxn ang="0">
                <a:pos x="70" y="74"/>
              </a:cxn>
              <a:cxn ang="0">
                <a:pos x="42" y="98"/>
              </a:cxn>
              <a:cxn ang="0">
                <a:pos x="0" y="72"/>
              </a:cxn>
              <a:cxn ang="0">
                <a:pos x="29" y="50"/>
              </a:cxn>
              <a:cxn ang="0">
                <a:pos x="70" y="74"/>
              </a:cxn>
              <a:cxn ang="0">
                <a:pos x="109" y="104"/>
              </a:cxn>
              <a:cxn ang="0">
                <a:pos x="70" y="128"/>
              </a:cxn>
              <a:cxn ang="0">
                <a:pos x="70" y="128"/>
              </a:cxn>
              <a:cxn ang="0">
                <a:pos x="70" y="128"/>
              </a:cxn>
              <a:cxn ang="0">
                <a:pos x="70" y="128"/>
              </a:cxn>
              <a:cxn ang="0">
                <a:pos x="70" y="128"/>
              </a:cxn>
              <a:cxn ang="0">
                <a:pos x="29" y="104"/>
              </a:cxn>
              <a:cxn ang="0">
                <a:pos x="29" y="95"/>
              </a:cxn>
              <a:cxn ang="0">
                <a:pos x="42" y="102"/>
              </a:cxn>
              <a:cxn ang="0">
                <a:pos x="70" y="78"/>
              </a:cxn>
              <a:cxn ang="0">
                <a:pos x="70" y="78"/>
              </a:cxn>
              <a:cxn ang="0">
                <a:pos x="70" y="78"/>
              </a:cxn>
              <a:cxn ang="0">
                <a:pos x="70" y="78"/>
              </a:cxn>
              <a:cxn ang="0">
                <a:pos x="70" y="78"/>
              </a:cxn>
              <a:cxn ang="0">
                <a:pos x="98" y="102"/>
              </a:cxn>
              <a:cxn ang="0">
                <a:pos x="109" y="95"/>
              </a:cxn>
              <a:cxn ang="0">
                <a:pos x="109" y="104"/>
              </a:cxn>
              <a:cxn ang="0">
                <a:pos x="137" y="26"/>
              </a:cxn>
              <a:cxn ang="0">
                <a:pos x="111" y="50"/>
              </a:cxn>
              <a:cxn ang="0">
                <a:pos x="70" y="24"/>
              </a:cxn>
              <a:cxn ang="0">
                <a:pos x="98" y="0"/>
              </a:cxn>
              <a:cxn ang="0">
                <a:pos x="137" y="26"/>
              </a:cxn>
              <a:cxn ang="0">
                <a:pos x="137" y="72"/>
              </a:cxn>
              <a:cxn ang="0">
                <a:pos x="98" y="98"/>
              </a:cxn>
              <a:cxn ang="0">
                <a:pos x="70" y="74"/>
              </a:cxn>
              <a:cxn ang="0">
                <a:pos x="111" y="50"/>
              </a:cxn>
              <a:cxn ang="0">
                <a:pos x="137" y="72"/>
              </a:cxn>
            </a:cxnLst>
            <a:rect l="0" t="0" r="r" b="b"/>
            <a:pathLst>
              <a:path w="137" h="128">
                <a:moveTo>
                  <a:pt x="70" y="24"/>
                </a:moveTo>
                <a:lnTo>
                  <a:pt x="29" y="50"/>
                </a:lnTo>
                <a:lnTo>
                  <a:pt x="0" y="26"/>
                </a:lnTo>
                <a:lnTo>
                  <a:pt x="42" y="0"/>
                </a:lnTo>
                <a:lnTo>
                  <a:pt x="70" y="24"/>
                </a:lnTo>
                <a:close/>
                <a:moveTo>
                  <a:pt x="70" y="74"/>
                </a:moveTo>
                <a:lnTo>
                  <a:pt x="42" y="98"/>
                </a:lnTo>
                <a:lnTo>
                  <a:pt x="0" y="72"/>
                </a:lnTo>
                <a:lnTo>
                  <a:pt x="29" y="50"/>
                </a:lnTo>
                <a:lnTo>
                  <a:pt x="70" y="74"/>
                </a:lnTo>
                <a:close/>
                <a:moveTo>
                  <a:pt x="109" y="104"/>
                </a:moveTo>
                <a:lnTo>
                  <a:pt x="70" y="128"/>
                </a:lnTo>
                <a:lnTo>
                  <a:pt x="70" y="128"/>
                </a:lnTo>
                <a:lnTo>
                  <a:pt x="70" y="128"/>
                </a:lnTo>
                <a:lnTo>
                  <a:pt x="70" y="128"/>
                </a:lnTo>
                <a:lnTo>
                  <a:pt x="70" y="128"/>
                </a:lnTo>
                <a:lnTo>
                  <a:pt x="29" y="104"/>
                </a:lnTo>
                <a:lnTo>
                  <a:pt x="29" y="95"/>
                </a:lnTo>
                <a:lnTo>
                  <a:pt x="42" y="102"/>
                </a:lnTo>
                <a:lnTo>
                  <a:pt x="70" y="78"/>
                </a:lnTo>
                <a:lnTo>
                  <a:pt x="70" y="78"/>
                </a:lnTo>
                <a:lnTo>
                  <a:pt x="70" y="78"/>
                </a:lnTo>
                <a:lnTo>
                  <a:pt x="70" y="78"/>
                </a:lnTo>
                <a:lnTo>
                  <a:pt x="70" y="78"/>
                </a:lnTo>
                <a:lnTo>
                  <a:pt x="98" y="102"/>
                </a:lnTo>
                <a:lnTo>
                  <a:pt x="109" y="95"/>
                </a:lnTo>
                <a:lnTo>
                  <a:pt x="109" y="104"/>
                </a:lnTo>
                <a:close/>
                <a:moveTo>
                  <a:pt x="137" y="26"/>
                </a:moveTo>
                <a:lnTo>
                  <a:pt x="111" y="50"/>
                </a:lnTo>
                <a:lnTo>
                  <a:pt x="70" y="24"/>
                </a:lnTo>
                <a:lnTo>
                  <a:pt x="98" y="0"/>
                </a:lnTo>
                <a:lnTo>
                  <a:pt x="137" y="26"/>
                </a:lnTo>
                <a:close/>
                <a:moveTo>
                  <a:pt x="137" y="72"/>
                </a:moveTo>
                <a:lnTo>
                  <a:pt x="98" y="98"/>
                </a:lnTo>
                <a:lnTo>
                  <a:pt x="70" y="74"/>
                </a:lnTo>
                <a:lnTo>
                  <a:pt x="111" y="50"/>
                </a:lnTo>
                <a:lnTo>
                  <a:pt x="137" y="7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05853" tIns="52927" rIns="105853" bIns="52927" numCol="1" anchor="t" anchorCtr="0" compatLnSpc="1"/>
          <a:lstStyle/>
          <a:p>
            <a:pPr>
              <a:lnSpc>
                <a:spcPct val="120000"/>
              </a:lnSpc>
            </a:pPr>
            <a:endParaRPr lang="en-US" sz="23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" name="Chord 46"/>
          <p:cNvSpPr/>
          <p:nvPr/>
        </p:nvSpPr>
        <p:spPr>
          <a:xfrm rot="6745650">
            <a:off x="3858109" y="2815953"/>
            <a:ext cx="2205533" cy="2205412"/>
          </a:xfrm>
          <a:prstGeom prst="chord">
            <a:avLst>
              <a:gd name="adj1" fmla="val 4058279"/>
              <a:gd name="adj2" fmla="val 1484611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94" tIns="43347" rIns="86694" bIns="43347" rtlCol="0" anchor="ctr"/>
          <a:lstStyle/>
          <a:p>
            <a:pPr algn="ctr">
              <a:lnSpc>
                <a:spcPct val="120000"/>
              </a:lnSpc>
            </a:pPr>
            <a:endParaRPr lang="en-US" sz="23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8" name="Isosceles Triangle 47"/>
          <p:cNvSpPr/>
          <p:nvPr/>
        </p:nvSpPr>
        <p:spPr>
          <a:xfrm rot="10800000">
            <a:off x="4782236" y="4061887"/>
            <a:ext cx="352866" cy="304211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94" tIns="43347" rIns="86694" bIns="43347" rtlCol="0" anchor="ctr"/>
          <a:lstStyle/>
          <a:p>
            <a:pPr algn="ctr">
              <a:lnSpc>
                <a:spcPct val="120000"/>
              </a:lnSpc>
            </a:pPr>
            <a:endParaRPr lang="en-US" sz="23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9" name="Text Placeholder 3"/>
          <p:cNvSpPr txBox="1"/>
          <p:nvPr/>
        </p:nvSpPr>
        <p:spPr>
          <a:xfrm>
            <a:off x="3967559" y="4419450"/>
            <a:ext cx="1989600" cy="1670024"/>
          </a:xfrm>
          <a:prstGeom prst="rect">
            <a:avLst/>
          </a:prstGeom>
        </p:spPr>
        <p:txBody>
          <a:bodyPr wrap="square" lIns="91391" tIns="45696" rIns="91391" bIns="45696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</a:defRPr>
            </a:lvl1pPr>
          </a:lstStyle>
          <a:p>
            <a:r>
              <a:rPr lang="zh-CN" altLang="en-US" dirty="0">
                <a:sym typeface="Arial" panose="020B0604020202020204" pitchFamily="34" charset="0"/>
              </a:rPr>
              <a:t>输入文字，点击添加相关标题文字，修改文字内容，也可以直接复制你的内容到此。文字尽量控制在</a:t>
            </a:r>
            <a:r>
              <a:rPr lang="en-US" altLang="zh-CN" dirty="0">
                <a:sym typeface="Arial" panose="020B0604020202020204" pitchFamily="34" charset="0"/>
              </a:rPr>
              <a:t>200</a:t>
            </a:r>
            <a:r>
              <a:rPr lang="zh-CN" altLang="en-US" dirty="0">
                <a:sym typeface="Arial" panose="020B0604020202020204" pitchFamily="34" charset="0"/>
              </a:rPr>
              <a:t>字以内</a:t>
            </a:r>
            <a:endParaRPr lang="en-US" altLang="zh-CN" dirty="0">
              <a:sym typeface="Arial" panose="020B0604020202020204" pitchFamily="34" charset="0"/>
            </a:endParaRPr>
          </a:p>
        </p:txBody>
      </p:sp>
      <p:sp>
        <p:nvSpPr>
          <p:cNvPr id="50" name="Chord 49"/>
          <p:cNvSpPr/>
          <p:nvPr/>
        </p:nvSpPr>
        <p:spPr>
          <a:xfrm rot="6745650">
            <a:off x="6158905" y="2815953"/>
            <a:ext cx="2205533" cy="2205412"/>
          </a:xfrm>
          <a:prstGeom prst="chord">
            <a:avLst>
              <a:gd name="adj1" fmla="val 4058279"/>
              <a:gd name="adj2" fmla="val 1484611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94" tIns="43347" rIns="86694" bIns="43347" rtlCol="0" anchor="ctr"/>
          <a:lstStyle/>
          <a:p>
            <a:pPr algn="ctr">
              <a:lnSpc>
                <a:spcPct val="120000"/>
              </a:lnSpc>
            </a:pPr>
            <a:endParaRPr lang="en-US" sz="23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Isosceles Triangle 50"/>
          <p:cNvSpPr/>
          <p:nvPr/>
        </p:nvSpPr>
        <p:spPr>
          <a:xfrm rot="10800000">
            <a:off x="7083033" y="4061887"/>
            <a:ext cx="352866" cy="304211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94" tIns="43347" rIns="86694" bIns="43347" rtlCol="0" anchor="ctr"/>
          <a:lstStyle/>
          <a:p>
            <a:pPr algn="ctr">
              <a:lnSpc>
                <a:spcPct val="120000"/>
              </a:lnSpc>
            </a:pPr>
            <a:endParaRPr lang="en-US" sz="23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" name="Text Placeholder 3"/>
          <p:cNvSpPr txBox="1"/>
          <p:nvPr/>
        </p:nvSpPr>
        <p:spPr>
          <a:xfrm>
            <a:off x="6281211" y="4419450"/>
            <a:ext cx="1989600" cy="1670024"/>
          </a:xfrm>
          <a:prstGeom prst="rect">
            <a:avLst/>
          </a:prstGeom>
        </p:spPr>
        <p:txBody>
          <a:bodyPr wrap="square" lIns="91391" tIns="45696" rIns="91391" bIns="45696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</a:defRPr>
            </a:lvl1pPr>
          </a:lstStyle>
          <a:p>
            <a:r>
              <a:rPr lang="zh-CN" altLang="en-US" dirty="0">
                <a:sym typeface="Arial" panose="020B0604020202020204" pitchFamily="34" charset="0"/>
              </a:rPr>
              <a:t>输入文字，点击添加相关标题文字，修改文字内容，也可以直接复制你的内容到此。文字尽量控制在</a:t>
            </a:r>
            <a:r>
              <a:rPr lang="en-US" altLang="zh-CN" dirty="0">
                <a:sym typeface="Arial" panose="020B0604020202020204" pitchFamily="34" charset="0"/>
              </a:rPr>
              <a:t>200</a:t>
            </a:r>
            <a:r>
              <a:rPr lang="zh-CN" altLang="en-US" dirty="0">
                <a:sym typeface="Arial" panose="020B0604020202020204" pitchFamily="34" charset="0"/>
              </a:rPr>
              <a:t>字以内</a:t>
            </a:r>
            <a:endParaRPr lang="en-US" altLang="zh-CN" dirty="0">
              <a:sym typeface="Arial" panose="020B0604020202020204" pitchFamily="34" charset="0"/>
            </a:endParaRPr>
          </a:p>
        </p:txBody>
      </p:sp>
      <p:sp>
        <p:nvSpPr>
          <p:cNvPr id="53" name="Chord 52"/>
          <p:cNvSpPr/>
          <p:nvPr/>
        </p:nvSpPr>
        <p:spPr>
          <a:xfrm rot="6745650">
            <a:off x="8489102" y="2815953"/>
            <a:ext cx="2205533" cy="2205412"/>
          </a:xfrm>
          <a:prstGeom prst="chord">
            <a:avLst>
              <a:gd name="adj1" fmla="val 4058279"/>
              <a:gd name="adj2" fmla="val 14846112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94" tIns="43347" rIns="86694" bIns="43347" rtlCol="0" anchor="ctr"/>
          <a:lstStyle/>
          <a:p>
            <a:pPr algn="ctr">
              <a:lnSpc>
                <a:spcPct val="120000"/>
              </a:lnSpc>
            </a:pPr>
            <a:endParaRPr lang="en-US" sz="23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" name="Isosceles Triangle 53"/>
          <p:cNvSpPr/>
          <p:nvPr/>
        </p:nvSpPr>
        <p:spPr>
          <a:xfrm rot="10800000">
            <a:off x="9413227" y="4061887"/>
            <a:ext cx="352866" cy="304211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94" tIns="43347" rIns="86694" bIns="43347" rtlCol="0" anchor="ctr"/>
          <a:lstStyle/>
          <a:p>
            <a:pPr algn="ctr">
              <a:lnSpc>
                <a:spcPct val="120000"/>
              </a:lnSpc>
            </a:pPr>
            <a:endParaRPr lang="en-US" sz="23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Text Placeholder 3"/>
          <p:cNvSpPr txBox="1"/>
          <p:nvPr/>
        </p:nvSpPr>
        <p:spPr>
          <a:xfrm>
            <a:off x="8594862" y="4419450"/>
            <a:ext cx="1989600" cy="1670024"/>
          </a:xfrm>
          <a:prstGeom prst="rect">
            <a:avLst/>
          </a:prstGeom>
        </p:spPr>
        <p:txBody>
          <a:bodyPr wrap="square" lIns="91391" tIns="45696" rIns="91391" bIns="45696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</a:defRPr>
            </a:lvl1pPr>
          </a:lstStyle>
          <a:p>
            <a:r>
              <a:rPr lang="zh-CN" altLang="en-US" dirty="0">
                <a:sym typeface="Arial" panose="020B0604020202020204" pitchFamily="34" charset="0"/>
              </a:rPr>
              <a:t>输入文字，点击添加相关标题文字，修改文字内容，也可以直接复制你的内容到此。文字尽量控制在</a:t>
            </a:r>
            <a:r>
              <a:rPr lang="en-US" altLang="zh-CN" dirty="0">
                <a:sym typeface="Arial" panose="020B0604020202020204" pitchFamily="34" charset="0"/>
              </a:rPr>
              <a:t>200</a:t>
            </a:r>
            <a:r>
              <a:rPr lang="zh-CN" altLang="en-US" dirty="0">
                <a:sym typeface="Arial" panose="020B0604020202020204" pitchFamily="34" charset="0"/>
              </a:rPr>
              <a:t>字以内</a:t>
            </a:r>
            <a:endParaRPr lang="en-US" altLang="zh-CN" dirty="0">
              <a:sym typeface="Arial" panose="020B0604020202020204" pitchFamily="34" charset="0"/>
            </a:endParaRPr>
          </a:p>
        </p:txBody>
      </p:sp>
      <p:sp>
        <p:nvSpPr>
          <p:cNvPr id="56" name="Freeform 172"/>
          <p:cNvSpPr>
            <a:spLocks noEditPoints="1"/>
          </p:cNvSpPr>
          <p:nvPr/>
        </p:nvSpPr>
        <p:spPr bwMode="auto">
          <a:xfrm>
            <a:off x="4672576" y="3246545"/>
            <a:ext cx="572187" cy="416488"/>
          </a:xfrm>
          <a:custGeom>
            <a:avLst/>
            <a:gdLst/>
            <a:ahLst/>
            <a:cxnLst>
              <a:cxn ang="0">
                <a:pos x="59" y="53"/>
              </a:cxn>
              <a:cxn ang="0">
                <a:pos x="17" y="53"/>
              </a:cxn>
              <a:cxn ang="0">
                <a:pos x="0" y="36"/>
              </a:cxn>
              <a:cxn ang="0">
                <a:pos x="10" y="21"/>
              </a:cxn>
              <a:cxn ang="0">
                <a:pos x="10" y="19"/>
              </a:cxn>
              <a:cxn ang="0">
                <a:pos x="30" y="0"/>
              </a:cxn>
              <a:cxn ang="0">
                <a:pos x="48" y="12"/>
              </a:cxn>
              <a:cxn ang="0">
                <a:pos x="54" y="9"/>
              </a:cxn>
              <a:cxn ang="0">
                <a:pos x="64" y="19"/>
              </a:cxn>
              <a:cxn ang="0">
                <a:pos x="62" y="24"/>
              </a:cxn>
              <a:cxn ang="0">
                <a:pos x="73" y="38"/>
              </a:cxn>
              <a:cxn ang="0">
                <a:pos x="59" y="53"/>
              </a:cxn>
              <a:cxn ang="0">
                <a:pos x="49" y="27"/>
              </a:cxn>
              <a:cxn ang="0">
                <a:pos x="35" y="13"/>
              </a:cxn>
              <a:cxn ang="0">
                <a:pos x="34" y="13"/>
              </a:cxn>
              <a:cxn ang="0">
                <a:pos x="34" y="13"/>
              </a:cxn>
              <a:cxn ang="0">
                <a:pos x="20" y="27"/>
              </a:cxn>
              <a:cxn ang="0">
                <a:pos x="20" y="27"/>
              </a:cxn>
              <a:cxn ang="0">
                <a:pos x="21" y="29"/>
              </a:cxn>
              <a:cxn ang="0">
                <a:pos x="30" y="29"/>
              </a:cxn>
              <a:cxn ang="0">
                <a:pos x="30" y="42"/>
              </a:cxn>
              <a:cxn ang="0">
                <a:pos x="31" y="43"/>
              </a:cxn>
              <a:cxn ang="0">
                <a:pos x="38" y="43"/>
              </a:cxn>
              <a:cxn ang="0">
                <a:pos x="39" y="42"/>
              </a:cxn>
              <a:cxn ang="0">
                <a:pos x="39" y="29"/>
              </a:cxn>
              <a:cxn ang="0">
                <a:pos x="48" y="29"/>
              </a:cxn>
              <a:cxn ang="0">
                <a:pos x="49" y="27"/>
              </a:cxn>
              <a:cxn ang="0">
                <a:pos x="49" y="27"/>
              </a:cxn>
            </a:cxnLst>
            <a:rect l="0" t="0" r="r" b="b"/>
            <a:pathLst>
              <a:path w="73" h="53">
                <a:moveTo>
                  <a:pt x="59" y="53"/>
                </a:moveTo>
                <a:cubicBezTo>
                  <a:pt x="17" y="53"/>
                  <a:pt x="17" y="53"/>
                  <a:pt x="17" y="53"/>
                </a:cubicBezTo>
                <a:cubicBezTo>
                  <a:pt x="8" y="53"/>
                  <a:pt x="0" y="45"/>
                  <a:pt x="0" y="36"/>
                </a:cubicBezTo>
                <a:cubicBezTo>
                  <a:pt x="0" y="29"/>
                  <a:pt x="4" y="23"/>
                  <a:pt x="10" y="21"/>
                </a:cubicBezTo>
                <a:cubicBezTo>
                  <a:pt x="10" y="20"/>
                  <a:pt x="10" y="20"/>
                  <a:pt x="10" y="19"/>
                </a:cubicBezTo>
                <a:cubicBezTo>
                  <a:pt x="10" y="8"/>
                  <a:pt x="19" y="0"/>
                  <a:pt x="30" y="0"/>
                </a:cubicBezTo>
                <a:cubicBezTo>
                  <a:pt x="37" y="0"/>
                  <a:pt x="45" y="4"/>
                  <a:pt x="48" y="12"/>
                </a:cubicBezTo>
                <a:cubicBezTo>
                  <a:pt x="49" y="10"/>
                  <a:pt x="52" y="9"/>
                  <a:pt x="54" y="9"/>
                </a:cubicBezTo>
                <a:cubicBezTo>
                  <a:pt x="59" y="9"/>
                  <a:pt x="64" y="14"/>
                  <a:pt x="64" y="19"/>
                </a:cubicBezTo>
                <a:cubicBezTo>
                  <a:pt x="64" y="21"/>
                  <a:pt x="63" y="23"/>
                  <a:pt x="62" y="24"/>
                </a:cubicBezTo>
                <a:cubicBezTo>
                  <a:pt x="69" y="26"/>
                  <a:pt x="73" y="32"/>
                  <a:pt x="73" y="38"/>
                </a:cubicBezTo>
                <a:cubicBezTo>
                  <a:pt x="73" y="46"/>
                  <a:pt x="67" y="53"/>
                  <a:pt x="59" y="53"/>
                </a:cubicBezTo>
                <a:close/>
                <a:moveTo>
                  <a:pt x="49" y="27"/>
                </a:moveTo>
                <a:cubicBezTo>
                  <a:pt x="35" y="13"/>
                  <a:pt x="35" y="13"/>
                  <a:pt x="35" y="13"/>
                </a:cubicBezTo>
                <a:cubicBezTo>
                  <a:pt x="35" y="13"/>
                  <a:pt x="35" y="13"/>
                  <a:pt x="34" y="13"/>
                </a:cubicBezTo>
                <a:cubicBezTo>
                  <a:pt x="34" y="13"/>
                  <a:pt x="34" y="13"/>
                  <a:pt x="34" y="13"/>
                </a:cubicBezTo>
                <a:cubicBezTo>
                  <a:pt x="20" y="27"/>
                  <a:pt x="20" y="27"/>
                  <a:pt x="20" y="27"/>
                </a:cubicBezTo>
                <a:cubicBezTo>
                  <a:pt x="20" y="27"/>
                  <a:pt x="20" y="27"/>
                  <a:pt x="20" y="27"/>
                </a:cubicBezTo>
                <a:cubicBezTo>
                  <a:pt x="20" y="28"/>
                  <a:pt x="20" y="29"/>
                  <a:pt x="21" y="29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42"/>
                  <a:pt x="30" y="42"/>
                  <a:pt x="30" y="42"/>
                </a:cubicBezTo>
                <a:cubicBezTo>
                  <a:pt x="30" y="43"/>
                  <a:pt x="30" y="43"/>
                  <a:pt x="31" y="43"/>
                </a:cubicBezTo>
                <a:cubicBezTo>
                  <a:pt x="38" y="43"/>
                  <a:pt x="38" y="43"/>
                  <a:pt x="38" y="43"/>
                </a:cubicBezTo>
                <a:cubicBezTo>
                  <a:pt x="39" y="43"/>
                  <a:pt x="39" y="43"/>
                  <a:pt x="39" y="42"/>
                </a:cubicBezTo>
                <a:cubicBezTo>
                  <a:pt x="39" y="29"/>
                  <a:pt x="39" y="29"/>
                  <a:pt x="39" y="29"/>
                </a:cubicBezTo>
                <a:cubicBezTo>
                  <a:pt x="48" y="29"/>
                  <a:pt x="48" y="29"/>
                  <a:pt x="48" y="29"/>
                </a:cubicBezTo>
                <a:cubicBezTo>
                  <a:pt x="49" y="29"/>
                  <a:pt x="49" y="28"/>
                  <a:pt x="49" y="27"/>
                </a:cubicBezTo>
                <a:cubicBezTo>
                  <a:pt x="49" y="27"/>
                  <a:pt x="49" y="27"/>
                  <a:pt x="49" y="2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05853" tIns="52927" rIns="105853" bIns="52927" numCol="1" anchor="t" anchorCtr="0" compatLnSpc="1"/>
          <a:lstStyle/>
          <a:p>
            <a:pPr>
              <a:lnSpc>
                <a:spcPct val="120000"/>
              </a:lnSpc>
            </a:pPr>
            <a:endParaRPr lang="en-US" sz="23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7" name="Freeform 122"/>
          <p:cNvSpPr>
            <a:spLocks noEditPoints="1"/>
          </p:cNvSpPr>
          <p:nvPr/>
        </p:nvSpPr>
        <p:spPr bwMode="auto">
          <a:xfrm>
            <a:off x="7081156" y="3177507"/>
            <a:ext cx="356619" cy="512918"/>
          </a:xfrm>
          <a:custGeom>
            <a:avLst/>
            <a:gdLst/>
            <a:ahLst/>
            <a:cxnLst>
              <a:cxn ang="0">
                <a:pos x="41" y="29"/>
              </a:cxn>
              <a:cxn ang="0">
                <a:pos x="23" y="50"/>
              </a:cxn>
              <a:cxn ang="0">
                <a:pos x="23" y="55"/>
              </a:cxn>
              <a:cxn ang="0">
                <a:pos x="32" y="55"/>
              </a:cxn>
              <a:cxn ang="0">
                <a:pos x="34" y="57"/>
              </a:cxn>
              <a:cxn ang="0">
                <a:pos x="32" y="59"/>
              </a:cxn>
              <a:cxn ang="0">
                <a:pos x="9" y="59"/>
              </a:cxn>
              <a:cxn ang="0">
                <a:pos x="7" y="57"/>
              </a:cxn>
              <a:cxn ang="0">
                <a:pos x="9" y="55"/>
              </a:cxn>
              <a:cxn ang="0">
                <a:pos x="18" y="55"/>
              </a:cxn>
              <a:cxn ang="0">
                <a:pos x="18" y="50"/>
              </a:cxn>
              <a:cxn ang="0">
                <a:pos x="0" y="29"/>
              </a:cxn>
              <a:cxn ang="0">
                <a:pos x="0" y="25"/>
              </a:cxn>
              <a:cxn ang="0">
                <a:pos x="2" y="23"/>
              </a:cxn>
              <a:cxn ang="0">
                <a:pos x="4" y="25"/>
              </a:cxn>
              <a:cxn ang="0">
                <a:pos x="4" y="29"/>
              </a:cxn>
              <a:cxn ang="0">
                <a:pos x="20" y="45"/>
              </a:cxn>
              <a:cxn ang="0">
                <a:pos x="36" y="29"/>
              </a:cxn>
              <a:cxn ang="0">
                <a:pos x="36" y="25"/>
              </a:cxn>
              <a:cxn ang="0">
                <a:pos x="39" y="23"/>
              </a:cxn>
              <a:cxn ang="0">
                <a:pos x="41" y="25"/>
              </a:cxn>
              <a:cxn ang="0">
                <a:pos x="41" y="29"/>
              </a:cxn>
              <a:cxn ang="0">
                <a:pos x="32" y="29"/>
              </a:cxn>
              <a:cxn ang="0">
                <a:pos x="20" y="41"/>
              </a:cxn>
              <a:cxn ang="0">
                <a:pos x="9" y="29"/>
              </a:cxn>
              <a:cxn ang="0">
                <a:pos x="9" y="11"/>
              </a:cxn>
              <a:cxn ang="0">
                <a:pos x="20" y="0"/>
              </a:cxn>
              <a:cxn ang="0">
                <a:pos x="32" y="11"/>
              </a:cxn>
              <a:cxn ang="0">
                <a:pos x="32" y="29"/>
              </a:cxn>
            </a:cxnLst>
            <a:rect l="0" t="0" r="r" b="b"/>
            <a:pathLst>
              <a:path w="41" h="59">
                <a:moveTo>
                  <a:pt x="41" y="29"/>
                </a:moveTo>
                <a:cubicBezTo>
                  <a:pt x="41" y="40"/>
                  <a:pt x="33" y="49"/>
                  <a:pt x="23" y="50"/>
                </a:cubicBezTo>
                <a:cubicBezTo>
                  <a:pt x="23" y="55"/>
                  <a:pt x="23" y="55"/>
                  <a:pt x="23" y="55"/>
                </a:cubicBezTo>
                <a:cubicBezTo>
                  <a:pt x="32" y="55"/>
                  <a:pt x="32" y="55"/>
                  <a:pt x="32" y="55"/>
                </a:cubicBezTo>
                <a:cubicBezTo>
                  <a:pt x="33" y="55"/>
                  <a:pt x="34" y="56"/>
                  <a:pt x="34" y="57"/>
                </a:cubicBezTo>
                <a:cubicBezTo>
                  <a:pt x="34" y="58"/>
                  <a:pt x="33" y="59"/>
                  <a:pt x="32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8" y="59"/>
                  <a:pt x="7" y="58"/>
                  <a:pt x="7" y="57"/>
                </a:cubicBezTo>
                <a:cubicBezTo>
                  <a:pt x="7" y="56"/>
                  <a:pt x="8" y="55"/>
                  <a:pt x="9" y="55"/>
                </a:cubicBezTo>
                <a:cubicBezTo>
                  <a:pt x="18" y="55"/>
                  <a:pt x="18" y="55"/>
                  <a:pt x="18" y="55"/>
                </a:cubicBezTo>
                <a:cubicBezTo>
                  <a:pt x="18" y="50"/>
                  <a:pt x="18" y="50"/>
                  <a:pt x="18" y="50"/>
                </a:cubicBezTo>
                <a:cubicBezTo>
                  <a:pt x="8" y="49"/>
                  <a:pt x="0" y="40"/>
                  <a:pt x="0" y="29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24"/>
                  <a:pt x="1" y="23"/>
                  <a:pt x="2" y="23"/>
                </a:cubicBezTo>
                <a:cubicBezTo>
                  <a:pt x="3" y="23"/>
                  <a:pt x="4" y="24"/>
                  <a:pt x="4" y="25"/>
                </a:cubicBezTo>
                <a:cubicBezTo>
                  <a:pt x="4" y="29"/>
                  <a:pt x="4" y="29"/>
                  <a:pt x="4" y="29"/>
                </a:cubicBezTo>
                <a:cubicBezTo>
                  <a:pt x="4" y="38"/>
                  <a:pt x="12" y="45"/>
                  <a:pt x="20" y="45"/>
                </a:cubicBezTo>
                <a:cubicBezTo>
                  <a:pt x="29" y="45"/>
                  <a:pt x="36" y="38"/>
                  <a:pt x="36" y="29"/>
                </a:cubicBezTo>
                <a:cubicBezTo>
                  <a:pt x="36" y="25"/>
                  <a:pt x="36" y="25"/>
                  <a:pt x="36" y="25"/>
                </a:cubicBezTo>
                <a:cubicBezTo>
                  <a:pt x="36" y="24"/>
                  <a:pt x="37" y="23"/>
                  <a:pt x="39" y="23"/>
                </a:cubicBezTo>
                <a:cubicBezTo>
                  <a:pt x="40" y="23"/>
                  <a:pt x="41" y="24"/>
                  <a:pt x="41" y="25"/>
                </a:cubicBezTo>
                <a:lnTo>
                  <a:pt x="41" y="29"/>
                </a:lnTo>
                <a:close/>
                <a:moveTo>
                  <a:pt x="32" y="29"/>
                </a:moveTo>
                <a:cubicBezTo>
                  <a:pt x="32" y="36"/>
                  <a:pt x="27" y="41"/>
                  <a:pt x="20" y="41"/>
                </a:cubicBezTo>
                <a:cubicBezTo>
                  <a:pt x="14" y="41"/>
                  <a:pt x="9" y="36"/>
                  <a:pt x="9" y="29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5"/>
                  <a:pt x="14" y="0"/>
                  <a:pt x="20" y="0"/>
                </a:cubicBezTo>
                <a:cubicBezTo>
                  <a:pt x="27" y="0"/>
                  <a:pt x="32" y="5"/>
                  <a:pt x="32" y="11"/>
                </a:cubicBezTo>
                <a:lnTo>
                  <a:pt x="32" y="2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05853" tIns="52927" rIns="105853" bIns="52927" numCol="1" anchor="t" anchorCtr="0" compatLnSpc="1"/>
          <a:lstStyle/>
          <a:p>
            <a:pPr>
              <a:lnSpc>
                <a:spcPct val="120000"/>
              </a:lnSpc>
            </a:pPr>
            <a:endParaRPr lang="en-US" sz="23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8" name="Freeform 66"/>
          <p:cNvSpPr>
            <a:spLocks noEditPoints="1"/>
          </p:cNvSpPr>
          <p:nvPr/>
        </p:nvSpPr>
        <p:spPr bwMode="auto">
          <a:xfrm>
            <a:off x="9294872" y="3211838"/>
            <a:ext cx="589585" cy="457332"/>
          </a:xfrm>
          <a:custGeom>
            <a:avLst/>
            <a:gdLst/>
            <a:ahLst/>
            <a:cxnLst>
              <a:cxn ang="0">
                <a:pos x="29" y="41"/>
              </a:cxn>
              <a:cxn ang="0">
                <a:pos x="22" y="40"/>
              </a:cxn>
              <a:cxn ang="0">
                <a:pos x="11" y="45"/>
              </a:cxn>
              <a:cxn ang="0">
                <a:pos x="7" y="46"/>
              </a:cxn>
              <a:cxn ang="0">
                <a:pos x="7" y="46"/>
              </a:cxn>
              <a:cxn ang="0">
                <a:pos x="6" y="45"/>
              </a:cxn>
              <a:cxn ang="0">
                <a:pos x="6" y="43"/>
              </a:cxn>
              <a:cxn ang="0">
                <a:pos x="11" y="36"/>
              </a:cxn>
              <a:cxn ang="0">
                <a:pos x="0" y="20"/>
              </a:cxn>
              <a:cxn ang="0">
                <a:pos x="29" y="0"/>
              </a:cxn>
              <a:cxn ang="0">
                <a:pos x="57" y="20"/>
              </a:cxn>
              <a:cxn ang="0">
                <a:pos x="29" y="41"/>
              </a:cxn>
              <a:cxn ang="0">
                <a:pos x="62" y="47"/>
              </a:cxn>
              <a:cxn ang="0">
                <a:pos x="66" y="53"/>
              </a:cxn>
              <a:cxn ang="0">
                <a:pos x="67" y="55"/>
              </a:cxn>
              <a:cxn ang="0">
                <a:pos x="66" y="56"/>
              </a:cxn>
              <a:cxn ang="0">
                <a:pos x="62" y="55"/>
              </a:cxn>
              <a:cxn ang="0">
                <a:pos x="51" y="50"/>
              </a:cxn>
              <a:cxn ang="0">
                <a:pos x="44" y="51"/>
              </a:cxn>
              <a:cxn ang="0">
                <a:pos x="25" y="46"/>
              </a:cxn>
              <a:cxn ang="0">
                <a:pos x="29" y="46"/>
              </a:cxn>
              <a:cxn ang="0">
                <a:pos x="52" y="39"/>
              </a:cxn>
              <a:cxn ang="0">
                <a:pos x="62" y="20"/>
              </a:cxn>
              <a:cxn ang="0">
                <a:pos x="61" y="14"/>
              </a:cxn>
              <a:cxn ang="0">
                <a:pos x="72" y="30"/>
              </a:cxn>
              <a:cxn ang="0">
                <a:pos x="62" y="47"/>
              </a:cxn>
            </a:cxnLst>
            <a:rect l="0" t="0" r="r" b="b"/>
            <a:pathLst>
              <a:path w="72" h="56">
                <a:moveTo>
                  <a:pt x="29" y="41"/>
                </a:moveTo>
                <a:cubicBezTo>
                  <a:pt x="26" y="41"/>
                  <a:pt x="24" y="40"/>
                  <a:pt x="22" y="40"/>
                </a:cubicBezTo>
                <a:cubicBezTo>
                  <a:pt x="18" y="42"/>
                  <a:pt x="15" y="44"/>
                  <a:pt x="11" y="45"/>
                </a:cubicBezTo>
                <a:cubicBezTo>
                  <a:pt x="9" y="45"/>
                  <a:pt x="8" y="46"/>
                  <a:pt x="7" y="46"/>
                </a:cubicBezTo>
                <a:cubicBezTo>
                  <a:pt x="7" y="46"/>
                  <a:pt x="7" y="46"/>
                  <a:pt x="7" y="46"/>
                </a:cubicBezTo>
                <a:cubicBezTo>
                  <a:pt x="6" y="46"/>
                  <a:pt x="6" y="45"/>
                  <a:pt x="6" y="45"/>
                </a:cubicBezTo>
                <a:cubicBezTo>
                  <a:pt x="5" y="44"/>
                  <a:pt x="6" y="43"/>
                  <a:pt x="6" y="43"/>
                </a:cubicBezTo>
                <a:cubicBezTo>
                  <a:pt x="8" y="41"/>
                  <a:pt x="10" y="40"/>
                  <a:pt x="11" y="36"/>
                </a:cubicBezTo>
                <a:cubicBezTo>
                  <a:pt x="5" y="32"/>
                  <a:pt x="0" y="27"/>
                  <a:pt x="0" y="20"/>
                </a:cubicBezTo>
                <a:cubicBezTo>
                  <a:pt x="0" y="9"/>
                  <a:pt x="13" y="0"/>
                  <a:pt x="29" y="0"/>
                </a:cubicBezTo>
                <a:cubicBezTo>
                  <a:pt x="44" y="0"/>
                  <a:pt x="57" y="9"/>
                  <a:pt x="57" y="20"/>
                </a:cubicBezTo>
                <a:cubicBezTo>
                  <a:pt x="57" y="32"/>
                  <a:pt x="44" y="41"/>
                  <a:pt x="29" y="41"/>
                </a:cubicBezTo>
                <a:close/>
                <a:moveTo>
                  <a:pt x="62" y="47"/>
                </a:moveTo>
                <a:cubicBezTo>
                  <a:pt x="63" y="50"/>
                  <a:pt x="65" y="51"/>
                  <a:pt x="66" y="53"/>
                </a:cubicBezTo>
                <a:cubicBezTo>
                  <a:pt x="67" y="54"/>
                  <a:pt x="67" y="54"/>
                  <a:pt x="67" y="55"/>
                </a:cubicBezTo>
                <a:cubicBezTo>
                  <a:pt x="67" y="56"/>
                  <a:pt x="67" y="56"/>
                  <a:pt x="66" y="56"/>
                </a:cubicBezTo>
                <a:cubicBezTo>
                  <a:pt x="65" y="56"/>
                  <a:pt x="63" y="56"/>
                  <a:pt x="62" y="55"/>
                </a:cubicBezTo>
                <a:cubicBezTo>
                  <a:pt x="58" y="54"/>
                  <a:pt x="55" y="53"/>
                  <a:pt x="51" y="50"/>
                </a:cubicBezTo>
                <a:cubicBezTo>
                  <a:pt x="49" y="51"/>
                  <a:pt x="47" y="51"/>
                  <a:pt x="44" y="51"/>
                </a:cubicBezTo>
                <a:cubicBezTo>
                  <a:pt x="37" y="51"/>
                  <a:pt x="30" y="49"/>
                  <a:pt x="25" y="46"/>
                </a:cubicBezTo>
                <a:cubicBezTo>
                  <a:pt x="26" y="46"/>
                  <a:pt x="28" y="46"/>
                  <a:pt x="29" y="46"/>
                </a:cubicBezTo>
                <a:cubicBezTo>
                  <a:pt x="37" y="46"/>
                  <a:pt x="46" y="43"/>
                  <a:pt x="52" y="39"/>
                </a:cubicBezTo>
                <a:cubicBezTo>
                  <a:pt x="58" y="34"/>
                  <a:pt x="62" y="27"/>
                  <a:pt x="62" y="20"/>
                </a:cubicBezTo>
                <a:cubicBezTo>
                  <a:pt x="62" y="18"/>
                  <a:pt x="62" y="16"/>
                  <a:pt x="61" y="14"/>
                </a:cubicBezTo>
                <a:cubicBezTo>
                  <a:pt x="68" y="18"/>
                  <a:pt x="72" y="24"/>
                  <a:pt x="72" y="30"/>
                </a:cubicBezTo>
                <a:cubicBezTo>
                  <a:pt x="72" y="37"/>
                  <a:pt x="68" y="43"/>
                  <a:pt x="62" y="4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05853" tIns="52927" rIns="105853" bIns="52927" numCol="1" anchor="t" anchorCtr="0" compatLnSpc="1"/>
          <a:lstStyle/>
          <a:p>
            <a:pPr>
              <a:lnSpc>
                <a:spcPct val="120000"/>
              </a:lnSpc>
            </a:pPr>
            <a:endParaRPr lang="en-US" sz="23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TextBox 23"/>
          <p:cNvSpPr txBox="1"/>
          <p:nvPr/>
        </p:nvSpPr>
        <p:spPr>
          <a:xfrm>
            <a:off x="292689" y="41689"/>
            <a:ext cx="3072341" cy="618455"/>
          </a:xfrm>
          <a:prstGeom prst="rect">
            <a:avLst/>
          </a:prstGeom>
          <a:noFill/>
        </p:spPr>
        <p:txBody>
          <a:bodyPr wrap="square" lIns="86694" tIns="43347" rIns="86694" bIns="43347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300" dirty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rPr>
              <a:t>ADD THE TITLE WORDS</a:t>
            </a:r>
            <a:endParaRPr lang="en-GB" altLang="zh-CN" sz="2300" dirty="0">
              <a:solidFill>
                <a:schemeClr val="accent1"/>
              </a:solidFill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9782">
        <p14:pan/>
      </p:transition>
    </mc:Choice>
    <mc:Fallback xmlns="">
      <p:transition spd="slow" advTm="978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500"/>
                            </p:stCondLst>
                            <p:childTnLst>
                              <p:par>
                                <p:cTn id="68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000"/>
                            </p:stCondLst>
                            <p:childTnLst>
                              <p:par>
                                <p:cTn id="7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500"/>
                            </p:stCondLst>
                            <p:childTnLst>
                              <p:par>
                                <p:cTn id="81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000"/>
                            </p:stCondLst>
                            <p:childTnLst>
                              <p:par>
                                <p:cTn id="8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500"/>
                            </p:stCondLst>
                            <p:childTnLst>
                              <p:par>
                                <p:cTn id="92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000"/>
                            </p:stCondLst>
                            <p:childTnLst>
                              <p:par>
                                <p:cTn id="97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9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8" grpId="0"/>
      <p:bldP spid="46" grpId="0" animBg="1"/>
      <p:bldP spid="47" grpId="0" animBg="1"/>
      <p:bldP spid="48" grpId="0" animBg="1"/>
      <p:bldP spid="49" grpId="0"/>
      <p:bldP spid="50" grpId="0" animBg="1"/>
      <p:bldP spid="51" grpId="0" animBg="1"/>
      <p:bldP spid="52" grpId="0"/>
      <p:bldP spid="53" grpId="0" animBg="1"/>
      <p:bldP spid="54" grpId="0" animBg="1"/>
      <p:bldP spid="55" grpId="0"/>
      <p:bldP spid="56" grpId="0" animBg="1"/>
      <p:bldP spid="57" grpId="0" animBg="1"/>
      <p:bldP spid="5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组合 99"/>
          <p:cNvGrpSpPr/>
          <p:nvPr/>
        </p:nvGrpSpPr>
        <p:grpSpPr>
          <a:xfrm>
            <a:off x="3623184" y="4316614"/>
            <a:ext cx="2472221" cy="1289252"/>
            <a:chOff x="3821326" y="3817808"/>
            <a:chExt cx="2607421" cy="1359683"/>
          </a:xfrm>
        </p:grpSpPr>
        <p:sp>
          <p:nvSpPr>
            <p:cNvPr id="6" name="Freeform 3720"/>
            <p:cNvSpPr/>
            <p:nvPr/>
          </p:nvSpPr>
          <p:spPr bwMode="auto">
            <a:xfrm>
              <a:off x="3821326" y="3846737"/>
              <a:ext cx="2607421" cy="1330754"/>
            </a:xfrm>
            <a:custGeom>
              <a:avLst/>
              <a:gdLst>
                <a:gd name="T0" fmla="*/ 876 w 876"/>
                <a:gd name="T1" fmla="*/ 154 h 447"/>
                <a:gd name="T2" fmla="*/ 797 w 876"/>
                <a:gd name="T3" fmla="*/ 75 h 447"/>
                <a:gd name="T4" fmla="*/ 233 w 876"/>
                <a:gd name="T5" fmla="*/ 75 h 447"/>
                <a:gd name="T6" fmla="*/ 233 w 876"/>
                <a:gd name="T7" fmla="*/ 25 h 447"/>
                <a:gd name="T8" fmla="*/ 207 w 876"/>
                <a:gd name="T9" fmla="*/ 13 h 447"/>
                <a:gd name="T10" fmla="*/ 14 w 876"/>
                <a:gd name="T11" fmla="*/ 187 h 447"/>
                <a:gd name="T12" fmla="*/ 14 w 876"/>
                <a:gd name="T13" fmla="*/ 235 h 447"/>
                <a:gd name="T14" fmla="*/ 207 w 876"/>
                <a:gd name="T15" fmla="*/ 409 h 447"/>
                <a:gd name="T16" fmla="*/ 233 w 876"/>
                <a:gd name="T17" fmla="*/ 397 h 447"/>
                <a:gd name="T18" fmla="*/ 233 w 876"/>
                <a:gd name="T19" fmla="*/ 353 h 447"/>
                <a:gd name="T20" fmla="*/ 743 w 876"/>
                <a:gd name="T21" fmla="*/ 353 h 447"/>
                <a:gd name="T22" fmla="*/ 775 w 876"/>
                <a:gd name="T23" fmla="*/ 353 h 447"/>
                <a:gd name="T24" fmla="*/ 876 w 876"/>
                <a:gd name="T25" fmla="*/ 447 h 447"/>
                <a:gd name="T26" fmla="*/ 876 w 876"/>
                <a:gd name="T27" fmla="*/ 282 h 447"/>
                <a:gd name="T28" fmla="*/ 876 w 876"/>
                <a:gd name="T29" fmla="*/ 282 h 447"/>
                <a:gd name="T30" fmla="*/ 876 w 876"/>
                <a:gd name="T31" fmla="*/ 274 h 447"/>
                <a:gd name="T32" fmla="*/ 876 w 876"/>
                <a:gd name="T33" fmla="*/ 154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6" h="447">
                  <a:moveTo>
                    <a:pt x="876" y="154"/>
                  </a:moveTo>
                  <a:cubicBezTo>
                    <a:pt x="876" y="110"/>
                    <a:pt x="841" y="75"/>
                    <a:pt x="797" y="75"/>
                  </a:cubicBezTo>
                  <a:cubicBezTo>
                    <a:pt x="233" y="75"/>
                    <a:pt x="233" y="75"/>
                    <a:pt x="233" y="75"/>
                  </a:cubicBezTo>
                  <a:cubicBezTo>
                    <a:pt x="233" y="25"/>
                    <a:pt x="233" y="25"/>
                    <a:pt x="233" y="25"/>
                  </a:cubicBezTo>
                  <a:cubicBezTo>
                    <a:pt x="233" y="6"/>
                    <a:pt x="221" y="0"/>
                    <a:pt x="207" y="13"/>
                  </a:cubicBezTo>
                  <a:cubicBezTo>
                    <a:pt x="14" y="187"/>
                    <a:pt x="14" y="187"/>
                    <a:pt x="14" y="187"/>
                  </a:cubicBezTo>
                  <a:cubicBezTo>
                    <a:pt x="0" y="200"/>
                    <a:pt x="0" y="222"/>
                    <a:pt x="14" y="235"/>
                  </a:cubicBezTo>
                  <a:cubicBezTo>
                    <a:pt x="207" y="409"/>
                    <a:pt x="207" y="409"/>
                    <a:pt x="207" y="409"/>
                  </a:cubicBezTo>
                  <a:cubicBezTo>
                    <a:pt x="221" y="422"/>
                    <a:pt x="233" y="417"/>
                    <a:pt x="233" y="397"/>
                  </a:cubicBezTo>
                  <a:cubicBezTo>
                    <a:pt x="233" y="353"/>
                    <a:pt x="233" y="353"/>
                    <a:pt x="233" y="353"/>
                  </a:cubicBezTo>
                  <a:cubicBezTo>
                    <a:pt x="743" y="353"/>
                    <a:pt x="743" y="353"/>
                    <a:pt x="743" y="353"/>
                  </a:cubicBezTo>
                  <a:cubicBezTo>
                    <a:pt x="775" y="353"/>
                    <a:pt x="775" y="353"/>
                    <a:pt x="775" y="353"/>
                  </a:cubicBezTo>
                  <a:cubicBezTo>
                    <a:pt x="829" y="353"/>
                    <a:pt x="873" y="395"/>
                    <a:pt x="876" y="447"/>
                  </a:cubicBezTo>
                  <a:cubicBezTo>
                    <a:pt x="876" y="282"/>
                    <a:pt x="876" y="282"/>
                    <a:pt x="876" y="282"/>
                  </a:cubicBezTo>
                  <a:cubicBezTo>
                    <a:pt x="876" y="282"/>
                    <a:pt x="876" y="282"/>
                    <a:pt x="876" y="282"/>
                  </a:cubicBezTo>
                  <a:cubicBezTo>
                    <a:pt x="876" y="279"/>
                    <a:pt x="876" y="277"/>
                    <a:pt x="876" y="274"/>
                  </a:cubicBezTo>
                  <a:lnTo>
                    <a:pt x="876" y="154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Freeform 3721"/>
            <p:cNvSpPr/>
            <p:nvPr/>
          </p:nvSpPr>
          <p:spPr bwMode="auto">
            <a:xfrm>
              <a:off x="3821326" y="3817808"/>
              <a:ext cx="2607421" cy="1329495"/>
            </a:xfrm>
            <a:custGeom>
              <a:avLst/>
              <a:gdLst>
                <a:gd name="T0" fmla="*/ 876 w 876"/>
                <a:gd name="T1" fmla="*/ 154 h 447"/>
                <a:gd name="T2" fmla="*/ 797 w 876"/>
                <a:gd name="T3" fmla="*/ 75 h 447"/>
                <a:gd name="T4" fmla="*/ 233 w 876"/>
                <a:gd name="T5" fmla="*/ 75 h 447"/>
                <a:gd name="T6" fmla="*/ 233 w 876"/>
                <a:gd name="T7" fmla="*/ 25 h 447"/>
                <a:gd name="T8" fmla="*/ 207 w 876"/>
                <a:gd name="T9" fmla="*/ 13 h 447"/>
                <a:gd name="T10" fmla="*/ 14 w 876"/>
                <a:gd name="T11" fmla="*/ 187 h 447"/>
                <a:gd name="T12" fmla="*/ 14 w 876"/>
                <a:gd name="T13" fmla="*/ 235 h 447"/>
                <a:gd name="T14" fmla="*/ 207 w 876"/>
                <a:gd name="T15" fmla="*/ 409 h 447"/>
                <a:gd name="T16" fmla="*/ 233 w 876"/>
                <a:gd name="T17" fmla="*/ 397 h 447"/>
                <a:gd name="T18" fmla="*/ 233 w 876"/>
                <a:gd name="T19" fmla="*/ 353 h 447"/>
                <a:gd name="T20" fmla="*/ 743 w 876"/>
                <a:gd name="T21" fmla="*/ 353 h 447"/>
                <a:gd name="T22" fmla="*/ 775 w 876"/>
                <a:gd name="T23" fmla="*/ 353 h 447"/>
                <a:gd name="T24" fmla="*/ 876 w 876"/>
                <a:gd name="T25" fmla="*/ 447 h 447"/>
                <a:gd name="T26" fmla="*/ 876 w 876"/>
                <a:gd name="T27" fmla="*/ 282 h 447"/>
                <a:gd name="T28" fmla="*/ 876 w 876"/>
                <a:gd name="T29" fmla="*/ 282 h 447"/>
                <a:gd name="T30" fmla="*/ 876 w 876"/>
                <a:gd name="T31" fmla="*/ 274 h 447"/>
                <a:gd name="T32" fmla="*/ 876 w 876"/>
                <a:gd name="T33" fmla="*/ 154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6" h="447">
                  <a:moveTo>
                    <a:pt x="876" y="154"/>
                  </a:moveTo>
                  <a:cubicBezTo>
                    <a:pt x="876" y="110"/>
                    <a:pt x="841" y="75"/>
                    <a:pt x="797" y="75"/>
                  </a:cubicBezTo>
                  <a:cubicBezTo>
                    <a:pt x="233" y="75"/>
                    <a:pt x="233" y="75"/>
                    <a:pt x="233" y="75"/>
                  </a:cubicBezTo>
                  <a:cubicBezTo>
                    <a:pt x="233" y="25"/>
                    <a:pt x="233" y="25"/>
                    <a:pt x="233" y="25"/>
                  </a:cubicBezTo>
                  <a:cubicBezTo>
                    <a:pt x="233" y="5"/>
                    <a:pt x="221" y="0"/>
                    <a:pt x="207" y="13"/>
                  </a:cubicBezTo>
                  <a:cubicBezTo>
                    <a:pt x="14" y="187"/>
                    <a:pt x="14" y="187"/>
                    <a:pt x="14" y="187"/>
                  </a:cubicBezTo>
                  <a:cubicBezTo>
                    <a:pt x="0" y="200"/>
                    <a:pt x="0" y="222"/>
                    <a:pt x="14" y="235"/>
                  </a:cubicBezTo>
                  <a:cubicBezTo>
                    <a:pt x="207" y="409"/>
                    <a:pt x="207" y="409"/>
                    <a:pt x="207" y="409"/>
                  </a:cubicBezTo>
                  <a:cubicBezTo>
                    <a:pt x="221" y="422"/>
                    <a:pt x="233" y="417"/>
                    <a:pt x="233" y="397"/>
                  </a:cubicBezTo>
                  <a:cubicBezTo>
                    <a:pt x="233" y="353"/>
                    <a:pt x="233" y="353"/>
                    <a:pt x="233" y="353"/>
                  </a:cubicBezTo>
                  <a:cubicBezTo>
                    <a:pt x="743" y="353"/>
                    <a:pt x="743" y="353"/>
                    <a:pt x="743" y="353"/>
                  </a:cubicBezTo>
                  <a:cubicBezTo>
                    <a:pt x="775" y="353"/>
                    <a:pt x="775" y="353"/>
                    <a:pt x="775" y="353"/>
                  </a:cubicBezTo>
                  <a:cubicBezTo>
                    <a:pt x="829" y="353"/>
                    <a:pt x="873" y="395"/>
                    <a:pt x="876" y="447"/>
                  </a:cubicBezTo>
                  <a:cubicBezTo>
                    <a:pt x="876" y="282"/>
                    <a:pt x="876" y="282"/>
                    <a:pt x="876" y="282"/>
                  </a:cubicBezTo>
                  <a:cubicBezTo>
                    <a:pt x="876" y="282"/>
                    <a:pt x="876" y="282"/>
                    <a:pt x="876" y="282"/>
                  </a:cubicBezTo>
                  <a:cubicBezTo>
                    <a:pt x="876" y="279"/>
                    <a:pt x="876" y="277"/>
                    <a:pt x="876" y="274"/>
                  </a:cubicBezTo>
                  <a:lnTo>
                    <a:pt x="876" y="15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4" name="组合 93"/>
          <p:cNvGrpSpPr/>
          <p:nvPr/>
        </p:nvGrpSpPr>
        <p:grpSpPr>
          <a:xfrm>
            <a:off x="3840231" y="2270032"/>
            <a:ext cx="2255172" cy="1177144"/>
            <a:chOff x="4050244" y="1659421"/>
            <a:chExt cx="2378502" cy="1241451"/>
          </a:xfrm>
        </p:grpSpPr>
        <p:sp>
          <p:nvSpPr>
            <p:cNvPr id="9" name="Freeform 3723"/>
            <p:cNvSpPr/>
            <p:nvPr/>
          </p:nvSpPr>
          <p:spPr bwMode="auto">
            <a:xfrm>
              <a:off x="4050244" y="1685836"/>
              <a:ext cx="2378502" cy="1215036"/>
            </a:xfrm>
            <a:custGeom>
              <a:avLst/>
              <a:gdLst>
                <a:gd name="T0" fmla="*/ 799 w 799"/>
                <a:gd name="T1" fmla="*/ 140 h 408"/>
                <a:gd name="T2" fmla="*/ 727 w 799"/>
                <a:gd name="T3" fmla="*/ 68 h 408"/>
                <a:gd name="T4" fmla="*/ 212 w 799"/>
                <a:gd name="T5" fmla="*/ 68 h 408"/>
                <a:gd name="T6" fmla="*/ 212 w 799"/>
                <a:gd name="T7" fmla="*/ 23 h 408"/>
                <a:gd name="T8" fmla="*/ 188 w 799"/>
                <a:gd name="T9" fmla="*/ 12 h 408"/>
                <a:gd name="T10" fmla="*/ 13 w 799"/>
                <a:gd name="T11" fmla="*/ 171 h 408"/>
                <a:gd name="T12" fmla="*/ 13 w 799"/>
                <a:gd name="T13" fmla="*/ 214 h 408"/>
                <a:gd name="T14" fmla="*/ 188 w 799"/>
                <a:gd name="T15" fmla="*/ 373 h 408"/>
                <a:gd name="T16" fmla="*/ 212 w 799"/>
                <a:gd name="T17" fmla="*/ 362 h 408"/>
                <a:gd name="T18" fmla="*/ 212 w 799"/>
                <a:gd name="T19" fmla="*/ 322 h 408"/>
                <a:gd name="T20" fmla="*/ 677 w 799"/>
                <a:gd name="T21" fmla="*/ 322 h 408"/>
                <a:gd name="T22" fmla="*/ 707 w 799"/>
                <a:gd name="T23" fmla="*/ 322 h 408"/>
                <a:gd name="T24" fmla="*/ 799 w 799"/>
                <a:gd name="T25" fmla="*/ 408 h 408"/>
                <a:gd name="T26" fmla="*/ 799 w 799"/>
                <a:gd name="T27" fmla="*/ 257 h 408"/>
                <a:gd name="T28" fmla="*/ 799 w 799"/>
                <a:gd name="T29" fmla="*/ 257 h 408"/>
                <a:gd name="T30" fmla="*/ 799 w 799"/>
                <a:gd name="T31" fmla="*/ 250 h 408"/>
                <a:gd name="T32" fmla="*/ 799 w 799"/>
                <a:gd name="T33" fmla="*/ 14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99" h="408">
                  <a:moveTo>
                    <a:pt x="799" y="140"/>
                  </a:moveTo>
                  <a:cubicBezTo>
                    <a:pt x="799" y="100"/>
                    <a:pt x="767" y="68"/>
                    <a:pt x="727" y="68"/>
                  </a:cubicBezTo>
                  <a:cubicBezTo>
                    <a:pt x="212" y="68"/>
                    <a:pt x="212" y="68"/>
                    <a:pt x="212" y="68"/>
                  </a:cubicBezTo>
                  <a:cubicBezTo>
                    <a:pt x="212" y="23"/>
                    <a:pt x="212" y="23"/>
                    <a:pt x="212" y="23"/>
                  </a:cubicBezTo>
                  <a:cubicBezTo>
                    <a:pt x="212" y="5"/>
                    <a:pt x="201" y="0"/>
                    <a:pt x="188" y="12"/>
                  </a:cubicBezTo>
                  <a:cubicBezTo>
                    <a:pt x="13" y="171"/>
                    <a:pt x="13" y="171"/>
                    <a:pt x="13" y="171"/>
                  </a:cubicBezTo>
                  <a:cubicBezTo>
                    <a:pt x="0" y="183"/>
                    <a:pt x="0" y="202"/>
                    <a:pt x="13" y="214"/>
                  </a:cubicBezTo>
                  <a:cubicBezTo>
                    <a:pt x="188" y="373"/>
                    <a:pt x="188" y="373"/>
                    <a:pt x="188" y="373"/>
                  </a:cubicBezTo>
                  <a:cubicBezTo>
                    <a:pt x="201" y="385"/>
                    <a:pt x="212" y="380"/>
                    <a:pt x="212" y="362"/>
                  </a:cubicBezTo>
                  <a:cubicBezTo>
                    <a:pt x="212" y="322"/>
                    <a:pt x="212" y="322"/>
                    <a:pt x="212" y="322"/>
                  </a:cubicBezTo>
                  <a:cubicBezTo>
                    <a:pt x="677" y="322"/>
                    <a:pt x="677" y="322"/>
                    <a:pt x="677" y="322"/>
                  </a:cubicBezTo>
                  <a:cubicBezTo>
                    <a:pt x="707" y="322"/>
                    <a:pt x="707" y="322"/>
                    <a:pt x="707" y="322"/>
                  </a:cubicBezTo>
                  <a:cubicBezTo>
                    <a:pt x="756" y="322"/>
                    <a:pt x="796" y="360"/>
                    <a:pt x="799" y="408"/>
                  </a:cubicBezTo>
                  <a:cubicBezTo>
                    <a:pt x="799" y="257"/>
                    <a:pt x="799" y="257"/>
                    <a:pt x="799" y="257"/>
                  </a:cubicBezTo>
                  <a:cubicBezTo>
                    <a:pt x="799" y="257"/>
                    <a:pt x="799" y="257"/>
                    <a:pt x="799" y="257"/>
                  </a:cubicBezTo>
                  <a:cubicBezTo>
                    <a:pt x="799" y="255"/>
                    <a:pt x="799" y="252"/>
                    <a:pt x="799" y="250"/>
                  </a:cubicBezTo>
                  <a:lnTo>
                    <a:pt x="799" y="14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Freeform 3724"/>
            <p:cNvSpPr/>
            <p:nvPr/>
          </p:nvSpPr>
          <p:spPr bwMode="auto">
            <a:xfrm>
              <a:off x="4050244" y="1659421"/>
              <a:ext cx="2378502" cy="1213777"/>
            </a:xfrm>
            <a:custGeom>
              <a:avLst/>
              <a:gdLst>
                <a:gd name="T0" fmla="*/ 799 w 799"/>
                <a:gd name="T1" fmla="*/ 140 h 408"/>
                <a:gd name="T2" fmla="*/ 727 w 799"/>
                <a:gd name="T3" fmla="*/ 68 h 408"/>
                <a:gd name="T4" fmla="*/ 212 w 799"/>
                <a:gd name="T5" fmla="*/ 68 h 408"/>
                <a:gd name="T6" fmla="*/ 212 w 799"/>
                <a:gd name="T7" fmla="*/ 23 h 408"/>
                <a:gd name="T8" fmla="*/ 188 w 799"/>
                <a:gd name="T9" fmla="*/ 12 h 408"/>
                <a:gd name="T10" fmla="*/ 13 w 799"/>
                <a:gd name="T11" fmla="*/ 171 h 408"/>
                <a:gd name="T12" fmla="*/ 13 w 799"/>
                <a:gd name="T13" fmla="*/ 214 h 408"/>
                <a:gd name="T14" fmla="*/ 188 w 799"/>
                <a:gd name="T15" fmla="*/ 373 h 408"/>
                <a:gd name="T16" fmla="*/ 212 w 799"/>
                <a:gd name="T17" fmla="*/ 362 h 408"/>
                <a:gd name="T18" fmla="*/ 212 w 799"/>
                <a:gd name="T19" fmla="*/ 322 h 408"/>
                <a:gd name="T20" fmla="*/ 677 w 799"/>
                <a:gd name="T21" fmla="*/ 322 h 408"/>
                <a:gd name="T22" fmla="*/ 707 w 799"/>
                <a:gd name="T23" fmla="*/ 322 h 408"/>
                <a:gd name="T24" fmla="*/ 799 w 799"/>
                <a:gd name="T25" fmla="*/ 408 h 408"/>
                <a:gd name="T26" fmla="*/ 799 w 799"/>
                <a:gd name="T27" fmla="*/ 257 h 408"/>
                <a:gd name="T28" fmla="*/ 799 w 799"/>
                <a:gd name="T29" fmla="*/ 257 h 408"/>
                <a:gd name="T30" fmla="*/ 799 w 799"/>
                <a:gd name="T31" fmla="*/ 250 h 408"/>
                <a:gd name="T32" fmla="*/ 799 w 799"/>
                <a:gd name="T33" fmla="*/ 14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99" h="408">
                  <a:moveTo>
                    <a:pt x="799" y="140"/>
                  </a:moveTo>
                  <a:cubicBezTo>
                    <a:pt x="799" y="100"/>
                    <a:pt x="767" y="68"/>
                    <a:pt x="727" y="68"/>
                  </a:cubicBezTo>
                  <a:cubicBezTo>
                    <a:pt x="212" y="68"/>
                    <a:pt x="212" y="68"/>
                    <a:pt x="212" y="68"/>
                  </a:cubicBezTo>
                  <a:cubicBezTo>
                    <a:pt x="212" y="23"/>
                    <a:pt x="212" y="23"/>
                    <a:pt x="212" y="23"/>
                  </a:cubicBezTo>
                  <a:cubicBezTo>
                    <a:pt x="212" y="5"/>
                    <a:pt x="201" y="0"/>
                    <a:pt x="188" y="12"/>
                  </a:cubicBezTo>
                  <a:cubicBezTo>
                    <a:pt x="13" y="171"/>
                    <a:pt x="13" y="171"/>
                    <a:pt x="13" y="171"/>
                  </a:cubicBezTo>
                  <a:cubicBezTo>
                    <a:pt x="0" y="183"/>
                    <a:pt x="0" y="202"/>
                    <a:pt x="13" y="214"/>
                  </a:cubicBezTo>
                  <a:cubicBezTo>
                    <a:pt x="188" y="373"/>
                    <a:pt x="188" y="373"/>
                    <a:pt x="188" y="373"/>
                  </a:cubicBezTo>
                  <a:cubicBezTo>
                    <a:pt x="201" y="385"/>
                    <a:pt x="212" y="380"/>
                    <a:pt x="212" y="362"/>
                  </a:cubicBezTo>
                  <a:cubicBezTo>
                    <a:pt x="212" y="322"/>
                    <a:pt x="212" y="322"/>
                    <a:pt x="212" y="322"/>
                  </a:cubicBezTo>
                  <a:cubicBezTo>
                    <a:pt x="677" y="322"/>
                    <a:pt x="677" y="322"/>
                    <a:pt x="677" y="322"/>
                  </a:cubicBezTo>
                  <a:cubicBezTo>
                    <a:pt x="707" y="322"/>
                    <a:pt x="707" y="322"/>
                    <a:pt x="707" y="322"/>
                  </a:cubicBezTo>
                  <a:cubicBezTo>
                    <a:pt x="756" y="322"/>
                    <a:pt x="796" y="360"/>
                    <a:pt x="799" y="408"/>
                  </a:cubicBezTo>
                  <a:cubicBezTo>
                    <a:pt x="799" y="257"/>
                    <a:pt x="799" y="257"/>
                    <a:pt x="799" y="257"/>
                  </a:cubicBezTo>
                  <a:cubicBezTo>
                    <a:pt x="799" y="257"/>
                    <a:pt x="799" y="257"/>
                    <a:pt x="799" y="257"/>
                  </a:cubicBezTo>
                  <a:cubicBezTo>
                    <a:pt x="799" y="254"/>
                    <a:pt x="799" y="252"/>
                    <a:pt x="799" y="250"/>
                  </a:cubicBezTo>
                  <a:lnTo>
                    <a:pt x="799" y="1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01" name="组合 100"/>
          <p:cNvGrpSpPr/>
          <p:nvPr/>
        </p:nvGrpSpPr>
        <p:grpSpPr>
          <a:xfrm>
            <a:off x="3185505" y="3125158"/>
            <a:ext cx="2909898" cy="1518240"/>
            <a:chOff x="3359712" y="2561263"/>
            <a:chExt cx="3069033" cy="1601181"/>
          </a:xfrm>
        </p:grpSpPr>
        <p:sp>
          <p:nvSpPr>
            <p:cNvPr id="15" name="Freeform 3729"/>
            <p:cNvSpPr/>
            <p:nvPr/>
          </p:nvSpPr>
          <p:spPr bwMode="auto">
            <a:xfrm>
              <a:off x="3359712" y="2593967"/>
              <a:ext cx="3069033" cy="1568477"/>
            </a:xfrm>
            <a:custGeom>
              <a:avLst/>
              <a:gdLst>
                <a:gd name="T0" fmla="*/ 1031 w 1031"/>
                <a:gd name="T1" fmla="*/ 181 h 527"/>
                <a:gd name="T2" fmla="*/ 938 w 1031"/>
                <a:gd name="T3" fmla="*/ 88 h 527"/>
                <a:gd name="T4" fmla="*/ 274 w 1031"/>
                <a:gd name="T5" fmla="*/ 88 h 527"/>
                <a:gd name="T6" fmla="*/ 274 w 1031"/>
                <a:gd name="T7" fmla="*/ 30 h 527"/>
                <a:gd name="T8" fmla="*/ 243 w 1031"/>
                <a:gd name="T9" fmla="*/ 16 h 527"/>
                <a:gd name="T10" fmla="*/ 17 w 1031"/>
                <a:gd name="T11" fmla="*/ 221 h 527"/>
                <a:gd name="T12" fmla="*/ 17 w 1031"/>
                <a:gd name="T13" fmla="*/ 277 h 527"/>
                <a:gd name="T14" fmla="*/ 243 w 1031"/>
                <a:gd name="T15" fmla="*/ 482 h 527"/>
                <a:gd name="T16" fmla="*/ 274 w 1031"/>
                <a:gd name="T17" fmla="*/ 468 h 527"/>
                <a:gd name="T18" fmla="*/ 274 w 1031"/>
                <a:gd name="T19" fmla="*/ 416 h 527"/>
                <a:gd name="T20" fmla="*/ 874 w 1031"/>
                <a:gd name="T21" fmla="*/ 416 h 527"/>
                <a:gd name="T22" fmla="*/ 912 w 1031"/>
                <a:gd name="T23" fmla="*/ 416 h 527"/>
                <a:gd name="T24" fmla="*/ 1031 w 1031"/>
                <a:gd name="T25" fmla="*/ 527 h 527"/>
                <a:gd name="T26" fmla="*/ 1031 w 1031"/>
                <a:gd name="T27" fmla="*/ 332 h 527"/>
                <a:gd name="T28" fmla="*/ 1031 w 1031"/>
                <a:gd name="T29" fmla="*/ 332 h 527"/>
                <a:gd name="T30" fmla="*/ 1031 w 1031"/>
                <a:gd name="T31" fmla="*/ 323 h 527"/>
                <a:gd name="T32" fmla="*/ 1031 w 1031"/>
                <a:gd name="T33" fmla="*/ 181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31" h="527">
                  <a:moveTo>
                    <a:pt x="1031" y="181"/>
                  </a:moveTo>
                  <a:cubicBezTo>
                    <a:pt x="1031" y="130"/>
                    <a:pt x="990" y="88"/>
                    <a:pt x="938" y="88"/>
                  </a:cubicBezTo>
                  <a:cubicBezTo>
                    <a:pt x="274" y="88"/>
                    <a:pt x="274" y="88"/>
                    <a:pt x="274" y="88"/>
                  </a:cubicBezTo>
                  <a:cubicBezTo>
                    <a:pt x="274" y="30"/>
                    <a:pt x="274" y="30"/>
                    <a:pt x="274" y="30"/>
                  </a:cubicBezTo>
                  <a:cubicBezTo>
                    <a:pt x="274" y="7"/>
                    <a:pt x="260" y="0"/>
                    <a:pt x="243" y="16"/>
                  </a:cubicBezTo>
                  <a:cubicBezTo>
                    <a:pt x="17" y="221"/>
                    <a:pt x="17" y="221"/>
                    <a:pt x="17" y="221"/>
                  </a:cubicBezTo>
                  <a:cubicBezTo>
                    <a:pt x="0" y="236"/>
                    <a:pt x="0" y="261"/>
                    <a:pt x="17" y="277"/>
                  </a:cubicBezTo>
                  <a:cubicBezTo>
                    <a:pt x="243" y="482"/>
                    <a:pt x="243" y="482"/>
                    <a:pt x="243" y="482"/>
                  </a:cubicBezTo>
                  <a:cubicBezTo>
                    <a:pt x="260" y="497"/>
                    <a:pt x="274" y="491"/>
                    <a:pt x="274" y="468"/>
                  </a:cubicBezTo>
                  <a:cubicBezTo>
                    <a:pt x="274" y="416"/>
                    <a:pt x="274" y="416"/>
                    <a:pt x="274" y="416"/>
                  </a:cubicBezTo>
                  <a:cubicBezTo>
                    <a:pt x="874" y="416"/>
                    <a:pt x="874" y="416"/>
                    <a:pt x="874" y="416"/>
                  </a:cubicBezTo>
                  <a:cubicBezTo>
                    <a:pt x="912" y="416"/>
                    <a:pt x="912" y="416"/>
                    <a:pt x="912" y="416"/>
                  </a:cubicBezTo>
                  <a:cubicBezTo>
                    <a:pt x="975" y="416"/>
                    <a:pt x="1027" y="465"/>
                    <a:pt x="1031" y="527"/>
                  </a:cubicBezTo>
                  <a:cubicBezTo>
                    <a:pt x="1031" y="332"/>
                    <a:pt x="1031" y="332"/>
                    <a:pt x="1031" y="332"/>
                  </a:cubicBezTo>
                  <a:cubicBezTo>
                    <a:pt x="1031" y="332"/>
                    <a:pt x="1031" y="332"/>
                    <a:pt x="1031" y="332"/>
                  </a:cubicBezTo>
                  <a:cubicBezTo>
                    <a:pt x="1031" y="329"/>
                    <a:pt x="1031" y="326"/>
                    <a:pt x="1031" y="323"/>
                  </a:cubicBezTo>
                  <a:lnTo>
                    <a:pt x="1031" y="181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Freeform 3730"/>
            <p:cNvSpPr/>
            <p:nvPr/>
          </p:nvSpPr>
          <p:spPr bwMode="auto">
            <a:xfrm>
              <a:off x="3359712" y="2561263"/>
              <a:ext cx="3069033" cy="1565963"/>
            </a:xfrm>
            <a:custGeom>
              <a:avLst/>
              <a:gdLst>
                <a:gd name="T0" fmla="*/ 1031 w 1031"/>
                <a:gd name="T1" fmla="*/ 180 h 526"/>
                <a:gd name="T2" fmla="*/ 938 w 1031"/>
                <a:gd name="T3" fmla="*/ 87 h 526"/>
                <a:gd name="T4" fmla="*/ 274 w 1031"/>
                <a:gd name="T5" fmla="*/ 87 h 526"/>
                <a:gd name="T6" fmla="*/ 274 w 1031"/>
                <a:gd name="T7" fmla="*/ 29 h 526"/>
                <a:gd name="T8" fmla="*/ 243 w 1031"/>
                <a:gd name="T9" fmla="*/ 15 h 526"/>
                <a:gd name="T10" fmla="*/ 17 w 1031"/>
                <a:gd name="T11" fmla="*/ 220 h 526"/>
                <a:gd name="T12" fmla="*/ 17 w 1031"/>
                <a:gd name="T13" fmla="*/ 276 h 526"/>
                <a:gd name="T14" fmla="*/ 243 w 1031"/>
                <a:gd name="T15" fmla="*/ 481 h 526"/>
                <a:gd name="T16" fmla="*/ 274 w 1031"/>
                <a:gd name="T17" fmla="*/ 467 h 526"/>
                <a:gd name="T18" fmla="*/ 274 w 1031"/>
                <a:gd name="T19" fmla="*/ 415 h 526"/>
                <a:gd name="T20" fmla="*/ 874 w 1031"/>
                <a:gd name="T21" fmla="*/ 415 h 526"/>
                <a:gd name="T22" fmla="*/ 912 w 1031"/>
                <a:gd name="T23" fmla="*/ 415 h 526"/>
                <a:gd name="T24" fmla="*/ 1031 w 1031"/>
                <a:gd name="T25" fmla="*/ 526 h 526"/>
                <a:gd name="T26" fmla="*/ 1031 w 1031"/>
                <a:gd name="T27" fmla="*/ 331 h 526"/>
                <a:gd name="T28" fmla="*/ 1031 w 1031"/>
                <a:gd name="T29" fmla="*/ 331 h 526"/>
                <a:gd name="T30" fmla="*/ 1031 w 1031"/>
                <a:gd name="T31" fmla="*/ 322 h 526"/>
                <a:gd name="T32" fmla="*/ 1031 w 1031"/>
                <a:gd name="T33" fmla="*/ 180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31" h="526">
                  <a:moveTo>
                    <a:pt x="1031" y="180"/>
                  </a:moveTo>
                  <a:cubicBezTo>
                    <a:pt x="1031" y="129"/>
                    <a:pt x="990" y="87"/>
                    <a:pt x="938" y="87"/>
                  </a:cubicBezTo>
                  <a:cubicBezTo>
                    <a:pt x="274" y="87"/>
                    <a:pt x="274" y="87"/>
                    <a:pt x="274" y="87"/>
                  </a:cubicBezTo>
                  <a:cubicBezTo>
                    <a:pt x="274" y="29"/>
                    <a:pt x="274" y="29"/>
                    <a:pt x="274" y="29"/>
                  </a:cubicBezTo>
                  <a:cubicBezTo>
                    <a:pt x="274" y="6"/>
                    <a:pt x="260" y="0"/>
                    <a:pt x="243" y="15"/>
                  </a:cubicBezTo>
                  <a:cubicBezTo>
                    <a:pt x="17" y="220"/>
                    <a:pt x="17" y="220"/>
                    <a:pt x="17" y="220"/>
                  </a:cubicBezTo>
                  <a:cubicBezTo>
                    <a:pt x="0" y="235"/>
                    <a:pt x="0" y="261"/>
                    <a:pt x="17" y="276"/>
                  </a:cubicBezTo>
                  <a:cubicBezTo>
                    <a:pt x="243" y="481"/>
                    <a:pt x="243" y="481"/>
                    <a:pt x="243" y="481"/>
                  </a:cubicBezTo>
                  <a:cubicBezTo>
                    <a:pt x="260" y="496"/>
                    <a:pt x="274" y="490"/>
                    <a:pt x="274" y="467"/>
                  </a:cubicBezTo>
                  <a:cubicBezTo>
                    <a:pt x="274" y="415"/>
                    <a:pt x="274" y="415"/>
                    <a:pt x="274" y="415"/>
                  </a:cubicBezTo>
                  <a:cubicBezTo>
                    <a:pt x="874" y="415"/>
                    <a:pt x="874" y="415"/>
                    <a:pt x="874" y="415"/>
                  </a:cubicBezTo>
                  <a:cubicBezTo>
                    <a:pt x="912" y="415"/>
                    <a:pt x="912" y="415"/>
                    <a:pt x="912" y="415"/>
                  </a:cubicBezTo>
                  <a:cubicBezTo>
                    <a:pt x="975" y="415"/>
                    <a:pt x="1027" y="464"/>
                    <a:pt x="1031" y="526"/>
                  </a:cubicBezTo>
                  <a:cubicBezTo>
                    <a:pt x="1031" y="331"/>
                    <a:pt x="1031" y="331"/>
                    <a:pt x="1031" y="331"/>
                  </a:cubicBezTo>
                  <a:cubicBezTo>
                    <a:pt x="1031" y="331"/>
                    <a:pt x="1031" y="331"/>
                    <a:pt x="1031" y="331"/>
                  </a:cubicBezTo>
                  <a:cubicBezTo>
                    <a:pt x="1031" y="328"/>
                    <a:pt x="1031" y="325"/>
                    <a:pt x="1031" y="322"/>
                  </a:cubicBezTo>
                  <a:lnTo>
                    <a:pt x="1031" y="1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6095403" y="3875336"/>
            <a:ext cx="2471029" cy="1290444"/>
            <a:chOff x="6428745" y="3352422"/>
            <a:chExt cx="2606163" cy="1360941"/>
          </a:xfrm>
        </p:grpSpPr>
        <p:sp>
          <p:nvSpPr>
            <p:cNvPr id="18" name="Freeform 3732"/>
            <p:cNvSpPr/>
            <p:nvPr/>
          </p:nvSpPr>
          <p:spPr bwMode="auto">
            <a:xfrm>
              <a:off x="6428745" y="3382609"/>
              <a:ext cx="2606163" cy="1330754"/>
            </a:xfrm>
            <a:custGeom>
              <a:avLst/>
              <a:gdLst>
                <a:gd name="T0" fmla="*/ 0 w 876"/>
                <a:gd name="T1" fmla="*/ 154 h 447"/>
                <a:gd name="T2" fmla="*/ 79 w 876"/>
                <a:gd name="T3" fmla="*/ 75 h 447"/>
                <a:gd name="T4" fmla="*/ 643 w 876"/>
                <a:gd name="T5" fmla="*/ 75 h 447"/>
                <a:gd name="T6" fmla="*/ 643 w 876"/>
                <a:gd name="T7" fmla="*/ 25 h 447"/>
                <a:gd name="T8" fmla="*/ 670 w 876"/>
                <a:gd name="T9" fmla="*/ 13 h 447"/>
                <a:gd name="T10" fmla="*/ 862 w 876"/>
                <a:gd name="T11" fmla="*/ 187 h 447"/>
                <a:gd name="T12" fmla="*/ 862 w 876"/>
                <a:gd name="T13" fmla="*/ 235 h 447"/>
                <a:gd name="T14" fmla="*/ 670 w 876"/>
                <a:gd name="T15" fmla="*/ 409 h 447"/>
                <a:gd name="T16" fmla="*/ 643 w 876"/>
                <a:gd name="T17" fmla="*/ 397 h 447"/>
                <a:gd name="T18" fmla="*/ 643 w 876"/>
                <a:gd name="T19" fmla="*/ 353 h 447"/>
                <a:gd name="T20" fmla="*/ 134 w 876"/>
                <a:gd name="T21" fmla="*/ 353 h 447"/>
                <a:gd name="T22" fmla="*/ 101 w 876"/>
                <a:gd name="T23" fmla="*/ 353 h 447"/>
                <a:gd name="T24" fmla="*/ 0 w 876"/>
                <a:gd name="T25" fmla="*/ 447 h 447"/>
                <a:gd name="T26" fmla="*/ 0 w 876"/>
                <a:gd name="T27" fmla="*/ 282 h 447"/>
                <a:gd name="T28" fmla="*/ 1 w 876"/>
                <a:gd name="T29" fmla="*/ 282 h 447"/>
                <a:gd name="T30" fmla="*/ 0 w 876"/>
                <a:gd name="T31" fmla="*/ 274 h 447"/>
                <a:gd name="T32" fmla="*/ 0 w 876"/>
                <a:gd name="T33" fmla="*/ 154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6" h="447">
                  <a:moveTo>
                    <a:pt x="0" y="154"/>
                  </a:moveTo>
                  <a:cubicBezTo>
                    <a:pt x="0" y="110"/>
                    <a:pt x="35" y="75"/>
                    <a:pt x="79" y="75"/>
                  </a:cubicBezTo>
                  <a:cubicBezTo>
                    <a:pt x="643" y="75"/>
                    <a:pt x="643" y="75"/>
                    <a:pt x="643" y="75"/>
                  </a:cubicBezTo>
                  <a:cubicBezTo>
                    <a:pt x="643" y="25"/>
                    <a:pt x="643" y="25"/>
                    <a:pt x="643" y="25"/>
                  </a:cubicBezTo>
                  <a:cubicBezTo>
                    <a:pt x="643" y="6"/>
                    <a:pt x="655" y="0"/>
                    <a:pt x="670" y="13"/>
                  </a:cubicBezTo>
                  <a:cubicBezTo>
                    <a:pt x="862" y="187"/>
                    <a:pt x="862" y="187"/>
                    <a:pt x="862" y="187"/>
                  </a:cubicBezTo>
                  <a:cubicBezTo>
                    <a:pt x="876" y="200"/>
                    <a:pt x="876" y="222"/>
                    <a:pt x="862" y="235"/>
                  </a:cubicBezTo>
                  <a:cubicBezTo>
                    <a:pt x="670" y="409"/>
                    <a:pt x="670" y="409"/>
                    <a:pt x="670" y="409"/>
                  </a:cubicBezTo>
                  <a:cubicBezTo>
                    <a:pt x="655" y="422"/>
                    <a:pt x="643" y="417"/>
                    <a:pt x="643" y="397"/>
                  </a:cubicBezTo>
                  <a:cubicBezTo>
                    <a:pt x="643" y="353"/>
                    <a:pt x="643" y="353"/>
                    <a:pt x="643" y="353"/>
                  </a:cubicBezTo>
                  <a:cubicBezTo>
                    <a:pt x="134" y="353"/>
                    <a:pt x="134" y="353"/>
                    <a:pt x="134" y="353"/>
                  </a:cubicBezTo>
                  <a:cubicBezTo>
                    <a:pt x="101" y="353"/>
                    <a:pt x="101" y="353"/>
                    <a:pt x="101" y="353"/>
                  </a:cubicBezTo>
                  <a:cubicBezTo>
                    <a:pt x="48" y="353"/>
                    <a:pt x="4" y="395"/>
                    <a:pt x="0" y="447"/>
                  </a:cubicBezTo>
                  <a:cubicBezTo>
                    <a:pt x="0" y="282"/>
                    <a:pt x="0" y="282"/>
                    <a:pt x="0" y="282"/>
                  </a:cubicBezTo>
                  <a:cubicBezTo>
                    <a:pt x="1" y="282"/>
                    <a:pt x="1" y="282"/>
                    <a:pt x="1" y="282"/>
                  </a:cubicBezTo>
                  <a:cubicBezTo>
                    <a:pt x="0" y="279"/>
                    <a:pt x="0" y="277"/>
                    <a:pt x="0" y="274"/>
                  </a:cubicBezTo>
                  <a:lnTo>
                    <a:pt x="0" y="154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Freeform 3733"/>
            <p:cNvSpPr/>
            <p:nvPr/>
          </p:nvSpPr>
          <p:spPr bwMode="auto">
            <a:xfrm>
              <a:off x="6428745" y="3352422"/>
              <a:ext cx="2606163" cy="1330754"/>
            </a:xfrm>
            <a:custGeom>
              <a:avLst/>
              <a:gdLst>
                <a:gd name="T0" fmla="*/ 0 w 876"/>
                <a:gd name="T1" fmla="*/ 154 h 447"/>
                <a:gd name="T2" fmla="*/ 79 w 876"/>
                <a:gd name="T3" fmla="*/ 75 h 447"/>
                <a:gd name="T4" fmla="*/ 643 w 876"/>
                <a:gd name="T5" fmla="*/ 75 h 447"/>
                <a:gd name="T6" fmla="*/ 643 w 876"/>
                <a:gd name="T7" fmla="*/ 25 h 447"/>
                <a:gd name="T8" fmla="*/ 670 w 876"/>
                <a:gd name="T9" fmla="*/ 13 h 447"/>
                <a:gd name="T10" fmla="*/ 862 w 876"/>
                <a:gd name="T11" fmla="*/ 187 h 447"/>
                <a:gd name="T12" fmla="*/ 862 w 876"/>
                <a:gd name="T13" fmla="*/ 235 h 447"/>
                <a:gd name="T14" fmla="*/ 670 w 876"/>
                <a:gd name="T15" fmla="*/ 409 h 447"/>
                <a:gd name="T16" fmla="*/ 643 w 876"/>
                <a:gd name="T17" fmla="*/ 397 h 447"/>
                <a:gd name="T18" fmla="*/ 643 w 876"/>
                <a:gd name="T19" fmla="*/ 353 h 447"/>
                <a:gd name="T20" fmla="*/ 134 w 876"/>
                <a:gd name="T21" fmla="*/ 353 h 447"/>
                <a:gd name="T22" fmla="*/ 101 w 876"/>
                <a:gd name="T23" fmla="*/ 353 h 447"/>
                <a:gd name="T24" fmla="*/ 0 w 876"/>
                <a:gd name="T25" fmla="*/ 447 h 447"/>
                <a:gd name="T26" fmla="*/ 0 w 876"/>
                <a:gd name="T27" fmla="*/ 281 h 447"/>
                <a:gd name="T28" fmla="*/ 1 w 876"/>
                <a:gd name="T29" fmla="*/ 281 h 447"/>
                <a:gd name="T30" fmla="*/ 0 w 876"/>
                <a:gd name="T31" fmla="*/ 274 h 447"/>
                <a:gd name="T32" fmla="*/ 0 w 876"/>
                <a:gd name="T33" fmla="*/ 154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6" h="447">
                  <a:moveTo>
                    <a:pt x="0" y="154"/>
                  </a:moveTo>
                  <a:cubicBezTo>
                    <a:pt x="0" y="110"/>
                    <a:pt x="35" y="75"/>
                    <a:pt x="79" y="75"/>
                  </a:cubicBezTo>
                  <a:cubicBezTo>
                    <a:pt x="643" y="75"/>
                    <a:pt x="643" y="75"/>
                    <a:pt x="643" y="75"/>
                  </a:cubicBezTo>
                  <a:cubicBezTo>
                    <a:pt x="643" y="25"/>
                    <a:pt x="643" y="25"/>
                    <a:pt x="643" y="25"/>
                  </a:cubicBezTo>
                  <a:cubicBezTo>
                    <a:pt x="643" y="5"/>
                    <a:pt x="655" y="0"/>
                    <a:pt x="670" y="13"/>
                  </a:cubicBezTo>
                  <a:cubicBezTo>
                    <a:pt x="862" y="187"/>
                    <a:pt x="862" y="187"/>
                    <a:pt x="862" y="187"/>
                  </a:cubicBezTo>
                  <a:cubicBezTo>
                    <a:pt x="876" y="200"/>
                    <a:pt x="876" y="222"/>
                    <a:pt x="862" y="235"/>
                  </a:cubicBezTo>
                  <a:cubicBezTo>
                    <a:pt x="670" y="409"/>
                    <a:pt x="670" y="409"/>
                    <a:pt x="670" y="409"/>
                  </a:cubicBezTo>
                  <a:cubicBezTo>
                    <a:pt x="655" y="422"/>
                    <a:pt x="643" y="417"/>
                    <a:pt x="643" y="397"/>
                  </a:cubicBezTo>
                  <a:cubicBezTo>
                    <a:pt x="643" y="353"/>
                    <a:pt x="643" y="353"/>
                    <a:pt x="643" y="353"/>
                  </a:cubicBezTo>
                  <a:cubicBezTo>
                    <a:pt x="134" y="353"/>
                    <a:pt x="134" y="353"/>
                    <a:pt x="134" y="353"/>
                  </a:cubicBezTo>
                  <a:cubicBezTo>
                    <a:pt x="101" y="353"/>
                    <a:pt x="101" y="353"/>
                    <a:pt x="101" y="353"/>
                  </a:cubicBezTo>
                  <a:cubicBezTo>
                    <a:pt x="48" y="353"/>
                    <a:pt x="4" y="395"/>
                    <a:pt x="0" y="447"/>
                  </a:cubicBezTo>
                  <a:cubicBezTo>
                    <a:pt x="0" y="281"/>
                    <a:pt x="0" y="281"/>
                    <a:pt x="0" y="281"/>
                  </a:cubicBezTo>
                  <a:cubicBezTo>
                    <a:pt x="1" y="281"/>
                    <a:pt x="1" y="281"/>
                    <a:pt x="1" y="281"/>
                  </a:cubicBezTo>
                  <a:cubicBezTo>
                    <a:pt x="0" y="279"/>
                    <a:pt x="0" y="276"/>
                    <a:pt x="0" y="274"/>
                  </a:cubicBezTo>
                  <a:lnTo>
                    <a:pt x="0" y="15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5" name="组合 94"/>
          <p:cNvGrpSpPr/>
          <p:nvPr/>
        </p:nvGrpSpPr>
        <p:grpSpPr>
          <a:xfrm>
            <a:off x="6095403" y="1829946"/>
            <a:ext cx="2257556" cy="1177142"/>
            <a:chOff x="6428745" y="1195294"/>
            <a:chExt cx="2381016" cy="1241449"/>
          </a:xfrm>
        </p:grpSpPr>
        <p:sp>
          <p:nvSpPr>
            <p:cNvPr id="21" name="Freeform 3735"/>
            <p:cNvSpPr/>
            <p:nvPr/>
          </p:nvSpPr>
          <p:spPr bwMode="auto">
            <a:xfrm>
              <a:off x="6428745" y="1221707"/>
              <a:ext cx="2381016" cy="1215036"/>
            </a:xfrm>
            <a:custGeom>
              <a:avLst/>
              <a:gdLst>
                <a:gd name="T0" fmla="*/ 0 w 800"/>
                <a:gd name="T1" fmla="*/ 140 h 408"/>
                <a:gd name="T2" fmla="*/ 72 w 800"/>
                <a:gd name="T3" fmla="*/ 68 h 408"/>
                <a:gd name="T4" fmla="*/ 587 w 800"/>
                <a:gd name="T5" fmla="*/ 68 h 408"/>
                <a:gd name="T6" fmla="*/ 587 w 800"/>
                <a:gd name="T7" fmla="*/ 23 h 408"/>
                <a:gd name="T8" fmla="*/ 611 w 800"/>
                <a:gd name="T9" fmla="*/ 12 h 408"/>
                <a:gd name="T10" fmla="*/ 786 w 800"/>
                <a:gd name="T11" fmla="*/ 171 h 408"/>
                <a:gd name="T12" fmla="*/ 786 w 800"/>
                <a:gd name="T13" fmla="*/ 214 h 408"/>
                <a:gd name="T14" fmla="*/ 611 w 800"/>
                <a:gd name="T15" fmla="*/ 373 h 408"/>
                <a:gd name="T16" fmla="*/ 587 w 800"/>
                <a:gd name="T17" fmla="*/ 362 h 408"/>
                <a:gd name="T18" fmla="*/ 587 w 800"/>
                <a:gd name="T19" fmla="*/ 322 h 408"/>
                <a:gd name="T20" fmla="*/ 122 w 800"/>
                <a:gd name="T21" fmla="*/ 322 h 408"/>
                <a:gd name="T22" fmla="*/ 92 w 800"/>
                <a:gd name="T23" fmla="*/ 322 h 408"/>
                <a:gd name="T24" fmla="*/ 0 w 800"/>
                <a:gd name="T25" fmla="*/ 408 h 408"/>
                <a:gd name="T26" fmla="*/ 0 w 800"/>
                <a:gd name="T27" fmla="*/ 257 h 408"/>
                <a:gd name="T28" fmla="*/ 0 w 800"/>
                <a:gd name="T29" fmla="*/ 257 h 408"/>
                <a:gd name="T30" fmla="*/ 0 w 800"/>
                <a:gd name="T31" fmla="*/ 250 h 408"/>
                <a:gd name="T32" fmla="*/ 0 w 800"/>
                <a:gd name="T33" fmla="*/ 14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00" h="408">
                  <a:moveTo>
                    <a:pt x="0" y="140"/>
                  </a:moveTo>
                  <a:cubicBezTo>
                    <a:pt x="0" y="100"/>
                    <a:pt x="32" y="68"/>
                    <a:pt x="72" y="68"/>
                  </a:cubicBezTo>
                  <a:cubicBezTo>
                    <a:pt x="587" y="68"/>
                    <a:pt x="587" y="68"/>
                    <a:pt x="587" y="68"/>
                  </a:cubicBezTo>
                  <a:cubicBezTo>
                    <a:pt x="587" y="23"/>
                    <a:pt x="587" y="23"/>
                    <a:pt x="587" y="23"/>
                  </a:cubicBezTo>
                  <a:cubicBezTo>
                    <a:pt x="587" y="5"/>
                    <a:pt x="598" y="0"/>
                    <a:pt x="611" y="12"/>
                  </a:cubicBezTo>
                  <a:cubicBezTo>
                    <a:pt x="786" y="171"/>
                    <a:pt x="786" y="171"/>
                    <a:pt x="786" y="171"/>
                  </a:cubicBezTo>
                  <a:cubicBezTo>
                    <a:pt x="800" y="183"/>
                    <a:pt x="800" y="202"/>
                    <a:pt x="786" y="214"/>
                  </a:cubicBezTo>
                  <a:cubicBezTo>
                    <a:pt x="611" y="373"/>
                    <a:pt x="611" y="373"/>
                    <a:pt x="611" y="373"/>
                  </a:cubicBezTo>
                  <a:cubicBezTo>
                    <a:pt x="598" y="385"/>
                    <a:pt x="587" y="380"/>
                    <a:pt x="587" y="362"/>
                  </a:cubicBezTo>
                  <a:cubicBezTo>
                    <a:pt x="587" y="322"/>
                    <a:pt x="587" y="322"/>
                    <a:pt x="587" y="322"/>
                  </a:cubicBezTo>
                  <a:cubicBezTo>
                    <a:pt x="122" y="322"/>
                    <a:pt x="122" y="322"/>
                    <a:pt x="122" y="322"/>
                  </a:cubicBezTo>
                  <a:cubicBezTo>
                    <a:pt x="92" y="322"/>
                    <a:pt x="92" y="322"/>
                    <a:pt x="92" y="322"/>
                  </a:cubicBezTo>
                  <a:cubicBezTo>
                    <a:pt x="43" y="322"/>
                    <a:pt x="3" y="360"/>
                    <a:pt x="0" y="408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0" y="255"/>
                    <a:pt x="0" y="252"/>
                    <a:pt x="0" y="250"/>
                  </a:cubicBezTo>
                  <a:lnTo>
                    <a:pt x="0" y="14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Freeform 3736"/>
            <p:cNvSpPr/>
            <p:nvPr/>
          </p:nvSpPr>
          <p:spPr bwMode="auto">
            <a:xfrm>
              <a:off x="6428745" y="1195294"/>
              <a:ext cx="2381016" cy="1213777"/>
            </a:xfrm>
            <a:custGeom>
              <a:avLst/>
              <a:gdLst>
                <a:gd name="T0" fmla="*/ 0 w 800"/>
                <a:gd name="T1" fmla="*/ 140 h 408"/>
                <a:gd name="T2" fmla="*/ 72 w 800"/>
                <a:gd name="T3" fmla="*/ 68 h 408"/>
                <a:gd name="T4" fmla="*/ 587 w 800"/>
                <a:gd name="T5" fmla="*/ 68 h 408"/>
                <a:gd name="T6" fmla="*/ 587 w 800"/>
                <a:gd name="T7" fmla="*/ 23 h 408"/>
                <a:gd name="T8" fmla="*/ 611 w 800"/>
                <a:gd name="T9" fmla="*/ 12 h 408"/>
                <a:gd name="T10" fmla="*/ 786 w 800"/>
                <a:gd name="T11" fmla="*/ 171 h 408"/>
                <a:gd name="T12" fmla="*/ 786 w 800"/>
                <a:gd name="T13" fmla="*/ 214 h 408"/>
                <a:gd name="T14" fmla="*/ 611 w 800"/>
                <a:gd name="T15" fmla="*/ 373 h 408"/>
                <a:gd name="T16" fmla="*/ 587 w 800"/>
                <a:gd name="T17" fmla="*/ 362 h 408"/>
                <a:gd name="T18" fmla="*/ 587 w 800"/>
                <a:gd name="T19" fmla="*/ 322 h 408"/>
                <a:gd name="T20" fmla="*/ 122 w 800"/>
                <a:gd name="T21" fmla="*/ 322 h 408"/>
                <a:gd name="T22" fmla="*/ 92 w 800"/>
                <a:gd name="T23" fmla="*/ 322 h 408"/>
                <a:gd name="T24" fmla="*/ 0 w 800"/>
                <a:gd name="T25" fmla="*/ 408 h 408"/>
                <a:gd name="T26" fmla="*/ 0 w 800"/>
                <a:gd name="T27" fmla="*/ 257 h 408"/>
                <a:gd name="T28" fmla="*/ 0 w 800"/>
                <a:gd name="T29" fmla="*/ 257 h 408"/>
                <a:gd name="T30" fmla="*/ 0 w 800"/>
                <a:gd name="T31" fmla="*/ 250 h 408"/>
                <a:gd name="T32" fmla="*/ 0 w 800"/>
                <a:gd name="T33" fmla="*/ 14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00" h="408">
                  <a:moveTo>
                    <a:pt x="0" y="140"/>
                  </a:moveTo>
                  <a:cubicBezTo>
                    <a:pt x="0" y="100"/>
                    <a:pt x="32" y="68"/>
                    <a:pt x="72" y="68"/>
                  </a:cubicBezTo>
                  <a:cubicBezTo>
                    <a:pt x="587" y="68"/>
                    <a:pt x="587" y="68"/>
                    <a:pt x="587" y="68"/>
                  </a:cubicBezTo>
                  <a:cubicBezTo>
                    <a:pt x="587" y="23"/>
                    <a:pt x="587" y="23"/>
                    <a:pt x="587" y="23"/>
                  </a:cubicBezTo>
                  <a:cubicBezTo>
                    <a:pt x="587" y="5"/>
                    <a:pt x="598" y="0"/>
                    <a:pt x="611" y="12"/>
                  </a:cubicBezTo>
                  <a:cubicBezTo>
                    <a:pt x="786" y="171"/>
                    <a:pt x="786" y="171"/>
                    <a:pt x="786" y="171"/>
                  </a:cubicBezTo>
                  <a:cubicBezTo>
                    <a:pt x="800" y="183"/>
                    <a:pt x="800" y="202"/>
                    <a:pt x="786" y="214"/>
                  </a:cubicBezTo>
                  <a:cubicBezTo>
                    <a:pt x="611" y="373"/>
                    <a:pt x="611" y="373"/>
                    <a:pt x="611" y="373"/>
                  </a:cubicBezTo>
                  <a:cubicBezTo>
                    <a:pt x="598" y="385"/>
                    <a:pt x="587" y="380"/>
                    <a:pt x="587" y="362"/>
                  </a:cubicBezTo>
                  <a:cubicBezTo>
                    <a:pt x="587" y="322"/>
                    <a:pt x="587" y="322"/>
                    <a:pt x="587" y="322"/>
                  </a:cubicBezTo>
                  <a:cubicBezTo>
                    <a:pt x="122" y="322"/>
                    <a:pt x="122" y="322"/>
                    <a:pt x="122" y="322"/>
                  </a:cubicBezTo>
                  <a:cubicBezTo>
                    <a:pt x="92" y="322"/>
                    <a:pt x="92" y="322"/>
                    <a:pt x="92" y="322"/>
                  </a:cubicBezTo>
                  <a:cubicBezTo>
                    <a:pt x="43" y="322"/>
                    <a:pt x="3" y="360"/>
                    <a:pt x="0" y="408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0" y="254"/>
                    <a:pt x="0" y="252"/>
                    <a:pt x="0" y="250"/>
                  </a:cubicBezTo>
                  <a:lnTo>
                    <a:pt x="0" y="14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6" name="组合 95"/>
          <p:cNvGrpSpPr/>
          <p:nvPr/>
        </p:nvGrpSpPr>
        <p:grpSpPr>
          <a:xfrm>
            <a:off x="6095404" y="2685073"/>
            <a:ext cx="2911092" cy="1518240"/>
            <a:chOff x="6428747" y="2097136"/>
            <a:chExt cx="3070292" cy="1601181"/>
          </a:xfrm>
        </p:grpSpPr>
        <p:sp>
          <p:nvSpPr>
            <p:cNvPr id="27" name="Freeform 3741"/>
            <p:cNvSpPr/>
            <p:nvPr/>
          </p:nvSpPr>
          <p:spPr bwMode="auto">
            <a:xfrm>
              <a:off x="6428747" y="2129840"/>
              <a:ext cx="3070292" cy="1568477"/>
            </a:xfrm>
            <a:custGeom>
              <a:avLst/>
              <a:gdLst>
                <a:gd name="T0" fmla="*/ 0 w 1032"/>
                <a:gd name="T1" fmla="*/ 181 h 527"/>
                <a:gd name="T2" fmla="*/ 93 w 1032"/>
                <a:gd name="T3" fmla="*/ 88 h 527"/>
                <a:gd name="T4" fmla="*/ 757 w 1032"/>
                <a:gd name="T5" fmla="*/ 88 h 527"/>
                <a:gd name="T6" fmla="*/ 757 w 1032"/>
                <a:gd name="T7" fmla="*/ 30 h 527"/>
                <a:gd name="T8" fmla="*/ 788 w 1032"/>
                <a:gd name="T9" fmla="*/ 16 h 527"/>
                <a:gd name="T10" fmla="*/ 1014 w 1032"/>
                <a:gd name="T11" fmla="*/ 221 h 527"/>
                <a:gd name="T12" fmla="*/ 1014 w 1032"/>
                <a:gd name="T13" fmla="*/ 277 h 527"/>
                <a:gd name="T14" fmla="*/ 788 w 1032"/>
                <a:gd name="T15" fmla="*/ 482 h 527"/>
                <a:gd name="T16" fmla="*/ 757 w 1032"/>
                <a:gd name="T17" fmla="*/ 468 h 527"/>
                <a:gd name="T18" fmla="*/ 757 w 1032"/>
                <a:gd name="T19" fmla="*/ 416 h 527"/>
                <a:gd name="T20" fmla="*/ 157 w 1032"/>
                <a:gd name="T21" fmla="*/ 416 h 527"/>
                <a:gd name="T22" fmla="*/ 119 w 1032"/>
                <a:gd name="T23" fmla="*/ 416 h 527"/>
                <a:gd name="T24" fmla="*/ 0 w 1032"/>
                <a:gd name="T25" fmla="*/ 527 h 527"/>
                <a:gd name="T26" fmla="*/ 0 w 1032"/>
                <a:gd name="T27" fmla="*/ 332 h 527"/>
                <a:gd name="T28" fmla="*/ 1 w 1032"/>
                <a:gd name="T29" fmla="*/ 332 h 527"/>
                <a:gd name="T30" fmla="*/ 0 w 1032"/>
                <a:gd name="T31" fmla="*/ 323 h 527"/>
                <a:gd name="T32" fmla="*/ 0 w 1032"/>
                <a:gd name="T33" fmla="*/ 181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32" h="527">
                  <a:moveTo>
                    <a:pt x="0" y="181"/>
                  </a:moveTo>
                  <a:cubicBezTo>
                    <a:pt x="0" y="130"/>
                    <a:pt x="42" y="88"/>
                    <a:pt x="93" y="88"/>
                  </a:cubicBezTo>
                  <a:cubicBezTo>
                    <a:pt x="757" y="88"/>
                    <a:pt x="757" y="88"/>
                    <a:pt x="757" y="88"/>
                  </a:cubicBezTo>
                  <a:cubicBezTo>
                    <a:pt x="757" y="30"/>
                    <a:pt x="757" y="30"/>
                    <a:pt x="757" y="30"/>
                  </a:cubicBezTo>
                  <a:cubicBezTo>
                    <a:pt x="757" y="7"/>
                    <a:pt x="771" y="0"/>
                    <a:pt x="788" y="16"/>
                  </a:cubicBezTo>
                  <a:cubicBezTo>
                    <a:pt x="1014" y="221"/>
                    <a:pt x="1014" y="221"/>
                    <a:pt x="1014" y="221"/>
                  </a:cubicBezTo>
                  <a:cubicBezTo>
                    <a:pt x="1032" y="236"/>
                    <a:pt x="1032" y="261"/>
                    <a:pt x="1014" y="277"/>
                  </a:cubicBezTo>
                  <a:cubicBezTo>
                    <a:pt x="788" y="482"/>
                    <a:pt x="788" y="482"/>
                    <a:pt x="788" y="482"/>
                  </a:cubicBezTo>
                  <a:cubicBezTo>
                    <a:pt x="771" y="497"/>
                    <a:pt x="757" y="491"/>
                    <a:pt x="757" y="468"/>
                  </a:cubicBezTo>
                  <a:cubicBezTo>
                    <a:pt x="757" y="416"/>
                    <a:pt x="757" y="416"/>
                    <a:pt x="757" y="416"/>
                  </a:cubicBezTo>
                  <a:cubicBezTo>
                    <a:pt x="157" y="416"/>
                    <a:pt x="157" y="416"/>
                    <a:pt x="157" y="416"/>
                  </a:cubicBezTo>
                  <a:cubicBezTo>
                    <a:pt x="119" y="416"/>
                    <a:pt x="119" y="416"/>
                    <a:pt x="119" y="416"/>
                  </a:cubicBezTo>
                  <a:cubicBezTo>
                    <a:pt x="56" y="416"/>
                    <a:pt x="4" y="465"/>
                    <a:pt x="0" y="527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1" y="332"/>
                    <a:pt x="1" y="332"/>
                    <a:pt x="1" y="332"/>
                  </a:cubicBezTo>
                  <a:cubicBezTo>
                    <a:pt x="0" y="329"/>
                    <a:pt x="0" y="326"/>
                    <a:pt x="0" y="323"/>
                  </a:cubicBezTo>
                  <a:lnTo>
                    <a:pt x="0" y="181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Freeform 3742"/>
            <p:cNvSpPr/>
            <p:nvPr/>
          </p:nvSpPr>
          <p:spPr bwMode="auto">
            <a:xfrm>
              <a:off x="6428747" y="2097136"/>
              <a:ext cx="3070292" cy="1565963"/>
            </a:xfrm>
            <a:custGeom>
              <a:avLst/>
              <a:gdLst>
                <a:gd name="T0" fmla="*/ 0 w 1032"/>
                <a:gd name="T1" fmla="*/ 180 h 526"/>
                <a:gd name="T2" fmla="*/ 93 w 1032"/>
                <a:gd name="T3" fmla="*/ 87 h 526"/>
                <a:gd name="T4" fmla="*/ 757 w 1032"/>
                <a:gd name="T5" fmla="*/ 87 h 526"/>
                <a:gd name="T6" fmla="*/ 757 w 1032"/>
                <a:gd name="T7" fmla="*/ 29 h 526"/>
                <a:gd name="T8" fmla="*/ 788 w 1032"/>
                <a:gd name="T9" fmla="*/ 15 h 526"/>
                <a:gd name="T10" fmla="*/ 1014 w 1032"/>
                <a:gd name="T11" fmla="*/ 220 h 526"/>
                <a:gd name="T12" fmla="*/ 1014 w 1032"/>
                <a:gd name="T13" fmla="*/ 276 h 526"/>
                <a:gd name="T14" fmla="*/ 788 w 1032"/>
                <a:gd name="T15" fmla="*/ 481 h 526"/>
                <a:gd name="T16" fmla="*/ 757 w 1032"/>
                <a:gd name="T17" fmla="*/ 467 h 526"/>
                <a:gd name="T18" fmla="*/ 757 w 1032"/>
                <a:gd name="T19" fmla="*/ 415 h 526"/>
                <a:gd name="T20" fmla="*/ 157 w 1032"/>
                <a:gd name="T21" fmla="*/ 415 h 526"/>
                <a:gd name="T22" fmla="*/ 119 w 1032"/>
                <a:gd name="T23" fmla="*/ 415 h 526"/>
                <a:gd name="T24" fmla="*/ 0 w 1032"/>
                <a:gd name="T25" fmla="*/ 526 h 526"/>
                <a:gd name="T26" fmla="*/ 0 w 1032"/>
                <a:gd name="T27" fmla="*/ 331 h 526"/>
                <a:gd name="T28" fmla="*/ 1 w 1032"/>
                <a:gd name="T29" fmla="*/ 331 h 526"/>
                <a:gd name="T30" fmla="*/ 0 w 1032"/>
                <a:gd name="T31" fmla="*/ 322 h 526"/>
                <a:gd name="T32" fmla="*/ 0 w 1032"/>
                <a:gd name="T33" fmla="*/ 180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32" h="526">
                  <a:moveTo>
                    <a:pt x="0" y="180"/>
                  </a:moveTo>
                  <a:cubicBezTo>
                    <a:pt x="0" y="129"/>
                    <a:pt x="42" y="87"/>
                    <a:pt x="93" y="87"/>
                  </a:cubicBezTo>
                  <a:cubicBezTo>
                    <a:pt x="757" y="87"/>
                    <a:pt x="757" y="87"/>
                    <a:pt x="757" y="87"/>
                  </a:cubicBezTo>
                  <a:cubicBezTo>
                    <a:pt x="757" y="29"/>
                    <a:pt x="757" y="29"/>
                    <a:pt x="757" y="29"/>
                  </a:cubicBezTo>
                  <a:cubicBezTo>
                    <a:pt x="757" y="6"/>
                    <a:pt x="771" y="0"/>
                    <a:pt x="788" y="15"/>
                  </a:cubicBezTo>
                  <a:cubicBezTo>
                    <a:pt x="1014" y="220"/>
                    <a:pt x="1014" y="220"/>
                    <a:pt x="1014" y="220"/>
                  </a:cubicBezTo>
                  <a:cubicBezTo>
                    <a:pt x="1032" y="235"/>
                    <a:pt x="1032" y="261"/>
                    <a:pt x="1014" y="276"/>
                  </a:cubicBezTo>
                  <a:cubicBezTo>
                    <a:pt x="788" y="481"/>
                    <a:pt x="788" y="481"/>
                    <a:pt x="788" y="481"/>
                  </a:cubicBezTo>
                  <a:cubicBezTo>
                    <a:pt x="771" y="496"/>
                    <a:pt x="757" y="490"/>
                    <a:pt x="757" y="467"/>
                  </a:cubicBezTo>
                  <a:cubicBezTo>
                    <a:pt x="757" y="415"/>
                    <a:pt x="757" y="415"/>
                    <a:pt x="757" y="415"/>
                  </a:cubicBezTo>
                  <a:cubicBezTo>
                    <a:pt x="157" y="415"/>
                    <a:pt x="157" y="415"/>
                    <a:pt x="157" y="415"/>
                  </a:cubicBezTo>
                  <a:cubicBezTo>
                    <a:pt x="119" y="415"/>
                    <a:pt x="119" y="415"/>
                    <a:pt x="119" y="415"/>
                  </a:cubicBezTo>
                  <a:cubicBezTo>
                    <a:pt x="56" y="415"/>
                    <a:pt x="4" y="464"/>
                    <a:pt x="0" y="526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1" y="331"/>
                    <a:pt x="1" y="331"/>
                    <a:pt x="1" y="331"/>
                  </a:cubicBezTo>
                  <a:cubicBezTo>
                    <a:pt x="0" y="328"/>
                    <a:pt x="0" y="325"/>
                    <a:pt x="0" y="322"/>
                  </a:cubicBezTo>
                  <a:lnTo>
                    <a:pt x="0" y="18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02" name="组合 101"/>
          <p:cNvGrpSpPr/>
          <p:nvPr/>
        </p:nvGrpSpPr>
        <p:grpSpPr>
          <a:xfrm>
            <a:off x="4040587" y="2549112"/>
            <a:ext cx="555743" cy="555773"/>
            <a:chOff x="4261556" y="2688368"/>
            <a:chExt cx="586135" cy="586135"/>
          </a:xfrm>
        </p:grpSpPr>
        <p:sp>
          <p:nvSpPr>
            <p:cNvPr id="11" name="Oval 3725"/>
            <p:cNvSpPr>
              <a:spLocks noChangeArrowheads="1"/>
            </p:cNvSpPr>
            <p:nvPr/>
          </p:nvSpPr>
          <p:spPr bwMode="auto">
            <a:xfrm>
              <a:off x="4261556" y="2688368"/>
              <a:ext cx="586135" cy="58613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74" name="组合 73"/>
            <p:cNvGrpSpPr/>
            <p:nvPr/>
          </p:nvGrpSpPr>
          <p:grpSpPr>
            <a:xfrm>
              <a:off x="4392367" y="2733020"/>
              <a:ext cx="324513" cy="496831"/>
              <a:chOff x="4383563" y="2507028"/>
              <a:chExt cx="324513" cy="496831"/>
            </a:xfrm>
          </p:grpSpPr>
          <p:sp>
            <p:nvSpPr>
              <p:cNvPr id="30" name="Oval 3744"/>
              <p:cNvSpPr>
                <a:spLocks noChangeArrowheads="1"/>
              </p:cNvSpPr>
              <p:nvPr/>
            </p:nvSpPr>
            <p:spPr bwMode="auto">
              <a:xfrm>
                <a:off x="4529467" y="2714566"/>
                <a:ext cx="56601" cy="60374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1" name="Oval 3745"/>
              <p:cNvSpPr>
                <a:spLocks noChangeArrowheads="1"/>
              </p:cNvSpPr>
              <p:nvPr/>
            </p:nvSpPr>
            <p:spPr bwMode="auto">
              <a:xfrm>
                <a:off x="4518146" y="2598847"/>
                <a:ext cx="41508" cy="41508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2" name="Oval 3746"/>
              <p:cNvSpPr>
                <a:spLocks noChangeArrowheads="1"/>
              </p:cNvSpPr>
              <p:nvPr/>
            </p:nvSpPr>
            <p:spPr bwMode="auto">
              <a:xfrm>
                <a:off x="4538272" y="2522121"/>
                <a:ext cx="23899" cy="23899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3" name="Freeform 3747"/>
              <p:cNvSpPr>
                <a:spLocks noEditPoints="1"/>
              </p:cNvSpPr>
              <p:nvPr/>
            </p:nvSpPr>
            <p:spPr bwMode="auto">
              <a:xfrm>
                <a:off x="4383563" y="2507028"/>
                <a:ext cx="324513" cy="496831"/>
              </a:xfrm>
              <a:custGeom>
                <a:avLst/>
                <a:gdLst>
                  <a:gd name="T0" fmla="*/ 75 w 109"/>
                  <a:gd name="T1" fmla="*/ 61 h 167"/>
                  <a:gd name="T2" fmla="*/ 75 w 109"/>
                  <a:gd name="T3" fmla="*/ 10 h 167"/>
                  <a:gd name="T4" fmla="*/ 75 w 109"/>
                  <a:gd name="T5" fmla="*/ 10 h 167"/>
                  <a:gd name="T6" fmla="*/ 76 w 109"/>
                  <a:gd name="T7" fmla="*/ 9 h 167"/>
                  <a:gd name="T8" fmla="*/ 76 w 109"/>
                  <a:gd name="T9" fmla="*/ 1 h 167"/>
                  <a:gd name="T10" fmla="*/ 75 w 109"/>
                  <a:gd name="T11" fmla="*/ 0 h 167"/>
                  <a:gd name="T12" fmla="*/ 74 w 109"/>
                  <a:gd name="T13" fmla="*/ 0 h 167"/>
                  <a:gd name="T14" fmla="*/ 35 w 109"/>
                  <a:gd name="T15" fmla="*/ 0 h 167"/>
                  <a:gd name="T16" fmla="*/ 34 w 109"/>
                  <a:gd name="T17" fmla="*/ 0 h 167"/>
                  <a:gd name="T18" fmla="*/ 33 w 109"/>
                  <a:gd name="T19" fmla="*/ 1 h 167"/>
                  <a:gd name="T20" fmla="*/ 33 w 109"/>
                  <a:gd name="T21" fmla="*/ 9 h 167"/>
                  <a:gd name="T22" fmla="*/ 34 w 109"/>
                  <a:gd name="T23" fmla="*/ 10 h 167"/>
                  <a:gd name="T24" fmla="*/ 35 w 109"/>
                  <a:gd name="T25" fmla="*/ 10 h 167"/>
                  <a:gd name="T26" fmla="*/ 35 w 109"/>
                  <a:gd name="T27" fmla="*/ 61 h 167"/>
                  <a:gd name="T28" fmla="*/ 0 w 109"/>
                  <a:gd name="T29" fmla="*/ 112 h 167"/>
                  <a:gd name="T30" fmla="*/ 55 w 109"/>
                  <a:gd name="T31" fmla="*/ 167 h 167"/>
                  <a:gd name="T32" fmla="*/ 109 w 109"/>
                  <a:gd name="T33" fmla="*/ 112 h 167"/>
                  <a:gd name="T34" fmla="*/ 75 w 109"/>
                  <a:gd name="T35" fmla="*/ 61 h 167"/>
                  <a:gd name="T36" fmla="*/ 42 w 109"/>
                  <a:gd name="T37" fmla="*/ 138 h 167"/>
                  <a:gd name="T38" fmla="*/ 35 w 109"/>
                  <a:gd name="T39" fmla="*/ 131 h 167"/>
                  <a:gd name="T40" fmla="*/ 42 w 109"/>
                  <a:gd name="T41" fmla="*/ 124 h 167"/>
                  <a:gd name="T42" fmla="*/ 49 w 109"/>
                  <a:gd name="T43" fmla="*/ 131 h 167"/>
                  <a:gd name="T44" fmla="*/ 42 w 109"/>
                  <a:gd name="T45" fmla="*/ 138 h 167"/>
                  <a:gd name="T46" fmla="*/ 47 w 109"/>
                  <a:gd name="T47" fmla="*/ 108 h 167"/>
                  <a:gd name="T48" fmla="*/ 51 w 109"/>
                  <a:gd name="T49" fmla="*/ 104 h 167"/>
                  <a:gd name="T50" fmla="*/ 55 w 109"/>
                  <a:gd name="T51" fmla="*/ 108 h 167"/>
                  <a:gd name="T52" fmla="*/ 51 w 109"/>
                  <a:gd name="T53" fmla="*/ 112 h 167"/>
                  <a:gd name="T54" fmla="*/ 47 w 109"/>
                  <a:gd name="T55" fmla="*/ 108 h 167"/>
                  <a:gd name="T56" fmla="*/ 59 w 109"/>
                  <a:gd name="T57" fmla="*/ 155 h 167"/>
                  <a:gd name="T58" fmla="*/ 52 w 109"/>
                  <a:gd name="T59" fmla="*/ 148 h 167"/>
                  <a:gd name="T60" fmla="*/ 59 w 109"/>
                  <a:gd name="T61" fmla="*/ 141 h 167"/>
                  <a:gd name="T62" fmla="*/ 66 w 109"/>
                  <a:gd name="T63" fmla="*/ 148 h 167"/>
                  <a:gd name="T64" fmla="*/ 59 w 109"/>
                  <a:gd name="T65" fmla="*/ 155 h 167"/>
                  <a:gd name="T66" fmla="*/ 70 w 109"/>
                  <a:gd name="T67" fmla="*/ 110 h 167"/>
                  <a:gd name="T68" fmla="*/ 66 w 109"/>
                  <a:gd name="T69" fmla="*/ 106 h 167"/>
                  <a:gd name="T70" fmla="*/ 70 w 109"/>
                  <a:gd name="T71" fmla="*/ 102 h 167"/>
                  <a:gd name="T72" fmla="*/ 74 w 109"/>
                  <a:gd name="T73" fmla="*/ 106 h 167"/>
                  <a:gd name="T74" fmla="*/ 70 w 109"/>
                  <a:gd name="T75" fmla="*/ 110 h 167"/>
                  <a:gd name="T76" fmla="*/ 9 w 109"/>
                  <a:gd name="T77" fmla="*/ 97 h 167"/>
                  <a:gd name="T78" fmla="*/ 41 w 109"/>
                  <a:gd name="T79" fmla="*/ 66 h 167"/>
                  <a:gd name="T80" fmla="*/ 41 w 109"/>
                  <a:gd name="T81" fmla="*/ 5 h 167"/>
                  <a:gd name="T82" fmla="*/ 42 w 109"/>
                  <a:gd name="T83" fmla="*/ 5 h 167"/>
                  <a:gd name="T84" fmla="*/ 68 w 109"/>
                  <a:gd name="T85" fmla="*/ 5 h 167"/>
                  <a:gd name="T86" fmla="*/ 68 w 109"/>
                  <a:gd name="T87" fmla="*/ 5 h 167"/>
                  <a:gd name="T88" fmla="*/ 68 w 109"/>
                  <a:gd name="T89" fmla="*/ 66 h 167"/>
                  <a:gd name="T90" fmla="*/ 100 w 109"/>
                  <a:gd name="T91" fmla="*/ 97 h 167"/>
                  <a:gd name="T92" fmla="*/ 9 w 109"/>
                  <a:gd name="T93" fmla="*/ 97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09" h="167">
                    <a:moveTo>
                      <a:pt x="75" y="61"/>
                    </a:moveTo>
                    <a:cubicBezTo>
                      <a:pt x="75" y="10"/>
                      <a:pt x="75" y="10"/>
                      <a:pt x="75" y="10"/>
                    </a:cubicBezTo>
                    <a:cubicBezTo>
                      <a:pt x="75" y="10"/>
                      <a:pt x="75" y="10"/>
                      <a:pt x="75" y="10"/>
                    </a:cubicBezTo>
                    <a:cubicBezTo>
                      <a:pt x="76" y="10"/>
                      <a:pt x="76" y="10"/>
                      <a:pt x="76" y="9"/>
                    </a:cubicBezTo>
                    <a:cubicBezTo>
                      <a:pt x="76" y="1"/>
                      <a:pt x="76" y="1"/>
                      <a:pt x="76" y="1"/>
                    </a:cubicBezTo>
                    <a:cubicBezTo>
                      <a:pt x="76" y="0"/>
                      <a:pt x="76" y="0"/>
                      <a:pt x="75" y="0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4" y="0"/>
                      <a:pt x="33" y="0"/>
                      <a:pt x="33" y="1"/>
                    </a:cubicBezTo>
                    <a:cubicBezTo>
                      <a:pt x="33" y="9"/>
                      <a:pt x="33" y="9"/>
                      <a:pt x="33" y="9"/>
                    </a:cubicBezTo>
                    <a:cubicBezTo>
                      <a:pt x="33" y="10"/>
                      <a:pt x="34" y="10"/>
                      <a:pt x="34" y="10"/>
                    </a:cubicBezTo>
                    <a:cubicBezTo>
                      <a:pt x="35" y="10"/>
                      <a:pt x="35" y="10"/>
                      <a:pt x="35" y="10"/>
                    </a:cubicBezTo>
                    <a:cubicBezTo>
                      <a:pt x="35" y="61"/>
                      <a:pt x="35" y="61"/>
                      <a:pt x="35" y="61"/>
                    </a:cubicBezTo>
                    <a:cubicBezTo>
                      <a:pt x="15" y="69"/>
                      <a:pt x="0" y="89"/>
                      <a:pt x="0" y="112"/>
                    </a:cubicBezTo>
                    <a:cubicBezTo>
                      <a:pt x="0" y="142"/>
                      <a:pt x="25" y="167"/>
                      <a:pt x="55" y="167"/>
                    </a:cubicBezTo>
                    <a:cubicBezTo>
                      <a:pt x="85" y="167"/>
                      <a:pt x="109" y="142"/>
                      <a:pt x="109" y="112"/>
                    </a:cubicBezTo>
                    <a:cubicBezTo>
                      <a:pt x="109" y="89"/>
                      <a:pt x="95" y="69"/>
                      <a:pt x="75" y="61"/>
                    </a:cubicBezTo>
                    <a:close/>
                    <a:moveTo>
                      <a:pt x="42" y="138"/>
                    </a:moveTo>
                    <a:cubicBezTo>
                      <a:pt x="38" y="138"/>
                      <a:pt x="35" y="135"/>
                      <a:pt x="35" y="131"/>
                    </a:cubicBezTo>
                    <a:cubicBezTo>
                      <a:pt x="35" y="127"/>
                      <a:pt x="38" y="124"/>
                      <a:pt x="42" y="124"/>
                    </a:cubicBezTo>
                    <a:cubicBezTo>
                      <a:pt x="46" y="124"/>
                      <a:pt x="49" y="127"/>
                      <a:pt x="49" y="131"/>
                    </a:cubicBezTo>
                    <a:cubicBezTo>
                      <a:pt x="49" y="135"/>
                      <a:pt x="46" y="138"/>
                      <a:pt x="42" y="138"/>
                    </a:cubicBezTo>
                    <a:close/>
                    <a:moveTo>
                      <a:pt x="47" y="108"/>
                    </a:moveTo>
                    <a:cubicBezTo>
                      <a:pt x="47" y="106"/>
                      <a:pt x="48" y="104"/>
                      <a:pt x="51" y="104"/>
                    </a:cubicBezTo>
                    <a:cubicBezTo>
                      <a:pt x="53" y="104"/>
                      <a:pt x="55" y="106"/>
                      <a:pt x="55" y="108"/>
                    </a:cubicBezTo>
                    <a:cubicBezTo>
                      <a:pt x="55" y="110"/>
                      <a:pt x="53" y="112"/>
                      <a:pt x="51" y="112"/>
                    </a:cubicBezTo>
                    <a:cubicBezTo>
                      <a:pt x="48" y="112"/>
                      <a:pt x="47" y="110"/>
                      <a:pt x="47" y="108"/>
                    </a:cubicBezTo>
                    <a:close/>
                    <a:moveTo>
                      <a:pt x="59" y="155"/>
                    </a:moveTo>
                    <a:cubicBezTo>
                      <a:pt x="55" y="155"/>
                      <a:pt x="52" y="151"/>
                      <a:pt x="52" y="148"/>
                    </a:cubicBezTo>
                    <a:cubicBezTo>
                      <a:pt x="52" y="144"/>
                      <a:pt x="55" y="141"/>
                      <a:pt x="59" y="141"/>
                    </a:cubicBezTo>
                    <a:cubicBezTo>
                      <a:pt x="63" y="141"/>
                      <a:pt x="66" y="144"/>
                      <a:pt x="66" y="148"/>
                    </a:cubicBezTo>
                    <a:cubicBezTo>
                      <a:pt x="66" y="151"/>
                      <a:pt x="63" y="155"/>
                      <a:pt x="59" y="155"/>
                    </a:cubicBezTo>
                    <a:close/>
                    <a:moveTo>
                      <a:pt x="70" y="110"/>
                    </a:moveTo>
                    <a:cubicBezTo>
                      <a:pt x="68" y="110"/>
                      <a:pt x="66" y="108"/>
                      <a:pt x="66" y="106"/>
                    </a:cubicBezTo>
                    <a:cubicBezTo>
                      <a:pt x="66" y="104"/>
                      <a:pt x="68" y="102"/>
                      <a:pt x="70" y="102"/>
                    </a:cubicBezTo>
                    <a:cubicBezTo>
                      <a:pt x="72" y="102"/>
                      <a:pt x="74" y="104"/>
                      <a:pt x="74" y="106"/>
                    </a:cubicBezTo>
                    <a:cubicBezTo>
                      <a:pt x="74" y="108"/>
                      <a:pt x="72" y="110"/>
                      <a:pt x="70" y="110"/>
                    </a:cubicBezTo>
                    <a:close/>
                    <a:moveTo>
                      <a:pt x="9" y="97"/>
                    </a:moveTo>
                    <a:cubicBezTo>
                      <a:pt x="14" y="82"/>
                      <a:pt x="26" y="70"/>
                      <a:pt x="41" y="66"/>
                    </a:cubicBezTo>
                    <a:cubicBezTo>
                      <a:pt x="41" y="5"/>
                      <a:pt x="41" y="5"/>
                      <a:pt x="41" y="5"/>
                    </a:cubicBezTo>
                    <a:cubicBezTo>
                      <a:pt x="41" y="5"/>
                      <a:pt x="41" y="5"/>
                      <a:pt x="42" y="5"/>
                    </a:cubicBezTo>
                    <a:cubicBezTo>
                      <a:pt x="68" y="5"/>
                      <a:pt x="68" y="5"/>
                      <a:pt x="68" y="5"/>
                    </a:cubicBezTo>
                    <a:cubicBezTo>
                      <a:pt x="68" y="5"/>
                      <a:pt x="68" y="5"/>
                      <a:pt x="68" y="5"/>
                    </a:cubicBezTo>
                    <a:cubicBezTo>
                      <a:pt x="68" y="66"/>
                      <a:pt x="68" y="66"/>
                      <a:pt x="68" y="66"/>
                    </a:cubicBezTo>
                    <a:cubicBezTo>
                      <a:pt x="83" y="70"/>
                      <a:pt x="95" y="82"/>
                      <a:pt x="100" y="97"/>
                    </a:cubicBezTo>
                    <a:lnTo>
                      <a:pt x="9" y="97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03" name="组合 102"/>
          <p:cNvGrpSpPr/>
          <p:nvPr/>
        </p:nvGrpSpPr>
        <p:grpSpPr>
          <a:xfrm>
            <a:off x="7593286" y="2109026"/>
            <a:ext cx="559320" cy="555773"/>
            <a:chOff x="8008544" y="2224241"/>
            <a:chExt cx="589908" cy="586135"/>
          </a:xfrm>
        </p:grpSpPr>
        <p:sp>
          <p:nvSpPr>
            <p:cNvPr id="23" name="Oval 3737"/>
            <p:cNvSpPr>
              <a:spLocks noChangeArrowheads="1"/>
            </p:cNvSpPr>
            <p:nvPr/>
          </p:nvSpPr>
          <p:spPr bwMode="auto">
            <a:xfrm>
              <a:off x="8008544" y="2224241"/>
              <a:ext cx="589908" cy="58613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1" name="Freeform 3765"/>
            <p:cNvSpPr>
              <a:spLocks noEditPoints="1"/>
            </p:cNvSpPr>
            <p:nvPr/>
          </p:nvSpPr>
          <p:spPr bwMode="auto">
            <a:xfrm>
              <a:off x="8208534" y="2244994"/>
              <a:ext cx="189928" cy="544628"/>
            </a:xfrm>
            <a:custGeom>
              <a:avLst/>
              <a:gdLst>
                <a:gd name="T0" fmla="*/ 32 w 64"/>
                <a:gd name="T1" fmla="*/ 28 h 183"/>
                <a:gd name="T2" fmla="*/ 46 w 64"/>
                <a:gd name="T3" fmla="*/ 14 h 183"/>
                <a:gd name="T4" fmla="*/ 32 w 64"/>
                <a:gd name="T5" fmla="*/ 0 h 183"/>
                <a:gd name="T6" fmla="*/ 19 w 64"/>
                <a:gd name="T7" fmla="*/ 14 h 183"/>
                <a:gd name="T8" fmla="*/ 32 w 64"/>
                <a:gd name="T9" fmla="*/ 28 h 183"/>
                <a:gd name="T10" fmla="*/ 64 w 64"/>
                <a:gd name="T11" fmla="*/ 45 h 183"/>
                <a:gd name="T12" fmla="*/ 51 w 64"/>
                <a:gd name="T13" fmla="*/ 33 h 183"/>
                <a:gd name="T14" fmla="*/ 13 w 64"/>
                <a:gd name="T15" fmla="*/ 33 h 183"/>
                <a:gd name="T16" fmla="*/ 0 w 64"/>
                <a:gd name="T17" fmla="*/ 45 h 183"/>
                <a:gd name="T18" fmla="*/ 0 w 64"/>
                <a:gd name="T19" fmla="*/ 96 h 183"/>
                <a:gd name="T20" fmla="*/ 5 w 64"/>
                <a:gd name="T21" fmla="*/ 102 h 183"/>
                <a:gd name="T22" fmla="*/ 11 w 64"/>
                <a:gd name="T23" fmla="*/ 96 h 183"/>
                <a:gd name="T24" fmla="*/ 11 w 64"/>
                <a:gd name="T25" fmla="*/ 50 h 183"/>
                <a:gd name="T26" fmla="*/ 13 w 64"/>
                <a:gd name="T27" fmla="*/ 50 h 183"/>
                <a:gd name="T28" fmla="*/ 13 w 64"/>
                <a:gd name="T29" fmla="*/ 174 h 183"/>
                <a:gd name="T30" fmla="*/ 22 w 64"/>
                <a:gd name="T31" fmla="*/ 183 h 183"/>
                <a:gd name="T32" fmla="*/ 30 w 64"/>
                <a:gd name="T33" fmla="*/ 174 h 183"/>
                <a:gd name="T34" fmla="*/ 30 w 64"/>
                <a:gd name="T35" fmla="*/ 106 h 183"/>
                <a:gd name="T36" fmla="*/ 34 w 64"/>
                <a:gd name="T37" fmla="*/ 106 h 183"/>
                <a:gd name="T38" fmla="*/ 34 w 64"/>
                <a:gd name="T39" fmla="*/ 174 h 183"/>
                <a:gd name="T40" fmla="*/ 43 w 64"/>
                <a:gd name="T41" fmla="*/ 183 h 183"/>
                <a:gd name="T42" fmla="*/ 51 w 64"/>
                <a:gd name="T43" fmla="*/ 174 h 183"/>
                <a:gd name="T44" fmla="*/ 51 w 64"/>
                <a:gd name="T45" fmla="*/ 50 h 183"/>
                <a:gd name="T46" fmla="*/ 53 w 64"/>
                <a:gd name="T47" fmla="*/ 50 h 183"/>
                <a:gd name="T48" fmla="*/ 53 w 64"/>
                <a:gd name="T49" fmla="*/ 96 h 183"/>
                <a:gd name="T50" fmla="*/ 59 w 64"/>
                <a:gd name="T51" fmla="*/ 102 h 183"/>
                <a:gd name="T52" fmla="*/ 64 w 64"/>
                <a:gd name="T53" fmla="*/ 96 h 183"/>
                <a:gd name="T54" fmla="*/ 64 w 64"/>
                <a:gd name="T55" fmla="*/ 4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4" h="183">
                  <a:moveTo>
                    <a:pt x="32" y="28"/>
                  </a:moveTo>
                  <a:cubicBezTo>
                    <a:pt x="40" y="28"/>
                    <a:pt x="46" y="21"/>
                    <a:pt x="46" y="14"/>
                  </a:cubicBezTo>
                  <a:cubicBezTo>
                    <a:pt x="46" y="6"/>
                    <a:pt x="40" y="0"/>
                    <a:pt x="32" y="0"/>
                  </a:cubicBezTo>
                  <a:cubicBezTo>
                    <a:pt x="25" y="0"/>
                    <a:pt x="19" y="6"/>
                    <a:pt x="19" y="14"/>
                  </a:cubicBezTo>
                  <a:cubicBezTo>
                    <a:pt x="19" y="21"/>
                    <a:pt x="25" y="28"/>
                    <a:pt x="32" y="28"/>
                  </a:cubicBezTo>
                  <a:moveTo>
                    <a:pt x="64" y="45"/>
                  </a:moveTo>
                  <a:cubicBezTo>
                    <a:pt x="64" y="38"/>
                    <a:pt x="58" y="33"/>
                    <a:pt x="51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6" y="33"/>
                    <a:pt x="0" y="38"/>
                    <a:pt x="0" y="45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9"/>
                    <a:pt x="2" y="102"/>
                    <a:pt x="5" y="102"/>
                  </a:cubicBezTo>
                  <a:cubicBezTo>
                    <a:pt x="9" y="102"/>
                    <a:pt x="11" y="99"/>
                    <a:pt x="11" y="96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174"/>
                    <a:pt x="13" y="174"/>
                    <a:pt x="13" y="174"/>
                  </a:cubicBezTo>
                  <a:cubicBezTo>
                    <a:pt x="13" y="179"/>
                    <a:pt x="17" y="183"/>
                    <a:pt x="22" y="183"/>
                  </a:cubicBezTo>
                  <a:cubicBezTo>
                    <a:pt x="26" y="183"/>
                    <a:pt x="30" y="179"/>
                    <a:pt x="30" y="174"/>
                  </a:cubicBezTo>
                  <a:cubicBezTo>
                    <a:pt x="30" y="106"/>
                    <a:pt x="30" y="106"/>
                    <a:pt x="30" y="106"/>
                  </a:cubicBezTo>
                  <a:cubicBezTo>
                    <a:pt x="34" y="106"/>
                    <a:pt x="34" y="106"/>
                    <a:pt x="34" y="106"/>
                  </a:cubicBezTo>
                  <a:cubicBezTo>
                    <a:pt x="34" y="174"/>
                    <a:pt x="34" y="174"/>
                    <a:pt x="34" y="174"/>
                  </a:cubicBezTo>
                  <a:cubicBezTo>
                    <a:pt x="34" y="179"/>
                    <a:pt x="38" y="183"/>
                    <a:pt x="43" y="183"/>
                  </a:cubicBezTo>
                  <a:cubicBezTo>
                    <a:pt x="47" y="183"/>
                    <a:pt x="51" y="179"/>
                    <a:pt x="51" y="174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53" y="50"/>
                    <a:pt x="53" y="50"/>
                    <a:pt x="53" y="50"/>
                  </a:cubicBezTo>
                  <a:cubicBezTo>
                    <a:pt x="53" y="96"/>
                    <a:pt x="53" y="96"/>
                    <a:pt x="53" y="96"/>
                  </a:cubicBezTo>
                  <a:cubicBezTo>
                    <a:pt x="53" y="99"/>
                    <a:pt x="56" y="102"/>
                    <a:pt x="59" y="102"/>
                  </a:cubicBezTo>
                  <a:cubicBezTo>
                    <a:pt x="62" y="102"/>
                    <a:pt x="64" y="99"/>
                    <a:pt x="64" y="96"/>
                  </a:cubicBezTo>
                  <a:lnTo>
                    <a:pt x="64" y="4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06" name="组合 105"/>
          <p:cNvGrpSpPr/>
          <p:nvPr/>
        </p:nvGrpSpPr>
        <p:grpSpPr>
          <a:xfrm>
            <a:off x="7737588" y="4180652"/>
            <a:ext cx="609409" cy="609442"/>
            <a:chOff x="8160737" y="4409039"/>
            <a:chExt cx="642736" cy="642736"/>
          </a:xfrm>
        </p:grpSpPr>
        <p:sp>
          <p:nvSpPr>
            <p:cNvPr id="20" name="Oval 3734"/>
            <p:cNvSpPr>
              <a:spLocks noChangeArrowheads="1"/>
            </p:cNvSpPr>
            <p:nvPr/>
          </p:nvSpPr>
          <p:spPr bwMode="auto">
            <a:xfrm>
              <a:off x="8160737" y="4409039"/>
              <a:ext cx="642736" cy="6427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92" name="组合 91"/>
            <p:cNvGrpSpPr/>
            <p:nvPr/>
          </p:nvGrpSpPr>
          <p:grpSpPr>
            <a:xfrm>
              <a:off x="8288405" y="4480104"/>
              <a:ext cx="387401" cy="500606"/>
              <a:chOff x="8285261" y="4274238"/>
              <a:chExt cx="387401" cy="500606"/>
            </a:xfrm>
          </p:grpSpPr>
          <p:sp>
            <p:nvSpPr>
              <p:cNvPr id="52" name="Freeform 3766"/>
              <p:cNvSpPr/>
              <p:nvPr/>
            </p:nvSpPr>
            <p:spPr bwMode="auto">
              <a:xfrm>
                <a:off x="8291548" y="4274238"/>
                <a:ext cx="381114" cy="384887"/>
              </a:xfrm>
              <a:custGeom>
                <a:avLst/>
                <a:gdLst>
                  <a:gd name="T0" fmla="*/ 94 w 128"/>
                  <a:gd name="T1" fmla="*/ 7 h 129"/>
                  <a:gd name="T2" fmla="*/ 120 w 128"/>
                  <a:gd name="T3" fmla="*/ 58 h 129"/>
                  <a:gd name="T4" fmla="*/ 57 w 128"/>
                  <a:gd name="T5" fmla="*/ 121 h 129"/>
                  <a:gd name="T6" fmla="*/ 7 w 128"/>
                  <a:gd name="T7" fmla="*/ 96 h 129"/>
                  <a:gd name="T8" fmla="*/ 0 w 128"/>
                  <a:gd name="T9" fmla="*/ 101 h 129"/>
                  <a:gd name="T10" fmla="*/ 57 w 128"/>
                  <a:gd name="T11" fmla="*/ 129 h 129"/>
                  <a:gd name="T12" fmla="*/ 128 w 128"/>
                  <a:gd name="T13" fmla="*/ 58 h 129"/>
                  <a:gd name="T14" fmla="*/ 99 w 128"/>
                  <a:gd name="T15" fmla="*/ 0 h 129"/>
                  <a:gd name="T16" fmla="*/ 94 w 128"/>
                  <a:gd name="T17" fmla="*/ 7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8" h="129">
                    <a:moveTo>
                      <a:pt x="94" y="7"/>
                    </a:moveTo>
                    <a:cubicBezTo>
                      <a:pt x="110" y="18"/>
                      <a:pt x="120" y="37"/>
                      <a:pt x="120" y="58"/>
                    </a:cubicBezTo>
                    <a:cubicBezTo>
                      <a:pt x="120" y="93"/>
                      <a:pt x="92" y="121"/>
                      <a:pt x="57" y="121"/>
                    </a:cubicBezTo>
                    <a:cubicBezTo>
                      <a:pt x="37" y="121"/>
                      <a:pt x="18" y="111"/>
                      <a:pt x="7" y="96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13" y="118"/>
                      <a:pt x="34" y="129"/>
                      <a:pt x="57" y="129"/>
                    </a:cubicBezTo>
                    <a:cubicBezTo>
                      <a:pt x="97" y="129"/>
                      <a:pt x="128" y="97"/>
                      <a:pt x="128" y="58"/>
                    </a:cubicBezTo>
                    <a:cubicBezTo>
                      <a:pt x="128" y="34"/>
                      <a:pt x="117" y="13"/>
                      <a:pt x="99" y="0"/>
                    </a:cubicBezTo>
                    <a:lnTo>
                      <a:pt x="94" y="7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3" name="Freeform 3767"/>
              <p:cNvSpPr>
                <a:spLocks noEditPoints="1"/>
              </p:cNvSpPr>
              <p:nvPr/>
            </p:nvSpPr>
            <p:spPr bwMode="auto">
              <a:xfrm>
                <a:off x="8294064" y="4284301"/>
                <a:ext cx="339606" cy="335833"/>
              </a:xfrm>
              <a:custGeom>
                <a:avLst/>
                <a:gdLst>
                  <a:gd name="T0" fmla="*/ 57 w 114"/>
                  <a:gd name="T1" fmla="*/ 0 h 113"/>
                  <a:gd name="T2" fmla="*/ 0 w 114"/>
                  <a:gd name="T3" fmla="*/ 56 h 113"/>
                  <a:gd name="T4" fmla="*/ 57 w 114"/>
                  <a:gd name="T5" fmla="*/ 113 h 113"/>
                  <a:gd name="T6" fmla="*/ 114 w 114"/>
                  <a:gd name="T7" fmla="*/ 56 h 113"/>
                  <a:gd name="T8" fmla="*/ 57 w 114"/>
                  <a:gd name="T9" fmla="*/ 0 h 113"/>
                  <a:gd name="T10" fmla="*/ 57 w 114"/>
                  <a:gd name="T11" fmla="*/ 110 h 113"/>
                  <a:gd name="T12" fmla="*/ 3 w 114"/>
                  <a:gd name="T13" fmla="*/ 56 h 113"/>
                  <a:gd name="T14" fmla="*/ 57 w 114"/>
                  <a:gd name="T15" fmla="*/ 2 h 113"/>
                  <a:gd name="T16" fmla="*/ 111 w 114"/>
                  <a:gd name="T17" fmla="*/ 56 h 113"/>
                  <a:gd name="T18" fmla="*/ 57 w 114"/>
                  <a:gd name="T19" fmla="*/ 11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4" h="113">
                    <a:moveTo>
                      <a:pt x="57" y="0"/>
                    </a:moveTo>
                    <a:cubicBezTo>
                      <a:pt x="26" y="0"/>
                      <a:pt x="0" y="25"/>
                      <a:pt x="0" y="56"/>
                    </a:cubicBezTo>
                    <a:cubicBezTo>
                      <a:pt x="0" y="87"/>
                      <a:pt x="26" y="113"/>
                      <a:pt x="57" y="113"/>
                    </a:cubicBezTo>
                    <a:cubicBezTo>
                      <a:pt x="88" y="113"/>
                      <a:pt x="114" y="87"/>
                      <a:pt x="114" y="56"/>
                    </a:cubicBezTo>
                    <a:cubicBezTo>
                      <a:pt x="114" y="25"/>
                      <a:pt x="88" y="0"/>
                      <a:pt x="57" y="0"/>
                    </a:cubicBezTo>
                    <a:close/>
                    <a:moveTo>
                      <a:pt x="57" y="110"/>
                    </a:moveTo>
                    <a:cubicBezTo>
                      <a:pt x="27" y="110"/>
                      <a:pt x="3" y="86"/>
                      <a:pt x="3" y="56"/>
                    </a:cubicBezTo>
                    <a:cubicBezTo>
                      <a:pt x="3" y="26"/>
                      <a:pt x="27" y="2"/>
                      <a:pt x="57" y="2"/>
                    </a:cubicBezTo>
                    <a:cubicBezTo>
                      <a:pt x="87" y="2"/>
                      <a:pt x="111" y="26"/>
                      <a:pt x="111" y="56"/>
                    </a:cubicBezTo>
                    <a:cubicBezTo>
                      <a:pt x="111" y="86"/>
                      <a:pt x="87" y="110"/>
                      <a:pt x="57" y="11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4" name="Freeform 3768"/>
              <p:cNvSpPr/>
              <p:nvPr/>
            </p:nvSpPr>
            <p:spPr bwMode="auto">
              <a:xfrm>
                <a:off x="8285261" y="4289332"/>
                <a:ext cx="378597" cy="330800"/>
              </a:xfrm>
              <a:custGeom>
                <a:avLst/>
                <a:gdLst>
                  <a:gd name="T0" fmla="*/ 37 w 127"/>
                  <a:gd name="T1" fmla="*/ 8 h 111"/>
                  <a:gd name="T2" fmla="*/ 35 w 127"/>
                  <a:gd name="T3" fmla="*/ 13 h 111"/>
                  <a:gd name="T4" fmla="*/ 32 w 127"/>
                  <a:gd name="T5" fmla="*/ 16 h 111"/>
                  <a:gd name="T6" fmla="*/ 30 w 127"/>
                  <a:gd name="T7" fmla="*/ 14 h 111"/>
                  <a:gd name="T8" fmla="*/ 30 w 127"/>
                  <a:gd name="T9" fmla="*/ 18 h 111"/>
                  <a:gd name="T10" fmla="*/ 24 w 127"/>
                  <a:gd name="T11" fmla="*/ 19 h 111"/>
                  <a:gd name="T12" fmla="*/ 20 w 127"/>
                  <a:gd name="T13" fmla="*/ 23 h 111"/>
                  <a:gd name="T14" fmla="*/ 16 w 127"/>
                  <a:gd name="T15" fmla="*/ 30 h 111"/>
                  <a:gd name="T16" fmla="*/ 12 w 127"/>
                  <a:gd name="T17" fmla="*/ 34 h 111"/>
                  <a:gd name="T18" fmla="*/ 15 w 127"/>
                  <a:gd name="T19" fmla="*/ 37 h 111"/>
                  <a:gd name="T20" fmla="*/ 16 w 127"/>
                  <a:gd name="T21" fmla="*/ 39 h 111"/>
                  <a:gd name="T22" fmla="*/ 13 w 127"/>
                  <a:gd name="T23" fmla="*/ 36 h 111"/>
                  <a:gd name="T24" fmla="*/ 11 w 127"/>
                  <a:gd name="T25" fmla="*/ 33 h 111"/>
                  <a:gd name="T26" fmla="*/ 10 w 127"/>
                  <a:gd name="T27" fmla="*/ 38 h 111"/>
                  <a:gd name="T28" fmla="*/ 10 w 127"/>
                  <a:gd name="T29" fmla="*/ 46 h 111"/>
                  <a:gd name="T30" fmla="*/ 14 w 127"/>
                  <a:gd name="T31" fmla="*/ 44 h 111"/>
                  <a:gd name="T32" fmla="*/ 18 w 127"/>
                  <a:gd name="T33" fmla="*/ 49 h 111"/>
                  <a:gd name="T34" fmla="*/ 23 w 127"/>
                  <a:gd name="T35" fmla="*/ 54 h 111"/>
                  <a:gd name="T36" fmla="*/ 28 w 127"/>
                  <a:gd name="T37" fmla="*/ 59 h 111"/>
                  <a:gd name="T38" fmla="*/ 35 w 127"/>
                  <a:gd name="T39" fmla="*/ 65 h 111"/>
                  <a:gd name="T40" fmla="*/ 33 w 127"/>
                  <a:gd name="T41" fmla="*/ 75 h 111"/>
                  <a:gd name="T42" fmla="*/ 28 w 127"/>
                  <a:gd name="T43" fmla="*/ 86 h 111"/>
                  <a:gd name="T44" fmla="*/ 29 w 127"/>
                  <a:gd name="T45" fmla="*/ 94 h 111"/>
                  <a:gd name="T46" fmla="*/ 26 w 127"/>
                  <a:gd name="T47" fmla="*/ 95 h 111"/>
                  <a:gd name="T48" fmla="*/ 18 w 127"/>
                  <a:gd name="T49" fmla="*/ 82 h 111"/>
                  <a:gd name="T50" fmla="*/ 10 w 127"/>
                  <a:gd name="T51" fmla="*/ 63 h 111"/>
                  <a:gd name="T52" fmla="*/ 7 w 127"/>
                  <a:gd name="T53" fmla="*/ 48 h 111"/>
                  <a:gd name="T54" fmla="*/ 41 w 127"/>
                  <a:gd name="T55" fmla="*/ 102 h 111"/>
                  <a:gd name="T56" fmla="*/ 50 w 127"/>
                  <a:gd name="T57" fmla="*/ 101 h 111"/>
                  <a:gd name="T58" fmla="*/ 62 w 127"/>
                  <a:gd name="T59" fmla="*/ 99 h 111"/>
                  <a:gd name="T60" fmla="*/ 61 w 127"/>
                  <a:gd name="T61" fmla="*/ 104 h 111"/>
                  <a:gd name="T62" fmla="*/ 68 w 127"/>
                  <a:gd name="T63" fmla="*/ 104 h 111"/>
                  <a:gd name="T64" fmla="*/ 78 w 127"/>
                  <a:gd name="T65" fmla="*/ 102 h 111"/>
                  <a:gd name="T66" fmla="*/ 77 w 127"/>
                  <a:gd name="T67" fmla="*/ 1 h 111"/>
                  <a:gd name="T68" fmla="*/ 110 w 127"/>
                  <a:gd name="T69" fmla="*/ 35 h 111"/>
                  <a:gd name="T70" fmla="*/ 106 w 127"/>
                  <a:gd name="T71" fmla="*/ 32 h 111"/>
                  <a:gd name="T72" fmla="*/ 101 w 127"/>
                  <a:gd name="T73" fmla="*/ 41 h 111"/>
                  <a:gd name="T74" fmla="*/ 95 w 127"/>
                  <a:gd name="T75" fmla="*/ 33 h 111"/>
                  <a:gd name="T76" fmla="*/ 98 w 127"/>
                  <a:gd name="T77" fmla="*/ 41 h 111"/>
                  <a:gd name="T78" fmla="*/ 104 w 127"/>
                  <a:gd name="T79" fmla="*/ 44 h 111"/>
                  <a:gd name="T80" fmla="*/ 101 w 127"/>
                  <a:gd name="T81" fmla="*/ 56 h 111"/>
                  <a:gd name="T82" fmla="*/ 98 w 127"/>
                  <a:gd name="T83" fmla="*/ 68 h 111"/>
                  <a:gd name="T84" fmla="*/ 94 w 127"/>
                  <a:gd name="T85" fmla="*/ 76 h 111"/>
                  <a:gd name="T86" fmla="*/ 82 w 127"/>
                  <a:gd name="T87" fmla="*/ 86 h 111"/>
                  <a:gd name="T88" fmla="*/ 79 w 127"/>
                  <a:gd name="T89" fmla="*/ 77 h 111"/>
                  <a:gd name="T90" fmla="*/ 80 w 127"/>
                  <a:gd name="T91" fmla="*/ 67 h 111"/>
                  <a:gd name="T92" fmla="*/ 76 w 127"/>
                  <a:gd name="T93" fmla="*/ 56 h 111"/>
                  <a:gd name="T94" fmla="*/ 70 w 127"/>
                  <a:gd name="T95" fmla="*/ 50 h 111"/>
                  <a:gd name="T96" fmla="*/ 56 w 127"/>
                  <a:gd name="T97" fmla="*/ 50 h 111"/>
                  <a:gd name="T98" fmla="*/ 50 w 127"/>
                  <a:gd name="T99" fmla="*/ 42 h 111"/>
                  <a:gd name="T100" fmla="*/ 56 w 127"/>
                  <a:gd name="T101" fmla="*/ 27 h 111"/>
                  <a:gd name="T102" fmla="*/ 67 w 127"/>
                  <a:gd name="T103" fmla="*/ 23 h 111"/>
                  <a:gd name="T104" fmla="*/ 73 w 127"/>
                  <a:gd name="T105" fmla="*/ 26 h 111"/>
                  <a:gd name="T106" fmla="*/ 82 w 127"/>
                  <a:gd name="T107" fmla="*/ 26 h 111"/>
                  <a:gd name="T108" fmla="*/ 91 w 127"/>
                  <a:gd name="T109" fmla="*/ 24 h 111"/>
                  <a:gd name="T110" fmla="*/ 83 w 127"/>
                  <a:gd name="T111" fmla="*/ 21 h 111"/>
                  <a:gd name="T112" fmla="*/ 82 w 127"/>
                  <a:gd name="T113" fmla="*/ 18 h 111"/>
                  <a:gd name="T114" fmla="*/ 71 w 127"/>
                  <a:gd name="T115" fmla="*/ 18 h 111"/>
                  <a:gd name="T116" fmla="*/ 62 w 127"/>
                  <a:gd name="T117" fmla="*/ 21 h 111"/>
                  <a:gd name="T118" fmla="*/ 60 w 127"/>
                  <a:gd name="T119" fmla="*/ 11 h 111"/>
                  <a:gd name="T120" fmla="*/ 54 w 127"/>
                  <a:gd name="T121" fmla="*/ 6 h 111"/>
                  <a:gd name="T122" fmla="*/ 61 w 127"/>
                  <a:gd name="T123" fmla="*/ 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27" h="111">
                    <a:moveTo>
                      <a:pt x="52" y="0"/>
                    </a:moveTo>
                    <a:cubicBezTo>
                      <a:pt x="52" y="0"/>
                      <a:pt x="33" y="3"/>
                      <a:pt x="20" y="17"/>
                    </a:cubicBezTo>
                    <a:cubicBezTo>
                      <a:pt x="20" y="17"/>
                      <a:pt x="30" y="7"/>
                      <a:pt x="36" y="7"/>
                    </a:cubicBezTo>
                    <a:cubicBezTo>
                      <a:pt x="37" y="8"/>
                      <a:pt x="37" y="8"/>
                      <a:pt x="37" y="8"/>
                    </a:cubicBezTo>
                    <a:cubicBezTo>
                      <a:pt x="37" y="8"/>
                      <a:pt x="37" y="8"/>
                      <a:pt x="37" y="8"/>
                    </a:cubicBezTo>
                    <a:cubicBezTo>
                      <a:pt x="37" y="9"/>
                      <a:pt x="36" y="10"/>
                      <a:pt x="36" y="10"/>
                    </a:cubicBezTo>
                    <a:cubicBezTo>
                      <a:pt x="36" y="10"/>
                      <a:pt x="36" y="11"/>
                      <a:pt x="36" y="11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6" y="12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5" y="13"/>
                    </a:cubicBezTo>
                    <a:cubicBezTo>
                      <a:pt x="35" y="13"/>
                      <a:pt x="35" y="14"/>
                      <a:pt x="35" y="14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35" y="16"/>
                      <a:pt x="35" y="16"/>
                      <a:pt x="35" y="1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4" y="16"/>
                      <a:pt x="33" y="16"/>
                      <a:pt x="32" y="16"/>
                    </a:cubicBezTo>
                    <a:cubicBezTo>
                      <a:pt x="32" y="16"/>
                      <a:pt x="32" y="15"/>
                      <a:pt x="32" y="15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2" y="14"/>
                      <a:pt x="32" y="13"/>
                      <a:pt x="32" y="13"/>
                    </a:cubicBezTo>
                    <a:cubicBezTo>
                      <a:pt x="31" y="13"/>
                      <a:pt x="30" y="14"/>
                      <a:pt x="30" y="14"/>
                    </a:cubicBezTo>
                    <a:cubicBezTo>
                      <a:pt x="29" y="15"/>
                      <a:pt x="29" y="15"/>
                      <a:pt x="29" y="15"/>
                    </a:cubicBezTo>
                    <a:cubicBezTo>
                      <a:pt x="29" y="15"/>
                      <a:pt x="29" y="16"/>
                      <a:pt x="29" y="16"/>
                    </a:cubicBezTo>
                    <a:cubicBezTo>
                      <a:pt x="29" y="16"/>
                      <a:pt x="30" y="16"/>
                      <a:pt x="30" y="16"/>
                    </a:cubicBezTo>
                    <a:cubicBezTo>
                      <a:pt x="30" y="16"/>
                      <a:pt x="30" y="17"/>
                      <a:pt x="30" y="17"/>
                    </a:cubicBezTo>
                    <a:cubicBezTo>
                      <a:pt x="30" y="17"/>
                      <a:pt x="30" y="18"/>
                      <a:pt x="30" y="18"/>
                    </a:cubicBezTo>
                    <a:cubicBezTo>
                      <a:pt x="30" y="18"/>
                      <a:pt x="29" y="18"/>
                      <a:pt x="29" y="18"/>
                    </a:cubicBezTo>
                    <a:cubicBezTo>
                      <a:pt x="28" y="18"/>
                      <a:pt x="28" y="18"/>
                      <a:pt x="27" y="18"/>
                    </a:cubicBezTo>
                    <a:cubicBezTo>
                      <a:pt x="27" y="18"/>
                      <a:pt x="26" y="17"/>
                      <a:pt x="26" y="18"/>
                    </a:cubicBezTo>
                    <a:cubicBezTo>
                      <a:pt x="26" y="18"/>
                      <a:pt x="26" y="18"/>
                      <a:pt x="25" y="18"/>
                    </a:cubicBezTo>
                    <a:cubicBezTo>
                      <a:pt x="25" y="18"/>
                      <a:pt x="24" y="19"/>
                      <a:pt x="24" y="19"/>
                    </a:cubicBezTo>
                    <a:cubicBezTo>
                      <a:pt x="24" y="19"/>
                      <a:pt x="24" y="19"/>
                      <a:pt x="24" y="19"/>
                    </a:cubicBezTo>
                    <a:cubicBezTo>
                      <a:pt x="24" y="20"/>
                      <a:pt x="23" y="21"/>
                      <a:pt x="23" y="21"/>
                    </a:cubicBezTo>
                    <a:cubicBezTo>
                      <a:pt x="23" y="21"/>
                      <a:pt x="23" y="21"/>
                      <a:pt x="22" y="21"/>
                    </a:cubicBezTo>
                    <a:cubicBezTo>
                      <a:pt x="21" y="21"/>
                      <a:pt x="21" y="22"/>
                      <a:pt x="21" y="22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19" y="24"/>
                    </a:cubicBezTo>
                    <a:cubicBezTo>
                      <a:pt x="19" y="24"/>
                      <a:pt x="17" y="25"/>
                      <a:pt x="17" y="25"/>
                    </a:cubicBezTo>
                    <a:cubicBezTo>
                      <a:pt x="17" y="25"/>
                      <a:pt x="17" y="26"/>
                      <a:pt x="16" y="27"/>
                    </a:cubicBezTo>
                    <a:cubicBezTo>
                      <a:pt x="16" y="27"/>
                      <a:pt x="16" y="28"/>
                      <a:pt x="16" y="28"/>
                    </a:cubicBezTo>
                    <a:cubicBezTo>
                      <a:pt x="16" y="28"/>
                      <a:pt x="16" y="29"/>
                      <a:pt x="16" y="30"/>
                    </a:cubicBezTo>
                    <a:cubicBezTo>
                      <a:pt x="15" y="30"/>
                      <a:pt x="15" y="31"/>
                      <a:pt x="15" y="31"/>
                    </a:cubicBezTo>
                    <a:cubicBezTo>
                      <a:pt x="15" y="31"/>
                      <a:pt x="14" y="32"/>
                      <a:pt x="14" y="32"/>
                    </a:cubicBezTo>
                    <a:cubicBezTo>
                      <a:pt x="14" y="32"/>
                      <a:pt x="13" y="32"/>
                      <a:pt x="12" y="32"/>
                    </a:cubicBezTo>
                    <a:cubicBezTo>
                      <a:pt x="12" y="33"/>
                      <a:pt x="12" y="33"/>
                      <a:pt x="12" y="33"/>
                    </a:cubicBezTo>
                    <a:cubicBezTo>
                      <a:pt x="12" y="34"/>
                      <a:pt x="12" y="34"/>
                      <a:pt x="12" y="34"/>
                    </a:cubicBezTo>
                    <a:cubicBezTo>
                      <a:pt x="13" y="34"/>
                      <a:pt x="13" y="34"/>
                      <a:pt x="13" y="34"/>
                    </a:cubicBezTo>
                    <a:cubicBezTo>
                      <a:pt x="13" y="34"/>
                      <a:pt x="13" y="35"/>
                      <a:pt x="13" y="35"/>
                    </a:cubicBezTo>
                    <a:cubicBezTo>
                      <a:pt x="13" y="36"/>
                      <a:pt x="13" y="37"/>
                      <a:pt x="13" y="37"/>
                    </a:cubicBezTo>
                    <a:cubicBezTo>
                      <a:pt x="14" y="37"/>
                      <a:pt x="14" y="37"/>
                      <a:pt x="14" y="37"/>
                    </a:cubicBezTo>
                    <a:cubicBezTo>
                      <a:pt x="15" y="37"/>
                      <a:pt x="15" y="37"/>
                      <a:pt x="15" y="37"/>
                    </a:cubicBezTo>
                    <a:cubicBezTo>
                      <a:pt x="16" y="38"/>
                      <a:pt x="16" y="38"/>
                      <a:pt x="16" y="38"/>
                    </a:cubicBezTo>
                    <a:cubicBezTo>
                      <a:pt x="17" y="38"/>
                      <a:pt x="17" y="38"/>
                      <a:pt x="17" y="38"/>
                    </a:cubicBezTo>
                    <a:cubicBezTo>
                      <a:pt x="17" y="38"/>
                      <a:pt x="17" y="39"/>
                      <a:pt x="16" y="39"/>
                    </a:cubicBezTo>
                    <a:cubicBezTo>
                      <a:pt x="16" y="39"/>
                      <a:pt x="16" y="39"/>
                      <a:pt x="16" y="39"/>
                    </a:cubicBezTo>
                    <a:cubicBezTo>
                      <a:pt x="16" y="39"/>
                      <a:pt x="16" y="39"/>
                      <a:pt x="16" y="39"/>
                    </a:cubicBezTo>
                    <a:cubicBezTo>
                      <a:pt x="15" y="38"/>
                      <a:pt x="15" y="38"/>
                      <a:pt x="15" y="38"/>
                    </a:cubicBezTo>
                    <a:cubicBezTo>
                      <a:pt x="15" y="38"/>
                      <a:pt x="14" y="38"/>
                      <a:pt x="14" y="38"/>
                    </a:cubicBezTo>
                    <a:cubicBezTo>
                      <a:pt x="14" y="38"/>
                      <a:pt x="13" y="38"/>
                      <a:pt x="13" y="38"/>
                    </a:cubicBezTo>
                    <a:cubicBezTo>
                      <a:pt x="13" y="37"/>
                      <a:pt x="13" y="38"/>
                      <a:pt x="13" y="37"/>
                    </a:cubicBezTo>
                    <a:cubicBezTo>
                      <a:pt x="13" y="37"/>
                      <a:pt x="13" y="37"/>
                      <a:pt x="13" y="36"/>
                    </a:cubicBezTo>
                    <a:cubicBezTo>
                      <a:pt x="13" y="36"/>
                      <a:pt x="12" y="36"/>
                      <a:pt x="12" y="36"/>
                    </a:cubicBezTo>
                    <a:cubicBezTo>
                      <a:pt x="12" y="36"/>
                      <a:pt x="12" y="36"/>
                      <a:pt x="12" y="36"/>
                    </a:cubicBezTo>
                    <a:cubicBezTo>
                      <a:pt x="11" y="35"/>
                      <a:pt x="11" y="35"/>
                      <a:pt x="11" y="35"/>
                    </a:cubicBezTo>
                    <a:cubicBezTo>
                      <a:pt x="11" y="35"/>
                      <a:pt x="11" y="35"/>
                      <a:pt x="11" y="35"/>
                    </a:cubicBezTo>
                    <a:cubicBezTo>
                      <a:pt x="11" y="34"/>
                      <a:pt x="11" y="34"/>
                      <a:pt x="11" y="33"/>
                    </a:cubicBezTo>
                    <a:cubicBezTo>
                      <a:pt x="11" y="33"/>
                      <a:pt x="11" y="33"/>
                      <a:pt x="11" y="32"/>
                    </a:cubicBezTo>
                    <a:cubicBezTo>
                      <a:pt x="11" y="32"/>
                      <a:pt x="11" y="30"/>
                      <a:pt x="11" y="30"/>
                    </a:cubicBezTo>
                    <a:cubicBezTo>
                      <a:pt x="11" y="30"/>
                      <a:pt x="10" y="34"/>
                      <a:pt x="9" y="36"/>
                    </a:cubicBezTo>
                    <a:cubicBezTo>
                      <a:pt x="9" y="36"/>
                      <a:pt x="10" y="36"/>
                      <a:pt x="10" y="37"/>
                    </a:cubicBezTo>
                    <a:cubicBezTo>
                      <a:pt x="10" y="37"/>
                      <a:pt x="10" y="38"/>
                      <a:pt x="10" y="38"/>
                    </a:cubicBezTo>
                    <a:cubicBezTo>
                      <a:pt x="10" y="39"/>
                      <a:pt x="10" y="38"/>
                      <a:pt x="10" y="40"/>
                    </a:cubicBezTo>
                    <a:cubicBezTo>
                      <a:pt x="10" y="41"/>
                      <a:pt x="10" y="42"/>
                      <a:pt x="10" y="42"/>
                    </a:cubicBezTo>
                    <a:cubicBezTo>
                      <a:pt x="10" y="42"/>
                      <a:pt x="9" y="43"/>
                      <a:pt x="9" y="44"/>
                    </a:cubicBezTo>
                    <a:cubicBezTo>
                      <a:pt x="9" y="44"/>
                      <a:pt x="10" y="45"/>
                      <a:pt x="10" y="46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10" y="47"/>
                      <a:pt x="10" y="48"/>
                      <a:pt x="10" y="47"/>
                    </a:cubicBezTo>
                    <a:cubicBezTo>
                      <a:pt x="11" y="45"/>
                      <a:pt x="11" y="45"/>
                      <a:pt x="11" y="45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12" y="45"/>
                      <a:pt x="12" y="44"/>
                      <a:pt x="13" y="44"/>
                    </a:cubicBezTo>
                    <a:cubicBezTo>
                      <a:pt x="14" y="44"/>
                      <a:pt x="14" y="44"/>
                      <a:pt x="14" y="44"/>
                    </a:cubicBezTo>
                    <a:cubicBezTo>
                      <a:pt x="14" y="45"/>
                      <a:pt x="14" y="46"/>
                      <a:pt x="14" y="46"/>
                    </a:cubicBezTo>
                    <a:cubicBezTo>
                      <a:pt x="14" y="46"/>
                      <a:pt x="16" y="45"/>
                      <a:pt x="16" y="45"/>
                    </a:cubicBezTo>
                    <a:cubicBezTo>
                      <a:pt x="16" y="45"/>
                      <a:pt x="17" y="45"/>
                      <a:pt x="17" y="46"/>
                    </a:cubicBezTo>
                    <a:cubicBezTo>
                      <a:pt x="17" y="47"/>
                      <a:pt x="17" y="47"/>
                      <a:pt x="18" y="48"/>
                    </a:cubicBezTo>
                    <a:cubicBezTo>
                      <a:pt x="18" y="48"/>
                      <a:pt x="18" y="49"/>
                      <a:pt x="18" y="49"/>
                    </a:cubicBezTo>
                    <a:cubicBezTo>
                      <a:pt x="18" y="50"/>
                      <a:pt x="20" y="50"/>
                      <a:pt x="20" y="50"/>
                    </a:cubicBezTo>
                    <a:cubicBezTo>
                      <a:pt x="20" y="50"/>
                      <a:pt x="21" y="50"/>
                      <a:pt x="22" y="50"/>
                    </a:cubicBezTo>
                    <a:cubicBezTo>
                      <a:pt x="22" y="50"/>
                      <a:pt x="22" y="51"/>
                      <a:pt x="22" y="51"/>
                    </a:cubicBezTo>
                    <a:cubicBezTo>
                      <a:pt x="23" y="51"/>
                      <a:pt x="23" y="53"/>
                      <a:pt x="23" y="53"/>
                    </a:cubicBezTo>
                    <a:cubicBezTo>
                      <a:pt x="23" y="53"/>
                      <a:pt x="24" y="54"/>
                      <a:pt x="23" y="54"/>
                    </a:cubicBezTo>
                    <a:cubicBezTo>
                      <a:pt x="23" y="55"/>
                      <a:pt x="23" y="55"/>
                      <a:pt x="24" y="55"/>
                    </a:cubicBezTo>
                    <a:cubicBezTo>
                      <a:pt x="24" y="55"/>
                      <a:pt x="25" y="56"/>
                      <a:pt x="25" y="56"/>
                    </a:cubicBezTo>
                    <a:cubicBezTo>
                      <a:pt x="25" y="56"/>
                      <a:pt x="25" y="57"/>
                      <a:pt x="26" y="57"/>
                    </a:cubicBezTo>
                    <a:cubicBezTo>
                      <a:pt x="27" y="57"/>
                      <a:pt x="27" y="58"/>
                      <a:pt x="28" y="58"/>
                    </a:cubicBezTo>
                    <a:cubicBezTo>
                      <a:pt x="28" y="58"/>
                      <a:pt x="27" y="59"/>
                      <a:pt x="28" y="59"/>
                    </a:cubicBezTo>
                    <a:cubicBezTo>
                      <a:pt x="29" y="59"/>
                      <a:pt x="30" y="58"/>
                      <a:pt x="31" y="59"/>
                    </a:cubicBezTo>
                    <a:cubicBezTo>
                      <a:pt x="31" y="59"/>
                      <a:pt x="31" y="60"/>
                      <a:pt x="32" y="61"/>
                    </a:cubicBezTo>
                    <a:cubicBezTo>
                      <a:pt x="34" y="61"/>
                      <a:pt x="34" y="62"/>
                      <a:pt x="35" y="62"/>
                    </a:cubicBezTo>
                    <a:cubicBezTo>
                      <a:pt x="35" y="62"/>
                      <a:pt x="36" y="62"/>
                      <a:pt x="35" y="63"/>
                    </a:cubicBezTo>
                    <a:cubicBezTo>
                      <a:pt x="35" y="64"/>
                      <a:pt x="35" y="65"/>
                      <a:pt x="35" y="65"/>
                    </a:cubicBezTo>
                    <a:cubicBezTo>
                      <a:pt x="34" y="66"/>
                      <a:pt x="33" y="67"/>
                      <a:pt x="33" y="67"/>
                    </a:cubicBezTo>
                    <a:cubicBezTo>
                      <a:pt x="33" y="68"/>
                      <a:pt x="32" y="69"/>
                      <a:pt x="33" y="69"/>
                    </a:cubicBezTo>
                    <a:cubicBezTo>
                      <a:pt x="33" y="70"/>
                      <a:pt x="33" y="71"/>
                      <a:pt x="33" y="71"/>
                    </a:cubicBezTo>
                    <a:cubicBezTo>
                      <a:pt x="33" y="72"/>
                      <a:pt x="34" y="73"/>
                      <a:pt x="33" y="73"/>
                    </a:cubicBezTo>
                    <a:cubicBezTo>
                      <a:pt x="33" y="74"/>
                      <a:pt x="33" y="75"/>
                      <a:pt x="33" y="75"/>
                    </a:cubicBezTo>
                    <a:cubicBezTo>
                      <a:pt x="33" y="75"/>
                      <a:pt x="34" y="76"/>
                      <a:pt x="33" y="76"/>
                    </a:cubicBezTo>
                    <a:cubicBezTo>
                      <a:pt x="32" y="77"/>
                      <a:pt x="31" y="78"/>
                      <a:pt x="31" y="78"/>
                    </a:cubicBezTo>
                    <a:cubicBezTo>
                      <a:pt x="30" y="78"/>
                      <a:pt x="29" y="79"/>
                      <a:pt x="29" y="79"/>
                    </a:cubicBezTo>
                    <a:cubicBezTo>
                      <a:pt x="29" y="79"/>
                      <a:pt x="29" y="81"/>
                      <a:pt x="29" y="82"/>
                    </a:cubicBezTo>
                    <a:cubicBezTo>
                      <a:pt x="29" y="82"/>
                      <a:pt x="27" y="86"/>
                      <a:pt x="28" y="86"/>
                    </a:cubicBezTo>
                    <a:cubicBezTo>
                      <a:pt x="28" y="87"/>
                      <a:pt x="28" y="88"/>
                      <a:pt x="28" y="89"/>
                    </a:cubicBezTo>
                    <a:cubicBezTo>
                      <a:pt x="28" y="89"/>
                      <a:pt x="28" y="89"/>
                      <a:pt x="28" y="89"/>
                    </a:cubicBezTo>
                    <a:cubicBezTo>
                      <a:pt x="27" y="90"/>
                      <a:pt x="26" y="89"/>
                      <a:pt x="27" y="91"/>
                    </a:cubicBezTo>
                    <a:cubicBezTo>
                      <a:pt x="28" y="92"/>
                      <a:pt x="28" y="92"/>
                      <a:pt x="29" y="93"/>
                    </a:cubicBezTo>
                    <a:cubicBezTo>
                      <a:pt x="29" y="94"/>
                      <a:pt x="29" y="94"/>
                      <a:pt x="29" y="94"/>
                    </a:cubicBezTo>
                    <a:cubicBezTo>
                      <a:pt x="30" y="95"/>
                      <a:pt x="30" y="96"/>
                      <a:pt x="31" y="96"/>
                    </a:cubicBezTo>
                    <a:cubicBezTo>
                      <a:pt x="31" y="97"/>
                      <a:pt x="32" y="97"/>
                      <a:pt x="32" y="98"/>
                    </a:cubicBezTo>
                    <a:cubicBezTo>
                      <a:pt x="32" y="98"/>
                      <a:pt x="33" y="100"/>
                      <a:pt x="32" y="99"/>
                    </a:cubicBezTo>
                    <a:cubicBezTo>
                      <a:pt x="30" y="98"/>
                      <a:pt x="32" y="99"/>
                      <a:pt x="30" y="97"/>
                    </a:cubicBezTo>
                    <a:cubicBezTo>
                      <a:pt x="28" y="95"/>
                      <a:pt x="27" y="96"/>
                      <a:pt x="26" y="95"/>
                    </a:cubicBezTo>
                    <a:cubicBezTo>
                      <a:pt x="25" y="94"/>
                      <a:pt x="27" y="98"/>
                      <a:pt x="25" y="93"/>
                    </a:cubicBezTo>
                    <a:cubicBezTo>
                      <a:pt x="23" y="89"/>
                      <a:pt x="23" y="90"/>
                      <a:pt x="22" y="89"/>
                    </a:cubicBezTo>
                    <a:cubicBezTo>
                      <a:pt x="22" y="88"/>
                      <a:pt x="22" y="89"/>
                      <a:pt x="21" y="87"/>
                    </a:cubicBezTo>
                    <a:cubicBezTo>
                      <a:pt x="20" y="84"/>
                      <a:pt x="21" y="86"/>
                      <a:pt x="20" y="84"/>
                    </a:cubicBezTo>
                    <a:cubicBezTo>
                      <a:pt x="19" y="83"/>
                      <a:pt x="19" y="85"/>
                      <a:pt x="18" y="82"/>
                    </a:cubicBezTo>
                    <a:cubicBezTo>
                      <a:pt x="18" y="80"/>
                      <a:pt x="18" y="82"/>
                      <a:pt x="17" y="79"/>
                    </a:cubicBezTo>
                    <a:cubicBezTo>
                      <a:pt x="16" y="76"/>
                      <a:pt x="18" y="76"/>
                      <a:pt x="16" y="74"/>
                    </a:cubicBezTo>
                    <a:cubicBezTo>
                      <a:pt x="14" y="73"/>
                      <a:pt x="15" y="74"/>
                      <a:pt x="14" y="73"/>
                    </a:cubicBezTo>
                    <a:cubicBezTo>
                      <a:pt x="13" y="72"/>
                      <a:pt x="14" y="73"/>
                      <a:pt x="13" y="70"/>
                    </a:cubicBezTo>
                    <a:cubicBezTo>
                      <a:pt x="11" y="68"/>
                      <a:pt x="10" y="67"/>
                      <a:pt x="10" y="63"/>
                    </a:cubicBezTo>
                    <a:cubicBezTo>
                      <a:pt x="10" y="59"/>
                      <a:pt x="10" y="58"/>
                      <a:pt x="10" y="58"/>
                    </a:cubicBezTo>
                    <a:cubicBezTo>
                      <a:pt x="10" y="58"/>
                      <a:pt x="8" y="56"/>
                      <a:pt x="8" y="54"/>
                    </a:cubicBezTo>
                    <a:cubicBezTo>
                      <a:pt x="9" y="51"/>
                      <a:pt x="9" y="52"/>
                      <a:pt x="9" y="51"/>
                    </a:cubicBezTo>
                    <a:cubicBezTo>
                      <a:pt x="9" y="51"/>
                      <a:pt x="8" y="51"/>
                      <a:pt x="8" y="50"/>
                    </a:cubicBezTo>
                    <a:cubicBezTo>
                      <a:pt x="7" y="49"/>
                      <a:pt x="7" y="49"/>
                      <a:pt x="7" y="48"/>
                    </a:cubicBezTo>
                    <a:cubicBezTo>
                      <a:pt x="7" y="48"/>
                      <a:pt x="6" y="46"/>
                      <a:pt x="6" y="46"/>
                    </a:cubicBezTo>
                    <a:cubicBezTo>
                      <a:pt x="6" y="47"/>
                      <a:pt x="6" y="47"/>
                      <a:pt x="6" y="47"/>
                    </a:cubicBezTo>
                    <a:cubicBezTo>
                      <a:pt x="6" y="47"/>
                      <a:pt x="0" y="101"/>
                      <a:pt x="55" y="110"/>
                    </a:cubicBezTo>
                    <a:cubicBezTo>
                      <a:pt x="55" y="110"/>
                      <a:pt x="42" y="107"/>
                      <a:pt x="41" y="104"/>
                    </a:cubicBezTo>
                    <a:cubicBezTo>
                      <a:pt x="41" y="104"/>
                      <a:pt x="41" y="102"/>
                      <a:pt x="41" y="102"/>
                    </a:cubicBezTo>
                    <a:cubicBezTo>
                      <a:pt x="42" y="102"/>
                      <a:pt x="43" y="102"/>
                      <a:pt x="44" y="102"/>
                    </a:cubicBezTo>
                    <a:cubicBezTo>
                      <a:pt x="44" y="101"/>
                      <a:pt x="45" y="100"/>
                      <a:pt x="45" y="100"/>
                    </a:cubicBezTo>
                    <a:cubicBezTo>
                      <a:pt x="45" y="101"/>
                      <a:pt x="45" y="101"/>
                      <a:pt x="45" y="101"/>
                    </a:cubicBezTo>
                    <a:cubicBezTo>
                      <a:pt x="45" y="101"/>
                      <a:pt x="45" y="101"/>
                      <a:pt x="47" y="101"/>
                    </a:cubicBezTo>
                    <a:cubicBezTo>
                      <a:pt x="49" y="101"/>
                      <a:pt x="49" y="101"/>
                      <a:pt x="50" y="101"/>
                    </a:cubicBezTo>
                    <a:cubicBezTo>
                      <a:pt x="51" y="100"/>
                      <a:pt x="52" y="98"/>
                      <a:pt x="53" y="99"/>
                    </a:cubicBezTo>
                    <a:cubicBezTo>
                      <a:pt x="53" y="101"/>
                      <a:pt x="52" y="100"/>
                      <a:pt x="53" y="101"/>
                    </a:cubicBezTo>
                    <a:cubicBezTo>
                      <a:pt x="55" y="101"/>
                      <a:pt x="57" y="100"/>
                      <a:pt x="57" y="100"/>
                    </a:cubicBezTo>
                    <a:cubicBezTo>
                      <a:pt x="57" y="100"/>
                      <a:pt x="61" y="101"/>
                      <a:pt x="61" y="100"/>
                    </a:cubicBezTo>
                    <a:cubicBezTo>
                      <a:pt x="61" y="100"/>
                      <a:pt x="61" y="99"/>
                      <a:pt x="62" y="99"/>
                    </a:cubicBezTo>
                    <a:cubicBezTo>
                      <a:pt x="63" y="99"/>
                      <a:pt x="63" y="100"/>
                      <a:pt x="63" y="100"/>
                    </a:cubicBezTo>
                    <a:cubicBezTo>
                      <a:pt x="61" y="102"/>
                      <a:pt x="61" y="102"/>
                      <a:pt x="61" y="102"/>
                    </a:cubicBezTo>
                    <a:cubicBezTo>
                      <a:pt x="59" y="103"/>
                      <a:pt x="59" y="103"/>
                      <a:pt x="59" y="103"/>
                    </a:cubicBezTo>
                    <a:cubicBezTo>
                      <a:pt x="59" y="103"/>
                      <a:pt x="58" y="103"/>
                      <a:pt x="59" y="104"/>
                    </a:cubicBezTo>
                    <a:cubicBezTo>
                      <a:pt x="60" y="104"/>
                      <a:pt x="60" y="104"/>
                      <a:pt x="61" y="104"/>
                    </a:cubicBezTo>
                    <a:cubicBezTo>
                      <a:pt x="62" y="104"/>
                      <a:pt x="64" y="106"/>
                      <a:pt x="65" y="105"/>
                    </a:cubicBezTo>
                    <a:cubicBezTo>
                      <a:pt x="65" y="104"/>
                      <a:pt x="65" y="104"/>
                      <a:pt x="66" y="103"/>
                    </a:cubicBezTo>
                    <a:cubicBezTo>
                      <a:pt x="66" y="102"/>
                      <a:pt x="66" y="102"/>
                      <a:pt x="67" y="102"/>
                    </a:cubicBezTo>
                    <a:cubicBezTo>
                      <a:pt x="68" y="102"/>
                      <a:pt x="69" y="102"/>
                      <a:pt x="69" y="102"/>
                    </a:cubicBezTo>
                    <a:cubicBezTo>
                      <a:pt x="68" y="104"/>
                      <a:pt x="68" y="104"/>
                      <a:pt x="68" y="104"/>
                    </a:cubicBezTo>
                    <a:cubicBezTo>
                      <a:pt x="68" y="104"/>
                      <a:pt x="69" y="103"/>
                      <a:pt x="70" y="103"/>
                    </a:cubicBezTo>
                    <a:cubicBezTo>
                      <a:pt x="71" y="103"/>
                      <a:pt x="71" y="104"/>
                      <a:pt x="72" y="104"/>
                    </a:cubicBezTo>
                    <a:cubicBezTo>
                      <a:pt x="73" y="103"/>
                      <a:pt x="73" y="103"/>
                      <a:pt x="74" y="103"/>
                    </a:cubicBezTo>
                    <a:cubicBezTo>
                      <a:pt x="75" y="102"/>
                      <a:pt x="76" y="102"/>
                      <a:pt x="76" y="102"/>
                    </a:cubicBezTo>
                    <a:cubicBezTo>
                      <a:pt x="77" y="102"/>
                      <a:pt x="77" y="102"/>
                      <a:pt x="78" y="102"/>
                    </a:cubicBezTo>
                    <a:cubicBezTo>
                      <a:pt x="78" y="102"/>
                      <a:pt x="80" y="104"/>
                      <a:pt x="80" y="104"/>
                    </a:cubicBezTo>
                    <a:cubicBezTo>
                      <a:pt x="81" y="103"/>
                      <a:pt x="83" y="103"/>
                      <a:pt x="83" y="103"/>
                    </a:cubicBezTo>
                    <a:cubicBezTo>
                      <a:pt x="83" y="103"/>
                      <a:pt x="77" y="109"/>
                      <a:pt x="63" y="110"/>
                    </a:cubicBezTo>
                    <a:cubicBezTo>
                      <a:pt x="63" y="110"/>
                      <a:pt x="94" y="111"/>
                      <a:pt x="110" y="82"/>
                    </a:cubicBezTo>
                    <a:cubicBezTo>
                      <a:pt x="127" y="52"/>
                      <a:pt x="116" y="14"/>
                      <a:pt x="77" y="1"/>
                    </a:cubicBezTo>
                    <a:cubicBezTo>
                      <a:pt x="77" y="1"/>
                      <a:pt x="106" y="12"/>
                      <a:pt x="114" y="40"/>
                    </a:cubicBezTo>
                    <a:cubicBezTo>
                      <a:pt x="113" y="40"/>
                      <a:pt x="113" y="40"/>
                      <a:pt x="113" y="40"/>
                    </a:cubicBezTo>
                    <a:cubicBezTo>
                      <a:pt x="112" y="40"/>
                      <a:pt x="112" y="40"/>
                      <a:pt x="112" y="39"/>
                    </a:cubicBezTo>
                    <a:cubicBezTo>
                      <a:pt x="111" y="37"/>
                      <a:pt x="112" y="38"/>
                      <a:pt x="111" y="37"/>
                    </a:cubicBezTo>
                    <a:cubicBezTo>
                      <a:pt x="111" y="36"/>
                      <a:pt x="111" y="36"/>
                      <a:pt x="110" y="35"/>
                    </a:cubicBezTo>
                    <a:cubicBezTo>
                      <a:pt x="110" y="35"/>
                      <a:pt x="109" y="35"/>
                      <a:pt x="109" y="34"/>
                    </a:cubicBezTo>
                    <a:cubicBezTo>
                      <a:pt x="108" y="34"/>
                      <a:pt x="108" y="32"/>
                      <a:pt x="107" y="31"/>
                    </a:cubicBezTo>
                    <a:cubicBezTo>
                      <a:pt x="107" y="31"/>
                      <a:pt x="106" y="31"/>
                      <a:pt x="105" y="31"/>
                    </a:cubicBezTo>
                    <a:cubicBezTo>
                      <a:pt x="105" y="31"/>
                      <a:pt x="105" y="30"/>
                      <a:pt x="105" y="31"/>
                    </a:cubicBezTo>
                    <a:cubicBezTo>
                      <a:pt x="105" y="31"/>
                      <a:pt x="106" y="32"/>
                      <a:pt x="106" y="32"/>
                    </a:cubicBezTo>
                    <a:cubicBezTo>
                      <a:pt x="106" y="34"/>
                      <a:pt x="106" y="34"/>
                      <a:pt x="106" y="34"/>
                    </a:cubicBezTo>
                    <a:cubicBezTo>
                      <a:pt x="106" y="34"/>
                      <a:pt x="106" y="36"/>
                      <a:pt x="106" y="37"/>
                    </a:cubicBezTo>
                    <a:cubicBezTo>
                      <a:pt x="106" y="37"/>
                      <a:pt x="106" y="39"/>
                      <a:pt x="106" y="39"/>
                    </a:cubicBezTo>
                    <a:cubicBezTo>
                      <a:pt x="106" y="39"/>
                      <a:pt x="105" y="40"/>
                      <a:pt x="105" y="41"/>
                    </a:cubicBezTo>
                    <a:cubicBezTo>
                      <a:pt x="104" y="41"/>
                      <a:pt x="101" y="41"/>
                      <a:pt x="101" y="41"/>
                    </a:cubicBezTo>
                    <a:cubicBezTo>
                      <a:pt x="101" y="41"/>
                      <a:pt x="101" y="40"/>
                      <a:pt x="100" y="39"/>
                    </a:cubicBezTo>
                    <a:cubicBezTo>
                      <a:pt x="100" y="38"/>
                      <a:pt x="98" y="38"/>
                      <a:pt x="98" y="38"/>
                    </a:cubicBezTo>
                    <a:cubicBezTo>
                      <a:pt x="97" y="37"/>
                      <a:pt x="98" y="37"/>
                      <a:pt x="97" y="36"/>
                    </a:cubicBezTo>
                    <a:cubicBezTo>
                      <a:pt x="96" y="35"/>
                      <a:pt x="97" y="35"/>
                      <a:pt x="96" y="34"/>
                    </a:cubicBezTo>
                    <a:cubicBezTo>
                      <a:pt x="95" y="33"/>
                      <a:pt x="95" y="33"/>
                      <a:pt x="95" y="33"/>
                    </a:cubicBezTo>
                    <a:cubicBezTo>
                      <a:pt x="95" y="33"/>
                      <a:pt x="93" y="32"/>
                      <a:pt x="94" y="34"/>
                    </a:cubicBezTo>
                    <a:cubicBezTo>
                      <a:pt x="94" y="35"/>
                      <a:pt x="93" y="36"/>
                      <a:pt x="94" y="36"/>
                    </a:cubicBezTo>
                    <a:cubicBezTo>
                      <a:pt x="95" y="37"/>
                      <a:pt x="95" y="36"/>
                      <a:pt x="96" y="37"/>
                    </a:cubicBezTo>
                    <a:cubicBezTo>
                      <a:pt x="96" y="38"/>
                      <a:pt x="96" y="39"/>
                      <a:pt x="97" y="39"/>
                    </a:cubicBezTo>
                    <a:cubicBezTo>
                      <a:pt x="97" y="40"/>
                      <a:pt x="97" y="41"/>
                      <a:pt x="98" y="41"/>
                    </a:cubicBezTo>
                    <a:cubicBezTo>
                      <a:pt x="98" y="42"/>
                      <a:pt x="100" y="41"/>
                      <a:pt x="100" y="42"/>
                    </a:cubicBezTo>
                    <a:cubicBezTo>
                      <a:pt x="99" y="43"/>
                      <a:pt x="99" y="44"/>
                      <a:pt x="100" y="44"/>
                    </a:cubicBezTo>
                    <a:cubicBezTo>
                      <a:pt x="100" y="44"/>
                      <a:pt x="101" y="45"/>
                      <a:pt x="101" y="44"/>
                    </a:cubicBezTo>
                    <a:cubicBezTo>
                      <a:pt x="102" y="44"/>
                      <a:pt x="101" y="45"/>
                      <a:pt x="102" y="44"/>
                    </a:cubicBezTo>
                    <a:cubicBezTo>
                      <a:pt x="103" y="44"/>
                      <a:pt x="104" y="44"/>
                      <a:pt x="104" y="44"/>
                    </a:cubicBezTo>
                    <a:cubicBezTo>
                      <a:pt x="104" y="44"/>
                      <a:pt x="105" y="45"/>
                      <a:pt x="105" y="45"/>
                    </a:cubicBezTo>
                    <a:cubicBezTo>
                      <a:pt x="105" y="45"/>
                      <a:pt x="105" y="48"/>
                      <a:pt x="105" y="48"/>
                    </a:cubicBezTo>
                    <a:cubicBezTo>
                      <a:pt x="104" y="50"/>
                      <a:pt x="104" y="50"/>
                      <a:pt x="104" y="50"/>
                    </a:cubicBezTo>
                    <a:cubicBezTo>
                      <a:pt x="104" y="50"/>
                      <a:pt x="104" y="54"/>
                      <a:pt x="103" y="54"/>
                    </a:cubicBezTo>
                    <a:cubicBezTo>
                      <a:pt x="103" y="54"/>
                      <a:pt x="102" y="55"/>
                      <a:pt x="101" y="56"/>
                    </a:cubicBezTo>
                    <a:cubicBezTo>
                      <a:pt x="101" y="56"/>
                      <a:pt x="101" y="59"/>
                      <a:pt x="101" y="59"/>
                    </a:cubicBezTo>
                    <a:cubicBezTo>
                      <a:pt x="100" y="60"/>
                      <a:pt x="100" y="60"/>
                      <a:pt x="100" y="60"/>
                    </a:cubicBezTo>
                    <a:cubicBezTo>
                      <a:pt x="100" y="60"/>
                      <a:pt x="100" y="62"/>
                      <a:pt x="100" y="62"/>
                    </a:cubicBezTo>
                    <a:cubicBezTo>
                      <a:pt x="100" y="63"/>
                      <a:pt x="100" y="65"/>
                      <a:pt x="100" y="66"/>
                    </a:cubicBezTo>
                    <a:cubicBezTo>
                      <a:pt x="100" y="67"/>
                      <a:pt x="98" y="68"/>
                      <a:pt x="98" y="68"/>
                    </a:cubicBezTo>
                    <a:cubicBezTo>
                      <a:pt x="98" y="68"/>
                      <a:pt x="100" y="70"/>
                      <a:pt x="99" y="70"/>
                    </a:cubicBezTo>
                    <a:cubicBezTo>
                      <a:pt x="98" y="70"/>
                      <a:pt x="97" y="72"/>
                      <a:pt x="97" y="72"/>
                    </a:cubicBezTo>
                    <a:cubicBezTo>
                      <a:pt x="97" y="73"/>
                      <a:pt x="97" y="74"/>
                      <a:pt x="96" y="74"/>
                    </a:cubicBezTo>
                    <a:cubicBezTo>
                      <a:pt x="95" y="74"/>
                      <a:pt x="94" y="74"/>
                      <a:pt x="94" y="74"/>
                    </a:cubicBezTo>
                    <a:cubicBezTo>
                      <a:pt x="94" y="75"/>
                      <a:pt x="94" y="76"/>
                      <a:pt x="94" y="76"/>
                    </a:cubicBezTo>
                    <a:cubicBezTo>
                      <a:pt x="92" y="79"/>
                      <a:pt x="92" y="79"/>
                      <a:pt x="92" y="79"/>
                    </a:cubicBezTo>
                    <a:cubicBezTo>
                      <a:pt x="90" y="81"/>
                      <a:pt x="90" y="81"/>
                      <a:pt x="90" y="81"/>
                    </a:cubicBezTo>
                    <a:cubicBezTo>
                      <a:pt x="90" y="81"/>
                      <a:pt x="90" y="83"/>
                      <a:pt x="89" y="83"/>
                    </a:cubicBezTo>
                    <a:cubicBezTo>
                      <a:pt x="88" y="83"/>
                      <a:pt x="86" y="84"/>
                      <a:pt x="85" y="85"/>
                    </a:cubicBezTo>
                    <a:cubicBezTo>
                      <a:pt x="85" y="85"/>
                      <a:pt x="83" y="86"/>
                      <a:pt x="82" y="86"/>
                    </a:cubicBezTo>
                    <a:cubicBezTo>
                      <a:pt x="82" y="86"/>
                      <a:pt x="83" y="88"/>
                      <a:pt x="82" y="86"/>
                    </a:cubicBezTo>
                    <a:cubicBezTo>
                      <a:pt x="81" y="84"/>
                      <a:pt x="82" y="85"/>
                      <a:pt x="81" y="83"/>
                    </a:cubicBezTo>
                    <a:cubicBezTo>
                      <a:pt x="80" y="81"/>
                      <a:pt x="80" y="83"/>
                      <a:pt x="80" y="81"/>
                    </a:cubicBezTo>
                    <a:cubicBezTo>
                      <a:pt x="80" y="79"/>
                      <a:pt x="80" y="81"/>
                      <a:pt x="80" y="79"/>
                    </a:cubicBezTo>
                    <a:cubicBezTo>
                      <a:pt x="80" y="78"/>
                      <a:pt x="80" y="79"/>
                      <a:pt x="79" y="77"/>
                    </a:cubicBezTo>
                    <a:cubicBezTo>
                      <a:pt x="79" y="76"/>
                      <a:pt x="79" y="76"/>
                      <a:pt x="78" y="75"/>
                    </a:cubicBezTo>
                    <a:cubicBezTo>
                      <a:pt x="77" y="74"/>
                      <a:pt x="76" y="75"/>
                      <a:pt x="76" y="73"/>
                    </a:cubicBezTo>
                    <a:cubicBezTo>
                      <a:pt x="77" y="72"/>
                      <a:pt x="77" y="73"/>
                      <a:pt x="77" y="72"/>
                    </a:cubicBezTo>
                    <a:cubicBezTo>
                      <a:pt x="77" y="70"/>
                      <a:pt x="77" y="70"/>
                      <a:pt x="78" y="69"/>
                    </a:cubicBezTo>
                    <a:cubicBezTo>
                      <a:pt x="79" y="68"/>
                      <a:pt x="80" y="68"/>
                      <a:pt x="80" y="67"/>
                    </a:cubicBezTo>
                    <a:cubicBezTo>
                      <a:pt x="80" y="66"/>
                      <a:pt x="80" y="66"/>
                      <a:pt x="79" y="65"/>
                    </a:cubicBezTo>
                    <a:cubicBezTo>
                      <a:pt x="79" y="64"/>
                      <a:pt x="78" y="63"/>
                      <a:pt x="78" y="63"/>
                    </a:cubicBezTo>
                    <a:cubicBezTo>
                      <a:pt x="78" y="63"/>
                      <a:pt x="78" y="63"/>
                      <a:pt x="77" y="62"/>
                    </a:cubicBezTo>
                    <a:cubicBezTo>
                      <a:pt x="76" y="61"/>
                      <a:pt x="76" y="60"/>
                      <a:pt x="76" y="60"/>
                    </a:cubicBezTo>
                    <a:cubicBezTo>
                      <a:pt x="76" y="60"/>
                      <a:pt x="76" y="57"/>
                      <a:pt x="76" y="56"/>
                    </a:cubicBezTo>
                    <a:cubicBezTo>
                      <a:pt x="76" y="55"/>
                      <a:pt x="75" y="57"/>
                      <a:pt x="76" y="55"/>
                    </a:cubicBezTo>
                    <a:cubicBezTo>
                      <a:pt x="76" y="53"/>
                      <a:pt x="76" y="52"/>
                      <a:pt x="76" y="52"/>
                    </a:cubicBezTo>
                    <a:cubicBezTo>
                      <a:pt x="76" y="52"/>
                      <a:pt x="74" y="51"/>
                      <a:pt x="73" y="51"/>
                    </a:cubicBezTo>
                    <a:cubicBezTo>
                      <a:pt x="73" y="51"/>
                      <a:pt x="73" y="52"/>
                      <a:pt x="72" y="52"/>
                    </a:cubicBezTo>
                    <a:cubicBezTo>
                      <a:pt x="70" y="51"/>
                      <a:pt x="71" y="50"/>
                      <a:pt x="70" y="50"/>
                    </a:cubicBezTo>
                    <a:cubicBezTo>
                      <a:pt x="70" y="49"/>
                      <a:pt x="69" y="49"/>
                      <a:pt x="68" y="50"/>
                    </a:cubicBezTo>
                    <a:cubicBezTo>
                      <a:pt x="68" y="50"/>
                      <a:pt x="66" y="50"/>
                      <a:pt x="65" y="51"/>
                    </a:cubicBezTo>
                    <a:cubicBezTo>
                      <a:pt x="64" y="51"/>
                      <a:pt x="64" y="51"/>
                      <a:pt x="62" y="51"/>
                    </a:cubicBezTo>
                    <a:cubicBezTo>
                      <a:pt x="61" y="51"/>
                      <a:pt x="59" y="52"/>
                      <a:pt x="58" y="51"/>
                    </a:cubicBezTo>
                    <a:cubicBezTo>
                      <a:pt x="56" y="51"/>
                      <a:pt x="56" y="51"/>
                      <a:pt x="56" y="50"/>
                    </a:cubicBezTo>
                    <a:cubicBezTo>
                      <a:pt x="55" y="49"/>
                      <a:pt x="56" y="49"/>
                      <a:pt x="55" y="48"/>
                    </a:cubicBezTo>
                    <a:cubicBezTo>
                      <a:pt x="53" y="48"/>
                      <a:pt x="53" y="48"/>
                      <a:pt x="53" y="47"/>
                    </a:cubicBezTo>
                    <a:cubicBezTo>
                      <a:pt x="53" y="46"/>
                      <a:pt x="53" y="46"/>
                      <a:pt x="53" y="45"/>
                    </a:cubicBezTo>
                    <a:cubicBezTo>
                      <a:pt x="52" y="44"/>
                      <a:pt x="53" y="46"/>
                      <a:pt x="52" y="44"/>
                    </a:cubicBezTo>
                    <a:cubicBezTo>
                      <a:pt x="50" y="42"/>
                      <a:pt x="50" y="44"/>
                      <a:pt x="50" y="42"/>
                    </a:cubicBezTo>
                    <a:cubicBezTo>
                      <a:pt x="51" y="41"/>
                      <a:pt x="51" y="42"/>
                      <a:pt x="51" y="40"/>
                    </a:cubicBezTo>
                    <a:cubicBezTo>
                      <a:pt x="51" y="39"/>
                      <a:pt x="53" y="41"/>
                      <a:pt x="52" y="38"/>
                    </a:cubicBezTo>
                    <a:cubicBezTo>
                      <a:pt x="51" y="35"/>
                      <a:pt x="50" y="35"/>
                      <a:pt x="52" y="33"/>
                    </a:cubicBezTo>
                    <a:cubicBezTo>
                      <a:pt x="53" y="31"/>
                      <a:pt x="55" y="30"/>
                      <a:pt x="55" y="30"/>
                    </a:cubicBezTo>
                    <a:cubicBezTo>
                      <a:pt x="55" y="29"/>
                      <a:pt x="56" y="28"/>
                      <a:pt x="56" y="27"/>
                    </a:cubicBezTo>
                    <a:cubicBezTo>
                      <a:pt x="57" y="27"/>
                      <a:pt x="56" y="27"/>
                      <a:pt x="58" y="27"/>
                    </a:cubicBezTo>
                    <a:cubicBezTo>
                      <a:pt x="59" y="27"/>
                      <a:pt x="60" y="26"/>
                      <a:pt x="61" y="26"/>
                    </a:cubicBezTo>
                    <a:cubicBezTo>
                      <a:pt x="62" y="25"/>
                      <a:pt x="63" y="24"/>
                      <a:pt x="63" y="23"/>
                    </a:cubicBezTo>
                    <a:cubicBezTo>
                      <a:pt x="64" y="23"/>
                      <a:pt x="63" y="24"/>
                      <a:pt x="65" y="23"/>
                    </a:cubicBezTo>
                    <a:cubicBezTo>
                      <a:pt x="66" y="23"/>
                      <a:pt x="66" y="23"/>
                      <a:pt x="67" y="23"/>
                    </a:cubicBezTo>
                    <a:cubicBezTo>
                      <a:pt x="68" y="23"/>
                      <a:pt x="66" y="23"/>
                      <a:pt x="68" y="23"/>
                    </a:cubicBezTo>
                    <a:cubicBezTo>
                      <a:pt x="70" y="22"/>
                      <a:pt x="70" y="22"/>
                      <a:pt x="70" y="22"/>
                    </a:cubicBezTo>
                    <a:cubicBezTo>
                      <a:pt x="71" y="22"/>
                      <a:pt x="71" y="23"/>
                      <a:pt x="72" y="23"/>
                    </a:cubicBezTo>
                    <a:cubicBezTo>
                      <a:pt x="72" y="23"/>
                      <a:pt x="72" y="21"/>
                      <a:pt x="72" y="23"/>
                    </a:cubicBezTo>
                    <a:cubicBezTo>
                      <a:pt x="73" y="25"/>
                      <a:pt x="72" y="26"/>
                      <a:pt x="73" y="26"/>
                    </a:cubicBezTo>
                    <a:cubicBezTo>
                      <a:pt x="75" y="26"/>
                      <a:pt x="73" y="26"/>
                      <a:pt x="75" y="26"/>
                    </a:cubicBezTo>
                    <a:cubicBezTo>
                      <a:pt x="76" y="26"/>
                      <a:pt x="76" y="26"/>
                      <a:pt x="77" y="27"/>
                    </a:cubicBezTo>
                    <a:cubicBezTo>
                      <a:pt x="77" y="27"/>
                      <a:pt x="78" y="27"/>
                      <a:pt x="79" y="27"/>
                    </a:cubicBezTo>
                    <a:cubicBezTo>
                      <a:pt x="80" y="27"/>
                      <a:pt x="79" y="29"/>
                      <a:pt x="80" y="27"/>
                    </a:cubicBezTo>
                    <a:cubicBezTo>
                      <a:pt x="82" y="26"/>
                      <a:pt x="79" y="26"/>
                      <a:pt x="82" y="26"/>
                    </a:cubicBezTo>
                    <a:cubicBezTo>
                      <a:pt x="85" y="26"/>
                      <a:pt x="85" y="27"/>
                      <a:pt x="86" y="26"/>
                    </a:cubicBezTo>
                    <a:cubicBezTo>
                      <a:pt x="86" y="26"/>
                      <a:pt x="86" y="27"/>
                      <a:pt x="88" y="26"/>
                    </a:cubicBezTo>
                    <a:cubicBezTo>
                      <a:pt x="89" y="25"/>
                      <a:pt x="89" y="25"/>
                      <a:pt x="90" y="26"/>
                    </a:cubicBezTo>
                    <a:cubicBezTo>
                      <a:pt x="90" y="26"/>
                      <a:pt x="90" y="27"/>
                      <a:pt x="91" y="26"/>
                    </a:cubicBezTo>
                    <a:cubicBezTo>
                      <a:pt x="91" y="25"/>
                      <a:pt x="92" y="25"/>
                      <a:pt x="91" y="24"/>
                    </a:cubicBezTo>
                    <a:cubicBezTo>
                      <a:pt x="89" y="24"/>
                      <a:pt x="89" y="24"/>
                      <a:pt x="88" y="23"/>
                    </a:cubicBezTo>
                    <a:cubicBezTo>
                      <a:pt x="88" y="22"/>
                      <a:pt x="90" y="23"/>
                      <a:pt x="88" y="22"/>
                    </a:cubicBezTo>
                    <a:cubicBezTo>
                      <a:pt x="87" y="22"/>
                      <a:pt x="87" y="22"/>
                      <a:pt x="86" y="22"/>
                    </a:cubicBezTo>
                    <a:cubicBezTo>
                      <a:pt x="84" y="21"/>
                      <a:pt x="83" y="23"/>
                      <a:pt x="83" y="22"/>
                    </a:cubicBezTo>
                    <a:cubicBezTo>
                      <a:pt x="83" y="21"/>
                      <a:pt x="80" y="23"/>
                      <a:pt x="83" y="21"/>
                    </a:cubicBezTo>
                    <a:cubicBezTo>
                      <a:pt x="85" y="19"/>
                      <a:pt x="84" y="18"/>
                      <a:pt x="85" y="18"/>
                    </a:cubicBezTo>
                    <a:cubicBezTo>
                      <a:pt x="87" y="19"/>
                      <a:pt x="86" y="20"/>
                      <a:pt x="87" y="19"/>
                    </a:cubicBezTo>
                    <a:cubicBezTo>
                      <a:pt x="88" y="18"/>
                      <a:pt x="90" y="18"/>
                      <a:pt x="88" y="17"/>
                    </a:cubicBezTo>
                    <a:cubicBezTo>
                      <a:pt x="86" y="16"/>
                      <a:pt x="88" y="16"/>
                      <a:pt x="86" y="15"/>
                    </a:cubicBezTo>
                    <a:cubicBezTo>
                      <a:pt x="84" y="14"/>
                      <a:pt x="83" y="18"/>
                      <a:pt x="82" y="18"/>
                    </a:cubicBezTo>
                    <a:cubicBezTo>
                      <a:pt x="81" y="17"/>
                      <a:pt x="81" y="17"/>
                      <a:pt x="80" y="17"/>
                    </a:cubicBezTo>
                    <a:cubicBezTo>
                      <a:pt x="80" y="17"/>
                      <a:pt x="80" y="19"/>
                      <a:pt x="80" y="20"/>
                    </a:cubicBezTo>
                    <a:cubicBezTo>
                      <a:pt x="79" y="21"/>
                      <a:pt x="80" y="21"/>
                      <a:pt x="79" y="20"/>
                    </a:cubicBezTo>
                    <a:cubicBezTo>
                      <a:pt x="77" y="20"/>
                      <a:pt x="81" y="20"/>
                      <a:pt x="77" y="18"/>
                    </a:cubicBezTo>
                    <a:cubicBezTo>
                      <a:pt x="73" y="17"/>
                      <a:pt x="72" y="17"/>
                      <a:pt x="71" y="18"/>
                    </a:cubicBezTo>
                    <a:cubicBezTo>
                      <a:pt x="71" y="18"/>
                      <a:pt x="70" y="18"/>
                      <a:pt x="70" y="19"/>
                    </a:cubicBezTo>
                    <a:cubicBezTo>
                      <a:pt x="69" y="19"/>
                      <a:pt x="71" y="20"/>
                      <a:pt x="69" y="19"/>
                    </a:cubicBezTo>
                    <a:cubicBezTo>
                      <a:pt x="68" y="18"/>
                      <a:pt x="66" y="20"/>
                      <a:pt x="66" y="20"/>
                    </a:cubicBezTo>
                    <a:cubicBezTo>
                      <a:pt x="66" y="20"/>
                      <a:pt x="66" y="19"/>
                      <a:pt x="65" y="20"/>
                    </a:cubicBezTo>
                    <a:cubicBezTo>
                      <a:pt x="64" y="20"/>
                      <a:pt x="63" y="21"/>
                      <a:pt x="62" y="21"/>
                    </a:cubicBezTo>
                    <a:cubicBezTo>
                      <a:pt x="61" y="20"/>
                      <a:pt x="60" y="21"/>
                      <a:pt x="61" y="19"/>
                    </a:cubicBezTo>
                    <a:cubicBezTo>
                      <a:pt x="63" y="17"/>
                      <a:pt x="62" y="18"/>
                      <a:pt x="64" y="17"/>
                    </a:cubicBezTo>
                    <a:cubicBezTo>
                      <a:pt x="66" y="16"/>
                      <a:pt x="69" y="16"/>
                      <a:pt x="66" y="16"/>
                    </a:cubicBezTo>
                    <a:cubicBezTo>
                      <a:pt x="63" y="15"/>
                      <a:pt x="68" y="15"/>
                      <a:pt x="64" y="13"/>
                    </a:cubicBezTo>
                    <a:cubicBezTo>
                      <a:pt x="60" y="11"/>
                      <a:pt x="60" y="14"/>
                      <a:pt x="60" y="11"/>
                    </a:cubicBezTo>
                    <a:cubicBezTo>
                      <a:pt x="61" y="9"/>
                      <a:pt x="60" y="9"/>
                      <a:pt x="59" y="9"/>
                    </a:cubicBezTo>
                    <a:cubicBezTo>
                      <a:pt x="59" y="9"/>
                      <a:pt x="56" y="10"/>
                      <a:pt x="55" y="10"/>
                    </a:cubicBezTo>
                    <a:cubicBezTo>
                      <a:pt x="54" y="10"/>
                      <a:pt x="55" y="11"/>
                      <a:pt x="54" y="10"/>
                    </a:cubicBezTo>
                    <a:cubicBezTo>
                      <a:pt x="52" y="9"/>
                      <a:pt x="51" y="10"/>
                      <a:pt x="52" y="9"/>
                    </a:cubicBezTo>
                    <a:cubicBezTo>
                      <a:pt x="53" y="7"/>
                      <a:pt x="53" y="7"/>
                      <a:pt x="54" y="6"/>
                    </a:cubicBezTo>
                    <a:cubicBezTo>
                      <a:pt x="55" y="5"/>
                      <a:pt x="55" y="2"/>
                      <a:pt x="57" y="3"/>
                    </a:cubicBezTo>
                    <a:cubicBezTo>
                      <a:pt x="60" y="4"/>
                      <a:pt x="59" y="4"/>
                      <a:pt x="61" y="4"/>
                    </a:cubicBezTo>
                    <a:cubicBezTo>
                      <a:pt x="63" y="4"/>
                      <a:pt x="64" y="4"/>
                      <a:pt x="64" y="3"/>
                    </a:cubicBezTo>
                    <a:cubicBezTo>
                      <a:pt x="64" y="3"/>
                      <a:pt x="62" y="2"/>
                      <a:pt x="62" y="2"/>
                    </a:cubicBezTo>
                    <a:cubicBezTo>
                      <a:pt x="62" y="2"/>
                      <a:pt x="61" y="2"/>
                      <a:pt x="61" y="2"/>
                    </a:cubicBezTo>
                    <a:cubicBezTo>
                      <a:pt x="61" y="1"/>
                      <a:pt x="62" y="0"/>
                      <a:pt x="62" y="0"/>
                    </a:cubicBezTo>
                    <a:cubicBezTo>
                      <a:pt x="61" y="0"/>
                      <a:pt x="61" y="0"/>
                      <a:pt x="61" y="0"/>
                    </a:cubicBezTo>
                    <a:cubicBezTo>
                      <a:pt x="61" y="0"/>
                      <a:pt x="54" y="0"/>
                      <a:pt x="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5" name="Freeform 3769"/>
              <p:cNvSpPr/>
              <p:nvPr/>
            </p:nvSpPr>
            <p:spPr bwMode="auto">
              <a:xfrm>
                <a:off x="8374565" y="4646548"/>
                <a:ext cx="110687" cy="128296"/>
              </a:xfrm>
              <a:custGeom>
                <a:avLst/>
                <a:gdLst>
                  <a:gd name="T0" fmla="*/ 26 w 37"/>
                  <a:gd name="T1" fmla="*/ 2 h 43"/>
                  <a:gd name="T2" fmla="*/ 26 w 37"/>
                  <a:gd name="T3" fmla="*/ 16 h 43"/>
                  <a:gd name="T4" fmla="*/ 15 w 37"/>
                  <a:gd name="T5" fmla="*/ 25 h 43"/>
                  <a:gd name="T6" fmla="*/ 1 w 37"/>
                  <a:gd name="T7" fmla="*/ 35 h 43"/>
                  <a:gd name="T8" fmla="*/ 37 w 37"/>
                  <a:gd name="T9" fmla="*/ 43 h 43"/>
                  <a:gd name="T10" fmla="*/ 37 w 37"/>
                  <a:gd name="T11" fmla="*/ 0 h 43"/>
                  <a:gd name="T12" fmla="*/ 26 w 37"/>
                  <a:gd name="T13" fmla="*/ 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" h="43">
                    <a:moveTo>
                      <a:pt x="26" y="2"/>
                    </a:moveTo>
                    <a:cubicBezTo>
                      <a:pt x="26" y="16"/>
                      <a:pt x="26" y="16"/>
                      <a:pt x="26" y="16"/>
                    </a:cubicBezTo>
                    <a:cubicBezTo>
                      <a:pt x="26" y="16"/>
                      <a:pt x="22" y="22"/>
                      <a:pt x="15" y="25"/>
                    </a:cubicBezTo>
                    <a:cubicBezTo>
                      <a:pt x="7" y="27"/>
                      <a:pt x="0" y="31"/>
                      <a:pt x="1" y="35"/>
                    </a:cubicBezTo>
                    <a:cubicBezTo>
                      <a:pt x="2" y="39"/>
                      <a:pt x="11" y="43"/>
                      <a:pt x="37" y="43"/>
                    </a:cubicBezTo>
                    <a:cubicBezTo>
                      <a:pt x="37" y="0"/>
                      <a:pt x="37" y="0"/>
                      <a:pt x="37" y="0"/>
                    </a:cubicBezTo>
                    <a:lnTo>
                      <a:pt x="26" y="2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6" name="Freeform 3770"/>
              <p:cNvSpPr/>
              <p:nvPr/>
            </p:nvSpPr>
            <p:spPr bwMode="auto">
              <a:xfrm>
                <a:off x="8472672" y="4646548"/>
                <a:ext cx="101882" cy="128296"/>
              </a:xfrm>
              <a:custGeom>
                <a:avLst/>
                <a:gdLst>
                  <a:gd name="T0" fmla="*/ 8 w 34"/>
                  <a:gd name="T1" fmla="*/ 2 h 43"/>
                  <a:gd name="T2" fmla="*/ 8 w 34"/>
                  <a:gd name="T3" fmla="*/ 16 h 43"/>
                  <a:gd name="T4" fmla="*/ 18 w 34"/>
                  <a:gd name="T5" fmla="*/ 25 h 43"/>
                  <a:gd name="T6" fmla="*/ 34 w 34"/>
                  <a:gd name="T7" fmla="*/ 35 h 43"/>
                  <a:gd name="T8" fmla="*/ 0 w 34"/>
                  <a:gd name="T9" fmla="*/ 43 h 43"/>
                  <a:gd name="T10" fmla="*/ 0 w 34"/>
                  <a:gd name="T11" fmla="*/ 0 h 43"/>
                  <a:gd name="T12" fmla="*/ 8 w 34"/>
                  <a:gd name="T13" fmla="*/ 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43">
                    <a:moveTo>
                      <a:pt x="8" y="2"/>
                    </a:move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10" y="22"/>
                      <a:pt x="18" y="25"/>
                    </a:cubicBezTo>
                    <a:cubicBezTo>
                      <a:pt x="25" y="27"/>
                      <a:pt x="34" y="31"/>
                      <a:pt x="34" y="35"/>
                    </a:cubicBezTo>
                    <a:cubicBezTo>
                      <a:pt x="33" y="39"/>
                      <a:pt x="19" y="43"/>
                      <a:pt x="0" y="43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8" y="2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7" name="Freeform 3771"/>
              <p:cNvSpPr/>
              <p:nvPr/>
            </p:nvSpPr>
            <p:spPr bwMode="auto">
              <a:xfrm>
                <a:off x="8291548" y="4274238"/>
                <a:ext cx="381114" cy="384887"/>
              </a:xfrm>
              <a:custGeom>
                <a:avLst/>
                <a:gdLst>
                  <a:gd name="T0" fmla="*/ 94 w 128"/>
                  <a:gd name="T1" fmla="*/ 7 h 129"/>
                  <a:gd name="T2" fmla="*/ 120 w 128"/>
                  <a:gd name="T3" fmla="*/ 58 h 129"/>
                  <a:gd name="T4" fmla="*/ 57 w 128"/>
                  <a:gd name="T5" fmla="*/ 121 h 129"/>
                  <a:gd name="T6" fmla="*/ 7 w 128"/>
                  <a:gd name="T7" fmla="*/ 96 h 129"/>
                  <a:gd name="T8" fmla="*/ 0 w 128"/>
                  <a:gd name="T9" fmla="*/ 101 h 129"/>
                  <a:gd name="T10" fmla="*/ 57 w 128"/>
                  <a:gd name="T11" fmla="*/ 129 h 129"/>
                  <a:gd name="T12" fmla="*/ 128 w 128"/>
                  <a:gd name="T13" fmla="*/ 58 h 129"/>
                  <a:gd name="T14" fmla="*/ 99 w 128"/>
                  <a:gd name="T15" fmla="*/ 0 h 129"/>
                  <a:gd name="T16" fmla="*/ 94 w 128"/>
                  <a:gd name="T17" fmla="*/ 7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8" h="129">
                    <a:moveTo>
                      <a:pt x="94" y="7"/>
                    </a:moveTo>
                    <a:cubicBezTo>
                      <a:pt x="110" y="18"/>
                      <a:pt x="120" y="37"/>
                      <a:pt x="120" y="58"/>
                    </a:cubicBezTo>
                    <a:cubicBezTo>
                      <a:pt x="120" y="93"/>
                      <a:pt x="92" y="121"/>
                      <a:pt x="57" y="121"/>
                    </a:cubicBezTo>
                    <a:cubicBezTo>
                      <a:pt x="37" y="121"/>
                      <a:pt x="18" y="111"/>
                      <a:pt x="7" y="96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13" y="118"/>
                      <a:pt x="34" y="129"/>
                      <a:pt x="57" y="129"/>
                    </a:cubicBezTo>
                    <a:cubicBezTo>
                      <a:pt x="97" y="129"/>
                      <a:pt x="128" y="97"/>
                      <a:pt x="128" y="58"/>
                    </a:cubicBezTo>
                    <a:cubicBezTo>
                      <a:pt x="128" y="34"/>
                      <a:pt x="117" y="13"/>
                      <a:pt x="99" y="0"/>
                    </a:cubicBezTo>
                    <a:lnTo>
                      <a:pt x="94" y="7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8" name="Freeform 3772"/>
              <p:cNvSpPr>
                <a:spLocks noEditPoints="1"/>
              </p:cNvSpPr>
              <p:nvPr/>
            </p:nvSpPr>
            <p:spPr bwMode="auto">
              <a:xfrm>
                <a:off x="8294064" y="4284301"/>
                <a:ext cx="339606" cy="335833"/>
              </a:xfrm>
              <a:custGeom>
                <a:avLst/>
                <a:gdLst>
                  <a:gd name="T0" fmla="*/ 57 w 114"/>
                  <a:gd name="T1" fmla="*/ 0 h 113"/>
                  <a:gd name="T2" fmla="*/ 0 w 114"/>
                  <a:gd name="T3" fmla="*/ 56 h 113"/>
                  <a:gd name="T4" fmla="*/ 57 w 114"/>
                  <a:gd name="T5" fmla="*/ 113 h 113"/>
                  <a:gd name="T6" fmla="*/ 114 w 114"/>
                  <a:gd name="T7" fmla="*/ 56 h 113"/>
                  <a:gd name="T8" fmla="*/ 57 w 114"/>
                  <a:gd name="T9" fmla="*/ 0 h 113"/>
                  <a:gd name="T10" fmla="*/ 57 w 114"/>
                  <a:gd name="T11" fmla="*/ 110 h 113"/>
                  <a:gd name="T12" fmla="*/ 3 w 114"/>
                  <a:gd name="T13" fmla="*/ 56 h 113"/>
                  <a:gd name="T14" fmla="*/ 57 w 114"/>
                  <a:gd name="T15" fmla="*/ 2 h 113"/>
                  <a:gd name="T16" fmla="*/ 111 w 114"/>
                  <a:gd name="T17" fmla="*/ 56 h 113"/>
                  <a:gd name="T18" fmla="*/ 57 w 114"/>
                  <a:gd name="T19" fmla="*/ 11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4" h="113">
                    <a:moveTo>
                      <a:pt x="57" y="0"/>
                    </a:moveTo>
                    <a:cubicBezTo>
                      <a:pt x="26" y="0"/>
                      <a:pt x="0" y="25"/>
                      <a:pt x="0" y="56"/>
                    </a:cubicBezTo>
                    <a:cubicBezTo>
                      <a:pt x="0" y="87"/>
                      <a:pt x="26" y="113"/>
                      <a:pt x="57" y="113"/>
                    </a:cubicBezTo>
                    <a:cubicBezTo>
                      <a:pt x="88" y="113"/>
                      <a:pt x="114" y="87"/>
                      <a:pt x="114" y="56"/>
                    </a:cubicBezTo>
                    <a:cubicBezTo>
                      <a:pt x="114" y="25"/>
                      <a:pt x="88" y="0"/>
                      <a:pt x="57" y="0"/>
                    </a:cubicBezTo>
                    <a:close/>
                    <a:moveTo>
                      <a:pt x="57" y="110"/>
                    </a:moveTo>
                    <a:cubicBezTo>
                      <a:pt x="27" y="110"/>
                      <a:pt x="3" y="86"/>
                      <a:pt x="3" y="56"/>
                    </a:cubicBezTo>
                    <a:cubicBezTo>
                      <a:pt x="3" y="26"/>
                      <a:pt x="27" y="2"/>
                      <a:pt x="57" y="2"/>
                    </a:cubicBezTo>
                    <a:cubicBezTo>
                      <a:pt x="87" y="2"/>
                      <a:pt x="111" y="26"/>
                      <a:pt x="111" y="56"/>
                    </a:cubicBezTo>
                    <a:cubicBezTo>
                      <a:pt x="111" y="86"/>
                      <a:pt x="87" y="110"/>
                      <a:pt x="57" y="11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9" name="Freeform 3773"/>
              <p:cNvSpPr/>
              <p:nvPr/>
            </p:nvSpPr>
            <p:spPr bwMode="auto">
              <a:xfrm>
                <a:off x="8285261" y="4289332"/>
                <a:ext cx="378597" cy="330800"/>
              </a:xfrm>
              <a:custGeom>
                <a:avLst/>
                <a:gdLst>
                  <a:gd name="T0" fmla="*/ 37 w 127"/>
                  <a:gd name="T1" fmla="*/ 8 h 111"/>
                  <a:gd name="T2" fmla="*/ 35 w 127"/>
                  <a:gd name="T3" fmla="*/ 13 h 111"/>
                  <a:gd name="T4" fmla="*/ 32 w 127"/>
                  <a:gd name="T5" fmla="*/ 16 h 111"/>
                  <a:gd name="T6" fmla="*/ 30 w 127"/>
                  <a:gd name="T7" fmla="*/ 14 h 111"/>
                  <a:gd name="T8" fmla="*/ 30 w 127"/>
                  <a:gd name="T9" fmla="*/ 18 h 111"/>
                  <a:gd name="T10" fmla="*/ 24 w 127"/>
                  <a:gd name="T11" fmla="*/ 19 h 111"/>
                  <a:gd name="T12" fmla="*/ 20 w 127"/>
                  <a:gd name="T13" fmla="*/ 23 h 111"/>
                  <a:gd name="T14" fmla="*/ 16 w 127"/>
                  <a:gd name="T15" fmla="*/ 30 h 111"/>
                  <a:gd name="T16" fmla="*/ 12 w 127"/>
                  <a:gd name="T17" fmla="*/ 34 h 111"/>
                  <a:gd name="T18" fmla="*/ 15 w 127"/>
                  <a:gd name="T19" fmla="*/ 37 h 111"/>
                  <a:gd name="T20" fmla="*/ 16 w 127"/>
                  <a:gd name="T21" fmla="*/ 39 h 111"/>
                  <a:gd name="T22" fmla="*/ 13 w 127"/>
                  <a:gd name="T23" fmla="*/ 36 h 111"/>
                  <a:gd name="T24" fmla="*/ 11 w 127"/>
                  <a:gd name="T25" fmla="*/ 33 h 111"/>
                  <a:gd name="T26" fmla="*/ 10 w 127"/>
                  <a:gd name="T27" fmla="*/ 38 h 111"/>
                  <a:gd name="T28" fmla="*/ 10 w 127"/>
                  <a:gd name="T29" fmla="*/ 46 h 111"/>
                  <a:gd name="T30" fmla="*/ 14 w 127"/>
                  <a:gd name="T31" fmla="*/ 44 h 111"/>
                  <a:gd name="T32" fmla="*/ 18 w 127"/>
                  <a:gd name="T33" fmla="*/ 49 h 111"/>
                  <a:gd name="T34" fmla="*/ 23 w 127"/>
                  <a:gd name="T35" fmla="*/ 54 h 111"/>
                  <a:gd name="T36" fmla="*/ 28 w 127"/>
                  <a:gd name="T37" fmla="*/ 59 h 111"/>
                  <a:gd name="T38" fmla="*/ 35 w 127"/>
                  <a:gd name="T39" fmla="*/ 65 h 111"/>
                  <a:gd name="T40" fmla="*/ 33 w 127"/>
                  <a:gd name="T41" fmla="*/ 75 h 111"/>
                  <a:gd name="T42" fmla="*/ 28 w 127"/>
                  <a:gd name="T43" fmla="*/ 86 h 111"/>
                  <a:gd name="T44" fmla="*/ 29 w 127"/>
                  <a:gd name="T45" fmla="*/ 94 h 111"/>
                  <a:gd name="T46" fmla="*/ 26 w 127"/>
                  <a:gd name="T47" fmla="*/ 95 h 111"/>
                  <a:gd name="T48" fmla="*/ 18 w 127"/>
                  <a:gd name="T49" fmla="*/ 82 h 111"/>
                  <a:gd name="T50" fmla="*/ 10 w 127"/>
                  <a:gd name="T51" fmla="*/ 63 h 111"/>
                  <a:gd name="T52" fmla="*/ 7 w 127"/>
                  <a:gd name="T53" fmla="*/ 48 h 111"/>
                  <a:gd name="T54" fmla="*/ 41 w 127"/>
                  <a:gd name="T55" fmla="*/ 102 h 111"/>
                  <a:gd name="T56" fmla="*/ 50 w 127"/>
                  <a:gd name="T57" fmla="*/ 101 h 111"/>
                  <a:gd name="T58" fmla="*/ 62 w 127"/>
                  <a:gd name="T59" fmla="*/ 99 h 111"/>
                  <a:gd name="T60" fmla="*/ 61 w 127"/>
                  <a:gd name="T61" fmla="*/ 104 h 111"/>
                  <a:gd name="T62" fmla="*/ 68 w 127"/>
                  <a:gd name="T63" fmla="*/ 104 h 111"/>
                  <a:gd name="T64" fmla="*/ 78 w 127"/>
                  <a:gd name="T65" fmla="*/ 102 h 111"/>
                  <a:gd name="T66" fmla="*/ 77 w 127"/>
                  <a:gd name="T67" fmla="*/ 1 h 111"/>
                  <a:gd name="T68" fmla="*/ 110 w 127"/>
                  <a:gd name="T69" fmla="*/ 35 h 111"/>
                  <a:gd name="T70" fmla="*/ 106 w 127"/>
                  <a:gd name="T71" fmla="*/ 32 h 111"/>
                  <a:gd name="T72" fmla="*/ 101 w 127"/>
                  <a:gd name="T73" fmla="*/ 41 h 111"/>
                  <a:gd name="T74" fmla="*/ 95 w 127"/>
                  <a:gd name="T75" fmla="*/ 33 h 111"/>
                  <a:gd name="T76" fmla="*/ 98 w 127"/>
                  <a:gd name="T77" fmla="*/ 41 h 111"/>
                  <a:gd name="T78" fmla="*/ 104 w 127"/>
                  <a:gd name="T79" fmla="*/ 44 h 111"/>
                  <a:gd name="T80" fmla="*/ 101 w 127"/>
                  <a:gd name="T81" fmla="*/ 56 h 111"/>
                  <a:gd name="T82" fmla="*/ 98 w 127"/>
                  <a:gd name="T83" fmla="*/ 68 h 111"/>
                  <a:gd name="T84" fmla="*/ 94 w 127"/>
                  <a:gd name="T85" fmla="*/ 76 h 111"/>
                  <a:gd name="T86" fmla="*/ 82 w 127"/>
                  <a:gd name="T87" fmla="*/ 86 h 111"/>
                  <a:gd name="T88" fmla="*/ 79 w 127"/>
                  <a:gd name="T89" fmla="*/ 77 h 111"/>
                  <a:gd name="T90" fmla="*/ 80 w 127"/>
                  <a:gd name="T91" fmla="*/ 67 h 111"/>
                  <a:gd name="T92" fmla="*/ 76 w 127"/>
                  <a:gd name="T93" fmla="*/ 56 h 111"/>
                  <a:gd name="T94" fmla="*/ 70 w 127"/>
                  <a:gd name="T95" fmla="*/ 50 h 111"/>
                  <a:gd name="T96" fmla="*/ 56 w 127"/>
                  <a:gd name="T97" fmla="*/ 50 h 111"/>
                  <a:gd name="T98" fmla="*/ 50 w 127"/>
                  <a:gd name="T99" fmla="*/ 42 h 111"/>
                  <a:gd name="T100" fmla="*/ 56 w 127"/>
                  <a:gd name="T101" fmla="*/ 27 h 111"/>
                  <a:gd name="T102" fmla="*/ 67 w 127"/>
                  <a:gd name="T103" fmla="*/ 23 h 111"/>
                  <a:gd name="T104" fmla="*/ 73 w 127"/>
                  <a:gd name="T105" fmla="*/ 26 h 111"/>
                  <a:gd name="T106" fmla="*/ 82 w 127"/>
                  <a:gd name="T107" fmla="*/ 26 h 111"/>
                  <a:gd name="T108" fmla="*/ 91 w 127"/>
                  <a:gd name="T109" fmla="*/ 24 h 111"/>
                  <a:gd name="T110" fmla="*/ 83 w 127"/>
                  <a:gd name="T111" fmla="*/ 21 h 111"/>
                  <a:gd name="T112" fmla="*/ 82 w 127"/>
                  <a:gd name="T113" fmla="*/ 18 h 111"/>
                  <a:gd name="T114" fmla="*/ 71 w 127"/>
                  <a:gd name="T115" fmla="*/ 18 h 111"/>
                  <a:gd name="T116" fmla="*/ 62 w 127"/>
                  <a:gd name="T117" fmla="*/ 21 h 111"/>
                  <a:gd name="T118" fmla="*/ 60 w 127"/>
                  <a:gd name="T119" fmla="*/ 11 h 111"/>
                  <a:gd name="T120" fmla="*/ 54 w 127"/>
                  <a:gd name="T121" fmla="*/ 6 h 111"/>
                  <a:gd name="T122" fmla="*/ 61 w 127"/>
                  <a:gd name="T123" fmla="*/ 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27" h="111">
                    <a:moveTo>
                      <a:pt x="52" y="0"/>
                    </a:moveTo>
                    <a:cubicBezTo>
                      <a:pt x="52" y="0"/>
                      <a:pt x="33" y="3"/>
                      <a:pt x="20" y="17"/>
                    </a:cubicBezTo>
                    <a:cubicBezTo>
                      <a:pt x="20" y="17"/>
                      <a:pt x="30" y="7"/>
                      <a:pt x="36" y="7"/>
                    </a:cubicBezTo>
                    <a:cubicBezTo>
                      <a:pt x="37" y="8"/>
                      <a:pt x="37" y="8"/>
                      <a:pt x="37" y="8"/>
                    </a:cubicBezTo>
                    <a:cubicBezTo>
                      <a:pt x="37" y="8"/>
                      <a:pt x="37" y="8"/>
                      <a:pt x="37" y="8"/>
                    </a:cubicBezTo>
                    <a:cubicBezTo>
                      <a:pt x="37" y="9"/>
                      <a:pt x="36" y="10"/>
                      <a:pt x="36" y="10"/>
                    </a:cubicBezTo>
                    <a:cubicBezTo>
                      <a:pt x="36" y="10"/>
                      <a:pt x="36" y="11"/>
                      <a:pt x="36" y="11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6" y="12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5" y="13"/>
                    </a:cubicBezTo>
                    <a:cubicBezTo>
                      <a:pt x="35" y="13"/>
                      <a:pt x="35" y="14"/>
                      <a:pt x="35" y="14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35" y="16"/>
                      <a:pt x="35" y="16"/>
                      <a:pt x="35" y="1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4" y="16"/>
                      <a:pt x="33" y="16"/>
                      <a:pt x="32" y="16"/>
                    </a:cubicBezTo>
                    <a:cubicBezTo>
                      <a:pt x="32" y="16"/>
                      <a:pt x="32" y="15"/>
                      <a:pt x="32" y="15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2" y="14"/>
                      <a:pt x="32" y="13"/>
                      <a:pt x="32" y="13"/>
                    </a:cubicBezTo>
                    <a:cubicBezTo>
                      <a:pt x="31" y="13"/>
                      <a:pt x="30" y="14"/>
                      <a:pt x="30" y="14"/>
                    </a:cubicBezTo>
                    <a:cubicBezTo>
                      <a:pt x="29" y="15"/>
                      <a:pt x="29" y="15"/>
                      <a:pt x="29" y="15"/>
                    </a:cubicBezTo>
                    <a:cubicBezTo>
                      <a:pt x="29" y="15"/>
                      <a:pt x="29" y="16"/>
                      <a:pt x="29" y="16"/>
                    </a:cubicBezTo>
                    <a:cubicBezTo>
                      <a:pt x="29" y="16"/>
                      <a:pt x="30" y="16"/>
                      <a:pt x="30" y="16"/>
                    </a:cubicBezTo>
                    <a:cubicBezTo>
                      <a:pt x="30" y="16"/>
                      <a:pt x="30" y="17"/>
                      <a:pt x="30" y="17"/>
                    </a:cubicBezTo>
                    <a:cubicBezTo>
                      <a:pt x="30" y="17"/>
                      <a:pt x="30" y="18"/>
                      <a:pt x="30" y="18"/>
                    </a:cubicBezTo>
                    <a:cubicBezTo>
                      <a:pt x="30" y="18"/>
                      <a:pt x="29" y="18"/>
                      <a:pt x="29" y="18"/>
                    </a:cubicBezTo>
                    <a:cubicBezTo>
                      <a:pt x="28" y="18"/>
                      <a:pt x="28" y="18"/>
                      <a:pt x="27" y="18"/>
                    </a:cubicBezTo>
                    <a:cubicBezTo>
                      <a:pt x="27" y="18"/>
                      <a:pt x="26" y="17"/>
                      <a:pt x="26" y="18"/>
                    </a:cubicBezTo>
                    <a:cubicBezTo>
                      <a:pt x="26" y="18"/>
                      <a:pt x="26" y="18"/>
                      <a:pt x="25" y="18"/>
                    </a:cubicBezTo>
                    <a:cubicBezTo>
                      <a:pt x="25" y="18"/>
                      <a:pt x="24" y="19"/>
                      <a:pt x="24" y="19"/>
                    </a:cubicBezTo>
                    <a:cubicBezTo>
                      <a:pt x="24" y="19"/>
                      <a:pt x="24" y="19"/>
                      <a:pt x="24" y="19"/>
                    </a:cubicBezTo>
                    <a:cubicBezTo>
                      <a:pt x="24" y="20"/>
                      <a:pt x="23" y="21"/>
                      <a:pt x="23" y="21"/>
                    </a:cubicBezTo>
                    <a:cubicBezTo>
                      <a:pt x="23" y="21"/>
                      <a:pt x="23" y="21"/>
                      <a:pt x="22" y="21"/>
                    </a:cubicBezTo>
                    <a:cubicBezTo>
                      <a:pt x="21" y="21"/>
                      <a:pt x="21" y="22"/>
                      <a:pt x="21" y="22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19" y="24"/>
                    </a:cubicBezTo>
                    <a:cubicBezTo>
                      <a:pt x="19" y="24"/>
                      <a:pt x="17" y="25"/>
                      <a:pt x="17" y="25"/>
                    </a:cubicBezTo>
                    <a:cubicBezTo>
                      <a:pt x="17" y="25"/>
                      <a:pt x="17" y="26"/>
                      <a:pt x="16" y="27"/>
                    </a:cubicBezTo>
                    <a:cubicBezTo>
                      <a:pt x="16" y="27"/>
                      <a:pt x="16" y="28"/>
                      <a:pt x="16" y="28"/>
                    </a:cubicBezTo>
                    <a:cubicBezTo>
                      <a:pt x="16" y="28"/>
                      <a:pt x="16" y="29"/>
                      <a:pt x="16" y="30"/>
                    </a:cubicBezTo>
                    <a:cubicBezTo>
                      <a:pt x="15" y="30"/>
                      <a:pt x="15" y="31"/>
                      <a:pt x="15" y="31"/>
                    </a:cubicBezTo>
                    <a:cubicBezTo>
                      <a:pt x="15" y="31"/>
                      <a:pt x="14" y="32"/>
                      <a:pt x="14" y="32"/>
                    </a:cubicBezTo>
                    <a:cubicBezTo>
                      <a:pt x="14" y="32"/>
                      <a:pt x="13" y="32"/>
                      <a:pt x="12" y="32"/>
                    </a:cubicBezTo>
                    <a:cubicBezTo>
                      <a:pt x="12" y="33"/>
                      <a:pt x="12" y="33"/>
                      <a:pt x="12" y="33"/>
                    </a:cubicBezTo>
                    <a:cubicBezTo>
                      <a:pt x="12" y="34"/>
                      <a:pt x="12" y="34"/>
                      <a:pt x="12" y="34"/>
                    </a:cubicBezTo>
                    <a:cubicBezTo>
                      <a:pt x="13" y="34"/>
                      <a:pt x="13" y="34"/>
                      <a:pt x="13" y="34"/>
                    </a:cubicBezTo>
                    <a:cubicBezTo>
                      <a:pt x="13" y="34"/>
                      <a:pt x="13" y="35"/>
                      <a:pt x="13" y="35"/>
                    </a:cubicBezTo>
                    <a:cubicBezTo>
                      <a:pt x="13" y="36"/>
                      <a:pt x="13" y="37"/>
                      <a:pt x="13" y="37"/>
                    </a:cubicBezTo>
                    <a:cubicBezTo>
                      <a:pt x="14" y="37"/>
                      <a:pt x="14" y="37"/>
                      <a:pt x="14" y="37"/>
                    </a:cubicBezTo>
                    <a:cubicBezTo>
                      <a:pt x="15" y="37"/>
                      <a:pt x="15" y="37"/>
                      <a:pt x="15" y="37"/>
                    </a:cubicBezTo>
                    <a:cubicBezTo>
                      <a:pt x="16" y="38"/>
                      <a:pt x="16" y="38"/>
                      <a:pt x="16" y="38"/>
                    </a:cubicBezTo>
                    <a:cubicBezTo>
                      <a:pt x="17" y="38"/>
                      <a:pt x="17" y="38"/>
                      <a:pt x="17" y="38"/>
                    </a:cubicBezTo>
                    <a:cubicBezTo>
                      <a:pt x="17" y="38"/>
                      <a:pt x="17" y="39"/>
                      <a:pt x="16" y="39"/>
                    </a:cubicBezTo>
                    <a:cubicBezTo>
                      <a:pt x="16" y="39"/>
                      <a:pt x="16" y="39"/>
                      <a:pt x="16" y="39"/>
                    </a:cubicBezTo>
                    <a:cubicBezTo>
                      <a:pt x="16" y="39"/>
                      <a:pt x="16" y="39"/>
                      <a:pt x="16" y="39"/>
                    </a:cubicBezTo>
                    <a:cubicBezTo>
                      <a:pt x="15" y="38"/>
                      <a:pt x="15" y="38"/>
                      <a:pt x="15" y="38"/>
                    </a:cubicBezTo>
                    <a:cubicBezTo>
                      <a:pt x="15" y="38"/>
                      <a:pt x="14" y="38"/>
                      <a:pt x="14" y="38"/>
                    </a:cubicBezTo>
                    <a:cubicBezTo>
                      <a:pt x="14" y="38"/>
                      <a:pt x="13" y="38"/>
                      <a:pt x="13" y="38"/>
                    </a:cubicBezTo>
                    <a:cubicBezTo>
                      <a:pt x="13" y="37"/>
                      <a:pt x="13" y="38"/>
                      <a:pt x="13" y="37"/>
                    </a:cubicBezTo>
                    <a:cubicBezTo>
                      <a:pt x="13" y="37"/>
                      <a:pt x="13" y="37"/>
                      <a:pt x="13" y="36"/>
                    </a:cubicBezTo>
                    <a:cubicBezTo>
                      <a:pt x="13" y="36"/>
                      <a:pt x="12" y="36"/>
                      <a:pt x="12" y="36"/>
                    </a:cubicBezTo>
                    <a:cubicBezTo>
                      <a:pt x="12" y="36"/>
                      <a:pt x="12" y="36"/>
                      <a:pt x="12" y="36"/>
                    </a:cubicBezTo>
                    <a:cubicBezTo>
                      <a:pt x="11" y="35"/>
                      <a:pt x="11" y="35"/>
                      <a:pt x="11" y="35"/>
                    </a:cubicBezTo>
                    <a:cubicBezTo>
                      <a:pt x="11" y="35"/>
                      <a:pt x="11" y="35"/>
                      <a:pt x="11" y="35"/>
                    </a:cubicBezTo>
                    <a:cubicBezTo>
                      <a:pt x="11" y="34"/>
                      <a:pt x="11" y="34"/>
                      <a:pt x="11" y="33"/>
                    </a:cubicBezTo>
                    <a:cubicBezTo>
                      <a:pt x="11" y="33"/>
                      <a:pt x="11" y="33"/>
                      <a:pt x="11" y="32"/>
                    </a:cubicBezTo>
                    <a:cubicBezTo>
                      <a:pt x="11" y="32"/>
                      <a:pt x="11" y="30"/>
                      <a:pt x="11" y="30"/>
                    </a:cubicBezTo>
                    <a:cubicBezTo>
                      <a:pt x="11" y="30"/>
                      <a:pt x="10" y="34"/>
                      <a:pt x="9" y="36"/>
                    </a:cubicBezTo>
                    <a:cubicBezTo>
                      <a:pt x="9" y="36"/>
                      <a:pt x="10" y="36"/>
                      <a:pt x="10" y="37"/>
                    </a:cubicBezTo>
                    <a:cubicBezTo>
                      <a:pt x="10" y="37"/>
                      <a:pt x="10" y="38"/>
                      <a:pt x="10" y="38"/>
                    </a:cubicBezTo>
                    <a:cubicBezTo>
                      <a:pt x="10" y="39"/>
                      <a:pt x="10" y="38"/>
                      <a:pt x="10" y="40"/>
                    </a:cubicBezTo>
                    <a:cubicBezTo>
                      <a:pt x="10" y="41"/>
                      <a:pt x="10" y="42"/>
                      <a:pt x="10" y="42"/>
                    </a:cubicBezTo>
                    <a:cubicBezTo>
                      <a:pt x="10" y="42"/>
                      <a:pt x="9" y="43"/>
                      <a:pt x="9" y="44"/>
                    </a:cubicBezTo>
                    <a:cubicBezTo>
                      <a:pt x="9" y="44"/>
                      <a:pt x="10" y="45"/>
                      <a:pt x="10" y="46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10" y="47"/>
                      <a:pt x="10" y="48"/>
                      <a:pt x="10" y="47"/>
                    </a:cubicBezTo>
                    <a:cubicBezTo>
                      <a:pt x="11" y="45"/>
                      <a:pt x="11" y="45"/>
                      <a:pt x="11" y="45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12" y="45"/>
                      <a:pt x="12" y="44"/>
                      <a:pt x="13" y="44"/>
                    </a:cubicBezTo>
                    <a:cubicBezTo>
                      <a:pt x="14" y="44"/>
                      <a:pt x="14" y="44"/>
                      <a:pt x="14" y="44"/>
                    </a:cubicBezTo>
                    <a:cubicBezTo>
                      <a:pt x="14" y="45"/>
                      <a:pt x="14" y="46"/>
                      <a:pt x="14" y="46"/>
                    </a:cubicBezTo>
                    <a:cubicBezTo>
                      <a:pt x="14" y="46"/>
                      <a:pt x="16" y="45"/>
                      <a:pt x="16" y="45"/>
                    </a:cubicBezTo>
                    <a:cubicBezTo>
                      <a:pt x="16" y="45"/>
                      <a:pt x="17" y="45"/>
                      <a:pt x="17" y="46"/>
                    </a:cubicBezTo>
                    <a:cubicBezTo>
                      <a:pt x="17" y="47"/>
                      <a:pt x="17" y="47"/>
                      <a:pt x="18" y="48"/>
                    </a:cubicBezTo>
                    <a:cubicBezTo>
                      <a:pt x="18" y="48"/>
                      <a:pt x="18" y="49"/>
                      <a:pt x="18" y="49"/>
                    </a:cubicBezTo>
                    <a:cubicBezTo>
                      <a:pt x="18" y="50"/>
                      <a:pt x="20" y="50"/>
                      <a:pt x="20" y="50"/>
                    </a:cubicBezTo>
                    <a:cubicBezTo>
                      <a:pt x="20" y="50"/>
                      <a:pt x="21" y="50"/>
                      <a:pt x="22" y="50"/>
                    </a:cubicBezTo>
                    <a:cubicBezTo>
                      <a:pt x="22" y="50"/>
                      <a:pt x="22" y="51"/>
                      <a:pt x="22" y="51"/>
                    </a:cubicBezTo>
                    <a:cubicBezTo>
                      <a:pt x="23" y="51"/>
                      <a:pt x="23" y="53"/>
                      <a:pt x="23" y="53"/>
                    </a:cubicBezTo>
                    <a:cubicBezTo>
                      <a:pt x="23" y="53"/>
                      <a:pt x="24" y="54"/>
                      <a:pt x="23" y="54"/>
                    </a:cubicBezTo>
                    <a:cubicBezTo>
                      <a:pt x="23" y="55"/>
                      <a:pt x="23" y="55"/>
                      <a:pt x="24" y="55"/>
                    </a:cubicBezTo>
                    <a:cubicBezTo>
                      <a:pt x="24" y="55"/>
                      <a:pt x="25" y="56"/>
                      <a:pt x="25" y="56"/>
                    </a:cubicBezTo>
                    <a:cubicBezTo>
                      <a:pt x="25" y="56"/>
                      <a:pt x="25" y="57"/>
                      <a:pt x="26" y="57"/>
                    </a:cubicBezTo>
                    <a:cubicBezTo>
                      <a:pt x="27" y="57"/>
                      <a:pt x="27" y="58"/>
                      <a:pt x="28" y="58"/>
                    </a:cubicBezTo>
                    <a:cubicBezTo>
                      <a:pt x="28" y="58"/>
                      <a:pt x="27" y="59"/>
                      <a:pt x="28" y="59"/>
                    </a:cubicBezTo>
                    <a:cubicBezTo>
                      <a:pt x="29" y="59"/>
                      <a:pt x="30" y="58"/>
                      <a:pt x="31" y="59"/>
                    </a:cubicBezTo>
                    <a:cubicBezTo>
                      <a:pt x="31" y="59"/>
                      <a:pt x="31" y="60"/>
                      <a:pt x="32" y="61"/>
                    </a:cubicBezTo>
                    <a:cubicBezTo>
                      <a:pt x="34" y="61"/>
                      <a:pt x="34" y="62"/>
                      <a:pt x="35" y="62"/>
                    </a:cubicBezTo>
                    <a:cubicBezTo>
                      <a:pt x="35" y="62"/>
                      <a:pt x="36" y="62"/>
                      <a:pt x="35" y="63"/>
                    </a:cubicBezTo>
                    <a:cubicBezTo>
                      <a:pt x="35" y="64"/>
                      <a:pt x="35" y="65"/>
                      <a:pt x="35" y="65"/>
                    </a:cubicBezTo>
                    <a:cubicBezTo>
                      <a:pt x="34" y="66"/>
                      <a:pt x="33" y="67"/>
                      <a:pt x="33" y="67"/>
                    </a:cubicBezTo>
                    <a:cubicBezTo>
                      <a:pt x="33" y="68"/>
                      <a:pt x="32" y="69"/>
                      <a:pt x="33" y="69"/>
                    </a:cubicBezTo>
                    <a:cubicBezTo>
                      <a:pt x="33" y="70"/>
                      <a:pt x="33" y="71"/>
                      <a:pt x="33" y="71"/>
                    </a:cubicBezTo>
                    <a:cubicBezTo>
                      <a:pt x="33" y="72"/>
                      <a:pt x="34" y="73"/>
                      <a:pt x="33" y="73"/>
                    </a:cubicBezTo>
                    <a:cubicBezTo>
                      <a:pt x="33" y="74"/>
                      <a:pt x="33" y="75"/>
                      <a:pt x="33" y="75"/>
                    </a:cubicBezTo>
                    <a:cubicBezTo>
                      <a:pt x="33" y="75"/>
                      <a:pt x="34" y="76"/>
                      <a:pt x="33" y="76"/>
                    </a:cubicBezTo>
                    <a:cubicBezTo>
                      <a:pt x="32" y="77"/>
                      <a:pt x="31" y="78"/>
                      <a:pt x="31" y="78"/>
                    </a:cubicBezTo>
                    <a:cubicBezTo>
                      <a:pt x="30" y="78"/>
                      <a:pt x="29" y="79"/>
                      <a:pt x="29" y="79"/>
                    </a:cubicBezTo>
                    <a:cubicBezTo>
                      <a:pt x="29" y="79"/>
                      <a:pt x="29" y="81"/>
                      <a:pt x="29" y="82"/>
                    </a:cubicBezTo>
                    <a:cubicBezTo>
                      <a:pt x="29" y="82"/>
                      <a:pt x="27" y="86"/>
                      <a:pt x="28" y="86"/>
                    </a:cubicBezTo>
                    <a:cubicBezTo>
                      <a:pt x="28" y="87"/>
                      <a:pt x="28" y="88"/>
                      <a:pt x="28" y="89"/>
                    </a:cubicBezTo>
                    <a:cubicBezTo>
                      <a:pt x="28" y="89"/>
                      <a:pt x="28" y="89"/>
                      <a:pt x="28" y="89"/>
                    </a:cubicBezTo>
                    <a:cubicBezTo>
                      <a:pt x="27" y="90"/>
                      <a:pt x="26" y="89"/>
                      <a:pt x="27" y="91"/>
                    </a:cubicBezTo>
                    <a:cubicBezTo>
                      <a:pt x="28" y="92"/>
                      <a:pt x="28" y="92"/>
                      <a:pt x="29" y="93"/>
                    </a:cubicBezTo>
                    <a:cubicBezTo>
                      <a:pt x="29" y="94"/>
                      <a:pt x="29" y="94"/>
                      <a:pt x="29" y="94"/>
                    </a:cubicBezTo>
                    <a:cubicBezTo>
                      <a:pt x="30" y="95"/>
                      <a:pt x="30" y="96"/>
                      <a:pt x="31" y="96"/>
                    </a:cubicBezTo>
                    <a:cubicBezTo>
                      <a:pt x="31" y="97"/>
                      <a:pt x="32" y="97"/>
                      <a:pt x="32" y="98"/>
                    </a:cubicBezTo>
                    <a:cubicBezTo>
                      <a:pt x="32" y="98"/>
                      <a:pt x="33" y="100"/>
                      <a:pt x="32" y="99"/>
                    </a:cubicBezTo>
                    <a:cubicBezTo>
                      <a:pt x="30" y="98"/>
                      <a:pt x="32" y="99"/>
                      <a:pt x="30" y="97"/>
                    </a:cubicBezTo>
                    <a:cubicBezTo>
                      <a:pt x="28" y="95"/>
                      <a:pt x="27" y="96"/>
                      <a:pt x="26" y="95"/>
                    </a:cubicBezTo>
                    <a:cubicBezTo>
                      <a:pt x="25" y="94"/>
                      <a:pt x="27" y="98"/>
                      <a:pt x="25" y="93"/>
                    </a:cubicBezTo>
                    <a:cubicBezTo>
                      <a:pt x="23" y="89"/>
                      <a:pt x="23" y="90"/>
                      <a:pt x="22" y="89"/>
                    </a:cubicBezTo>
                    <a:cubicBezTo>
                      <a:pt x="22" y="88"/>
                      <a:pt x="22" y="89"/>
                      <a:pt x="21" y="87"/>
                    </a:cubicBezTo>
                    <a:cubicBezTo>
                      <a:pt x="20" y="84"/>
                      <a:pt x="21" y="86"/>
                      <a:pt x="20" y="84"/>
                    </a:cubicBezTo>
                    <a:cubicBezTo>
                      <a:pt x="19" y="83"/>
                      <a:pt x="19" y="85"/>
                      <a:pt x="18" y="82"/>
                    </a:cubicBezTo>
                    <a:cubicBezTo>
                      <a:pt x="18" y="80"/>
                      <a:pt x="18" y="82"/>
                      <a:pt x="17" y="79"/>
                    </a:cubicBezTo>
                    <a:cubicBezTo>
                      <a:pt x="16" y="76"/>
                      <a:pt x="18" y="76"/>
                      <a:pt x="16" y="74"/>
                    </a:cubicBezTo>
                    <a:cubicBezTo>
                      <a:pt x="14" y="73"/>
                      <a:pt x="15" y="74"/>
                      <a:pt x="14" y="73"/>
                    </a:cubicBezTo>
                    <a:cubicBezTo>
                      <a:pt x="13" y="72"/>
                      <a:pt x="14" y="73"/>
                      <a:pt x="13" y="70"/>
                    </a:cubicBezTo>
                    <a:cubicBezTo>
                      <a:pt x="11" y="68"/>
                      <a:pt x="10" y="67"/>
                      <a:pt x="10" y="63"/>
                    </a:cubicBezTo>
                    <a:cubicBezTo>
                      <a:pt x="10" y="59"/>
                      <a:pt x="10" y="58"/>
                      <a:pt x="10" y="58"/>
                    </a:cubicBezTo>
                    <a:cubicBezTo>
                      <a:pt x="10" y="58"/>
                      <a:pt x="8" y="56"/>
                      <a:pt x="8" y="54"/>
                    </a:cubicBezTo>
                    <a:cubicBezTo>
                      <a:pt x="9" y="51"/>
                      <a:pt x="9" y="52"/>
                      <a:pt x="9" y="51"/>
                    </a:cubicBezTo>
                    <a:cubicBezTo>
                      <a:pt x="9" y="51"/>
                      <a:pt x="8" y="51"/>
                      <a:pt x="8" y="50"/>
                    </a:cubicBezTo>
                    <a:cubicBezTo>
                      <a:pt x="7" y="49"/>
                      <a:pt x="7" y="49"/>
                      <a:pt x="7" y="48"/>
                    </a:cubicBezTo>
                    <a:cubicBezTo>
                      <a:pt x="7" y="48"/>
                      <a:pt x="6" y="46"/>
                      <a:pt x="6" y="46"/>
                    </a:cubicBezTo>
                    <a:cubicBezTo>
                      <a:pt x="6" y="47"/>
                      <a:pt x="6" y="47"/>
                      <a:pt x="6" y="47"/>
                    </a:cubicBezTo>
                    <a:cubicBezTo>
                      <a:pt x="6" y="47"/>
                      <a:pt x="0" y="101"/>
                      <a:pt x="55" y="110"/>
                    </a:cubicBezTo>
                    <a:cubicBezTo>
                      <a:pt x="55" y="110"/>
                      <a:pt x="42" y="107"/>
                      <a:pt x="41" y="104"/>
                    </a:cubicBezTo>
                    <a:cubicBezTo>
                      <a:pt x="41" y="104"/>
                      <a:pt x="41" y="102"/>
                      <a:pt x="41" y="102"/>
                    </a:cubicBezTo>
                    <a:cubicBezTo>
                      <a:pt x="42" y="102"/>
                      <a:pt x="43" y="102"/>
                      <a:pt x="44" y="102"/>
                    </a:cubicBezTo>
                    <a:cubicBezTo>
                      <a:pt x="44" y="101"/>
                      <a:pt x="45" y="100"/>
                      <a:pt x="45" y="100"/>
                    </a:cubicBezTo>
                    <a:cubicBezTo>
                      <a:pt x="45" y="101"/>
                      <a:pt x="45" y="101"/>
                      <a:pt x="45" y="101"/>
                    </a:cubicBezTo>
                    <a:cubicBezTo>
                      <a:pt x="45" y="101"/>
                      <a:pt x="45" y="101"/>
                      <a:pt x="47" y="101"/>
                    </a:cubicBezTo>
                    <a:cubicBezTo>
                      <a:pt x="49" y="101"/>
                      <a:pt x="49" y="101"/>
                      <a:pt x="50" y="101"/>
                    </a:cubicBezTo>
                    <a:cubicBezTo>
                      <a:pt x="51" y="100"/>
                      <a:pt x="52" y="98"/>
                      <a:pt x="53" y="99"/>
                    </a:cubicBezTo>
                    <a:cubicBezTo>
                      <a:pt x="53" y="101"/>
                      <a:pt x="52" y="100"/>
                      <a:pt x="53" y="101"/>
                    </a:cubicBezTo>
                    <a:cubicBezTo>
                      <a:pt x="55" y="101"/>
                      <a:pt x="57" y="100"/>
                      <a:pt x="57" y="100"/>
                    </a:cubicBezTo>
                    <a:cubicBezTo>
                      <a:pt x="57" y="100"/>
                      <a:pt x="61" y="101"/>
                      <a:pt x="61" y="100"/>
                    </a:cubicBezTo>
                    <a:cubicBezTo>
                      <a:pt x="61" y="100"/>
                      <a:pt x="61" y="99"/>
                      <a:pt x="62" y="99"/>
                    </a:cubicBezTo>
                    <a:cubicBezTo>
                      <a:pt x="63" y="99"/>
                      <a:pt x="63" y="100"/>
                      <a:pt x="63" y="100"/>
                    </a:cubicBezTo>
                    <a:cubicBezTo>
                      <a:pt x="61" y="102"/>
                      <a:pt x="61" y="102"/>
                      <a:pt x="61" y="102"/>
                    </a:cubicBezTo>
                    <a:cubicBezTo>
                      <a:pt x="59" y="103"/>
                      <a:pt x="59" y="103"/>
                      <a:pt x="59" y="103"/>
                    </a:cubicBezTo>
                    <a:cubicBezTo>
                      <a:pt x="59" y="103"/>
                      <a:pt x="58" y="103"/>
                      <a:pt x="59" y="104"/>
                    </a:cubicBezTo>
                    <a:cubicBezTo>
                      <a:pt x="60" y="104"/>
                      <a:pt x="60" y="104"/>
                      <a:pt x="61" y="104"/>
                    </a:cubicBezTo>
                    <a:cubicBezTo>
                      <a:pt x="62" y="104"/>
                      <a:pt x="64" y="106"/>
                      <a:pt x="65" y="105"/>
                    </a:cubicBezTo>
                    <a:cubicBezTo>
                      <a:pt x="65" y="104"/>
                      <a:pt x="65" y="104"/>
                      <a:pt x="66" y="103"/>
                    </a:cubicBezTo>
                    <a:cubicBezTo>
                      <a:pt x="66" y="102"/>
                      <a:pt x="66" y="102"/>
                      <a:pt x="67" y="102"/>
                    </a:cubicBezTo>
                    <a:cubicBezTo>
                      <a:pt x="68" y="102"/>
                      <a:pt x="69" y="102"/>
                      <a:pt x="69" y="102"/>
                    </a:cubicBezTo>
                    <a:cubicBezTo>
                      <a:pt x="68" y="104"/>
                      <a:pt x="68" y="104"/>
                      <a:pt x="68" y="104"/>
                    </a:cubicBezTo>
                    <a:cubicBezTo>
                      <a:pt x="68" y="104"/>
                      <a:pt x="69" y="103"/>
                      <a:pt x="70" y="103"/>
                    </a:cubicBezTo>
                    <a:cubicBezTo>
                      <a:pt x="71" y="103"/>
                      <a:pt x="71" y="104"/>
                      <a:pt x="72" y="104"/>
                    </a:cubicBezTo>
                    <a:cubicBezTo>
                      <a:pt x="73" y="103"/>
                      <a:pt x="73" y="103"/>
                      <a:pt x="74" y="103"/>
                    </a:cubicBezTo>
                    <a:cubicBezTo>
                      <a:pt x="75" y="102"/>
                      <a:pt x="76" y="102"/>
                      <a:pt x="76" y="102"/>
                    </a:cubicBezTo>
                    <a:cubicBezTo>
                      <a:pt x="77" y="102"/>
                      <a:pt x="77" y="102"/>
                      <a:pt x="78" y="102"/>
                    </a:cubicBezTo>
                    <a:cubicBezTo>
                      <a:pt x="78" y="102"/>
                      <a:pt x="80" y="104"/>
                      <a:pt x="80" y="104"/>
                    </a:cubicBezTo>
                    <a:cubicBezTo>
                      <a:pt x="81" y="103"/>
                      <a:pt x="83" y="103"/>
                      <a:pt x="83" y="103"/>
                    </a:cubicBezTo>
                    <a:cubicBezTo>
                      <a:pt x="83" y="103"/>
                      <a:pt x="77" y="109"/>
                      <a:pt x="63" y="110"/>
                    </a:cubicBezTo>
                    <a:cubicBezTo>
                      <a:pt x="63" y="110"/>
                      <a:pt x="94" y="111"/>
                      <a:pt x="110" y="82"/>
                    </a:cubicBezTo>
                    <a:cubicBezTo>
                      <a:pt x="127" y="52"/>
                      <a:pt x="116" y="14"/>
                      <a:pt x="77" y="1"/>
                    </a:cubicBezTo>
                    <a:cubicBezTo>
                      <a:pt x="77" y="1"/>
                      <a:pt x="106" y="12"/>
                      <a:pt x="114" y="40"/>
                    </a:cubicBezTo>
                    <a:cubicBezTo>
                      <a:pt x="113" y="40"/>
                      <a:pt x="113" y="40"/>
                      <a:pt x="113" y="40"/>
                    </a:cubicBezTo>
                    <a:cubicBezTo>
                      <a:pt x="112" y="40"/>
                      <a:pt x="112" y="40"/>
                      <a:pt x="112" y="39"/>
                    </a:cubicBezTo>
                    <a:cubicBezTo>
                      <a:pt x="111" y="37"/>
                      <a:pt x="112" y="38"/>
                      <a:pt x="111" y="37"/>
                    </a:cubicBezTo>
                    <a:cubicBezTo>
                      <a:pt x="111" y="36"/>
                      <a:pt x="111" y="36"/>
                      <a:pt x="110" y="35"/>
                    </a:cubicBezTo>
                    <a:cubicBezTo>
                      <a:pt x="110" y="35"/>
                      <a:pt x="109" y="35"/>
                      <a:pt x="109" y="34"/>
                    </a:cubicBezTo>
                    <a:cubicBezTo>
                      <a:pt x="108" y="34"/>
                      <a:pt x="108" y="32"/>
                      <a:pt x="107" y="31"/>
                    </a:cubicBezTo>
                    <a:cubicBezTo>
                      <a:pt x="107" y="31"/>
                      <a:pt x="106" y="31"/>
                      <a:pt x="105" y="31"/>
                    </a:cubicBezTo>
                    <a:cubicBezTo>
                      <a:pt x="105" y="31"/>
                      <a:pt x="105" y="30"/>
                      <a:pt x="105" y="31"/>
                    </a:cubicBezTo>
                    <a:cubicBezTo>
                      <a:pt x="105" y="31"/>
                      <a:pt x="106" y="32"/>
                      <a:pt x="106" y="32"/>
                    </a:cubicBezTo>
                    <a:cubicBezTo>
                      <a:pt x="106" y="34"/>
                      <a:pt x="106" y="34"/>
                      <a:pt x="106" y="34"/>
                    </a:cubicBezTo>
                    <a:cubicBezTo>
                      <a:pt x="106" y="34"/>
                      <a:pt x="106" y="36"/>
                      <a:pt x="106" y="37"/>
                    </a:cubicBezTo>
                    <a:cubicBezTo>
                      <a:pt x="106" y="37"/>
                      <a:pt x="106" y="39"/>
                      <a:pt x="106" y="39"/>
                    </a:cubicBezTo>
                    <a:cubicBezTo>
                      <a:pt x="106" y="39"/>
                      <a:pt x="105" y="40"/>
                      <a:pt x="105" y="41"/>
                    </a:cubicBezTo>
                    <a:cubicBezTo>
                      <a:pt x="104" y="41"/>
                      <a:pt x="101" y="41"/>
                      <a:pt x="101" y="41"/>
                    </a:cubicBezTo>
                    <a:cubicBezTo>
                      <a:pt x="101" y="41"/>
                      <a:pt x="101" y="40"/>
                      <a:pt x="100" y="39"/>
                    </a:cubicBezTo>
                    <a:cubicBezTo>
                      <a:pt x="100" y="38"/>
                      <a:pt x="98" y="38"/>
                      <a:pt x="98" y="38"/>
                    </a:cubicBezTo>
                    <a:cubicBezTo>
                      <a:pt x="97" y="37"/>
                      <a:pt x="98" y="37"/>
                      <a:pt x="97" y="36"/>
                    </a:cubicBezTo>
                    <a:cubicBezTo>
                      <a:pt x="96" y="35"/>
                      <a:pt x="97" y="35"/>
                      <a:pt x="96" y="34"/>
                    </a:cubicBezTo>
                    <a:cubicBezTo>
                      <a:pt x="95" y="33"/>
                      <a:pt x="95" y="33"/>
                      <a:pt x="95" y="33"/>
                    </a:cubicBezTo>
                    <a:cubicBezTo>
                      <a:pt x="95" y="33"/>
                      <a:pt x="93" y="32"/>
                      <a:pt x="94" y="34"/>
                    </a:cubicBezTo>
                    <a:cubicBezTo>
                      <a:pt x="94" y="35"/>
                      <a:pt x="93" y="36"/>
                      <a:pt x="94" y="36"/>
                    </a:cubicBezTo>
                    <a:cubicBezTo>
                      <a:pt x="95" y="37"/>
                      <a:pt x="95" y="36"/>
                      <a:pt x="96" y="37"/>
                    </a:cubicBezTo>
                    <a:cubicBezTo>
                      <a:pt x="96" y="38"/>
                      <a:pt x="96" y="39"/>
                      <a:pt x="97" y="39"/>
                    </a:cubicBezTo>
                    <a:cubicBezTo>
                      <a:pt x="97" y="40"/>
                      <a:pt x="97" y="41"/>
                      <a:pt x="98" y="41"/>
                    </a:cubicBezTo>
                    <a:cubicBezTo>
                      <a:pt x="98" y="42"/>
                      <a:pt x="100" y="41"/>
                      <a:pt x="100" y="42"/>
                    </a:cubicBezTo>
                    <a:cubicBezTo>
                      <a:pt x="99" y="43"/>
                      <a:pt x="99" y="44"/>
                      <a:pt x="100" y="44"/>
                    </a:cubicBezTo>
                    <a:cubicBezTo>
                      <a:pt x="100" y="44"/>
                      <a:pt x="101" y="45"/>
                      <a:pt x="101" y="44"/>
                    </a:cubicBezTo>
                    <a:cubicBezTo>
                      <a:pt x="102" y="44"/>
                      <a:pt x="101" y="45"/>
                      <a:pt x="102" y="44"/>
                    </a:cubicBezTo>
                    <a:cubicBezTo>
                      <a:pt x="103" y="44"/>
                      <a:pt x="104" y="44"/>
                      <a:pt x="104" y="44"/>
                    </a:cubicBezTo>
                    <a:cubicBezTo>
                      <a:pt x="104" y="44"/>
                      <a:pt x="105" y="45"/>
                      <a:pt x="105" y="45"/>
                    </a:cubicBezTo>
                    <a:cubicBezTo>
                      <a:pt x="105" y="45"/>
                      <a:pt x="105" y="48"/>
                      <a:pt x="105" y="48"/>
                    </a:cubicBezTo>
                    <a:cubicBezTo>
                      <a:pt x="104" y="50"/>
                      <a:pt x="104" y="50"/>
                      <a:pt x="104" y="50"/>
                    </a:cubicBezTo>
                    <a:cubicBezTo>
                      <a:pt x="104" y="50"/>
                      <a:pt x="104" y="54"/>
                      <a:pt x="103" y="54"/>
                    </a:cubicBezTo>
                    <a:cubicBezTo>
                      <a:pt x="103" y="54"/>
                      <a:pt x="102" y="55"/>
                      <a:pt x="101" y="56"/>
                    </a:cubicBezTo>
                    <a:cubicBezTo>
                      <a:pt x="101" y="56"/>
                      <a:pt x="101" y="59"/>
                      <a:pt x="101" y="59"/>
                    </a:cubicBezTo>
                    <a:cubicBezTo>
                      <a:pt x="100" y="60"/>
                      <a:pt x="100" y="60"/>
                      <a:pt x="100" y="60"/>
                    </a:cubicBezTo>
                    <a:cubicBezTo>
                      <a:pt x="100" y="60"/>
                      <a:pt x="100" y="62"/>
                      <a:pt x="100" y="62"/>
                    </a:cubicBezTo>
                    <a:cubicBezTo>
                      <a:pt x="100" y="63"/>
                      <a:pt x="100" y="65"/>
                      <a:pt x="100" y="66"/>
                    </a:cubicBezTo>
                    <a:cubicBezTo>
                      <a:pt x="100" y="67"/>
                      <a:pt x="98" y="68"/>
                      <a:pt x="98" y="68"/>
                    </a:cubicBezTo>
                    <a:cubicBezTo>
                      <a:pt x="98" y="68"/>
                      <a:pt x="100" y="70"/>
                      <a:pt x="99" y="70"/>
                    </a:cubicBezTo>
                    <a:cubicBezTo>
                      <a:pt x="98" y="70"/>
                      <a:pt x="97" y="72"/>
                      <a:pt x="97" y="72"/>
                    </a:cubicBezTo>
                    <a:cubicBezTo>
                      <a:pt x="97" y="73"/>
                      <a:pt x="97" y="74"/>
                      <a:pt x="96" y="74"/>
                    </a:cubicBezTo>
                    <a:cubicBezTo>
                      <a:pt x="95" y="74"/>
                      <a:pt x="94" y="74"/>
                      <a:pt x="94" y="74"/>
                    </a:cubicBezTo>
                    <a:cubicBezTo>
                      <a:pt x="94" y="75"/>
                      <a:pt x="94" y="76"/>
                      <a:pt x="94" y="76"/>
                    </a:cubicBezTo>
                    <a:cubicBezTo>
                      <a:pt x="92" y="79"/>
                      <a:pt x="92" y="79"/>
                      <a:pt x="92" y="79"/>
                    </a:cubicBezTo>
                    <a:cubicBezTo>
                      <a:pt x="90" y="81"/>
                      <a:pt x="90" y="81"/>
                      <a:pt x="90" y="81"/>
                    </a:cubicBezTo>
                    <a:cubicBezTo>
                      <a:pt x="90" y="81"/>
                      <a:pt x="90" y="83"/>
                      <a:pt x="89" y="83"/>
                    </a:cubicBezTo>
                    <a:cubicBezTo>
                      <a:pt x="88" y="83"/>
                      <a:pt x="86" y="84"/>
                      <a:pt x="85" y="85"/>
                    </a:cubicBezTo>
                    <a:cubicBezTo>
                      <a:pt x="85" y="85"/>
                      <a:pt x="83" y="86"/>
                      <a:pt x="82" y="86"/>
                    </a:cubicBezTo>
                    <a:cubicBezTo>
                      <a:pt x="82" y="86"/>
                      <a:pt x="83" y="88"/>
                      <a:pt x="82" y="86"/>
                    </a:cubicBezTo>
                    <a:cubicBezTo>
                      <a:pt x="81" y="84"/>
                      <a:pt x="82" y="85"/>
                      <a:pt x="81" y="83"/>
                    </a:cubicBezTo>
                    <a:cubicBezTo>
                      <a:pt x="80" y="81"/>
                      <a:pt x="80" y="83"/>
                      <a:pt x="80" y="81"/>
                    </a:cubicBezTo>
                    <a:cubicBezTo>
                      <a:pt x="80" y="79"/>
                      <a:pt x="80" y="81"/>
                      <a:pt x="80" y="79"/>
                    </a:cubicBezTo>
                    <a:cubicBezTo>
                      <a:pt x="80" y="78"/>
                      <a:pt x="80" y="79"/>
                      <a:pt x="79" y="77"/>
                    </a:cubicBezTo>
                    <a:cubicBezTo>
                      <a:pt x="79" y="76"/>
                      <a:pt x="79" y="76"/>
                      <a:pt x="78" y="75"/>
                    </a:cubicBezTo>
                    <a:cubicBezTo>
                      <a:pt x="77" y="74"/>
                      <a:pt x="76" y="75"/>
                      <a:pt x="76" y="73"/>
                    </a:cubicBezTo>
                    <a:cubicBezTo>
                      <a:pt x="77" y="72"/>
                      <a:pt x="77" y="73"/>
                      <a:pt x="77" y="72"/>
                    </a:cubicBezTo>
                    <a:cubicBezTo>
                      <a:pt x="77" y="70"/>
                      <a:pt x="77" y="70"/>
                      <a:pt x="78" y="69"/>
                    </a:cubicBezTo>
                    <a:cubicBezTo>
                      <a:pt x="79" y="68"/>
                      <a:pt x="80" y="68"/>
                      <a:pt x="80" y="67"/>
                    </a:cubicBezTo>
                    <a:cubicBezTo>
                      <a:pt x="80" y="66"/>
                      <a:pt x="80" y="66"/>
                      <a:pt x="79" y="65"/>
                    </a:cubicBezTo>
                    <a:cubicBezTo>
                      <a:pt x="79" y="64"/>
                      <a:pt x="78" y="63"/>
                      <a:pt x="78" y="63"/>
                    </a:cubicBezTo>
                    <a:cubicBezTo>
                      <a:pt x="78" y="63"/>
                      <a:pt x="78" y="63"/>
                      <a:pt x="77" y="62"/>
                    </a:cubicBezTo>
                    <a:cubicBezTo>
                      <a:pt x="76" y="61"/>
                      <a:pt x="76" y="60"/>
                      <a:pt x="76" y="60"/>
                    </a:cubicBezTo>
                    <a:cubicBezTo>
                      <a:pt x="76" y="60"/>
                      <a:pt x="76" y="57"/>
                      <a:pt x="76" y="56"/>
                    </a:cubicBezTo>
                    <a:cubicBezTo>
                      <a:pt x="76" y="55"/>
                      <a:pt x="75" y="57"/>
                      <a:pt x="76" y="55"/>
                    </a:cubicBezTo>
                    <a:cubicBezTo>
                      <a:pt x="76" y="53"/>
                      <a:pt x="76" y="52"/>
                      <a:pt x="76" y="52"/>
                    </a:cubicBezTo>
                    <a:cubicBezTo>
                      <a:pt x="76" y="52"/>
                      <a:pt x="74" y="51"/>
                      <a:pt x="73" y="51"/>
                    </a:cubicBezTo>
                    <a:cubicBezTo>
                      <a:pt x="73" y="51"/>
                      <a:pt x="73" y="52"/>
                      <a:pt x="72" y="52"/>
                    </a:cubicBezTo>
                    <a:cubicBezTo>
                      <a:pt x="70" y="51"/>
                      <a:pt x="71" y="50"/>
                      <a:pt x="70" y="50"/>
                    </a:cubicBezTo>
                    <a:cubicBezTo>
                      <a:pt x="70" y="49"/>
                      <a:pt x="69" y="49"/>
                      <a:pt x="68" y="50"/>
                    </a:cubicBezTo>
                    <a:cubicBezTo>
                      <a:pt x="68" y="50"/>
                      <a:pt x="66" y="50"/>
                      <a:pt x="65" y="51"/>
                    </a:cubicBezTo>
                    <a:cubicBezTo>
                      <a:pt x="64" y="51"/>
                      <a:pt x="64" y="51"/>
                      <a:pt x="62" y="51"/>
                    </a:cubicBezTo>
                    <a:cubicBezTo>
                      <a:pt x="61" y="51"/>
                      <a:pt x="59" y="52"/>
                      <a:pt x="58" y="51"/>
                    </a:cubicBezTo>
                    <a:cubicBezTo>
                      <a:pt x="56" y="51"/>
                      <a:pt x="56" y="51"/>
                      <a:pt x="56" y="50"/>
                    </a:cubicBezTo>
                    <a:cubicBezTo>
                      <a:pt x="55" y="49"/>
                      <a:pt x="56" y="49"/>
                      <a:pt x="55" y="48"/>
                    </a:cubicBezTo>
                    <a:cubicBezTo>
                      <a:pt x="53" y="48"/>
                      <a:pt x="53" y="48"/>
                      <a:pt x="53" y="47"/>
                    </a:cubicBezTo>
                    <a:cubicBezTo>
                      <a:pt x="53" y="46"/>
                      <a:pt x="53" y="46"/>
                      <a:pt x="53" y="45"/>
                    </a:cubicBezTo>
                    <a:cubicBezTo>
                      <a:pt x="52" y="44"/>
                      <a:pt x="53" y="46"/>
                      <a:pt x="52" y="44"/>
                    </a:cubicBezTo>
                    <a:cubicBezTo>
                      <a:pt x="50" y="42"/>
                      <a:pt x="50" y="44"/>
                      <a:pt x="50" y="42"/>
                    </a:cubicBezTo>
                    <a:cubicBezTo>
                      <a:pt x="51" y="41"/>
                      <a:pt x="51" y="42"/>
                      <a:pt x="51" y="40"/>
                    </a:cubicBezTo>
                    <a:cubicBezTo>
                      <a:pt x="51" y="39"/>
                      <a:pt x="53" y="41"/>
                      <a:pt x="52" y="38"/>
                    </a:cubicBezTo>
                    <a:cubicBezTo>
                      <a:pt x="51" y="35"/>
                      <a:pt x="50" y="35"/>
                      <a:pt x="52" y="33"/>
                    </a:cubicBezTo>
                    <a:cubicBezTo>
                      <a:pt x="53" y="31"/>
                      <a:pt x="55" y="30"/>
                      <a:pt x="55" y="30"/>
                    </a:cubicBezTo>
                    <a:cubicBezTo>
                      <a:pt x="55" y="29"/>
                      <a:pt x="56" y="28"/>
                      <a:pt x="56" y="27"/>
                    </a:cubicBezTo>
                    <a:cubicBezTo>
                      <a:pt x="57" y="27"/>
                      <a:pt x="56" y="27"/>
                      <a:pt x="58" y="27"/>
                    </a:cubicBezTo>
                    <a:cubicBezTo>
                      <a:pt x="59" y="27"/>
                      <a:pt x="60" y="26"/>
                      <a:pt x="61" y="26"/>
                    </a:cubicBezTo>
                    <a:cubicBezTo>
                      <a:pt x="62" y="25"/>
                      <a:pt x="63" y="24"/>
                      <a:pt x="63" y="23"/>
                    </a:cubicBezTo>
                    <a:cubicBezTo>
                      <a:pt x="64" y="23"/>
                      <a:pt x="63" y="24"/>
                      <a:pt x="65" y="23"/>
                    </a:cubicBezTo>
                    <a:cubicBezTo>
                      <a:pt x="66" y="23"/>
                      <a:pt x="66" y="23"/>
                      <a:pt x="67" y="23"/>
                    </a:cubicBezTo>
                    <a:cubicBezTo>
                      <a:pt x="68" y="23"/>
                      <a:pt x="66" y="23"/>
                      <a:pt x="68" y="23"/>
                    </a:cubicBezTo>
                    <a:cubicBezTo>
                      <a:pt x="70" y="22"/>
                      <a:pt x="70" y="22"/>
                      <a:pt x="70" y="22"/>
                    </a:cubicBezTo>
                    <a:cubicBezTo>
                      <a:pt x="71" y="22"/>
                      <a:pt x="71" y="23"/>
                      <a:pt x="72" y="23"/>
                    </a:cubicBezTo>
                    <a:cubicBezTo>
                      <a:pt x="72" y="23"/>
                      <a:pt x="72" y="21"/>
                      <a:pt x="72" y="23"/>
                    </a:cubicBezTo>
                    <a:cubicBezTo>
                      <a:pt x="73" y="25"/>
                      <a:pt x="72" y="26"/>
                      <a:pt x="73" y="26"/>
                    </a:cubicBezTo>
                    <a:cubicBezTo>
                      <a:pt x="75" y="26"/>
                      <a:pt x="73" y="26"/>
                      <a:pt x="75" y="26"/>
                    </a:cubicBezTo>
                    <a:cubicBezTo>
                      <a:pt x="76" y="26"/>
                      <a:pt x="76" y="26"/>
                      <a:pt x="77" y="27"/>
                    </a:cubicBezTo>
                    <a:cubicBezTo>
                      <a:pt x="77" y="27"/>
                      <a:pt x="78" y="27"/>
                      <a:pt x="79" y="27"/>
                    </a:cubicBezTo>
                    <a:cubicBezTo>
                      <a:pt x="80" y="27"/>
                      <a:pt x="79" y="29"/>
                      <a:pt x="80" y="27"/>
                    </a:cubicBezTo>
                    <a:cubicBezTo>
                      <a:pt x="82" y="26"/>
                      <a:pt x="79" y="26"/>
                      <a:pt x="82" y="26"/>
                    </a:cubicBezTo>
                    <a:cubicBezTo>
                      <a:pt x="85" y="26"/>
                      <a:pt x="85" y="27"/>
                      <a:pt x="86" y="26"/>
                    </a:cubicBezTo>
                    <a:cubicBezTo>
                      <a:pt x="86" y="26"/>
                      <a:pt x="86" y="27"/>
                      <a:pt x="88" y="26"/>
                    </a:cubicBezTo>
                    <a:cubicBezTo>
                      <a:pt x="89" y="25"/>
                      <a:pt x="89" y="25"/>
                      <a:pt x="90" y="26"/>
                    </a:cubicBezTo>
                    <a:cubicBezTo>
                      <a:pt x="90" y="26"/>
                      <a:pt x="90" y="27"/>
                      <a:pt x="91" y="26"/>
                    </a:cubicBezTo>
                    <a:cubicBezTo>
                      <a:pt x="91" y="25"/>
                      <a:pt x="92" y="25"/>
                      <a:pt x="91" y="24"/>
                    </a:cubicBezTo>
                    <a:cubicBezTo>
                      <a:pt x="89" y="24"/>
                      <a:pt x="89" y="24"/>
                      <a:pt x="88" y="23"/>
                    </a:cubicBezTo>
                    <a:cubicBezTo>
                      <a:pt x="88" y="22"/>
                      <a:pt x="90" y="23"/>
                      <a:pt x="88" y="22"/>
                    </a:cubicBezTo>
                    <a:cubicBezTo>
                      <a:pt x="87" y="22"/>
                      <a:pt x="87" y="22"/>
                      <a:pt x="86" y="22"/>
                    </a:cubicBezTo>
                    <a:cubicBezTo>
                      <a:pt x="84" y="21"/>
                      <a:pt x="83" y="23"/>
                      <a:pt x="83" y="22"/>
                    </a:cubicBezTo>
                    <a:cubicBezTo>
                      <a:pt x="83" y="21"/>
                      <a:pt x="80" y="23"/>
                      <a:pt x="83" y="21"/>
                    </a:cubicBezTo>
                    <a:cubicBezTo>
                      <a:pt x="85" y="19"/>
                      <a:pt x="84" y="18"/>
                      <a:pt x="85" y="18"/>
                    </a:cubicBezTo>
                    <a:cubicBezTo>
                      <a:pt x="87" y="19"/>
                      <a:pt x="86" y="20"/>
                      <a:pt x="87" y="19"/>
                    </a:cubicBezTo>
                    <a:cubicBezTo>
                      <a:pt x="88" y="18"/>
                      <a:pt x="90" y="18"/>
                      <a:pt x="88" y="17"/>
                    </a:cubicBezTo>
                    <a:cubicBezTo>
                      <a:pt x="86" y="16"/>
                      <a:pt x="88" y="16"/>
                      <a:pt x="86" y="15"/>
                    </a:cubicBezTo>
                    <a:cubicBezTo>
                      <a:pt x="84" y="14"/>
                      <a:pt x="83" y="18"/>
                      <a:pt x="82" y="18"/>
                    </a:cubicBezTo>
                    <a:cubicBezTo>
                      <a:pt x="81" y="17"/>
                      <a:pt x="81" y="17"/>
                      <a:pt x="80" y="17"/>
                    </a:cubicBezTo>
                    <a:cubicBezTo>
                      <a:pt x="80" y="17"/>
                      <a:pt x="80" y="19"/>
                      <a:pt x="80" y="20"/>
                    </a:cubicBezTo>
                    <a:cubicBezTo>
                      <a:pt x="79" y="21"/>
                      <a:pt x="80" y="21"/>
                      <a:pt x="79" y="20"/>
                    </a:cubicBezTo>
                    <a:cubicBezTo>
                      <a:pt x="77" y="20"/>
                      <a:pt x="81" y="20"/>
                      <a:pt x="77" y="18"/>
                    </a:cubicBezTo>
                    <a:cubicBezTo>
                      <a:pt x="73" y="17"/>
                      <a:pt x="72" y="17"/>
                      <a:pt x="71" y="18"/>
                    </a:cubicBezTo>
                    <a:cubicBezTo>
                      <a:pt x="71" y="18"/>
                      <a:pt x="70" y="18"/>
                      <a:pt x="70" y="19"/>
                    </a:cubicBezTo>
                    <a:cubicBezTo>
                      <a:pt x="69" y="19"/>
                      <a:pt x="71" y="20"/>
                      <a:pt x="69" y="19"/>
                    </a:cubicBezTo>
                    <a:cubicBezTo>
                      <a:pt x="68" y="18"/>
                      <a:pt x="66" y="20"/>
                      <a:pt x="66" y="20"/>
                    </a:cubicBezTo>
                    <a:cubicBezTo>
                      <a:pt x="66" y="20"/>
                      <a:pt x="66" y="19"/>
                      <a:pt x="65" y="20"/>
                    </a:cubicBezTo>
                    <a:cubicBezTo>
                      <a:pt x="64" y="20"/>
                      <a:pt x="63" y="21"/>
                      <a:pt x="62" y="21"/>
                    </a:cubicBezTo>
                    <a:cubicBezTo>
                      <a:pt x="61" y="20"/>
                      <a:pt x="60" y="21"/>
                      <a:pt x="61" y="19"/>
                    </a:cubicBezTo>
                    <a:cubicBezTo>
                      <a:pt x="63" y="17"/>
                      <a:pt x="62" y="18"/>
                      <a:pt x="64" y="17"/>
                    </a:cubicBezTo>
                    <a:cubicBezTo>
                      <a:pt x="66" y="16"/>
                      <a:pt x="69" y="16"/>
                      <a:pt x="66" y="16"/>
                    </a:cubicBezTo>
                    <a:cubicBezTo>
                      <a:pt x="63" y="15"/>
                      <a:pt x="68" y="15"/>
                      <a:pt x="64" y="13"/>
                    </a:cubicBezTo>
                    <a:cubicBezTo>
                      <a:pt x="60" y="11"/>
                      <a:pt x="60" y="14"/>
                      <a:pt x="60" y="11"/>
                    </a:cubicBezTo>
                    <a:cubicBezTo>
                      <a:pt x="61" y="9"/>
                      <a:pt x="60" y="9"/>
                      <a:pt x="59" y="9"/>
                    </a:cubicBezTo>
                    <a:cubicBezTo>
                      <a:pt x="59" y="9"/>
                      <a:pt x="56" y="10"/>
                      <a:pt x="55" y="10"/>
                    </a:cubicBezTo>
                    <a:cubicBezTo>
                      <a:pt x="54" y="10"/>
                      <a:pt x="55" y="11"/>
                      <a:pt x="54" y="10"/>
                    </a:cubicBezTo>
                    <a:cubicBezTo>
                      <a:pt x="52" y="9"/>
                      <a:pt x="51" y="10"/>
                      <a:pt x="52" y="9"/>
                    </a:cubicBezTo>
                    <a:cubicBezTo>
                      <a:pt x="53" y="7"/>
                      <a:pt x="53" y="7"/>
                      <a:pt x="54" y="6"/>
                    </a:cubicBezTo>
                    <a:cubicBezTo>
                      <a:pt x="55" y="5"/>
                      <a:pt x="55" y="2"/>
                      <a:pt x="57" y="3"/>
                    </a:cubicBezTo>
                    <a:cubicBezTo>
                      <a:pt x="60" y="4"/>
                      <a:pt x="59" y="4"/>
                      <a:pt x="61" y="4"/>
                    </a:cubicBezTo>
                    <a:cubicBezTo>
                      <a:pt x="63" y="4"/>
                      <a:pt x="64" y="4"/>
                      <a:pt x="64" y="3"/>
                    </a:cubicBezTo>
                    <a:cubicBezTo>
                      <a:pt x="64" y="3"/>
                      <a:pt x="62" y="2"/>
                      <a:pt x="62" y="2"/>
                    </a:cubicBezTo>
                    <a:cubicBezTo>
                      <a:pt x="62" y="2"/>
                      <a:pt x="61" y="2"/>
                      <a:pt x="61" y="2"/>
                    </a:cubicBezTo>
                    <a:cubicBezTo>
                      <a:pt x="61" y="1"/>
                      <a:pt x="62" y="0"/>
                      <a:pt x="62" y="0"/>
                    </a:cubicBezTo>
                    <a:cubicBezTo>
                      <a:pt x="61" y="0"/>
                      <a:pt x="61" y="0"/>
                      <a:pt x="61" y="0"/>
                    </a:cubicBezTo>
                    <a:cubicBezTo>
                      <a:pt x="61" y="0"/>
                      <a:pt x="54" y="0"/>
                      <a:pt x="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07" name="组合 106"/>
          <p:cNvGrpSpPr/>
          <p:nvPr/>
        </p:nvGrpSpPr>
        <p:grpSpPr>
          <a:xfrm>
            <a:off x="3843810" y="4620739"/>
            <a:ext cx="609409" cy="609442"/>
            <a:chOff x="4054018" y="4873168"/>
            <a:chExt cx="642736" cy="642736"/>
          </a:xfrm>
        </p:grpSpPr>
        <p:sp>
          <p:nvSpPr>
            <p:cNvPr id="8" name="Oval 3722"/>
            <p:cNvSpPr>
              <a:spLocks noChangeArrowheads="1"/>
            </p:cNvSpPr>
            <p:nvPr/>
          </p:nvSpPr>
          <p:spPr bwMode="auto">
            <a:xfrm>
              <a:off x="4054018" y="4873168"/>
              <a:ext cx="642736" cy="6427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4180427" y="4957442"/>
              <a:ext cx="389919" cy="474188"/>
              <a:chOff x="4187345" y="4696860"/>
              <a:chExt cx="389919" cy="474188"/>
            </a:xfrm>
          </p:grpSpPr>
          <p:sp>
            <p:nvSpPr>
              <p:cNvPr id="60" name="Freeform 3774"/>
              <p:cNvSpPr>
                <a:spLocks noEditPoints="1"/>
              </p:cNvSpPr>
              <p:nvPr/>
            </p:nvSpPr>
            <p:spPr bwMode="auto">
              <a:xfrm>
                <a:off x="4252753" y="4696860"/>
                <a:ext cx="217599" cy="221373"/>
              </a:xfrm>
              <a:custGeom>
                <a:avLst/>
                <a:gdLst>
                  <a:gd name="T0" fmla="*/ 137 w 173"/>
                  <a:gd name="T1" fmla="*/ 176 h 176"/>
                  <a:gd name="T2" fmla="*/ 119 w 173"/>
                  <a:gd name="T3" fmla="*/ 131 h 176"/>
                  <a:gd name="T4" fmla="*/ 55 w 173"/>
                  <a:gd name="T5" fmla="*/ 131 h 176"/>
                  <a:gd name="T6" fmla="*/ 36 w 173"/>
                  <a:gd name="T7" fmla="*/ 176 h 176"/>
                  <a:gd name="T8" fmla="*/ 0 w 173"/>
                  <a:gd name="T9" fmla="*/ 176 h 176"/>
                  <a:gd name="T10" fmla="*/ 74 w 173"/>
                  <a:gd name="T11" fmla="*/ 0 h 176"/>
                  <a:gd name="T12" fmla="*/ 100 w 173"/>
                  <a:gd name="T13" fmla="*/ 0 h 176"/>
                  <a:gd name="T14" fmla="*/ 173 w 173"/>
                  <a:gd name="T15" fmla="*/ 176 h 176"/>
                  <a:gd name="T16" fmla="*/ 137 w 173"/>
                  <a:gd name="T17" fmla="*/ 176 h 176"/>
                  <a:gd name="T18" fmla="*/ 85 w 173"/>
                  <a:gd name="T19" fmla="*/ 45 h 176"/>
                  <a:gd name="T20" fmla="*/ 67 w 173"/>
                  <a:gd name="T21" fmla="*/ 100 h 176"/>
                  <a:gd name="T22" fmla="*/ 104 w 173"/>
                  <a:gd name="T23" fmla="*/ 100 h 176"/>
                  <a:gd name="T24" fmla="*/ 85 w 173"/>
                  <a:gd name="T25" fmla="*/ 45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3" h="176">
                    <a:moveTo>
                      <a:pt x="137" y="176"/>
                    </a:moveTo>
                    <a:lnTo>
                      <a:pt x="119" y="131"/>
                    </a:lnTo>
                    <a:lnTo>
                      <a:pt x="55" y="131"/>
                    </a:lnTo>
                    <a:lnTo>
                      <a:pt x="36" y="176"/>
                    </a:lnTo>
                    <a:lnTo>
                      <a:pt x="0" y="176"/>
                    </a:lnTo>
                    <a:lnTo>
                      <a:pt x="74" y="0"/>
                    </a:lnTo>
                    <a:lnTo>
                      <a:pt x="100" y="0"/>
                    </a:lnTo>
                    <a:lnTo>
                      <a:pt x="173" y="176"/>
                    </a:lnTo>
                    <a:lnTo>
                      <a:pt x="137" y="176"/>
                    </a:lnTo>
                    <a:close/>
                    <a:moveTo>
                      <a:pt x="85" y="45"/>
                    </a:moveTo>
                    <a:lnTo>
                      <a:pt x="67" y="100"/>
                    </a:lnTo>
                    <a:lnTo>
                      <a:pt x="104" y="100"/>
                    </a:lnTo>
                    <a:lnTo>
                      <a:pt x="85" y="4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1" name="Freeform 3775"/>
              <p:cNvSpPr>
                <a:spLocks noEditPoints="1"/>
              </p:cNvSpPr>
              <p:nvPr/>
            </p:nvSpPr>
            <p:spPr bwMode="auto">
              <a:xfrm>
                <a:off x="4187345" y="4944645"/>
                <a:ext cx="143390" cy="222631"/>
              </a:xfrm>
              <a:custGeom>
                <a:avLst/>
                <a:gdLst>
                  <a:gd name="T0" fmla="*/ 20 w 48"/>
                  <a:gd name="T1" fmla="*/ 75 h 75"/>
                  <a:gd name="T2" fmla="*/ 0 w 48"/>
                  <a:gd name="T3" fmla="*/ 75 h 75"/>
                  <a:gd name="T4" fmla="*/ 0 w 48"/>
                  <a:gd name="T5" fmla="*/ 0 h 75"/>
                  <a:gd name="T6" fmla="*/ 15 w 48"/>
                  <a:gd name="T7" fmla="*/ 0 h 75"/>
                  <a:gd name="T8" fmla="*/ 35 w 48"/>
                  <a:gd name="T9" fmla="*/ 4 h 75"/>
                  <a:gd name="T10" fmla="*/ 44 w 48"/>
                  <a:gd name="T11" fmla="*/ 20 h 75"/>
                  <a:gd name="T12" fmla="*/ 36 w 48"/>
                  <a:gd name="T13" fmla="*/ 34 h 75"/>
                  <a:gd name="T14" fmla="*/ 48 w 48"/>
                  <a:gd name="T15" fmla="*/ 53 h 75"/>
                  <a:gd name="T16" fmla="*/ 20 w 48"/>
                  <a:gd name="T17" fmla="*/ 75 h 75"/>
                  <a:gd name="T18" fmla="*/ 19 w 48"/>
                  <a:gd name="T19" fmla="*/ 14 h 75"/>
                  <a:gd name="T20" fmla="*/ 14 w 48"/>
                  <a:gd name="T21" fmla="*/ 14 h 75"/>
                  <a:gd name="T22" fmla="*/ 14 w 48"/>
                  <a:gd name="T23" fmla="*/ 29 h 75"/>
                  <a:gd name="T24" fmla="*/ 18 w 48"/>
                  <a:gd name="T25" fmla="*/ 29 h 75"/>
                  <a:gd name="T26" fmla="*/ 30 w 48"/>
                  <a:gd name="T27" fmla="*/ 21 h 75"/>
                  <a:gd name="T28" fmla="*/ 19 w 48"/>
                  <a:gd name="T29" fmla="*/ 14 h 75"/>
                  <a:gd name="T30" fmla="*/ 20 w 48"/>
                  <a:gd name="T31" fmla="*/ 43 h 75"/>
                  <a:gd name="T32" fmla="*/ 14 w 48"/>
                  <a:gd name="T33" fmla="*/ 43 h 75"/>
                  <a:gd name="T34" fmla="*/ 14 w 48"/>
                  <a:gd name="T35" fmla="*/ 62 h 75"/>
                  <a:gd name="T36" fmla="*/ 21 w 48"/>
                  <a:gd name="T37" fmla="*/ 62 h 75"/>
                  <a:gd name="T38" fmla="*/ 34 w 48"/>
                  <a:gd name="T39" fmla="*/ 52 h 75"/>
                  <a:gd name="T40" fmla="*/ 20 w 48"/>
                  <a:gd name="T41" fmla="*/ 43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8" h="75">
                    <a:moveTo>
                      <a:pt x="20" y="75"/>
                    </a:moveTo>
                    <a:cubicBezTo>
                      <a:pt x="0" y="75"/>
                      <a:pt x="0" y="75"/>
                      <a:pt x="0" y="75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26" y="0"/>
                      <a:pt x="31" y="1"/>
                      <a:pt x="35" y="4"/>
                    </a:cubicBezTo>
                    <a:cubicBezTo>
                      <a:pt x="41" y="7"/>
                      <a:pt x="44" y="13"/>
                      <a:pt x="44" y="20"/>
                    </a:cubicBezTo>
                    <a:cubicBezTo>
                      <a:pt x="44" y="27"/>
                      <a:pt x="42" y="31"/>
                      <a:pt x="36" y="34"/>
                    </a:cubicBezTo>
                    <a:cubicBezTo>
                      <a:pt x="45" y="38"/>
                      <a:pt x="48" y="44"/>
                      <a:pt x="48" y="53"/>
                    </a:cubicBezTo>
                    <a:cubicBezTo>
                      <a:pt x="48" y="66"/>
                      <a:pt x="39" y="75"/>
                      <a:pt x="20" y="75"/>
                    </a:cubicBezTo>
                    <a:close/>
                    <a:moveTo>
                      <a:pt x="19" y="14"/>
                    </a:moveTo>
                    <a:cubicBezTo>
                      <a:pt x="14" y="14"/>
                      <a:pt x="14" y="14"/>
                      <a:pt x="14" y="14"/>
                    </a:cubicBezTo>
                    <a:cubicBezTo>
                      <a:pt x="14" y="29"/>
                      <a:pt x="14" y="29"/>
                      <a:pt x="14" y="29"/>
                    </a:cubicBezTo>
                    <a:cubicBezTo>
                      <a:pt x="18" y="29"/>
                      <a:pt x="18" y="29"/>
                      <a:pt x="18" y="29"/>
                    </a:cubicBezTo>
                    <a:cubicBezTo>
                      <a:pt x="27" y="29"/>
                      <a:pt x="30" y="27"/>
                      <a:pt x="30" y="21"/>
                    </a:cubicBezTo>
                    <a:cubicBezTo>
                      <a:pt x="30" y="16"/>
                      <a:pt x="27" y="14"/>
                      <a:pt x="19" y="14"/>
                    </a:cubicBezTo>
                    <a:close/>
                    <a:moveTo>
                      <a:pt x="20" y="43"/>
                    </a:moveTo>
                    <a:cubicBezTo>
                      <a:pt x="14" y="43"/>
                      <a:pt x="14" y="43"/>
                      <a:pt x="14" y="43"/>
                    </a:cubicBezTo>
                    <a:cubicBezTo>
                      <a:pt x="14" y="62"/>
                      <a:pt x="14" y="62"/>
                      <a:pt x="14" y="62"/>
                    </a:cubicBezTo>
                    <a:cubicBezTo>
                      <a:pt x="21" y="62"/>
                      <a:pt x="21" y="62"/>
                      <a:pt x="21" y="62"/>
                    </a:cubicBezTo>
                    <a:cubicBezTo>
                      <a:pt x="30" y="62"/>
                      <a:pt x="34" y="59"/>
                      <a:pt x="34" y="52"/>
                    </a:cubicBezTo>
                    <a:cubicBezTo>
                      <a:pt x="34" y="46"/>
                      <a:pt x="30" y="43"/>
                      <a:pt x="20" y="4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2" name="Freeform 3776"/>
              <p:cNvSpPr/>
              <p:nvPr/>
            </p:nvSpPr>
            <p:spPr bwMode="auto">
              <a:xfrm>
                <a:off x="4357148" y="4940871"/>
                <a:ext cx="220116" cy="230177"/>
              </a:xfrm>
              <a:custGeom>
                <a:avLst/>
                <a:gdLst>
                  <a:gd name="T0" fmla="*/ 39 w 74"/>
                  <a:gd name="T1" fmla="*/ 77 h 77"/>
                  <a:gd name="T2" fmla="*/ 0 w 74"/>
                  <a:gd name="T3" fmla="*/ 38 h 77"/>
                  <a:gd name="T4" fmla="*/ 39 w 74"/>
                  <a:gd name="T5" fmla="*/ 0 h 77"/>
                  <a:gd name="T6" fmla="*/ 74 w 74"/>
                  <a:gd name="T7" fmla="*/ 23 h 77"/>
                  <a:gd name="T8" fmla="*/ 58 w 74"/>
                  <a:gd name="T9" fmla="*/ 23 h 77"/>
                  <a:gd name="T10" fmla="*/ 39 w 74"/>
                  <a:gd name="T11" fmla="*/ 13 h 77"/>
                  <a:gd name="T12" fmla="*/ 14 w 74"/>
                  <a:gd name="T13" fmla="*/ 38 h 77"/>
                  <a:gd name="T14" fmla="*/ 39 w 74"/>
                  <a:gd name="T15" fmla="*/ 64 h 77"/>
                  <a:gd name="T16" fmla="*/ 58 w 74"/>
                  <a:gd name="T17" fmla="*/ 55 h 77"/>
                  <a:gd name="T18" fmla="*/ 74 w 74"/>
                  <a:gd name="T19" fmla="*/ 55 h 77"/>
                  <a:gd name="T20" fmla="*/ 39 w 74"/>
                  <a:gd name="T21" fmla="*/ 7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4" h="77">
                    <a:moveTo>
                      <a:pt x="39" y="77"/>
                    </a:moveTo>
                    <a:cubicBezTo>
                      <a:pt x="18" y="77"/>
                      <a:pt x="0" y="60"/>
                      <a:pt x="0" y="38"/>
                    </a:cubicBezTo>
                    <a:cubicBezTo>
                      <a:pt x="0" y="17"/>
                      <a:pt x="17" y="0"/>
                      <a:pt x="39" y="0"/>
                    </a:cubicBezTo>
                    <a:cubicBezTo>
                      <a:pt x="54" y="0"/>
                      <a:pt x="67" y="8"/>
                      <a:pt x="74" y="23"/>
                    </a:cubicBezTo>
                    <a:cubicBezTo>
                      <a:pt x="58" y="23"/>
                      <a:pt x="58" y="23"/>
                      <a:pt x="58" y="23"/>
                    </a:cubicBezTo>
                    <a:cubicBezTo>
                      <a:pt x="53" y="16"/>
                      <a:pt x="48" y="13"/>
                      <a:pt x="39" y="13"/>
                    </a:cubicBezTo>
                    <a:cubicBezTo>
                      <a:pt x="25" y="13"/>
                      <a:pt x="14" y="24"/>
                      <a:pt x="14" y="38"/>
                    </a:cubicBezTo>
                    <a:cubicBezTo>
                      <a:pt x="14" y="52"/>
                      <a:pt x="25" y="64"/>
                      <a:pt x="39" y="64"/>
                    </a:cubicBezTo>
                    <a:cubicBezTo>
                      <a:pt x="46" y="64"/>
                      <a:pt x="52" y="61"/>
                      <a:pt x="58" y="55"/>
                    </a:cubicBezTo>
                    <a:cubicBezTo>
                      <a:pt x="74" y="55"/>
                      <a:pt x="74" y="55"/>
                      <a:pt x="74" y="55"/>
                    </a:cubicBezTo>
                    <a:cubicBezTo>
                      <a:pt x="68" y="69"/>
                      <a:pt x="55" y="77"/>
                      <a:pt x="39" y="7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04" name="组合 103"/>
          <p:cNvGrpSpPr/>
          <p:nvPr/>
        </p:nvGrpSpPr>
        <p:grpSpPr>
          <a:xfrm>
            <a:off x="8030964" y="3042866"/>
            <a:ext cx="716741" cy="716781"/>
            <a:chOff x="8470157" y="3209097"/>
            <a:chExt cx="755938" cy="755938"/>
          </a:xfrm>
        </p:grpSpPr>
        <p:sp>
          <p:nvSpPr>
            <p:cNvPr id="29" name="Oval 3743"/>
            <p:cNvSpPr>
              <a:spLocks noChangeArrowheads="1"/>
            </p:cNvSpPr>
            <p:nvPr/>
          </p:nvSpPr>
          <p:spPr bwMode="auto">
            <a:xfrm>
              <a:off x="8470157" y="3209097"/>
              <a:ext cx="755938" cy="75593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91" name="组合 90"/>
            <p:cNvGrpSpPr/>
            <p:nvPr/>
          </p:nvGrpSpPr>
          <p:grpSpPr>
            <a:xfrm>
              <a:off x="8593421" y="3417263"/>
              <a:ext cx="509410" cy="339606"/>
              <a:chOff x="8609773" y="3176177"/>
              <a:chExt cx="509410" cy="339606"/>
            </a:xfrm>
          </p:grpSpPr>
          <p:sp>
            <p:nvSpPr>
              <p:cNvPr id="63" name="Freeform 3777"/>
              <p:cNvSpPr>
                <a:spLocks noEditPoints="1"/>
              </p:cNvSpPr>
              <p:nvPr/>
            </p:nvSpPr>
            <p:spPr bwMode="auto">
              <a:xfrm>
                <a:off x="8609773" y="3176177"/>
                <a:ext cx="509410" cy="339606"/>
              </a:xfrm>
              <a:custGeom>
                <a:avLst/>
                <a:gdLst>
                  <a:gd name="T0" fmla="*/ 0 w 405"/>
                  <a:gd name="T1" fmla="*/ 0 h 270"/>
                  <a:gd name="T2" fmla="*/ 0 w 405"/>
                  <a:gd name="T3" fmla="*/ 270 h 270"/>
                  <a:gd name="T4" fmla="*/ 405 w 405"/>
                  <a:gd name="T5" fmla="*/ 270 h 270"/>
                  <a:gd name="T6" fmla="*/ 405 w 405"/>
                  <a:gd name="T7" fmla="*/ 0 h 270"/>
                  <a:gd name="T8" fmla="*/ 0 w 405"/>
                  <a:gd name="T9" fmla="*/ 0 h 270"/>
                  <a:gd name="T10" fmla="*/ 379 w 405"/>
                  <a:gd name="T11" fmla="*/ 246 h 270"/>
                  <a:gd name="T12" fmla="*/ 26 w 405"/>
                  <a:gd name="T13" fmla="*/ 246 h 270"/>
                  <a:gd name="T14" fmla="*/ 26 w 405"/>
                  <a:gd name="T15" fmla="*/ 24 h 270"/>
                  <a:gd name="T16" fmla="*/ 379 w 405"/>
                  <a:gd name="T17" fmla="*/ 24 h 270"/>
                  <a:gd name="T18" fmla="*/ 379 w 405"/>
                  <a:gd name="T19" fmla="*/ 246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05" h="270">
                    <a:moveTo>
                      <a:pt x="0" y="0"/>
                    </a:moveTo>
                    <a:lnTo>
                      <a:pt x="0" y="270"/>
                    </a:lnTo>
                    <a:lnTo>
                      <a:pt x="405" y="270"/>
                    </a:lnTo>
                    <a:lnTo>
                      <a:pt x="405" y="0"/>
                    </a:lnTo>
                    <a:lnTo>
                      <a:pt x="0" y="0"/>
                    </a:lnTo>
                    <a:close/>
                    <a:moveTo>
                      <a:pt x="379" y="246"/>
                    </a:moveTo>
                    <a:lnTo>
                      <a:pt x="26" y="246"/>
                    </a:lnTo>
                    <a:lnTo>
                      <a:pt x="26" y="24"/>
                    </a:lnTo>
                    <a:lnTo>
                      <a:pt x="379" y="24"/>
                    </a:lnTo>
                    <a:lnTo>
                      <a:pt x="379" y="2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4" name="Freeform 3778"/>
              <p:cNvSpPr/>
              <p:nvPr/>
            </p:nvSpPr>
            <p:spPr bwMode="auto">
              <a:xfrm>
                <a:off x="8677694" y="3265481"/>
                <a:ext cx="47797" cy="152194"/>
              </a:xfrm>
              <a:custGeom>
                <a:avLst/>
                <a:gdLst>
                  <a:gd name="T0" fmla="*/ 17 w 38"/>
                  <a:gd name="T1" fmla="*/ 121 h 121"/>
                  <a:gd name="T2" fmla="*/ 17 w 38"/>
                  <a:gd name="T3" fmla="*/ 21 h 121"/>
                  <a:gd name="T4" fmla="*/ 0 w 38"/>
                  <a:gd name="T5" fmla="*/ 21 h 121"/>
                  <a:gd name="T6" fmla="*/ 0 w 38"/>
                  <a:gd name="T7" fmla="*/ 0 h 121"/>
                  <a:gd name="T8" fmla="*/ 38 w 38"/>
                  <a:gd name="T9" fmla="*/ 0 h 121"/>
                  <a:gd name="T10" fmla="*/ 38 w 38"/>
                  <a:gd name="T11" fmla="*/ 121 h 121"/>
                  <a:gd name="T12" fmla="*/ 17 w 38"/>
                  <a:gd name="T13" fmla="*/ 12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121">
                    <a:moveTo>
                      <a:pt x="17" y="121"/>
                    </a:moveTo>
                    <a:lnTo>
                      <a:pt x="17" y="21"/>
                    </a:lnTo>
                    <a:lnTo>
                      <a:pt x="0" y="21"/>
                    </a:lnTo>
                    <a:lnTo>
                      <a:pt x="0" y="0"/>
                    </a:lnTo>
                    <a:lnTo>
                      <a:pt x="38" y="0"/>
                    </a:lnTo>
                    <a:lnTo>
                      <a:pt x="38" y="121"/>
                    </a:lnTo>
                    <a:lnTo>
                      <a:pt x="17" y="12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5" name="Freeform 3779"/>
              <p:cNvSpPr/>
              <p:nvPr/>
            </p:nvSpPr>
            <p:spPr bwMode="auto">
              <a:xfrm>
                <a:off x="8773287" y="3315794"/>
                <a:ext cx="101882" cy="101882"/>
              </a:xfrm>
              <a:custGeom>
                <a:avLst/>
                <a:gdLst>
                  <a:gd name="T0" fmla="*/ 52 w 81"/>
                  <a:gd name="T1" fmla="*/ 52 h 81"/>
                  <a:gd name="T2" fmla="*/ 52 w 81"/>
                  <a:gd name="T3" fmla="*/ 81 h 81"/>
                  <a:gd name="T4" fmla="*/ 31 w 81"/>
                  <a:gd name="T5" fmla="*/ 81 h 81"/>
                  <a:gd name="T6" fmla="*/ 31 w 81"/>
                  <a:gd name="T7" fmla="*/ 52 h 81"/>
                  <a:gd name="T8" fmla="*/ 0 w 81"/>
                  <a:gd name="T9" fmla="*/ 52 h 81"/>
                  <a:gd name="T10" fmla="*/ 0 w 81"/>
                  <a:gd name="T11" fmla="*/ 29 h 81"/>
                  <a:gd name="T12" fmla="*/ 31 w 81"/>
                  <a:gd name="T13" fmla="*/ 29 h 81"/>
                  <a:gd name="T14" fmla="*/ 31 w 81"/>
                  <a:gd name="T15" fmla="*/ 0 h 81"/>
                  <a:gd name="T16" fmla="*/ 52 w 81"/>
                  <a:gd name="T17" fmla="*/ 0 h 81"/>
                  <a:gd name="T18" fmla="*/ 52 w 81"/>
                  <a:gd name="T19" fmla="*/ 29 h 81"/>
                  <a:gd name="T20" fmla="*/ 81 w 81"/>
                  <a:gd name="T21" fmla="*/ 29 h 81"/>
                  <a:gd name="T22" fmla="*/ 81 w 81"/>
                  <a:gd name="T23" fmla="*/ 52 h 81"/>
                  <a:gd name="T24" fmla="*/ 52 w 81"/>
                  <a:gd name="T25" fmla="*/ 52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1" h="81">
                    <a:moveTo>
                      <a:pt x="52" y="52"/>
                    </a:moveTo>
                    <a:lnTo>
                      <a:pt x="52" y="81"/>
                    </a:lnTo>
                    <a:lnTo>
                      <a:pt x="31" y="81"/>
                    </a:lnTo>
                    <a:lnTo>
                      <a:pt x="31" y="52"/>
                    </a:lnTo>
                    <a:lnTo>
                      <a:pt x="0" y="52"/>
                    </a:lnTo>
                    <a:lnTo>
                      <a:pt x="0" y="29"/>
                    </a:lnTo>
                    <a:lnTo>
                      <a:pt x="31" y="29"/>
                    </a:lnTo>
                    <a:lnTo>
                      <a:pt x="31" y="0"/>
                    </a:lnTo>
                    <a:lnTo>
                      <a:pt x="52" y="0"/>
                    </a:lnTo>
                    <a:lnTo>
                      <a:pt x="52" y="29"/>
                    </a:lnTo>
                    <a:lnTo>
                      <a:pt x="81" y="29"/>
                    </a:lnTo>
                    <a:lnTo>
                      <a:pt x="81" y="52"/>
                    </a:lnTo>
                    <a:lnTo>
                      <a:pt x="52" y="5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6" name="Freeform 3780"/>
              <p:cNvSpPr/>
              <p:nvPr/>
            </p:nvSpPr>
            <p:spPr bwMode="auto">
              <a:xfrm>
                <a:off x="8951895" y="3262965"/>
                <a:ext cx="74142" cy="154710"/>
              </a:xfrm>
              <a:custGeom>
                <a:avLst/>
                <a:gdLst>
                  <a:gd name="T0" fmla="*/ 24 w 34"/>
                  <a:gd name="T1" fmla="*/ 34 h 52"/>
                  <a:gd name="T2" fmla="*/ 13 w 34"/>
                  <a:gd name="T3" fmla="*/ 44 h 52"/>
                  <a:gd name="T4" fmla="*/ 34 w 34"/>
                  <a:gd name="T5" fmla="*/ 44 h 52"/>
                  <a:gd name="T6" fmla="*/ 34 w 34"/>
                  <a:gd name="T7" fmla="*/ 52 h 52"/>
                  <a:gd name="T8" fmla="*/ 0 w 34"/>
                  <a:gd name="T9" fmla="*/ 52 h 52"/>
                  <a:gd name="T10" fmla="*/ 0 w 34"/>
                  <a:gd name="T11" fmla="*/ 44 h 52"/>
                  <a:gd name="T12" fmla="*/ 19 w 34"/>
                  <a:gd name="T13" fmla="*/ 27 h 52"/>
                  <a:gd name="T14" fmla="*/ 25 w 34"/>
                  <a:gd name="T15" fmla="*/ 17 h 52"/>
                  <a:gd name="T16" fmla="*/ 17 w 34"/>
                  <a:gd name="T17" fmla="*/ 9 h 52"/>
                  <a:gd name="T18" fmla="*/ 9 w 34"/>
                  <a:gd name="T19" fmla="*/ 19 h 52"/>
                  <a:gd name="T20" fmla="*/ 0 w 34"/>
                  <a:gd name="T21" fmla="*/ 19 h 52"/>
                  <a:gd name="T22" fmla="*/ 17 w 34"/>
                  <a:gd name="T23" fmla="*/ 0 h 52"/>
                  <a:gd name="T24" fmla="*/ 34 w 34"/>
                  <a:gd name="T25" fmla="*/ 17 h 52"/>
                  <a:gd name="T26" fmla="*/ 24 w 34"/>
                  <a:gd name="T27" fmla="*/ 34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4" h="52">
                    <a:moveTo>
                      <a:pt x="24" y="34"/>
                    </a:moveTo>
                    <a:cubicBezTo>
                      <a:pt x="13" y="44"/>
                      <a:pt x="13" y="44"/>
                      <a:pt x="13" y="44"/>
                    </a:cubicBezTo>
                    <a:cubicBezTo>
                      <a:pt x="34" y="44"/>
                      <a:pt x="34" y="44"/>
                      <a:pt x="34" y="44"/>
                    </a:cubicBezTo>
                    <a:cubicBezTo>
                      <a:pt x="34" y="52"/>
                      <a:pt x="34" y="52"/>
                      <a:pt x="34" y="52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19" y="27"/>
                      <a:pt x="19" y="27"/>
                      <a:pt x="19" y="27"/>
                    </a:cubicBezTo>
                    <a:cubicBezTo>
                      <a:pt x="23" y="23"/>
                      <a:pt x="25" y="20"/>
                      <a:pt x="25" y="17"/>
                    </a:cubicBezTo>
                    <a:cubicBezTo>
                      <a:pt x="25" y="12"/>
                      <a:pt x="21" y="9"/>
                      <a:pt x="17" y="9"/>
                    </a:cubicBezTo>
                    <a:cubicBezTo>
                      <a:pt x="12" y="9"/>
                      <a:pt x="9" y="13"/>
                      <a:pt x="9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"/>
                      <a:pt x="7" y="0"/>
                      <a:pt x="17" y="0"/>
                    </a:cubicBezTo>
                    <a:cubicBezTo>
                      <a:pt x="27" y="0"/>
                      <a:pt x="34" y="7"/>
                      <a:pt x="34" y="17"/>
                    </a:cubicBezTo>
                    <a:cubicBezTo>
                      <a:pt x="34" y="23"/>
                      <a:pt x="32" y="27"/>
                      <a:pt x="24" y="3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05" name="组合 104"/>
          <p:cNvGrpSpPr/>
          <p:nvPr/>
        </p:nvGrpSpPr>
        <p:grpSpPr>
          <a:xfrm>
            <a:off x="3443103" y="3484146"/>
            <a:ext cx="719128" cy="716781"/>
            <a:chOff x="3631397" y="3674484"/>
            <a:chExt cx="758455" cy="755938"/>
          </a:xfrm>
        </p:grpSpPr>
        <p:sp>
          <p:nvSpPr>
            <p:cNvPr id="17" name="Oval 3731"/>
            <p:cNvSpPr>
              <a:spLocks noChangeArrowheads="1"/>
            </p:cNvSpPr>
            <p:nvPr/>
          </p:nvSpPr>
          <p:spPr bwMode="auto">
            <a:xfrm>
              <a:off x="3631397" y="3674484"/>
              <a:ext cx="758455" cy="75593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3690514" y="3895228"/>
              <a:ext cx="640221" cy="314450"/>
              <a:chOff x="3675420" y="3667978"/>
              <a:chExt cx="640221" cy="314450"/>
            </a:xfrm>
          </p:grpSpPr>
          <p:sp>
            <p:nvSpPr>
              <p:cNvPr id="72" name="Freeform 3786"/>
              <p:cNvSpPr/>
              <p:nvPr/>
            </p:nvSpPr>
            <p:spPr bwMode="auto">
              <a:xfrm>
                <a:off x="3806231" y="3818914"/>
                <a:ext cx="381114" cy="163514"/>
              </a:xfrm>
              <a:custGeom>
                <a:avLst/>
                <a:gdLst>
                  <a:gd name="T0" fmla="*/ 63 w 128"/>
                  <a:gd name="T1" fmla="*/ 0 h 55"/>
                  <a:gd name="T2" fmla="*/ 0 w 128"/>
                  <a:gd name="T3" fmla="*/ 9 h 55"/>
                  <a:gd name="T4" fmla="*/ 0 w 128"/>
                  <a:gd name="T5" fmla="*/ 55 h 55"/>
                  <a:gd name="T6" fmla="*/ 64 w 128"/>
                  <a:gd name="T7" fmla="*/ 47 h 55"/>
                  <a:gd name="T8" fmla="*/ 64 w 128"/>
                  <a:gd name="T9" fmla="*/ 47 h 55"/>
                  <a:gd name="T10" fmla="*/ 117 w 128"/>
                  <a:gd name="T11" fmla="*/ 53 h 55"/>
                  <a:gd name="T12" fmla="*/ 128 w 128"/>
                  <a:gd name="T13" fmla="*/ 55 h 55"/>
                  <a:gd name="T14" fmla="*/ 128 w 128"/>
                  <a:gd name="T15" fmla="*/ 55 h 55"/>
                  <a:gd name="T16" fmla="*/ 128 w 128"/>
                  <a:gd name="T17" fmla="*/ 9 h 55"/>
                  <a:gd name="T18" fmla="*/ 128 w 128"/>
                  <a:gd name="T19" fmla="*/ 9 h 55"/>
                  <a:gd name="T20" fmla="*/ 121 w 128"/>
                  <a:gd name="T21" fmla="*/ 7 h 55"/>
                  <a:gd name="T22" fmla="*/ 63 w 128"/>
                  <a:gd name="T23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8" h="55">
                    <a:moveTo>
                      <a:pt x="63" y="0"/>
                    </a:moveTo>
                    <a:cubicBezTo>
                      <a:pt x="22" y="0"/>
                      <a:pt x="0" y="9"/>
                      <a:pt x="0" y="9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55"/>
                      <a:pt x="31" y="47"/>
                      <a:pt x="64" y="47"/>
                    </a:cubicBezTo>
                    <a:cubicBezTo>
                      <a:pt x="64" y="47"/>
                      <a:pt x="64" y="47"/>
                      <a:pt x="64" y="47"/>
                    </a:cubicBezTo>
                    <a:cubicBezTo>
                      <a:pt x="85" y="47"/>
                      <a:pt x="105" y="50"/>
                      <a:pt x="117" y="53"/>
                    </a:cubicBezTo>
                    <a:cubicBezTo>
                      <a:pt x="124" y="54"/>
                      <a:pt x="128" y="55"/>
                      <a:pt x="128" y="55"/>
                    </a:cubicBezTo>
                    <a:cubicBezTo>
                      <a:pt x="128" y="55"/>
                      <a:pt x="128" y="55"/>
                      <a:pt x="128" y="55"/>
                    </a:cubicBezTo>
                    <a:cubicBezTo>
                      <a:pt x="128" y="9"/>
                      <a:pt x="128" y="9"/>
                      <a:pt x="128" y="9"/>
                    </a:cubicBezTo>
                    <a:cubicBezTo>
                      <a:pt x="128" y="9"/>
                      <a:pt x="128" y="9"/>
                      <a:pt x="128" y="9"/>
                    </a:cubicBezTo>
                    <a:cubicBezTo>
                      <a:pt x="128" y="9"/>
                      <a:pt x="125" y="8"/>
                      <a:pt x="121" y="7"/>
                    </a:cubicBezTo>
                    <a:cubicBezTo>
                      <a:pt x="111" y="4"/>
                      <a:pt x="91" y="0"/>
                      <a:pt x="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3" name="Freeform 3787"/>
              <p:cNvSpPr/>
              <p:nvPr/>
            </p:nvSpPr>
            <p:spPr bwMode="auto">
              <a:xfrm>
                <a:off x="3675420" y="3667978"/>
                <a:ext cx="640221" cy="303130"/>
              </a:xfrm>
              <a:custGeom>
                <a:avLst/>
                <a:gdLst>
                  <a:gd name="T0" fmla="*/ 193 w 215"/>
                  <a:gd name="T1" fmla="*/ 84 h 102"/>
                  <a:gd name="T2" fmla="*/ 192 w 215"/>
                  <a:gd name="T3" fmla="*/ 81 h 102"/>
                  <a:gd name="T4" fmla="*/ 192 w 215"/>
                  <a:gd name="T5" fmla="*/ 78 h 102"/>
                  <a:gd name="T6" fmla="*/ 193 w 215"/>
                  <a:gd name="T7" fmla="*/ 75 h 102"/>
                  <a:gd name="T8" fmla="*/ 191 w 215"/>
                  <a:gd name="T9" fmla="*/ 72 h 102"/>
                  <a:gd name="T10" fmla="*/ 191 w 215"/>
                  <a:gd name="T11" fmla="*/ 58 h 102"/>
                  <a:gd name="T12" fmla="*/ 215 w 215"/>
                  <a:gd name="T13" fmla="*/ 48 h 102"/>
                  <a:gd name="T14" fmla="*/ 191 w 215"/>
                  <a:gd name="T15" fmla="*/ 37 h 102"/>
                  <a:gd name="T16" fmla="*/ 190 w 215"/>
                  <a:gd name="T17" fmla="*/ 36 h 102"/>
                  <a:gd name="T18" fmla="*/ 189 w 215"/>
                  <a:gd name="T19" fmla="*/ 36 h 102"/>
                  <a:gd name="T20" fmla="*/ 108 w 215"/>
                  <a:gd name="T21" fmla="*/ 0 h 102"/>
                  <a:gd name="T22" fmla="*/ 0 w 215"/>
                  <a:gd name="T23" fmla="*/ 48 h 102"/>
                  <a:gd name="T24" fmla="*/ 37 w 215"/>
                  <a:gd name="T25" fmla="*/ 64 h 102"/>
                  <a:gd name="T26" fmla="*/ 37 w 215"/>
                  <a:gd name="T27" fmla="*/ 58 h 102"/>
                  <a:gd name="T28" fmla="*/ 107 w 215"/>
                  <a:gd name="T29" fmla="*/ 48 h 102"/>
                  <a:gd name="T30" fmla="*/ 171 w 215"/>
                  <a:gd name="T31" fmla="*/ 56 h 102"/>
                  <a:gd name="T32" fmla="*/ 179 w 215"/>
                  <a:gd name="T33" fmla="*/ 58 h 102"/>
                  <a:gd name="T34" fmla="*/ 179 w 215"/>
                  <a:gd name="T35" fmla="*/ 58 h 102"/>
                  <a:gd name="T36" fmla="*/ 179 w 215"/>
                  <a:gd name="T37" fmla="*/ 64 h 102"/>
                  <a:gd name="T38" fmla="*/ 189 w 215"/>
                  <a:gd name="T39" fmla="*/ 59 h 102"/>
                  <a:gd name="T40" fmla="*/ 189 w 215"/>
                  <a:gd name="T41" fmla="*/ 72 h 102"/>
                  <a:gd name="T42" fmla="*/ 187 w 215"/>
                  <a:gd name="T43" fmla="*/ 75 h 102"/>
                  <a:gd name="T44" fmla="*/ 188 w 215"/>
                  <a:gd name="T45" fmla="*/ 78 h 102"/>
                  <a:gd name="T46" fmla="*/ 188 w 215"/>
                  <a:gd name="T47" fmla="*/ 81 h 102"/>
                  <a:gd name="T48" fmla="*/ 187 w 215"/>
                  <a:gd name="T49" fmla="*/ 84 h 102"/>
                  <a:gd name="T50" fmla="*/ 184 w 215"/>
                  <a:gd name="T51" fmla="*/ 97 h 102"/>
                  <a:gd name="T52" fmla="*/ 190 w 215"/>
                  <a:gd name="T53" fmla="*/ 102 h 102"/>
                  <a:gd name="T54" fmla="*/ 190 w 215"/>
                  <a:gd name="T55" fmla="*/ 102 h 102"/>
                  <a:gd name="T56" fmla="*/ 190 w 215"/>
                  <a:gd name="T57" fmla="*/ 102 h 102"/>
                  <a:gd name="T58" fmla="*/ 196 w 215"/>
                  <a:gd name="T59" fmla="*/ 97 h 102"/>
                  <a:gd name="T60" fmla="*/ 193 w 215"/>
                  <a:gd name="T61" fmla="*/ 84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15" h="102">
                    <a:moveTo>
                      <a:pt x="193" y="84"/>
                    </a:moveTo>
                    <a:cubicBezTo>
                      <a:pt x="193" y="83"/>
                      <a:pt x="193" y="82"/>
                      <a:pt x="192" y="81"/>
                    </a:cubicBezTo>
                    <a:cubicBezTo>
                      <a:pt x="192" y="78"/>
                      <a:pt x="192" y="78"/>
                      <a:pt x="192" y="78"/>
                    </a:cubicBezTo>
                    <a:cubicBezTo>
                      <a:pt x="193" y="78"/>
                      <a:pt x="193" y="76"/>
                      <a:pt x="193" y="75"/>
                    </a:cubicBezTo>
                    <a:cubicBezTo>
                      <a:pt x="193" y="74"/>
                      <a:pt x="192" y="72"/>
                      <a:pt x="191" y="72"/>
                    </a:cubicBezTo>
                    <a:cubicBezTo>
                      <a:pt x="191" y="58"/>
                      <a:pt x="191" y="58"/>
                      <a:pt x="191" y="58"/>
                    </a:cubicBezTo>
                    <a:cubicBezTo>
                      <a:pt x="215" y="48"/>
                      <a:pt x="215" y="48"/>
                      <a:pt x="215" y="48"/>
                    </a:cubicBezTo>
                    <a:cubicBezTo>
                      <a:pt x="191" y="37"/>
                      <a:pt x="191" y="37"/>
                      <a:pt x="191" y="37"/>
                    </a:cubicBezTo>
                    <a:cubicBezTo>
                      <a:pt x="191" y="36"/>
                      <a:pt x="190" y="36"/>
                      <a:pt x="190" y="36"/>
                    </a:cubicBezTo>
                    <a:cubicBezTo>
                      <a:pt x="190" y="36"/>
                      <a:pt x="190" y="36"/>
                      <a:pt x="189" y="36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37" y="64"/>
                      <a:pt x="37" y="64"/>
                      <a:pt x="37" y="64"/>
                    </a:cubicBezTo>
                    <a:cubicBezTo>
                      <a:pt x="37" y="58"/>
                      <a:pt x="37" y="58"/>
                      <a:pt x="37" y="58"/>
                    </a:cubicBezTo>
                    <a:cubicBezTo>
                      <a:pt x="37" y="58"/>
                      <a:pt x="62" y="48"/>
                      <a:pt x="107" y="48"/>
                    </a:cubicBezTo>
                    <a:cubicBezTo>
                      <a:pt x="138" y="48"/>
                      <a:pt x="160" y="53"/>
                      <a:pt x="171" y="56"/>
                    </a:cubicBezTo>
                    <a:cubicBezTo>
                      <a:pt x="176" y="57"/>
                      <a:pt x="179" y="58"/>
                      <a:pt x="179" y="58"/>
                    </a:cubicBezTo>
                    <a:cubicBezTo>
                      <a:pt x="179" y="58"/>
                      <a:pt x="179" y="58"/>
                      <a:pt x="179" y="58"/>
                    </a:cubicBezTo>
                    <a:cubicBezTo>
                      <a:pt x="179" y="64"/>
                      <a:pt x="179" y="64"/>
                      <a:pt x="179" y="64"/>
                    </a:cubicBezTo>
                    <a:cubicBezTo>
                      <a:pt x="189" y="59"/>
                      <a:pt x="189" y="59"/>
                      <a:pt x="189" y="59"/>
                    </a:cubicBezTo>
                    <a:cubicBezTo>
                      <a:pt x="189" y="72"/>
                      <a:pt x="189" y="72"/>
                      <a:pt x="189" y="72"/>
                    </a:cubicBezTo>
                    <a:cubicBezTo>
                      <a:pt x="188" y="72"/>
                      <a:pt x="187" y="74"/>
                      <a:pt x="187" y="75"/>
                    </a:cubicBezTo>
                    <a:cubicBezTo>
                      <a:pt x="187" y="76"/>
                      <a:pt x="187" y="78"/>
                      <a:pt x="188" y="78"/>
                    </a:cubicBezTo>
                    <a:cubicBezTo>
                      <a:pt x="188" y="81"/>
                      <a:pt x="188" y="81"/>
                      <a:pt x="188" y="81"/>
                    </a:cubicBezTo>
                    <a:cubicBezTo>
                      <a:pt x="187" y="82"/>
                      <a:pt x="187" y="83"/>
                      <a:pt x="187" y="84"/>
                    </a:cubicBezTo>
                    <a:cubicBezTo>
                      <a:pt x="186" y="93"/>
                      <a:pt x="185" y="96"/>
                      <a:pt x="184" y="97"/>
                    </a:cubicBezTo>
                    <a:cubicBezTo>
                      <a:pt x="184" y="99"/>
                      <a:pt x="186" y="102"/>
                      <a:pt x="190" y="102"/>
                    </a:cubicBezTo>
                    <a:cubicBezTo>
                      <a:pt x="190" y="102"/>
                      <a:pt x="190" y="102"/>
                      <a:pt x="190" y="102"/>
                    </a:cubicBezTo>
                    <a:cubicBezTo>
                      <a:pt x="190" y="102"/>
                      <a:pt x="190" y="102"/>
                      <a:pt x="190" y="102"/>
                    </a:cubicBezTo>
                    <a:cubicBezTo>
                      <a:pt x="194" y="102"/>
                      <a:pt x="196" y="99"/>
                      <a:pt x="196" y="97"/>
                    </a:cubicBezTo>
                    <a:cubicBezTo>
                      <a:pt x="194" y="96"/>
                      <a:pt x="194" y="93"/>
                      <a:pt x="193" y="8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75" name="TextBox 74"/>
          <p:cNvSpPr txBox="1"/>
          <p:nvPr/>
        </p:nvSpPr>
        <p:spPr>
          <a:xfrm>
            <a:off x="4786596" y="3643883"/>
            <a:ext cx="841930" cy="327606"/>
          </a:xfrm>
          <a:prstGeom prst="rect">
            <a:avLst/>
          </a:prstGeom>
          <a:noFill/>
        </p:spPr>
        <p:txBody>
          <a:bodyPr wrap="none" lIns="86694" tIns="43347" rIns="86694" bIns="43347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3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输入文字</a:t>
            </a:r>
            <a:endParaRPr lang="en-GB" sz="13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6547442" y="4302257"/>
            <a:ext cx="841930" cy="327606"/>
          </a:xfrm>
          <a:prstGeom prst="rect">
            <a:avLst/>
          </a:prstGeom>
          <a:noFill/>
        </p:spPr>
        <p:txBody>
          <a:bodyPr wrap="none" lIns="86694" tIns="43347" rIns="86694" bIns="43347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3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输入文字</a:t>
            </a:r>
            <a:endParaRPr lang="en-GB" sz="13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6547442" y="3218346"/>
            <a:ext cx="841930" cy="327606"/>
          </a:xfrm>
          <a:prstGeom prst="rect">
            <a:avLst/>
          </a:prstGeom>
          <a:noFill/>
        </p:spPr>
        <p:txBody>
          <a:bodyPr wrap="none" lIns="86694" tIns="43347" rIns="86694" bIns="43347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3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输入文字</a:t>
            </a:r>
            <a:endParaRPr lang="en-GB" sz="13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6547442" y="2206038"/>
            <a:ext cx="841930" cy="327606"/>
          </a:xfrm>
          <a:prstGeom prst="rect">
            <a:avLst/>
          </a:prstGeom>
          <a:noFill/>
        </p:spPr>
        <p:txBody>
          <a:bodyPr wrap="none" lIns="86694" tIns="43347" rIns="86694" bIns="43347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3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输入文字</a:t>
            </a:r>
            <a:endParaRPr lang="en-GB" sz="13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4786596" y="2656435"/>
            <a:ext cx="841930" cy="327606"/>
          </a:xfrm>
          <a:prstGeom prst="rect">
            <a:avLst/>
          </a:prstGeom>
          <a:noFill/>
        </p:spPr>
        <p:txBody>
          <a:bodyPr wrap="none" lIns="86694" tIns="43347" rIns="86694" bIns="43347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3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输入文字</a:t>
            </a:r>
            <a:endParaRPr lang="en-GB" sz="13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4786596" y="4753556"/>
            <a:ext cx="841930" cy="327606"/>
          </a:xfrm>
          <a:prstGeom prst="rect">
            <a:avLst/>
          </a:prstGeom>
          <a:noFill/>
        </p:spPr>
        <p:txBody>
          <a:bodyPr wrap="none" lIns="86694" tIns="43347" rIns="86694" bIns="43347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3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输入文字</a:t>
            </a:r>
            <a:endParaRPr lang="en-GB" sz="13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3" name="Title 20"/>
          <p:cNvSpPr txBox="1"/>
          <p:nvPr/>
        </p:nvSpPr>
        <p:spPr>
          <a:xfrm>
            <a:off x="8445074" y="1598053"/>
            <a:ext cx="2575208" cy="1346859"/>
          </a:xfrm>
          <a:prstGeom prst="rect">
            <a:avLst/>
          </a:prstGeom>
        </p:spPr>
        <p:txBody>
          <a:bodyPr wrap="square" lIns="91391" tIns="45696" rIns="91391" bIns="45696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</a:defRPr>
            </a:lvl1pPr>
          </a:lstStyle>
          <a:p>
            <a:r>
              <a:rPr lang="zh-CN" altLang="en-US" dirty="0">
                <a:sym typeface="Arial" panose="020B0604020202020204" pitchFamily="34" charset="0"/>
              </a:rPr>
              <a:t>输入文字，点击添加相关标题文字，修改文字内容，也可以直接复制你的内容到此。文字尽量控制在</a:t>
            </a:r>
            <a:r>
              <a:rPr lang="en-US" altLang="zh-CN" dirty="0">
                <a:sym typeface="Arial" panose="020B0604020202020204" pitchFamily="34" charset="0"/>
              </a:rPr>
              <a:t>200</a:t>
            </a:r>
            <a:r>
              <a:rPr lang="zh-CN" altLang="en-US" dirty="0">
                <a:sym typeface="Arial" panose="020B0604020202020204" pitchFamily="34" charset="0"/>
              </a:rPr>
              <a:t>字以内</a:t>
            </a:r>
            <a:endParaRPr lang="en-US" dirty="0">
              <a:sym typeface="Arial" panose="020B0604020202020204" pitchFamily="34" charset="0"/>
            </a:endParaRPr>
          </a:p>
        </p:txBody>
      </p:sp>
      <p:sp>
        <p:nvSpPr>
          <p:cNvPr id="84" name="Title 20"/>
          <p:cNvSpPr txBox="1"/>
          <p:nvPr/>
        </p:nvSpPr>
        <p:spPr>
          <a:xfrm>
            <a:off x="9095321" y="2721949"/>
            <a:ext cx="2530621" cy="1346859"/>
          </a:xfrm>
          <a:prstGeom prst="rect">
            <a:avLst/>
          </a:prstGeom>
        </p:spPr>
        <p:txBody>
          <a:bodyPr wrap="square" lIns="91391" tIns="45696" rIns="91391" bIns="45696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</a:defRPr>
            </a:lvl1pPr>
          </a:lstStyle>
          <a:p>
            <a:r>
              <a:rPr lang="zh-CN" altLang="en-US" dirty="0">
                <a:sym typeface="Arial" panose="020B0604020202020204" pitchFamily="34" charset="0"/>
              </a:rPr>
              <a:t>输入文字，点击添加相关标题文字，修改文字内容，也可以直接复制你的内容到此。文字尽量控制在</a:t>
            </a:r>
            <a:r>
              <a:rPr lang="en-US" altLang="zh-CN" dirty="0">
                <a:sym typeface="Arial" panose="020B0604020202020204" pitchFamily="34" charset="0"/>
              </a:rPr>
              <a:t>200</a:t>
            </a:r>
            <a:r>
              <a:rPr lang="zh-CN" altLang="en-US" dirty="0">
                <a:sym typeface="Arial" panose="020B0604020202020204" pitchFamily="34" charset="0"/>
              </a:rPr>
              <a:t>字以内</a:t>
            </a:r>
            <a:endParaRPr lang="en-US" dirty="0">
              <a:sym typeface="Arial" panose="020B0604020202020204" pitchFamily="34" charset="0"/>
            </a:endParaRPr>
          </a:p>
        </p:txBody>
      </p:sp>
      <p:sp>
        <p:nvSpPr>
          <p:cNvPr id="86" name="Title 20"/>
          <p:cNvSpPr txBox="1"/>
          <p:nvPr/>
        </p:nvSpPr>
        <p:spPr>
          <a:xfrm>
            <a:off x="8602541" y="3764551"/>
            <a:ext cx="2502470" cy="1346859"/>
          </a:xfrm>
          <a:prstGeom prst="rect">
            <a:avLst/>
          </a:prstGeom>
        </p:spPr>
        <p:txBody>
          <a:bodyPr wrap="square" lIns="91391" tIns="45696" rIns="91391" bIns="45696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</a:defRPr>
            </a:lvl1pPr>
          </a:lstStyle>
          <a:p>
            <a:r>
              <a:rPr lang="zh-CN" altLang="en-US" dirty="0">
                <a:sym typeface="Arial" panose="020B0604020202020204" pitchFamily="34" charset="0"/>
              </a:rPr>
              <a:t>输入文字，点击添加相关标题文字，修改文字内容，也可以直接复制你的内容到此。文字尽量控制在</a:t>
            </a:r>
            <a:r>
              <a:rPr lang="en-US" altLang="zh-CN" dirty="0">
                <a:sym typeface="Arial" panose="020B0604020202020204" pitchFamily="34" charset="0"/>
              </a:rPr>
              <a:t>200</a:t>
            </a:r>
            <a:r>
              <a:rPr lang="zh-CN" altLang="en-US" dirty="0">
                <a:sym typeface="Arial" panose="020B0604020202020204" pitchFamily="34" charset="0"/>
              </a:rPr>
              <a:t>字以内</a:t>
            </a:r>
            <a:endParaRPr lang="en-US" dirty="0">
              <a:sym typeface="Arial" panose="020B0604020202020204" pitchFamily="34" charset="0"/>
            </a:endParaRPr>
          </a:p>
        </p:txBody>
      </p:sp>
      <p:sp>
        <p:nvSpPr>
          <p:cNvPr id="87" name="Title 20"/>
          <p:cNvSpPr txBox="1"/>
          <p:nvPr/>
        </p:nvSpPr>
        <p:spPr>
          <a:xfrm>
            <a:off x="1346430" y="1903277"/>
            <a:ext cx="2418669" cy="1346859"/>
          </a:xfrm>
          <a:prstGeom prst="rect">
            <a:avLst/>
          </a:prstGeom>
        </p:spPr>
        <p:txBody>
          <a:bodyPr wrap="square" lIns="91391" tIns="45696" rIns="91391" bIns="45696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</a:defRPr>
            </a:lvl1pPr>
          </a:lstStyle>
          <a:p>
            <a:r>
              <a:rPr lang="zh-CN" altLang="en-US" dirty="0">
                <a:sym typeface="Arial" panose="020B0604020202020204" pitchFamily="34" charset="0"/>
              </a:rPr>
              <a:t>输入文字，点击添加相关标题文字，修改文字内容，也可以直接复制你的内容到此。文字尽量控制在</a:t>
            </a:r>
            <a:r>
              <a:rPr lang="en-US" altLang="zh-CN" dirty="0">
                <a:sym typeface="Arial" panose="020B0604020202020204" pitchFamily="34" charset="0"/>
              </a:rPr>
              <a:t>200</a:t>
            </a:r>
            <a:r>
              <a:rPr lang="zh-CN" altLang="en-US" dirty="0">
                <a:sym typeface="Arial" panose="020B0604020202020204" pitchFamily="34" charset="0"/>
              </a:rPr>
              <a:t>字以内</a:t>
            </a:r>
            <a:endParaRPr lang="en-US" dirty="0">
              <a:sym typeface="Arial" panose="020B0604020202020204" pitchFamily="34" charset="0"/>
            </a:endParaRPr>
          </a:p>
        </p:txBody>
      </p:sp>
      <p:sp>
        <p:nvSpPr>
          <p:cNvPr id="88" name="Title 20"/>
          <p:cNvSpPr txBox="1"/>
          <p:nvPr/>
        </p:nvSpPr>
        <p:spPr>
          <a:xfrm>
            <a:off x="667892" y="3188754"/>
            <a:ext cx="2498146" cy="1346859"/>
          </a:xfrm>
          <a:prstGeom prst="rect">
            <a:avLst/>
          </a:prstGeom>
        </p:spPr>
        <p:txBody>
          <a:bodyPr wrap="square" lIns="91391" tIns="45696" rIns="91391" bIns="45696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</a:defRPr>
            </a:lvl1pPr>
          </a:lstStyle>
          <a:p>
            <a:r>
              <a:rPr lang="zh-CN" altLang="en-US" dirty="0">
                <a:sym typeface="Arial" panose="020B0604020202020204" pitchFamily="34" charset="0"/>
              </a:rPr>
              <a:t>输入文字，点击添加相关标题文字，修改文字内容，也可以直接复制你的内容到此。文字尽量控制在</a:t>
            </a:r>
            <a:r>
              <a:rPr lang="en-US" altLang="zh-CN" dirty="0">
                <a:sym typeface="Arial" panose="020B0604020202020204" pitchFamily="34" charset="0"/>
              </a:rPr>
              <a:t>200</a:t>
            </a:r>
            <a:r>
              <a:rPr lang="zh-CN" altLang="en-US" dirty="0">
                <a:sym typeface="Arial" panose="020B0604020202020204" pitchFamily="34" charset="0"/>
              </a:rPr>
              <a:t>字以内</a:t>
            </a:r>
            <a:endParaRPr lang="en-US" dirty="0">
              <a:sym typeface="Arial" panose="020B0604020202020204" pitchFamily="34" charset="0"/>
            </a:endParaRPr>
          </a:p>
        </p:txBody>
      </p:sp>
      <p:sp>
        <p:nvSpPr>
          <p:cNvPr id="90" name="Title 20"/>
          <p:cNvSpPr txBox="1"/>
          <p:nvPr/>
        </p:nvSpPr>
        <p:spPr>
          <a:xfrm>
            <a:off x="950027" y="4231358"/>
            <a:ext cx="2659260" cy="1346859"/>
          </a:xfrm>
          <a:prstGeom prst="rect">
            <a:avLst/>
          </a:prstGeom>
        </p:spPr>
        <p:txBody>
          <a:bodyPr wrap="square" lIns="91391" tIns="45696" rIns="91391" bIns="45696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</a:defRPr>
            </a:lvl1pPr>
          </a:lstStyle>
          <a:p>
            <a:r>
              <a:rPr lang="zh-CN" altLang="en-US" dirty="0">
                <a:sym typeface="Arial" panose="020B0604020202020204" pitchFamily="34" charset="0"/>
              </a:rPr>
              <a:t>输入文字，点击添加相关标题文字，修改文字内容，也可以直接复制你的内容到此。文字尽量控制在</a:t>
            </a:r>
            <a:r>
              <a:rPr lang="en-US" altLang="zh-CN" dirty="0">
                <a:sym typeface="Arial" panose="020B0604020202020204" pitchFamily="34" charset="0"/>
              </a:rPr>
              <a:t>200</a:t>
            </a:r>
            <a:r>
              <a:rPr lang="zh-CN" altLang="en-US" dirty="0">
                <a:sym typeface="Arial" panose="020B0604020202020204" pitchFamily="34" charset="0"/>
              </a:rPr>
              <a:t>字以内</a:t>
            </a:r>
            <a:endParaRPr lang="en-US" dirty="0">
              <a:sym typeface="Arial" panose="020B0604020202020204" pitchFamily="34" charset="0"/>
            </a:endParaRPr>
          </a:p>
        </p:txBody>
      </p:sp>
      <p:sp>
        <p:nvSpPr>
          <p:cNvPr id="71" name="TextBox 23"/>
          <p:cNvSpPr txBox="1"/>
          <p:nvPr/>
        </p:nvSpPr>
        <p:spPr>
          <a:xfrm>
            <a:off x="292689" y="41689"/>
            <a:ext cx="3072341" cy="618455"/>
          </a:xfrm>
          <a:prstGeom prst="rect">
            <a:avLst/>
          </a:prstGeom>
          <a:noFill/>
        </p:spPr>
        <p:txBody>
          <a:bodyPr wrap="square" lIns="86694" tIns="43347" rIns="86694" bIns="43347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300" dirty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rPr>
              <a:t>ADD THE TITLE WORDS</a:t>
            </a:r>
            <a:endParaRPr lang="en-GB" altLang="zh-CN" sz="2300" dirty="0">
              <a:solidFill>
                <a:schemeClr val="accent1"/>
              </a:solidFill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4087">
        <p14:pan/>
      </p:transition>
    </mc:Choice>
    <mc:Fallback xmlns="">
      <p:transition spd="slow" advTm="4087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38857" y="1790734"/>
            <a:ext cx="3352616" cy="2844800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94" tIns="43347" rIns="86694" bIns="43347"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4419692" y="1790734"/>
            <a:ext cx="3352616" cy="2844800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94" tIns="43347" rIns="86694" bIns="43347"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8000528" y="1790734"/>
            <a:ext cx="3352616" cy="2844800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94" tIns="43347" rIns="86694" bIns="43347" rtlCol="0" anchor="ctr"/>
          <a:lstStyle/>
          <a:p>
            <a:pPr algn="ctr"/>
            <a:endParaRPr lang="zh-CN" altLang="en-US"/>
          </a:p>
        </p:txBody>
      </p:sp>
      <p:sp>
        <p:nvSpPr>
          <p:cNvPr id="26" name="TextBox 16"/>
          <p:cNvSpPr txBox="1"/>
          <p:nvPr/>
        </p:nvSpPr>
        <p:spPr>
          <a:xfrm>
            <a:off x="1385077" y="4824147"/>
            <a:ext cx="1728860" cy="402765"/>
          </a:xfrm>
          <a:prstGeom prst="rect">
            <a:avLst/>
          </a:prstGeom>
          <a:noFill/>
        </p:spPr>
        <p:txBody>
          <a:bodyPr wrap="none" lIns="94070" tIns="47035" rIns="94070" bIns="47035" rtlCol="0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点击输入文字</a:t>
            </a:r>
          </a:p>
        </p:txBody>
      </p:sp>
      <p:sp>
        <p:nvSpPr>
          <p:cNvPr id="27" name="TextBox 15"/>
          <p:cNvSpPr txBox="1"/>
          <p:nvPr/>
        </p:nvSpPr>
        <p:spPr>
          <a:xfrm>
            <a:off x="4952366" y="5258889"/>
            <a:ext cx="2569417" cy="1023693"/>
          </a:xfrm>
          <a:prstGeom prst="rect">
            <a:avLst/>
          </a:prstGeom>
        </p:spPr>
        <p:txBody>
          <a:bodyPr wrap="square" lIns="91391" tIns="45696" rIns="91391" bIns="45696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</a:defRPr>
            </a:lvl1pPr>
          </a:lstStyle>
          <a:p>
            <a:r>
              <a:rPr lang="zh-CN" altLang="en-US" dirty="0">
                <a:sym typeface="Arial" panose="020B0604020202020204" pitchFamily="34" charset="0"/>
              </a:rPr>
              <a:t>输入文字，点击添加相关标题文字，修改文字内容，也可以直接复制你的内容到此。</a:t>
            </a:r>
          </a:p>
        </p:txBody>
      </p:sp>
      <p:sp>
        <p:nvSpPr>
          <p:cNvPr id="28" name="TextBox 16"/>
          <p:cNvSpPr txBox="1"/>
          <p:nvPr/>
        </p:nvSpPr>
        <p:spPr>
          <a:xfrm>
            <a:off x="4952366" y="4824147"/>
            <a:ext cx="1728860" cy="402765"/>
          </a:xfrm>
          <a:prstGeom prst="rect">
            <a:avLst/>
          </a:prstGeom>
          <a:noFill/>
        </p:spPr>
        <p:txBody>
          <a:bodyPr wrap="none" lIns="94070" tIns="47035" rIns="94070" bIns="47035" rtlCol="0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点击输入文字</a:t>
            </a:r>
          </a:p>
        </p:txBody>
      </p:sp>
      <p:sp>
        <p:nvSpPr>
          <p:cNvPr id="29" name="TextBox 15"/>
          <p:cNvSpPr txBox="1"/>
          <p:nvPr/>
        </p:nvSpPr>
        <p:spPr>
          <a:xfrm>
            <a:off x="8600934" y="5258889"/>
            <a:ext cx="2569417" cy="1061781"/>
          </a:xfrm>
          <a:prstGeom prst="rect">
            <a:avLst/>
          </a:prstGeom>
        </p:spPr>
        <p:txBody>
          <a:bodyPr wrap="square" lIns="91391" tIns="45696" rIns="91391" bIns="45696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</a:defRPr>
            </a:lvl1pPr>
          </a:lstStyle>
          <a:p>
            <a:r>
              <a:rPr lang="zh-CN" altLang="en-US" dirty="0">
                <a:sym typeface="Arial" panose="020B0604020202020204" pitchFamily="34" charset="0"/>
              </a:rPr>
              <a:t>输入文字，点击添加相关标题文字，修改文字内容，也可以直接复制你的内容到此。</a:t>
            </a:r>
          </a:p>
        </p:txBody>
      </p:sp>
      <p:sp>
        <p:nvSpPr>
          <p:cNvPr id="30" name="TextBox 16"/>
          <p:cNvSpPr txBox="1"/>
          <p:nvPr/>
        </p:nvSpPr>
        <p:spPr>
          <a:xfrm>
            <a:off x="8600935" y="4824147"/>
            <a:ext cx="1728860" cy="402765"/>
          </a:xfrm>
          <a:prstGeom prst="rect">
            <a:avLst/>
          </a:prstGeom>
          <a:noFill/>
        </p:spPr>
        <p:txBody>
          <a:bodyPr wrap="none" lIns="94070" tIns="47035" rIns="94070" bIns="47035" rtlCol="0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点击输入文字</a:t>
            </a:r>
          </a:p>
        </p:txBody>
      </p:sp>
      <p:sp>
        <p:nvSpPr>
          <p:cNvPr id="11" name="TextBox 23"/>
          <p:cNvSpPr txBox="1"/>
          <p:nvPr/>
        </p:nvSpPr>
        <p:spPr>
          <a:xfrm>
            <a:off x="292689" y="41689"/>
            <a:ext cx="3072341" cy="618455"/>
          </a:xfrm>
          <a:prstGeom prst="rect">
            <a:avLst/>
          </a:prstGeom>
          <a:noFill/>
        </p:spPr>
        <p:txBody>
          <a:bodyPr wrap="square" lIns="86694" tIns="43347" rIns="86694" bIns="43347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300" dirty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rPr>
              <a:t>ADD THE TITLE WORDS</a:t>
            </a:r>
            <a:endParaRPr lang="en-GB" altLang="zh-CN" sz="2300" dirty="0">
              <a:solidFill>
                <a:schemeClr val="accent1"/>
              </a:solidFill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5307">
        <p14:pan/>
      </p:transition>
    </mc:Choice>
    <mc:Fallback xmlns="">
      <p:transition spd="slow" advTm="5307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021382" y="1185754"/>
            <a:ext cx="7011121" cy="3745283"/>
          </a:xfrm>
          <a:prstGeom prst="rect">
            <a:avLst/>
          </a:prstGeom>
          <a:solidFill>
            <a:srgbClr val="00A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4714469" y="1593575"/>
            <a:ext cx="1633322" cy="1633913"/>
            <a:chOff x="1399488" y="1373932"/>
            <a:chExt cx="1225151" cy="1225151"/>
          </a:xfrm>
        </p:grpSpPr>
        <p:sp>
          <p:nvSpPr>
            <p:cNvPr id="5" name="椭圆 4"/>
            <p:cNvSpPr/>
            <p:nvPr/>
          </p:nvSpPr>
          <p:spPr>
            <a:xfrm>
              <a:off x="1399488" y="1373932"/>
              <a:ext cx="1225151" cy="12251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dirty="0">
                <a:solidFill>
                  <a:srgbClr val="ED650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1422934" y="1707654"/>
              <a:ext cx="1162874" cy="6231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4800" dirty="0">
                  <a:solidFill>
                    <a:srgbClr val="23B9D6"/>
                  </a:solidFill>
                  <a:latin typeface="Impact" panose="020B0806030902050204" pitchFamily="34" charset="0"/>
                </a:rPr>
                <a:t>Part3</a:t>
              </a:r>
              <a:endParaRPr lang="zh-CN" altLang="en-US" sz="4800" dirty="0">
                <a:solidFill>
                  <a:srgbClr val="23B9D6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2944722" y="3663556"/>
            <a:ext cx="5240346" cy="757222"/>
            <a:chOff x="339620" y="2810858"/>
            <a:chExt cx="3930771" cy="567785"/>
          </a:xfrm>
        </p:grpSpPr>
        <p:sp>
          <p:nvSpPr>
            <p:cNvPr id="8" name="TextBox 7"/>
            <p:cNvSpPr txBox="1"/>
            <p:nvPr/>
          </p:nvSpPr>
          <p:spPr>
            <a:xfrm>
              <a:off x="878282" y="2940163"/>
              <a:ext cx="3392109" cy="438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单击此处输入章节标题</a:t>
              </a:r>
            </a:p>
          </p:txBody>
        </p:sp>
        <p:sp>
          <p:nvSpPr>
            <p:cNvPr id="9" name="Freeform 168"/>
            <p:cNvSpPr>
              <a:spLocks noEditPoints="1"/>
            </p:cNvSpPr>
            <p:nvPr/>
          </p:nvSpPr>
          <p:spPr bwMode="auto">
            <a:xfrm>
              <a:off x="339620" y="2810858"/>
              <a:ext cx="482016" cy="495989"/>
            </a:xfrm>
            <a:custGeom>
              <a:avLst/>
              <a:gdLst>
                <a:gd name="T0" fmla="*/ 5 w 96"/>
                <a:gd name="T1" fmla="*/ 42 h 99"/>
                <a:gd name="T2" fmla="*/ 74 w 96"/>
                <a:gd name="T3" fmla="*/ 42 h 99"/>
                <a:gd name="T4" fmla="*/ 77 w 96"/>
                <a:gd name="T5" fmla="*/ 41 h 99"/>
                <a:gd name="T6" fmla="*/ 91 w 96"/>
                <a:gd name="T7" fmla="*/ 47 h 99"/>
                <a:gd name="T8" fmla="*/ 96 w 96"/>
                <a:gd name="T9" fmla="*/ 60 h 99"/>
                <a:gd name="T10" fmla="*/ 91 w 96"/>
                <a:gd name="T11" fmla="*/ 73 h 99"/>
                <a:gd name="T12" fmla="*/ 77 w 96"/>
                <a:gd name="T13" fmla="*/ 78 h 99"/>
                <a:gd name="T14" fmla="*/ 68 w 96"/>
                <a:gd name="T15" fmla="*/ 76 h 99"/>
                <a:gd name="T16" fmla="*/ 62 w 96"/>
                <a:gd name="T17" fmla="*/ 85 h 99"/>
                <a:gd name="T18" fmla="*/ 67 w 96"/>
                <a:gd name="T19" fmla="*/ 85 h 99"/>
                <a:gd name="T20" fmla="*/ 84 w 96"/>
                <a:gd name="T21" fmla="*/ 85 h 99"/>
                <a:gd name="T22" fmla="*/ 71 w 96"/>
                <a:gd name="T23" fmla="*/ 99 h 99"/>
                <a:gd name="T24" fmla="*/ 17 w 96"/>
                <a:gd name="T25" fmla="*/ 99 h 99"/>
                <a:gd name="T26" fmla="*/ 12 w 96"/>
                <a:gd name="T27" fmla="*/ 99 h 99"/>
                <a:gd name="T28" fmla="*/ 0 w 96"/>
                <a:gd name="T29" fmla="*/ 85 h 99"/>
                <a:gd name="T30" fmla="*/ 17 w 96"/>
                <a:gd name="T31" fmla="*/ 85 h 99"/>
                <a:gd name="T32" fmla="*/ 21 w 96"/>
                <a:gd name="T33" fmla="*/ 85 h 99"/>
                <a:gd name="T34" fmla="*/ 5 w 96"/>
                <a:gd name="T35" fmla="*/ 42 h 99"/>
                <a:gd name="T36" fmla="*/ 56 w 96"/>
                <a:gd name="T37" fmla="*/ 36 h 99"/>
                <a:gd name="T38" fmla="*/ 55 w 96"/>
                <a:gd name="T39" fmla="*/ 6 h 99"/>
                <a:gd name="T40" fmla="*/ 56 w 96"/>
                <a:gd name="T41" fmla="*/ 36 h 99"/>
                <a:gd name="T42" fmla="*/ 43 w 96"/>
                <a:gd name="T43" fmla="*/ 30 h 99"/>
                <a:gd name="T44" fmla="*/ 42 w 96"/>
                <a:gd name="T45" fmla="*/ 0 h 99"/>
                <a:gd name="T46" fmla="*/ 43 w 96"/>
                <a:gd name="T47" fmla="*/ 30 h 99"/>
                <a:gd name="T48" fmla="*/ 30 w 96"/>
                <a:gd name="T49" fmla="*/ 34 h 99"/>
                <a:gd name="T50" fmla="*/ 29 w 96"/>
                <a:gd name="T51" fmla="*/ 4 h 99"/>
                <a:gd name="T52" fmla="*/ 30 w 96"/>
                <a:gd name="T53" fmla="*/ 34 h 99"/>
                <a:gd name="T54" fmla="*/ 15 w 96"/>
                <a:gd name="T55" fmla="*/ 53 h 99"/>
                <a:gd name="T56" fmla="*/ 26 w 96"/>
                <a:gd name="T57" fmla="*/ 80 h 99"/>
                <a:gd name="T58" fmla="*/ 33 w 96"/>
                <a:gd name="T59" fmla="*/ 75 h 99"/>
                <a:gd name="T60" fmla="*/ 24 w 96"/>
                <a:gd name="T61" fmla="*/ 52 h 99"/>
                <a:gd name="T62" fmla="*/ 15 w 96"/>
                <a:gd name="T63" fmla="*/ 53 h 99"/>
                <a:gd name="T64" fmla="*/ 77 w 96"/>
                <a:gd name="T65" fmla="*/ 50 h 99"/>
                <a:gd name="T66" fmla="*/ 72 w 96"/>
                <a:gd name="T67" fmla="*/ 68 h 99"/>
                <a:gd name="T68" fmla="*/ 77 w 96"/>
                <a:gd name="T69" fmla="*/ 70 h 99"/>
                <a:gd name="T70" fmla="*/ 84 w 96"/>
                <a:gd name="T71" fmla="*/ 67 h 99"/>
                <a:gd name="T72" fmla="*/ 87 w 96"/>
                <a:gd name="T73" fmla="*/ 60 h 99"/>
                <a:gd name="T74" fmla="*/ 84 w 96"/>
                <a:gd name="T75" fmla="*/ 53 h 99"/>
                <a:gd name="T76" fmla="*/ 77 w 96"/>
                <a:gd name="T77" fmla="*/ 50 h 99"/>
                <a:gd name="T78" fmla="*/ 77 w 96"/>
                <a:gd name="T79" fmla="*/ 5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6" h="99">
                  <a:moveTo>
                    <a:pt x="5" y="42"/>
                  </a:moveTo>
                  <a:cubicBezTo>
                    <a:pt x="28" y="42"/>
                    <a:pt x="51" y="42"/>
                    <a:pt x="74" y="42"/>
                  </a:cubicBezTo>
                  <a:cubicBezTo>
                    <a:pt x="75" y="41"/>
                    <a:pt x="76" y="41"/>
                    <a:pt x="77" y="41"/>
                  </a:cubicBezTo>
                  <a:cubicBezTo>
                    <a:pt x="83" y="41"/>
                    <a:pt x="87" y="43"/>
                    <a:pt x="91" y="47"/>
                  </a:cubicBezTo>
                  <a:cubicBezTo>
                    <a:pt x="94" y="50"/>
                    <a:pt x="96" y="55"/>
                    <a:pt x="96" y="60"/>
                  </a:cubicBezTo>
                  <a:cubicBezTo>
                    <a:pt x="96" y="65"/>
                    <a:pt x="94" y="70"/>
                    <a:pt x="91" y="73"/>
                  </a:cubicBezTo>
                  <a:cubicBezTo>
                    <a:pt x="87" y="76"/>
                    <a:pt x="83" y="78"/>
                    <a:pt x="77" y="78"/>
                  </a:cubicBezTo>
                  <a:cubicBezTo>
                    <a:pt x="74" y="78"/>
                    <a:pt x="71" y="78"/>
                    <a:pt x="68" y="76"/>
                  </a:cubicBezTo>
                  <a:cubicBezTo>
                    <a:pt x="67" y="79"/>
                    <a:pt x="65" y="82"/>
                    <a:pt x="62" y="85"/>
                  </a:cubicBezTo>
                  <a:cubicBezTo>
                    <a:pt x="67" y="85"/>
                    <a:pt x="67" y="85"/>
                    <a:pt x="67" y="85"/>
                  </a:cubicBezTo>
                  <a:cubicBezTo>
                    <a:pt x="84" y="85"/>
                    <a:pt x="84" y="85"/>
                    <a:pt x="84" y="85"/>
                  </a:cubicBezTo>
                  <a:cubicBezTo>
                    <a:pt x="71" y="99"/>
                    <a:pt x="71" y="99"/>
                    <a:pt x="71" y="99"/>
                  </a:cubicBezTo>
                  <a:cubicBezTo>
                    <a:pt x="17" y="99"/>
                    <a:pt x="17" y="99"/>
                    <a:pt x="17" y="99"/>
                  </a:cubicBezTo>
                  <a:cubicBezTo>
                    <a:pt x="12" y="99"/>
                    <a:pt x="12" y="99"/>
                    <a:pt x="12" y="99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17" y="85"/>
                    <a:pt x="17" y="85"/>
                    <a:pt x="17" y="85"/>
                  </a:cubicBezTo>
                  <a:cubicBezTo>
                    <a:pt x="21" y="85"/>
                    <a:pt x="21" y="85"/>
                    <a:pt x="21" y="85"/>
                  </a:cubicBezTo>
                  <a:cubicBezTo>
                    <a:pt x="11" y="72"/>
                    <a:pt x="6" y="58"/>
                    <a:pt x="5" y="42"/>
                  </a:cubicBezTo>
                  <a:close/>
                  <a:moveTo>
                    <a:pt x="56" y="36"/>
                  </a:moveTo>
                  <a:cubicBezTo>
                    <a:pt x="42" y="15"/>
                    <a:pt x="59" y="19"/>
                    <a:pt x="55" y="6"/>
                  </a:cubicBezTo>
                  <a:cubicBezTo>
                    <a:pt x="64" y="18"/>
                    <a:pt x="50" y="19"/>
                    <a:pt x="56" y="36"/>
                  </a:cubicBezTo>
                  <a:close/>
                  <a:moveTo>
                    <a:pt x="43" y="30"/>
                  </a:moveTo>
                  <a:cubicBezTo>
                    <a:pt x="37" y="13"/>
                    <a:pt x="51" y="12"/>
                    <a:pt x="42" y="0"/>
                  </a:cubicBezTo>
                  <a:cubicBezTo>
                    <a:pt x="46" y="14"/>
                    <a:pt x="29" y="10"/>
                    <a:pt x="43" y="30"/>
                  </a:cubicBezTo>
                  <a:close/>
                  <a:moveTo>
                    <a:pt x="30" y="34"/>
                  </a:moveTo>
                  <a:cubicBezTo>
                    <a:pt x="16" y="14"/>
                    <a:pt x="33" y="18"/>
                    <a:pt x="29" y="4"/>
                  </a:cubicBezTo>
                  <a:cubicBezTo>
                    <a:pt x="38" y="17"/>
                    <a:pt x="24" y="17"/>
                    <a:pt x="30" y="34"/>
                  </a:cubicBezTo>
                  <a:close/>
                  <a:moveTo>
                    <a:pt x="15" y="53"/>
                  </a:moveTo>
                  <a:cubicBezTo>
                    <a:pt x="17" y="62"/>
                    <a:pt x="21" y="72"/>
                    <a:pt x="26" y="80"/>
                  </a:cubicBezTo>
                  <a:cubicBezTo>
                    <a:pt x="33" y="75"/>
                    <a:pt x="33" y="75"/>
                    <a:pt x="33" y="75"/>
                  </a:cubicBezTo>
                  <a:cubicBezTo>
                    <a:pt x="29" y="68"/>
                    <a:pt x="25" y="59"/>
                    <a:pt x="24" y="52"/>
                  </a:cubicBezTo>
                  <a:cubicBezTo>
                    <a:pt x="15" y="53"/>
                    <a:pt x="15" y="53"/>
                    <a:pt x="15" y="53"/>
                  </a:cubicBezTo>
                  <a:close/>
                  <a:moveTo>
                    <a:pt x="77" y="50"/>
                  </a:moveTo>
                  <a:cubicBezTo>
                    <a:pt x="76" y="56"/>
                    <a:pt x="74" y="62"/>
                    <a:pt x="72" y="68"/>
                  </a:cubicBezTo>
                  <a:cubicBezTo>
                    <a:pt x="74" y="69"/>
                    <a:pt x="75" y="70"/>
                    <a:pt x="77" y="70"/>
                  </a:cubicBezTo>
                  <a:cubicBezTo>
                    <a:pt x="80" y="70"/>
                    <a:pt x="83" y="69"/>
                    <a:pt x="84" y="67"/>
                  </a:cubicBezTo>
                  <a:cubicBezTo>
                    <a:pt x="86" y="65"/>
                    <a:pt x="87" y="63"/>
                    <a:pt x="87" y="60"/>
                  </a:cubicBezTo>
                  <a:cubicBezTo>
                    <a:pt x="87" y="57"/>
                    <a:pt x="86" y="55"/>
                    <a:pt x="84" y="53"/>
                  </a:cubicBezTo>
                  <a:cubicBezTo>
                    <a:pt x="83" y="51"/>
                    <a:pt x="80" y="50"/>
                    <a:pt x="77" y="50"/>
                  </a:cubicBezTo>
                  <a:cubicBezTo>
                    <a:pt x="77" y="50"/>
                    <a:pt x="77" y="50"/>
                    <a:pt x="77" y="5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90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9113829" y="5705925"/>
            <a:ext cx="2800321" cy="630732"/>
            <a:chOff x="733341" y="349422"/>
            <a:chExt cx="2800321" cy="630732"/>
          </a:xfrm>
        </p:grpSpPr>
        <p:sp>
          <p:nvSpPr>
            <p:cNvPr id="12" name="TextBox 11"/>
            <p:cNvSpPr txBox="1"/>
            <p:nvPr/>
          </p:nvSpPr>
          <p:spPr>
            <a:xfrm>
              <a:off x="1363843" y="410875"/>
              <a:ext cx="2169819" cy="507827"/>
            </a:xfrm>
            <a:prstGeom prst="rect">
              <a:avLst/>
            </a:prstGeom>
            <a:noFill/>
          </p:spPr>
          <p:txBody>
            <a:bodyPr wrap="none" lIns="121917" tIns="60958" rIns="121917" bIns="60958" rtlCol="0">
              <a:spAutoFit/>
            </a:bodyPr>
            <a:lstStyle/>
            <a:p>
              <a:r>
                <a:rPr lang="zh-CN" altLang="en-US" sz="2500" b="1" dirty="0">
                  <a:solidFill>
                    <a:srgbClr val="23B9D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某市人民医院</a:t>
              </a: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341" y="349422"/>
              <a:ext cx="630502" cy="630732"/>
            </a:xfrm>
            <a:prstGeom prst="rect">
              <a:avLst/>
            </a:prstGeom>
            <a:solidFill>
              <a:schemeClr val="bg1"/>
            </a:solidFill>
          </p:spPr>
        </p:pic>
      </p:grpSp>
      <p:cxnSp>
        <p:nvCxnSpPr>
          <p:cNvPr id="14" name="直接连接符 13"/>
          <p:cNvCxnSpPr/>
          <p:nvPr/>
        </p:nvCxnSpPr>
        <p:spPr>
          <a:xfrm>
            <a:off x="2021382" y="3196"/>
            <a:ext cx="0" cy="6859588"/>
          </a:xfrm>
          <a:prstGeom prst="line">
            <a:avLst/>
          </a:prstGeom>
          <a:ln>
            <a:solidFill>
              <a:srgbClr val="23B9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-111998" y="6054800"/>
            <a:ext cx="9048996" cy="0"/>
          </a:xfrm>
          <a:prstGeom prst="line">
            <a:avLst/>
          </a:prstGeom>
          <a:ln>
            <a:solidFill>
              <a:srgbClr val="23B9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3358">
        <p14:pan/>
      </p:transition>
    </mc:Choice>
    <mc:Fallback xmlns="">
      <p:transition spd="slow" advTm="335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Oval 59"/>
          <p:cNvSpPr/>
          <p:nvPr/>
        </p:nvSpPr>
        <p:spPr>
          <a:xfrm>
            <a:off x="5294660" y="4486585"/>
            <a:ext cx="1052556" cy="1052614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6694" tIns="43347" rIns="86694" bIns="43347" rtlCol="0" anchor="ctr"/>
          <a:lstStyle/>
          <a:p>
            <a:pPr algn="ctr">
              <a:lnSpc>
                <a:spcPct val="120000"/>
              </a:lnSpc>
            </a:pPr>
            <a:endParaRPr lang="en-US" sz="13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6607418" y="4011301"/>
            <a:ext cx="1052556" cy="1052614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6694" tIns="43347" rIns="86694" bIns="43347" rtlCol="0" anchor="ctr"/>
          <a:lstStyle/>
          <a:p>
            <a:pPr algn="ctr">
              <a:lnSpc>
                <a:spcPct val="120000"/>
              </a:lnSpc>
            </a:pPr>
            <a:endParaRPr lang="en-US" sz="13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4274609" y="3610195"/>
            <a:ext cx="1052556" cy="1052614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6694" tIns="43347" rIns="86694" bIns="43347" rtlCol="0" anchor="ctr"/>
          <a:lstStyle/>
          <a:p>
            <a:pPr algn="ctr">
              <a:lnSpc>
                <a:spcPct val="120000"/>
              </a:lnSpc>
            </a:pPr>
            <a:endParaRPr lang="en-US" sz="13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Oval 54"/>
          <p:cNvSpPr/>
          <p:nvPr/>
        </p:nvSpPr>
        <p:spPr>
          <a:xfrm>
            <a:off x="6898259" y="2791099"/>
            <a:ext cx="1052556" cy="1052614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6694" tIns="43347" rIns="86694" bIns="43347" rtlCol="0" anchor="ctr"/>
          <a:lstStyle/>
          <a:p>
            <a:pPr algn="ctr">
              <a:lnSpc>
                <a:spcPct val="120000"/>
              </a:lnSpc>
            </a:pPr>
            <a:endParaRPr lang="en-US" sz="13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5844155" y="1917250"/>
            <a:ext cx="1052556" cy="1052614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6694" tIns="43347" rIns="86694" bIns="43347" rtlCol="0" anchor="ctr"/>
          <a:lstStyle/>
          <a:p>
            <a:pPr algn="ctr">
              <a:lnSpc>
                <a:spcPct val="120000"/>
              </a:lnSpc>
            </a:pPr>
            <a:endParaRPr lang="en-US" sz="13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4590375" y="2289560"/>
            <a:ext cx="1052556" cy="1052614"/>
          </a:xfrm>
          <a:prstGeom prst="ellipse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6694" tIns="43347" rIns="86694" bIns="43347" rtlCol="0" anchor="ctr"/>
          <a:lstStyle/>
          <a:p>
            <a:pPr algn="ctr">
              <a:lnSpc>
                <a:spcPct val="120000"/>
              </a:lnSpc>
            </a:pPr>
            <a:endParaRPr lang="en-US" sz="13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" name="Hexagon 43"/>
          <p:cNvSpPr/>
          <p:nvPr/>
        </p:nvSpPr>
        <p:spPr>
          <a:xfrm>
            <a:off x="5016043" y="3002049"/>
            <a:ext cx="750300" cy="646846"/>
          </a:xfrm>
          <a:prstGeom prst="hexagon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94" tIns="43347" rIns="86694" bIns="43347" rtlCol="0" anchor="ctr"/>
          <a:lstStyle/>
          <a:p>
            <a:pPr algn="ctr">
              <a:lnSpc>
                <a:spcPct val="120000"/>
              </a:lnSpc>
            </a:pPr>
            <a:r>
              <a:rPr 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46" name="Hexagon 45"/>
          <p:cNvSpPr/>
          <p:nvPr/>
        </p:nvSpPr>
        <p:spPr>
          <a:xfrm>
            <a:off x="6432769" y="3002049"/>
            <a:ext cx="750300" cy="646846"/>
          </a:xfrm>
          <a:prstGeom prst="hexagon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94" tIns="43347" rIns="86694" bIns="43347" rtlCol="0" anchor="ctr"/>
          <a:lstStyle/>
          <a:p>
            <a:pPr algn="ctr">
              <a:lnSpc>
                <a:spcPct val="120000"/>
              </a:lnSpc>
            </a:pPr>
            <a:r>
              <a:rPr 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47" name="Hexagon 46"/>
          <p:cNvSpPr/>
          <p:nvPr/>
        </p:nvSpPr>
        <p:spPr>
          <a:xfrm>
            <a:off x="5730532" y="2628757"/>
            <a:ext cx="750300" cy="646846"/>
          </a:xfrm>
          <a:prstGeom prst="hexagon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94" tIns="43347" rIns="86694" bIns="43347" rtlCol="0" anchor="ctr"/>
          <a:lstStyle/>
          <a:p>
            <a:pPr algn="ctr">
              <a:lnSpc>
                <a:spcPct val="120000"/>
              </a:lnSpc>
            </a:pPr>
            <a:r>
              <a:rPr 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48" name="Hexagon 47"/>
          <p:cNvSpPr/>
          <p:nvPr/>
        </p:nvSpPr>
        <p:spPr>
          <a:xfrm>
            <a:off x="5016043" y="3785560"/>
            <a:ext cx="750300" cy="646846"/>
          </a:xfrm>
          <a:prstGeom prst="hexagon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94" tIns="43347" rIns="86694" bIns="43347" rtlCol="0" anchor="ctr"/>
          <a:lstStyle/>
          <a:p>
            <a:pPr algn="ctr">
              <a:lnSpc>
                <a:spcPct val="120000"/>
              </a:lnSpc>
            </a:pPr>
            <a:r>
              <a:rPr 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06</a:t>
            </a:r>
          </a:p>
        </p:txBody>
      </p:sp>
      <p:sp>
        <p:nvSpPr>
          <p:cNvPr id="50" name="Hexagon 49"/>
          <p:cNvSpPr/>
          <p:nvPr/>
        </p:nvSpPr>
        <p:spPr>
          <a:xfrm>
            <a:off x="6406195" y="3762080"/>
            <a:ext cx="750300" cy="646846"/>
          </a:xfrm>
          <a:prstGeom prst="hexagon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94" tIns="43347" rIns="86694" bIns="43347" rtlCol="0" anchor="ctr"/>
          <a:lstStyle/>
          <a:p>
            <a:pPr algn="ctr">
              <a:lnSpc>
                <a:spcPct val="120000"/>
              </a:lnSpc>
            </a:pPr>
            <a:r>
              <a:rPr 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</a:p>
        </p:txBody>
      </p:sp>
      <p:sp>
        <p:nvSpPr>
          <p:cNvPr id="52" name="Hexagon 51"/>
          <p:cNvSpPr/>
          <p:nvPr/>
        </p:nvSpPr>
        <p:spPr>
          <a:xfrm>
            <a:off x="5730532" y="4187552"/>
            <a:ext cx="750300" cy="646846"/>
          </a:xfrm>
          <a:prstGeom prst="hexagon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94" tIns="43347" rIns="86694" bIns="43347" rtlCol="0" anchor="ctr"/>
          <a:lstStyle/>
          <a:p>
            <a:pPr algn="ctr">
              <a:lnSpc>
                <a:spcPct val="120000"/>
              </a:lnSpc>
            </a:pPr>
            <a:r>
              <a:rPr 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05</a:t>
            </a:r>
          </a:p>
        </p:txBody>
      </p:sp>
      <p:sp>
        <p:nvSpPr>
          <p:cNvPr id="63" name="Freeform 62"/>
          <p:cNvSpPr>
            <a:spLocks noEditPoints="1"/>
          </p:cNvSpPr>
          <p:nvPr/>
        </p:nvSpPr>
        <p:spPr bwMode="auto">
          <a:xfrm>
            <a:off x="4954321" y="2542367"/>
            <a:ext cx="305006" cy="445620"/>
          </a:xfrm>
          <a:custGeom>
            <a:avLst/>
            <a:gdLst/>
            <a:ahLst/>
            <a:cxnLst>
              <a:cxn ang="0">
                <a:pos x="35" y="0"/>
              </a:cxn>
              <a:cxn ang="0">
                <a:pos x="0" y="35"/>
              </a:cxn>
              <a:cxn ang="0">
                <a:pos x="16" y="74"/>
              </a:cxn>
              <a:cxn ang="0">
                <a:pos x="35" y="102"/>
              </a:cxn>
              <a:cxn ang="0">
                <a:pos x="54" y="74"/>
              </a:cxn>
              <a:cxn ang="0">
                <a:pos x="70" y="35"/>
              </a:cxn>
              <a:cxn ang="0">
                <a:pos x="35" y="0"/>
              </a:cxn>
              <a:cxn ang="0">
                <a:pos x="43" y="87"/>
              </a:cxn>
              <a:cxn ang="0">
                <a:pos x="27" y="89"/>
              </a:cxn>
              <a:cxn ang="0">
                <a:pos x="26" y="83"/>
              </a:cxn>
              <a:cxn ang="0">
                <a:pos x="26" y="83"/>
              </a:cxn>
              <a:cxn ang="0">
                <a:pos x="45" y="80"/>
              </a:cxn>
              <a:cxn ang="0">
                <a:pos x="44" y="83"/>
              </a:cxn>
              <a:cxn ang="0">
                <a:pos x="43" y="87"/>
              </a:cxn>
              <a:cxn ang="0">
                <a:pos x="25" y="79"/>
              </a:cxn>
              <a:cxn ang="0">
                <a:pos x="23" y="73"/>
              </a:cxn>
              <a:cxn ang="0">
                <a:pos x="47" y="73"/>
              </a:cxn>
              <a:cxn ang="0">
                <a:pos x="46" y="77"/>
              </a:cxn>
              <a:cxn ang="0">
                <a:pos x="25" y="79"/>
              </a:cxn>
              <a:cxn ang="0">
                <a:pos x="35" y="96"/>
              </a:cxn>
              <a:cxn ang="0">
                <a:pos x="29" y="92"/>
              </a:cxn>
              <a:cxn ang="0">
                <a:pos x="42" y="90"/>
              </a:cxn>
              <a:cxn ang="0">
                <a:pos x="35" y="96"/>
              </a:cxn>
              <a:cxn ang="0">
                <a:pos x="50" y="67"/>
              </a:cxn>
              <a:cxn ang="0">
                <a:pos x="20" y="67"/>
              </a:cxn>
              <a:cxn ang="0">
                <a:pos x="15" y="57"/>
              </a:cxn>
              <a:cxn ang="0">
                <a:pos x="6" y="35"/>
              </a:cxn>
              <a:cxn ang="0">
                <a:pos x="35" y="6"/>
              </a:cxn>
              <a:cxn ang="0">
                <a:pos x="64" y="35"/>
              </a:cxn>
              <a:cxn ang="0">
                <a:pos x="55" y="57"/>
              </a:cxn>
              <a:cxn ang="0">
                <a:pos x="50" y="67"/>
              </a:cxn>
              <a:cxn ang="0">
                <a:pos x="50" y="67"/>
              </a:cxn>
              <a:cxn ang="0">
                <a:pos x="50" y="67"/>
              </a:cxn>
            </a:cxnLst>
            <a:rect l="0" t="0" r="r" b="b"/>
            <a:pathLst>
              <a:path w="70" h="102">
                <a:moveTo>
                  <a:pt x="35" y="0"/>
                </a:moveTo>
                <a:cubicBezTo>
                  <a:pt x="16" y="0"/>
                  <a:pt x="0" y="16"/>
                  <a:pt x="0" y="35"/>
                </a:cubicBezTo>
                <a:cubicBezTo>
                  <a:pt x="0" y="48"/>
                  <a:pt x="12" y="62"/>
                  <a:pt x="16" y="74"/>
                </a:cubicBezTo>
                <a:cubicBezTo>
                  <a:pt x="22" y="91"/>
                  <a:pt x="22" y="102"/>
                  <a:pt x="35" y="102"/>
                </a:cubicBezTo>
                <a:cubicBezTo>
                  <a:pt x="49" y="102"/>
                  <a:pt x="48" y="92"/>
                  <a:pt x="54" y="74"/>
                </a:cubicBezTo>
                <a:cubicBezTo>
                  <a:pt x="58" y="62"/>
                  <a:pt x="70" y="48"/>
                  <a:pt x="70" y="35"/>
                </a:cubicBezTo>
                <a:cubicBezTo>
                  <a:pt x="70" y="16"/>
                  <a:pt x="54" y="0"/>
                  <a:pt x="35" y="0"/>
                </a:cubicBezTo>
                <a:close/>
                <a:moveTo>
                  <a:pt x="43" y="87"/>
                </a:moveTo>
                <a:cubicBezTo>
                  <a:pt x="27" y="89"/>
                  <a:pt x="27" y="89"/>
                  <a:pt x="27" y="89"/>
                </a:cubicBezTo>
                <a:cubicBezTo>
                  <a:pt x="27" y="87"/>
                  <a:pt x="26" y="85"/>
                  <a:pt x="26" y="83"/>
                </a:cubicBezTo>
                <a:cubicBezTo>
                  <a:pt x="26" y="83"/>
                  <a:pt x="26" y="83"/>
                  <a:pt x="26" y="83"/>
                </a:cubicBezTo>
                <a:cubicBezTo>
                  <a:pt x="45" y="80"/>
                  <a:pt x="45" y="80"/>
                  <a:pt x="45" y="80"/>
                </a:cubicBezTo>
                <a:cubicBezTo>
                  <a:pt x="45" y="81"/>
                  <a:pt x="45" y="82"/>
                  <a:pt x="44" y="83"/>
                </a:cubicBezTo>
                <a:cubicBezTo>
                  <a:pt x="44" y="84"/>
                  <a:pt x="44" y="86"/>
                  <a:pt x="43" y="87"/>
                </a:cubicBezTo>
                <a:close/>
                <a:moveTo>
                  <a:pt x="25" y="79"/>
                </a:moveTo>
                <a:cubicBezTo>
                  <a:pt x="24" y="78"/>
                  <a:pt x="23" y="76"/>
                  <a:pt x="23" y="73"/>
                </a:cubicBezTo>
                <a:cubicBezTo>
                  <a:pt x="47" y="73"/>
                  <a:pt x="47" y="73"/>
                  <a:pt x="47" y="73"/>
                </a:cubicBezTo>
                <a:cubicBezTo>
                  <a:pt x="47" y="75"/>
                  <a:pt x="47" y="76"/>
                  <a:pt x="46" y="77"/>
                </a:cubicBezTo>
                <a:lnTo>
                  <a:pt x="25" y="79"/>
                </a:lnTo>
                <a:close/>
                <a:moveTo>
                  <a:pt x="35" y="96"/>
                </a:moveTo>
                <a:cubicBezTo>
                  <a:pt x="32" y="96"/>
                  <a:pt x="30" y="95"/>
                  <a:pt x="29" y="92"/>
                </a:cubicBezTo>
                <a:cubicBezTo>
                  <a:pt x="42" y="90"/>
                  <a:pt x="42" y="90"/>
                  <a:pt x="42" y="90"/>
                </a:cubicBezTo>
                <a:cubicBezTo>
                  <a:pt x="40" y="95"/>
                  <a:pt x="39" y="96"/>
                  <a:pt x="35" y="96"/>
                </a:cubicBezTo>
                <a:close/>
                <a:moveTo>
                  <a:pt x="50" y="67"/>
                </a:moveTo>
                <a:cubicBezTo>
                  <a:pt x="20" y="67"/>
                  <a:pt x="20" y="67"/>
                  <a:pt x="20" y="67"/>
                </a:cubicBezTo>
                <a:cubicBezTo>
                  <a:pt x="19" y="64"/>
                  <a:pt x="17" y="60"/>
                  <a:pt x="15" y="57"/>
                </a:cubicBezTo>
                <a:cubicBezTo>
                  <a:pt x="11" y="49"/>
                  <a:pt x="6" y="41"/>
                  <a:pt x="6" y="35"/>
                </a:cubicBezTo>
                <a:cubicBezTo>
                  <a:pt x="6" y="19"/>
                  <a:pt x="19" y="6"/>
                  <a:pt x="35" y="6"/>
                </a:cubicBezTo>
                <a:cubicBezTo>
                  <a:pt x="51" y="6"/>
                  <a:pt x="64" y="19"/>
                  <a:pt x="64" y="35"/>
                </a:cubicBezTo>
                <a:cubicBezTo>
                  <a:pt x="64" y="41"/>
                  <a:pt x="60" y="49"/>
                  <a:pt x="55" y="57"/>
                </a:cubicBezTo>
                <a:cubicBezTo>
                  <a:pt x="53" y="60"/>
                  <a:pt x="52" y="64"/>
                  <a:pt x="50" y="67"/>
                </a:cubicBezTo>
                <a:close/>
                <a:moveTo>
                  <a:pt x="50" y="67"/>
                </a:moveTo>
                <a:cubicBezTo>
                  <a:pt x="50" y="67"/>
                  <a:pt x="50" y="67"/>
                  <a:pt x="50" y="67"/>
                </a:cubicBezTo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4361" tIns="47181" rIns="94361" bIns="47181" numCol="1" anchor="t" anchorCtr="0" compatLnSpc="1"/>
          <a:lstStyle/>
          <a:p>
            <a:pPr>
              <a:lnSpc>
                <a:spcPct val="120000"/>
              </a:lnSpc>
            </a:pPr>
            <a:endParaRPr lang="en-US" sz="13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4" name="Freeform 69"/>
          <p:cNvSpPr/>
          <p:nvPr/>
        </p:nvSpPr>
        <p:spPr bwMode="auto">
          <a:xfrm>
            <a:off x="6285595" y="2213240"/>
            <a:ext cx="186493" cy="350326"/>
          </a:xfrm>
          <a:custGeom>
            <a:avLst/>
            <a:gdLst/>
            <a:ahLst/>
            <a:cxnLst>
              <a:cxn ang="0">
                <a:pos x="21" y="57"/>
              </a:cxn>
              <a:cxn ang="0">
                <a:pos x="21" y="63"/>
              </a:cxn>
              <a:cxn ang="0">
                <a:pos x="20" y="64"/>
              </a:cxn>
              <a:cxn ang="0">
                <a:pos x="15" y="64"/>
              </a:cxn>
              <a:cxn ang="0">
                <a:pos x="14" y="63"/>
              </a:cxn>
              <a:cxn ang="0">
                <a:pos x="14" y="57"/>
              </a:cxn>
              <a:cxn ang="0">
                <a:pos x="1" y="50"/>
              </a:cxn>
              <a:cxn ang="0">
                <a:pos x="1" y="49"/>
              </a:cxn>
              <a:cxn ang="0">
                <a:pos x="4" y="44"/>
              </a:cxn>
              <a:cxn ang="0">
                <a:pos x="5" y="43"/>
              </a:cxn>
              <a:cxn ang="0">
                <a:pos x="6" y="44"/>
              </a:cxn>
              <a:cxn ang="0">
                <a:pos x="17" y="49"/>
              </a:cxn>
              <a:cxn ang="0">
                <a:pos x="25" y="43"/>
              </a:cxn>
              <a:cxn ang="0">
                <a:pos x="16" y="36"/>
              </a:cxn>
              <a:cxn ang="0">
                <a:pos x="1" y="21"/>
              </a:cxn>
              <a:cxn ang="0">
                <a:pos x="14" y="8"/>
              </a:cxn>
              <a:cxn ang="0">
                <a:pos x="14" y="1"/>
              </a:cxn>
              <a:cxn ang="0">
                <a:pos x="15" y="0"/>
              </a:cxn>
              <a:cxn ang="0">
                <a:pos x="20" y="0"/>
              </a:cxn>
              <a:cxn ang="0">
                <a:pos x="21" y="1"/>
              </a:cxn>
              <a:cxn ang="0">
                <a:pos x="21" y="7"/>
              </a:cxn>
              <a:cxn ang="0">
                <a:pos x="32" y="12"/>
              </a:cxn>
              <a:cxn ang="0">
                <a:pos x="32" y="14"/>
              </a:cxn>
              <a:cxn ang="0">
                <a:pos x="29" y="19"/>
              </a:cxn>
              <a:cxn ang="0">
                <a:pos x="29" y="19"/>
              </a:cxn>
              <a:cxn ang="0">
                <a:pos x="28" y="19"/>
              </a:cxn>
              <a:cxn ang="0">
                <a:pos x="18" y="15"/>
              </a:cxn>
              <a:cxn ang="0">
                <a:pos x="10" y="21"/>
              </a:cxn>
              <a:cxn ang="0">
                <a:pos x="20" y="28"/>
              </a:cxn>
              <a:cxn ang="0">
                <a:pos x="34" y="42"/>
              </a:cxn>
              <a:cxn ang="0">
                <a:pos x="21" y="57"/>
              </a:cxn>
            </a:cxnLst>
            <a:rect l="0" t="0" r="r" b="b"/>
            <a:pathLst>
              <a:path w="34" h="64">
                <a:moveTo>
                  <a:pt x="21" y="57"/>
                </a:moveTo>
                <a:cubicBezTo>
                  <a:pt x="21" y="63"/>
                  <a:pt x="21" y="63"/>
                  <a:pt x="21" y="63"/>
                </a:cubicBezTo>
                <a:cubicBezTo>
                  <a:pt x="21" y="63"/>
                  <a:pt x="20" y="64"/>
                  <a:pt x="20" y="64"/>
                </a:cubicBezTo>
                <a:cubicBezTo>
                  <a:pt x="15" y="64"/>
                  <a:pt x="15" y="64"/>
                  <a:pt x="15" y="64"/>
                </a:cubicBezTo>
                <a:cubicBezTo>
                  <a:pt x="14" y="64"/>
                  <a:pt x="14" y="63"/>
                  <a:pt x="14" y="63"/>
                </a:cubicBezTo>
                <a:cubicBezTo>
                  <a:pt x="14" y="57"/>
                  <a:pt x="14" y="57"/>
                  <a:pt x="14" y="57"/>
                </a:cubicBezTo>
                <a:cubicBezTo>
                  <a:pt x="5" y="55"/>
                  <a:pt x="1" y="50"/>
                  <a:pt x="1" y="50"/>
                </a:cubicBezTo>
                <a:cubicBezTo>
                  <a:pt x="0" y="50"/>
                  <a:pt x="0" y="49"/>
                  <a:pt x="1" y="49"/>
                </a:cubicBezTo>
                <a:cubicBezTo>
                  <a:pt x="4" y="44"/>
                  <a:pt x="4" y="44"/>
                  <a:pt x="4" y="44"/>
                </a:cubicBezTo>
                <a:cubicBezTo>
                  <a:pt x="4" y="44"/>
                  <a:pt x="5" y="43"/>
                  <a:pt x="5" y="43"/>
                </a:cubicBezTo>
                <a:cubicBezTo>
                  <a:pt x="5" y="43"/>
                  <a:pt x="6" y="44"/>
                  <a:pt x="6" y="44"/>
                </a:cubicBezTo>
                <a:cubicBezTo>
                  <a:pt x="6" y="44"/>
                  <a:pt x="11" y="49"/>
                  <a:pt x="17" y="49"/>
                </a:cubicBezTo>
                <a:cubicBezTo>
                  <a:pt x="21" y="49"/>
                  <a:pt x="25" y="47"/>
                  <a:pt x="25" y="43"/>
                </a:cubicBezTo>
                <a:cubicBezTo>
                  <a:pt x="25" y="39"/>
                  <a:pt x="20" y="38"/>
                  <a:pt x="16" y="36"/>
                </a:cubicBezTo>
                <a:cubicBezTo>
                  <a:pt x="9" y="33"/>
                  <a:pt x="1" y="30"/>
                  <a:pt x="1" y="21"/>
                </a:cubicBezTo>
                <a:cubicBezTo>
                  <a:pt x="1" y="14"/>
                  <a:pt x="6" y="9"/>
                  <a:pt x="14" y="8"/>
                </a:cubicBezTo>
                <a:cubicBezTo>
                  <a:pt x="14" y="1"/>
                  <a:pt x="14" y="1"/>
                  <a:pt x="14" y="1"/>
                </a:cubicBezTo>
                <a:cubicBezTo>
                  <a:pt x="14" y="0"/>
                  <a:pt x="14" y="0"/>
                  <a:pt x="15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20" y="0"/>
                  <a:pt x="21" y="0"/>
                  <a:pt x="21" y="1"/>
                </a:cubicBezTo>
                <a:cubicBezTo>
                  <a:pt x="21" y="7"/>
                  <a:pt x="21" y="7"/>
                  <a:pt x="21" y="7"/>
                </a:cubicBezTo>
                <a:cubicBezTo>
                  <a:pt x="28" y="8"/>
                  <a:pt x="32" y="12"/>
                  <a:pt x="32" y="12"/>
                </a:cubicBezTo>
                <a:cubicBezTo>
                  <a:pt x="33" y="13"/>
                  <a:pt x="33" y="13"/>
                  <a:pt x="32" y="14"/>
                </a:cubicBezTo>
                <a:cubicBezTo>
                  <a:pt x="29" y="19"/>
                  <a:pt x="29" y="19"/>
                  <a:pt x="29" y="19"/>
                </a:cubicBezTo>
                <a:cubicBezTo>
                  <a:pt x="29" y="19"/>
                  <a:pt x="29" y="19"/>
                  <a:pt x="29" y="19"/>
                </a:cubicBezTo>
                <a:cubicBezTo>
                  <a:pt x="28" y="19"/>
                  <a:pt x="28" y="19"/>
                  <a:pt x="28" y="19"/>
                </a:cubicBezTo>
                <a:cubicBezTo>
                  <a:pt x="28" y="19"/>
                  <a:pt x="23" y="15"/>
                  <a:pt x="18" y="15"/>
                </a:cubicBezTo>
                <a:cubicBezTo>
                  <a:pt x="13" y="15"/>
                  <a:pt x="10" y="18"/>
                  <a:pt x="10" y="21"/>
                </a:cubicBezTo>
                <a:cubicBezTo>
                  <a:pt x="10" y="25"/>
                  <a:pt x="15" y="26"/>
                  <a:pt x="20" y="28"/>
                </a:cubicBezTo>
                <a:cubicBezTo>
                  <a:pt x="26" y="31"/>
                  <a:pt x="34" y="34"/>
                  <a:pt x="34" y="42"/>
                </a:cubicBezTo>
                <a:cubicBezTo>
                  <a:pt x="34" y="50"/>
                  <a:pt x="28" y="55"/>
                  <a:pt x="21" y="5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4361" tIns="47181" rIns="94361" bIns="47181" numCol="1" anchor="t" anchorCtr="0" compatLnSpc="1"/>
          <a:lstStyle/>
          <a:p>
            <a:pPr>
              <a:lnSpc>
                <a:spcPct val="120000"/>
              </a:lnSpc>
            </a:pPr>
            <a:endParaRPr lang="en-US" sz="13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6" name="Freeform 23"/>
          <p:cNvSpPr>
            <a:spLocks noEditPoints="1"/>
          </p:cNvSpPr>
          <p:nvPr/>
        </p:nvSpPr>
        <p:spPr bwMode="auto">
          <a:xfrm>
            <a:off x="7287745" y="3168762"/>
            <a:ext cx="293589" cy="277625"/>
          </a:xfrm>
          <a:custGeom>
            <a:avLst/>
            <a:gdLst/>
            <a:ahLst/>
            <a:cxnLst>
              <a:cxn ang="0">
                <a:pos x="68" y="14"/>
              </a:cxn>
              <a:cxn ang="0">
                <a:pos x="68" y="18"/>
              </a:cxn>
              <a:cxn ang="0">
                <a:pos x="64" y="18"/>
              </a:cxn>
              <a:cxn ang="0">
                <a:pos x="61" y="21"/>
              </a:cxn>
              <a:cxn ang="0">
                <a:pos x="7" y="21"/>
              </a:cxn>
              <a:cxn ang="0">
                <a:pos x="4" y="18"/>
              </a:cxn>
              <a:cxn ang="0">
                <a:pos x="0" y="18"/>
              </a:cxn>
              <a:cxn ang="0">
                <a:pos x="0" y="14"/>
              </a:cxn>
              <a:cxn ang="0">
                <a:pos x="34" y="0"/>
              </a:cxn>
              <a:cxn ang="0">
                <a:pos x="68" y="14"/>
              </a:cxn>
              <a:cxn ang="0">
                <a:pos x="68" y="60"/>
              </a:cxn>
              <a:cxn ang="0">
                <a:pos x="68" y="64"/>
              </a:cxn>
              <a:cxn ang="0">
                <a:pos x="0" y="64"/>
              </a:cxn>
              <a:cxn ang="0">
                <a:pos x="0" y="60"/>
              </a:cxn>
              <a:cxn ang="0">
                <a:pos x="2" y="57"/>
              </a:cxn>
              <a:cxn ang="0">
                <a:pos x="66" y="57"/>
              </a:cxn>
              <a:cxn ang="0">
                <a:pos x="68" y="60"/>
              </a:cxn>
              <a:cxn ang="0">
                <a:pos x="18" y="23"/>
              </a:cxn>
              <a:cxn ang="0">
                <a:pos x="18" y="50"/>
              </a:cxn>
              <a:cxn ang="0">
                <a:pos x="23" y="50"/>
              </a:cxn>
              <a:cxn ang="0">
                <a:pos x="23" y="23"/>
              </a:cxn>
              <a:cxn ang="0">
                <a:pos x="32" y="23"/>
              </a:cxn>
              <a:cxn ang="0">
                <a:pos x="32" y="50"/>
              </a:cxn>
              <a:cxn ang="0">
                <a:pos x="36" y="50"/>
              </a:cxn>
              <a:cxn ang="0">
                <a:pos x="36" y="23"/>
              </a:cxn>
              <a:cxn ang="0">
                <a:pos x="45" y="23"/>
              </a:cxn>
              <a:cxn ang="0">
                <a:pos x="45" y="50"/>
              </a:cxn>
              <a:cxn ang="0">
                <a:pos x="50" y="50"/>
              </a:cxn>
              <a:cxn ang="0">
                <a:pos x="50" y="23"/>
              </a:cxn>
              <a:cxn ang="0">
                <a:pos x="59" y="23"/>
              </a:cxn>
              <a:cxn ang="0">
                <a:pos x="59" y="50"/>
              </a:cxn>
              <a:cxn ang="0">
                <a:pos x="61" y="50"/>
              </a:cxn>
              <a:cxn ang="0">
                <a:pos x="64" y="53"/>
              </a:cxn>
              <a:cxn ang="0">
                <a:pos x="64" y="55"/>
              </a:cxn>
              <a:cxn ang="0">
                <a:pos x="4" y="55"/>
              </a:cxn>
              <a:cxn ang="0">
                <a:pos x="4" y="53"/>
              </a:cxn>
              <a:cxn ang="0">
                <a:pos x="7" y="50"/>
              </a:cxn>
              <a:cxn ang="0">
                <a:pos x="9" y="50"/>
              </a:cxn>
              <a:cxn ang="0">
                <a:pos x="9" y="23"/>
              </a:cxn>
              <a:cxn ang="0">
                <a:pos x="18" y="23"/>
              </a:cxn>
            </a:cxnLst>
            <a:rect l="0" t="0" r="r" b="b"/>
            <a:pathLst>
              <a:path w="68" h="64">
                <a:moveTo>
                  <a:pt x="68" y="14"/>
                </a:moveTo>
                <a:cubicBezTo>
                  <a:pt x="68" y="18"/>
                  <a:pt x="68" y="18"/>
                  <a:pt x="68" y="18"/>
                </a:cubicBezTo>
                <a:cubicBezTo>
                  <a:pt x="64" y="18"/>
                  <a:pt x="64" y="18"/>
                  <a:pt x="64" y="18"/>
                </a:cubicBezTo>
                <a:cubicBezTo>
                  <a:pt x="64" y="20"/>
                  <a:pt x="63" y="21"/>
                  <a:pt x="61" y="21"/>
                </a:cubicBezTo>
                <a:cubicBezTo>
                  <a:pt x="7" y="21"/>
                  <a:pt x="7" y="21"/>
                  <a:pt x="7" y="21"/>
                </a:cubicBezTo>
                <a:cubicBezTo>
                  <a:pt x="5" y="21"/>
                  <a:pt x="4" y="20"/>
                  <a:pt x="4" y="18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4"/>
                  <a:pt x="0" y="14"/>
                  <a:pt x="0" y="14"/>
                </a:cubicBezTo>
                <a:cubicBezTo>
                  <a:pt x="34" y="0"/>
                  <a:pt x="34" y="0"/>
                  <a:pt x="34" y="0"/>
                </a:cubicBezTo>
                <a:lnTo>
                  <a:pt x="68" y="14"/>
                </a:lnTo>
                <a:close/>
                <a:moveTo>
                  <a:pt x="68" y="60"/>
                </a:moveTo>
                <a:cubicBezTo>
                  <a:pt x="68" y="64"/>
                  <a:pt x="68" y="64"/>
                  <a:pt x="68" y="64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58"/>
                  <a:pt x="1" y="57"/>
                  <a:pt x="2" y="57"/>
                </a:cubicBezTo>
                <a:cubicBezTo>
                  <a:pt x="66" y="57"/>
                  <a:pt x="66" y="57"/>
                  <a:pt x="66" y="57"/>
                </a:cubicBezTo>
                <a:cubicBezTo>
                  <a:pt x="67" y="57"/>
                  <a:pt x="68" y="58"/>
                  <a:pt x="68" y="60"/>
                </a:cubicBezTo>
                <a:close/>
                <a:moveTo>
                  <a:pt x="18" y="23"/>
                </a:moveTo>
                <a:cubicBezTo>
                  <a:pt x="18" y="50"/>
                  <a:pt x="18" y="50"/>
                  <a:pt x="18" y="50"/>
                </a:cubicBezTo>
                <a:cubicBezTo>
                  <a:pt x="23" y="50"/>
                  <a:pt x="23" y="50"/>
                  <a:pt x="23" y="50"/>
                </a:cubicBezTo>
                <a:cubicBezTo>
                  <a:pt x="23" y="23"/>
                  <a:pt x="23" y="23"/>
                  <a:pt x="23" y="23"/>
                </a:cubicBezTo>
                <a:cubicBezTo>
                  <a:pt x="32" y="23"/>
                  <a:pt x="32" y="23"/>
                  <a:pt x="32" y="23"/>
                </a:cubicBezTo>
                <a:cubicBezTo>
                  <a:pt x="32" y="50"/>
                  <a:pt x="32" y="50"/>
                  <a:pt x="32" y="50"/>
                </a:cubicBezTo>
                <a:cubicBezTo>
                  <a:pt x="36" y="50"/>
                  <a:pt x="36" y="50"/>
                  <a:pt x="36" y="50"/>
                </a:cubicBezTo>
                <a:cubicBezTo>
                  <a:pt x="36" y="23"/>
                  <a:pt x="36" y="23"/>
                  <a:pt x="36" y="2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50"/>
                  <a:pt x="45" y="50"/>
                  <a:pt x="45" y="50"/>
                </a:cubicBezTo>
                <a:cubicBezTo>
                  <a:pt x="50" y="50"/>
                  <a:pt x="50" y="50"/>
                  <a:pt x="50" y="50"/>
                </a:cubicBezTo>
                <a:cubicBezTo>
                  <a:pt x="50" y="23"/>
                  <a:pt x="50" y="23"/>
                  <a:pt x="50" y="23"/>
                </a:cubicBezTo>
                <a:cubicBezTo>
                  <a:pt x="59" y="23"/>
                  <a:pt x="59" y="23"/>
                  <a:pt x="59" y="23"/>
                </a:cubicBezTo>
                <a:cubicBezTo>
                  <a:pt x="59" y="50"/>
                  <a:pt x="59" y="50"/>
                  <a:pt x="59" y="50"/>
                </a:cubicBezTo>
                <a:cubicBezTo>
                  <a:pt x="61" y="50"/>
                  <a:pt x="61" y="50"/>
                  <a:pt x="61" y="50"/>
                </a:cubicBezTo>
                <a:cubicBezTo>
                  <a:pt x="63" y="50"/>
                  <a:pt x="64" y="51"/>
                  <a:pt x="64" y="53"/>
                </a:cubicBezTo>
                <a:cubicBezTo>
                  <a:pt x="64" y="55"/>
                  <a:pt x="64" y="55"/>
                  <a:pt x="64" y="55"/>
                </a:cubicBezTo>
                <a:cubicBezTo>
                  <a:pt x="4" y="55"/>
                  <a:pt x="4" y="55"/>
                  <a:pt x="4" y="55"/>
                </a:cubicBezTo>
                <a:cubicBezTo>
                  <a:pt x="4" y="53"/>
                  <a:pt x="4" y="53"/>
                  <a:pt x="4" y="53"/>
                </a:cubicBezTo>
                <a:cubicBezTo>
                  <a:pt x="4" y="51"/>
                  <a:pt x="5" y="50"/>
                  <a:pt x="7" y="50"/>
                </a:cubicBezTo>
                <a:cubicBezTo>
                  <a:pt x="9" y="50"/>
                  <a:pt x="9" y="50"/>
                  <a:pt x="9" y="50"/>
                </a:cubicBezTo>
                <a:cubicBezTo>
                  <a:pt x="9" y="23"/>
                  <a:pt x="9" y="23"/>
                  <a:pt x="9" y="23"/>
                </a:cubicBezTo>
                <a:lnTo>
                  <a:pt x="18" y="23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4361" tIns="47181" rIns="94361" bIns="47181" numCol="1" anchor="t" anchorCtr="0" compatLnSpc="1"/>
          <a:lstStyle/>
          <a:p>
            <a:pPr>
              <a:lnSpc>
                <a:spcPct val="120000"/>
              </a:lnSpc>
            </a:pPr>
            <a:endParaRPr lang="en-US" sz="13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7" name="Freeform 57"/>
          <p:cNvSpPr>
            <a:spLocks noEditPoints="1"/>
          </p:cNvSpPr>
          <p:nvPr/>
        </p:nvSpPr>
        <p:spPr bwMode="auto">
          <a:xfrm>
            <a:off x="6996197" y="4475001"/>
            <a:ext cx="274999" cy="243808"/>
          </a:xfrm>
          <a:custGeom>
            <a:avLst/>
            <a:gdLst/>
            <a:ahLst/>
            <a:cxnLst>
              <a:cxn ang="0">
                <a:pos x="7" y="9"/>
              </a:cxn>
              <a:cxn ang="0">
                <a:pos x="7" y="57"/>
              </a:cxn>
              <a:cxn ang="0">
                <a:pos x="6" y="58"/>
              </a:cxn>
              <a:cxn ang="0">
                <a:pos x="4" y="58"/>
              </a:cxn>
              <a:cxn ang="0">
                <a:pos x="2" y="57"/>
              </a:cxn>
              <a:cxn ang="0">
                <a:pos x="2" y="9"/>
              </a:cxn>
              <a:cxn ang="0">
                <a:pos x="0" y="4"/>
              </a:cxn>
              <a:cxn ang="0">
                <a:pos x="5" y="0"/>
              </a:cxn>
              <a:cxn ang="0">
                <a:pos x="10" y="4"/>
              </a:cxn>
              <a:cxn ang="0">
                <a:pos x="7" y="9"/>
              </a:cxn>
              <a:cxn ang="0">
                <a:pos x="65" y="36"/>
              </a:cxn>
              <a:cxn ang="0">
                <a:pos x="63" y="38"/>
              </a:cxn>
              <a:cxn ang="0">
                <a:pos x="49" y="43"/>
              </a:cxn>
              <a:cxn ang="0">
                <a:pos x="31" y="37"/>
              </a:cxn>
              <a:cxn ang="0">
                <a:pos x="13" y="43"/>
              </a:cxn>
              <a:cxn ang="0">
                <a:pos x="12" y="43"/>
              </a:cxn>
              <a:cxn ang="0">
                <a:pos x="10" y="41"/>
              </a:cxn>
              <a:cxn ang="0">
                <a:pos x="10" y="13"/>
              </a:cxn>
              <a:cxn ang="0">
                <a:pos x="11" y="11"/>
              </a:cxn>
              <a:cxn ang="0">
                <a:pos x="14" y="9"/>
              </a:cxn>
              <a:cxn ang="0">
                <a:pos x="30" y="4"/>
              </a:cxn>
              <a:cxn ang="0">
                <a:pos x="46" y="9"/>
              </a:cxn>
              <a:cxn ang="0">
                <a:pos x="49" y="10"/>
              </a:cxn>
              <a:cxn ang="0">
                <a:pos x="63" y="4"/>
              </a:cxn>
              <a:cxn ang="0">
                <a:pos x="65" y="7"/>
              </a:cxn>
              <a:cxn ang="0">
                <a:pos x="65" y="36"/>
              </a:cxn>
            </a:cxnLst>
            <a:rect l="0" t="0" r="r" b="b"/>
            <a:pathLst>
              <a:path w="65" h="58">
                <a:moveTo>
                  <a:pt x="7" y="9"/>
                </a:moveTo>
                <a:cubicBezTo>
                  <a:pt x="7" y="57"/>
                  <a:pt x="7" y="57"/>
                  <a:pt x="7" y="57"/>
                </a:cubicBezTo>
                <a:cubicBezTo>
                  <a:pt x="7" y="57"/>
                  <a:pt x="7" y="58"/>
                  <a:pt x="6" y="58"/>
                </a:cubicBezTo>
                <a:cubicBezTo>
                  <a:pt x="4" y="58"/>
                  <a:pt x="4" y="58"/>
                  <a:pt x="4" y="58"/>
                </a:cubicBezTo>
                <a:cubicBezTo>
                  <a:pt x="3" y="58"/>
                  <a:pt x="2" y="57"/>
                  <a:pt x="2" y="57"/>
                </a:cubicBezTo>
                <a:cubicBezTo>
                  <a:pt x="2" y="9"/>
                  <a:pt x="2" y="9"/>
                  <a:pt x="2" y="9"/>
                </a:cubicBezTo>
                <a:cubicBezTo>
                  <a:pt x="1" y="8"/>
                  <a:pt x="0" y="6"/>
                  <a:pt x="0" y="4"/>
                </a:cubicBezTo>
                <a:cubicBezTo>
                  <a:pt x="0" y="2"/>
                  <a:pt x="2" y="0"/>
                  <a:pt x="5" y="0"/>
                </a:cubicBezTo>
                <a:cubicBezTo>
                  <a:pt x="7" y="0"/>
                  <a:pt x="10" y="2"/>
                  <a:pt x="10" y="4"/>
                </a:cubicBezTo>
                <a:cubicBezTo>
                  <a:pt x="10" y="6"/>
                  <a:pt x="9" y="8"/>
                  <a:pt x="7" y="9"/>
                </a:cubicBezTo>
                <a:close/>
                <a:moveTo>
                  <a:pt x="65" y="36"/>
                </a:moveTo>
                <a:cubicBezTo>
                  <a:pt x="65" y="37"/>
                  <a:pt x="65" y="38"/>
                  <a:pt x="63" y="38"/>
                </a:cubicBezTo>
                <a:cubicBezTo>
                  <a:pt x="59" y="41"/>
                  <a:pt x="54" y="43"/>
                  <a:pt x="49" y="43"/>
                </a:cubicBezTo>
                <a:cubicBezTo>
                  <a:pt x="43" y="43"/>
                  <a:pt x="39" y="37"/>
                  <a:pt x="31" y="37"/>
                </a:cubicBezTo>
                <a:cubicBezTo>
                  <a:pt x="25" y="37"/>
                  <a:pt x="19" y="40"/>
                  <a:pt x="13" y="43"/>
                </a:cubicBezTo>
                <a:cubicBezTo>
                  <a:pt x="13" y="43"/>
                  <a:pt x="12" y="43"/>
                  <a:pt x="12" y="43"/>
                </a:cubicBezTo>
                <a:cubicBezTo>
                  <a:pt x="11" y="43"/>
                  <a:pt x="10" y="42"/>
                  <a:pt x="10" y="41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2"/>
                  <a:pt x="10" y="11"/>
                  <a:pt x="11" y="11"/>
                </a:cubicBezTo>
                <a:cubicBezTo>
                  <a:pt x="12" y="10"/>
                  <a:pt x="13" y="9"/>
                  <a:pt x="14" y="9"/>
                </a:cubicBezTo>
                <a:cubicBezTo>
                  <a:pt x="19" y="7"/>
                  <a:pt x="24" y="4"/>
                  <a:pt x="30" y="4"/>
                </a:cubicBezTo>
                <a:cubicBezTo>
                  <a:pt x="36" y="4"/>
                  <a:pt x="40" y="6"/>
                  <a:pt x="46" y="9"/>
                </a:cubicBezTo>
                <a:cubicBezTo>
                  <a:pt x="47" y="9"/>
                  <a:pt x="48" y="10"/>
                  <a:pt x="49" y="10"/>
                </a:cubicBezTo>
                <a:cubicBezTo>
                  <a:pt x="55" y="10"/>
                  <a:pt x="61" y="4"/>
                  <a:pt x="63" y="4"/>
                </a:cubicBezTo>
                <a:cubicBezTo>
                  <a:pt x="64" y="4"/>
                  <a:pt x="65" y="6"/>
                  <a:pt x="65" y="7"/>
                </a:cubicBezTo>
                <a:lnTo>
                  <a:pt x="65" y="3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4361" tIns="47181" rIns="94361" bIns="47181" numCol="1" anchor="t" anchorCtr="0" compatLnSpc="1"/>
          <a:lstStyle/>
          <a:p>
            <a:pPr>
              <a:lnSpc>
                <a:spcPct val="120000"/>
              </a:lnSpc>
            </a:pPr>
            <a:endParaRPr lang="en-US" sz="13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8" name="Freeform 83"/>
          <p:cNvSpPr>
            <a:spLocks noEditPoints="1"/>
          </p:cNvSpPr>
          <p:nvPr/>
        </p:nvSpPr>
        <p:spPr bwMode="auto">
          <a:xfrm>
            <a:off x="5675340" y="4891566"/>
            <a:ext cx="271538" cy="407326"/>
          </a:xfrm>
          <a:custGeom>
            <a:avLst/>
            <a:gdLst/>
            <a:ahLst/>
            <a:cxnLst>
              <a:cxn ang="0">
                <a:pos x="38" y="26"/>
              </a:cxn>
              <a:cxn ang="0">
                <a:pos x="24" y="55"/>
              </a:cxn>
              <a:cxn ang="0">
                <a:pos x="20" y="58"/>
              </a:cxn>
              <a:cxn ang="0">
                <a:pos x="16" y="55"/>
              </a:cxn>
              <a:cxn ang="0">
                <a:pos x="2" y="26"/>
              </a:cxn>
              <a:cxn ang="0">
                <a:pos x="0" y="19"/>
              </a:cxn>
              <a:cxn ang="0">
                <a:pos x="20" y="0"/>
              </a:cxn>
              <a:cxn ang="0">
                <a:pos x="39" y="19"/>
              </a:cxn>
              <a:cxn ang="0">
                <a:pos x="38" y="26"/>
              </a:cxn>
              <a:cxn ang="0">
                <a:pos x="20" y="9"/>
              </a:cxn>
              <a:cxn ang="0">
                <a:pos x="10" y="19"/>
              </a:cxn>
              <a:cxn ang="0">
                <a:pos x="20" y="29"/>
              </a:cxn>
              <a:cxn ang="0">
                <a:pos x="30" y="19"/>
              </a:cxn>
              <a:cxn ang="0">
                <a:pos x="20" y="9"/>
              </a:cxn>
            </a:cxnLst>
            <a:rect l="0" t="0" r="r" b="b"/>
            <a:pathLst>
              <a:path w="39" h="58">
                <a:moveTo>
                  <a:pt x="38" y="26"/>
                </a:moveTo>
                <a:cubicBezTo>
                  <a:pt x="24" y="55"/>
                  <a:pt x="24" y="55"/>
                  <a:pt x="24" y="55"/>
                </a:cubicBezTo>
                <a:cubicBezTo>
                  <a:pt x="23" y="57"/>
                  <a:pt x="22" y="58"/>
                  <a:pt x="20" y="58"/>
                </a:cubicBezTo>
                <a:cubicBezTo>
                  <a:pt x="18" y="58"/>
                  <a:pt x="16" y="57"/>
                  <a:pt x="16" y="55"/>
                </a:cubicBezTo>
                <a:cubicBezTo>
                  <a:pt x="2" y="26"/>
                  <a:pt x="2" y="26"/>
                  <a:pt x="2" y="26"/>
                </a:cubicBezTo>
                <a:cubicBezTo>
                  <a:pt x="1" y="24"/>
                  <a:pt x="0" y="21"/>
                  <a:pt x="0" y="19"/>
                </a:cubicBezTo>
                <a:cubicBezTo>
                  <a:pt x="0" y="8"/>
                  <a:pt x="9" y="0"/>
                  <a:pt x="20" y="0"/>
                </a:cubicBezTo>
                <a:cubicBezTo>
                  <a:pt x="31" y="0"/>
                  <a:pt x="39" y="8"/>
                  <a:pt x="39" y="19"/>
                </a:cubicBezTo>
                <a:cubicBezTo>
                  <a:pt x="39" y="21"/>
                  <a:pt x="39" y="24"/>
                  <a:pt x="38" y="26"/>
                </a:cubicBezTo>
                <a:close/>
                <a:moveTo>
                  <a:pt x="20" y="9"/>
                </a:moveTo>
                <a:cubicBezTo>
                  <a:pt x="15" y="9"/>
                  <a:pt x="10" y="14"/>
                  <a:pt x="10" y="19"/>
                </a:cubicBezTo>
                <a:cubicBezTo>
                  <a:pt x="10" y="24"/>
                  <a:pt x="15" y="29"/>
                  <a:pt x="20" y="29"/>
                </a:cubicBezTo>
                <a:cubicBezTo>
                  <a:pt x="25" y="29"/>
                  <a:pt x="30" y="24"/>
                  <a:pt x="30" y="19"/>
                </a:cubicBezTo>
                <a:cubicBezTo>
                  <a:pt x="30" y="14"/>
                  <a:pt x="25" y="9"/>
                  <a:pt x="20" y="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4361" tIns="47181" rIns="94361" bIns="47181" numCol="1" anchor="t" anchorCtr="0" compatLnSpc="1"/>
          <a:lstStyle/>
          <a:p>
            <a:pPr>
              <a:lnSpc>
                <a:spcPct val="120000"/>
              </a:lnSpc>
            </a:pPr>
            <a:endParaRPr lang="en-US" sz="13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9" name="Freeform 40"/>
          <p:cNvSpPr>
            <a:spLocks noEditPoints="1"/>
          </p:cNvSpPr>
          <p:nvPr/>
        </p:nvSpPr>
        <p:spPr bwMode="auto">
          <a:xfrm>
            <a:off x="4569861" y="3943521"/>
            <a:ext cx="384460" cy="387309"/>
          </a:xfrm>
          <a:custGeom>
            <a:avLst/>
            <a:gdLst/>
            <a:ahLst/>
            <a:cxnLst>
              <a:cxn ang="0">
                <a:pos x="63" y="43"/>
              </a:cxn>
              <a:cxn ang="0">
                <a:pos x="60" y="48"/>
              </a:cxn>
              <a:cxn ang="0">
                <a:pos x="34" y="62"/>
              </a:cxn>
              <a:cxn ang="0">
                <a:pos x="31" y="63"/>
              </a:cxn>
              <a:cxn ang="0">
                <a:pos x="29" y="62"/>
              </a:cxn>
              <a:cxn ang="0">
                <a:pos x="2" y="48"/>
              </a:cxn>
              <a:cxn ang="0">
                <a:pos x="0" y="43"/>
              </a:cxn>
              <a:cxn ang="0">
                <a:pos x="0" y="14"/>
              </a:cxn>
              <a:cxn ang="0">
                <a:pos x="3" y="10"/>
              </a:cxn>
              <a:cxn ang="0">
                <a:pos x="30" y="0"/>
              </a:cxn>
              <a:cxn ang="0">
                <a:pos x="31" y="0"/>
              </a:cxn>
              <a:cxn ang="0">
                <a:pos x="33" y="0"/>
              </a:cxn>
              <a:cxn ang="0">
                <a:pos x="60" y="10"/>
              </a:cxn>
              <a:cxn ang="0">
                <a:pos x="63" y="14"/>
              </a:cxn>
              <a:cxn ang="0">
                <a:pos x="63" y="43"/>
              </a:cxn>
              <a:cxn ang="0">
                <a:pos x="58" y="14"/>
              </a:cxn>
              <a:cxn ang="0">
                <a:pos x="31" y="4"/>
              </a:cxn>
              <a:cxn ang="0">
                <a:pos x="5" y="14"/>
              </a:cxn>
              <a:cxn ang="0">
                <a:pos x="31" y="24"/>
              </a:cxn>
              <a:cxn ang="0">
                <a:pos x="58" y="14"/>
              </a:cxn>
              <a:cxn ang="0">
                <a:pos x="58" y="43"/>
              </a:cxn>
              <a:cxn ang="0">
                <a:pos x="58" y="19"/>
              </a:cxn>
              <a:cxn ang="0">
                <a:pos x="34" y="28"/>
              </a:cxn>
              <a:cxn ang="0">
                <a:pos x="34" y="57"/>
              </a:cxn>
              <a:cxn ang="0">
                <a:pos x="58" y="43"/>
              </a:cxn>
            </a:cxnLst>
            <a:rect l="0" t="0" r="r" b="b"/>
            <a:pathLst>
              <a:path w="63" h="63">
                <a:moveTo>
                  <a:pt x="63" y="43"/>
                </a:moveTo>
                <a:cubicBezTo>
                  <a:pt x="63" y="45"/>
                  <a:pt x="62" y="47"/>
                  <a:pt x="60" y="48"/>
                </a:cubicBezTo>
                <a:cubicBezTo>
                  <a:pt x="34" y="62"/>
                  <a:pt x="34" y="62"/>
                  <a:pt x="34" y="62"/>
                </a:cubicBezTo>
                <a:cubicBezTo>
                  <a:pt x="33" y="63"/>
                  <a:pt x="32" y="63"/>
                  <a:pt x="31" y="63"/>
                </a:cubicBezTo>
                <a:cubicBezTo>
                  <a:pt x="31" y="63"/>
                  <a:pt x="30" y="63"/>
                  <a:pt x="29" y="62"/>
                </a:cubicBezTo>
                <a:cubicBezTo>
                  <a:pt x="2" y="48"/>
                  <a:pt x="2" y="48"/>
                  <a:pt x="2" y="48"/>
                </a:cubicBezTo>
                <a:cubicBezTo>
                  <a:pt x="1" y="47"/>
                  <a:pt x="0" y="45"/>
                  <a:pt x="0" y="43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2"/>
                  <a:pt x="1" y="10"/>
                  <a:pt x="3" y="10"/>
                </a:cubicBezTo>
                <a:cubicBezTo>
                  <a:pt x="30" y="0"/>
                  <a:pt x="30" y="0"/>
                  <a:pt x="30" y="0"/>
                </a:cubicBezTo>
                <a:cubicBezTo>
                  <a:pt x="30" y="0"/>
                  <a:pt x="31" y="0"/>
                  <a:pt x="31" y="0"/>
                </a:cubicBezTo>
                <a:cubicBezTo>
                  <a:pt x="32" y="0"/>
                  <a:pt x="32" y="0"/>
                  <a:pt x="33" y="0"/>
                </a:cubicBezTo>
                <a:cubicBezTo>
                  <a:pt x="60" y="10"/>
                  <a:pt x="60" y="10"/>
                  <a:pt x="60" y="10"/>
                </a:cubicBezTo>
                <a:cubicBezTo>
                  <a:pt x="62" y="10"/>
                  <a:pt x="63" y="12"/>
                  <a:pt x="63" y="14"/>
                </a:cubicBezTo>
                <a:lnTo>
                  <a:pt x="63" y="43"/>
                </a:lnTo>
                <a:close/>
                <a:moveTo>
                  <a:pt x="58" y="14"/>
                </a:moveTo>
                <a:cubicBezTo>
                  <a:pt x="31" y="4"/>
                  <a:pt x="31" y="4"/>
                  <a:pt x="31" y="4"/>
                </a:cubicBezTo>
                <a:cubicBezTo>
                  <a:pt x="5" y="14"/>
                  <a:pt x="5" y="14"/>
                  <a:pt x="5" y="14"/>
                </a:cubicBezTo>
                <a:cubicBezTo>
                  <a:pt x="31" y="24"/>
                  <a:pt x="31" y="24"/>
                  <a:pt x="31" y="24"/>
                </a:cubicBezTo>
                <a:lnTo>
                  <a:pt x="58" y="14"/>
                </a:lnTo>
                <a:close/>
                <a:moveTo>
                  <a:pt x="58" y="43"/>
                </a:moveTo>
                <a:cubicBezTo>
                  <a:pt x="58" y="19"/>
                  <a:pt x="58" y="19"/>
                  <a:pt x="58" y="19"/>
                </a:cubicBezTo>
                <a:cubicBezTo>
                  <a:pt x="34" y="28"/>
                  <a:pt x="34" y="28"/>
                  <a:pt x="34" y="28"/>
                </a:cubicBezTo>
                <a:cubicBezTo>
                  <a:pt x="34" y="57"/>
                  <a:pt x="34" y="57"/>
                  <a:pt x="34" y="57"/>
                </a:cubicBezTo>
                <a:lnTo>
                  <a:pt x="58" y="43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4361" tIns="47181" rIns="94361" bIns="47181" numCol="1" anchor="t" anchorCtr="0" compatLnSpc="1"/>
          <a:lstStyle/>
          <a:p>
            <a:pPr>
              <a:lnSpc>
                <a:spcPct val="120000"/>
              </a:lnSpc>
            </a:pPr>
            <a:endParaRPr lang="en-US" sz="13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1" name="Footer Text"/>
          <p:cNvSpPr txBox="1"/>
          <p:nvPr/>
        </p:nvSpPr>
        <p:spPr>
          <a:xfrm>
            <a:off x="1794723" y="3313181"/>
            <a:ext cx="2293338" cy="1670024"/>
          </a:xfrm>
          <a:prstGeom prst="rect">
            <a:avLst/>
          </a:prstGeom>
        </p:spPr>
        <p:txBody>
          <a:bodyPr wrap="square" lIns="91391" tIns="45696" rIns="91391" bIns="45696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</a:defRPr>
            </a:lvl1pPr>
          </a:lstStyle>
          <a:p>
            <a:r>
              <a:rPr lang="zh-CN" altLang="en-US" dirty="0">
                <a:sym typeface="Arial" panose="020B0604020202020204" pitchFamily="34" charset="0"/>
              </a:rPr>
              <a:t>输入文字，点击添加相关标题文字，修改文字内容，也可以直接复制你的内容到此。文字尽量控制在</a:t>
            </a:r>
            <a:r>
              <a:rPr lang="en-US" altLang="zh-CN" dirty="0">
                <a:sym typeface="Arial" panose="020B0604020202020204" pitchFamily="34" charset="0"/>
              </a:rPr>
              <a:t>200</a:t>
            </a:r>
            <a:r>
              <a:rPr lang="zh-CN" altLang="en-US" dirty="0">
                <a:sym typeface="Arial" panose="020B0604020202020204" pitchFamily="34" charset="0"/>
              </a:rPr>
              <a:t>字以内</a:t>
            </a:r>
            <a:endParaRPr lang="en-US" altLang="zh-CN" dirty="0">
              <a:sym typeface="Arial" panose="020B0604020202020204" pitchFamily="34" charset="0"/>
            </a:endParaRPr>
          </a:p>
        </p:txBody>
      </p:sp>
      <p:sp>
        <p:nvSpPr>
          <p:cNvPr id="74" name="Footer Text"/>
          <p:cNvSpPr txBox="1"/>
          <p:nvPr/>
        </p:nvSpPr>
        <p:spPr>
          <a:xfrm>
            <a:off x="2363190" y="4817816"/>
            <a:ext cx="2710123" cy="1346859"/>
          </a:xfrm>
          <a:prstGeom prst="rect">
            <a:avLst/>
          </a:prstGeom>
        </p:spPr>
        <p:txBody>
          <a:bodyPr wrap="square" lIns="91391" tIns="45696" rIns="91391" bIns="45696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</a:defRPr>
            </a:lvl1pPr>
          </a:lstStyle>
          <a:p>
            <a:r>
              <a:rPr lang="zh-CN" altLang="en-US" dirty="0">
                <a:sym typeface="Arial" panose="020B0604020202020204" pitchFamily="34" charset="0"/>
              </a:rPr>
              <a:t>输入文字，点击添加相关标题文字，修改文字内容，也可以直接复制你的内容到此。文字尽量控制在</a:t>
            </a:r>
            <a:r>
              <a:rPr lang="en-US" altLang="zh-CN" dirty="0">
                <a:sym typeface="Arial" panose="020B0604020202020204" pitchFamily="34" charset="0"/>
              </a:rPr>
              <a:t>200</a:t>
            </a:r>
            <a:r>
              <a:rPr lang="zh-CN" altLang="en-US" dirty="0">
                <a:sym typeface="Arial" panose="020B0604020202020204" pitchFamily="34" charset="0"/>
              </a:rPr>
              <a:t>字以内</a:t>
            </a:r>
            <a:endParaRPr lang="en-US" altLang="zh-CN" dirty="0">
              <a:sym typeface="Arial" panose="020B0604020202020204" pitchFamily="34" charset="0"/>
            </a:endParaRPr>
          </a:p>
        </p:txBody>
      </p:sp>
      <p:sp>
        <p:nvSpPr>
          <p:cNvPr id="81" name="Footer Text"/>
          <p:cNvSpPr txBox="1"/>
          <p:nvPr/>
        </p:nvSpPr>
        <p:spPr>
          <a:xfrm>
            <a:off x="7298594" y="1912730"/>
            <a:ext cx="2914185" cy="1346859"/>
          </a:xfrm>
          <a:prstGeom prst="rect">
            <a:avLst/>
          </a:prstGeom>
        </p:spPr>
        <p:txBody>
          <a:bodyPr wrap="square" lIns="91391" tIns="45696" rIns="91391" bIns="45696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</a:defRPr>
            </a:lvl1pPr>
          </a:lstStyle>
          <a:p>
            <a:r>
              <a:rPr lang="zh-CN" altLang="en-US" dirty="0">
                <a:sym typeface="Arial" panose="020B0604020202020204" pitchFamily="34" charset="0"/>
              </a:rPr>
              <a:t>输入文字，点击添加相关标题文字，修改文字内容，也可以直接复制你的内容到此。文字尽量控制在</a:t>
            </a:r>
            <a:r>
              <a:rPr lang="en-US" altLang="zh-CN" dirty="0">
                <a:sym typeface="Arial" panose="020B0604020202020204" pitchFamily="34" charset="0"/>
              </a:rPr>
              <a:t>200</a:t>
            </a:r>
            <a:r>
              <a:rPr lang="zh-CN" altLang="en-US" dirty="0">
                <a:sym typeface="Arial" panose="020B0604020202020204" pitchFamily="34" charset="0"/>
              </a:rPr>
              <a:t>字以内</a:t>
            </a:r>
            <a:endParaRPr lang="en-US" altLang="zh-CN" dirty="0">
              <a:sym typeface="Arial" panose="020B0604020202020204" pitchFamily="34" charset="0"/>
            </a:endParaRPr>
          </a:p>
        </p:txBody>
      </p:sp>
      <p:sp>
        <p:nvSpPr>
          <p:cNvPr id="86" name="Footer Text"/>
          <p:cNvSpPr txBox="1"/>
          <p:nvPr/>
        </p:nvSpPr>
        <p:spPr>
          <a:xfrm>
            <a:off x="8104132" y="2914656"/>
            <a:ext cx="2880543" cy="1346859"/>
          </a:xfrm>
          <a:prstGeom prst="rect">
            <a:avLst/>
          </a:prstGeom>
        </p:spPr>
        <p:txBody>
          <a:bodyPr wrap="square" lIns="91391" tIns="45696" rIns="91391" bIns="45696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</a:defRPr>
            </a:lvl1pPr>
          </a:lstStyle>
          <a:p>
            <a:r>
              <a:rPr lang="zh-CN" altLang="en-US" dirty="0">
                <a:sym typeface="Arial" panose="020B0604020202020204" pitchFamily="34" charset="0"/>
              </a:rPr>
              <a:t>输入文字，点击添加相关标题文字，修改文字内容，也可以直接复制你的内容到此。文字尽量控制在</a:t>
            </a:r>
            <a:r>
              <a:rPr lang="en-US" altLang="zh-CN" dirty="0">
                <a:sym typeface="Arial" panose="020B0604020202020204" pitchFamily="34" charset="0"/>
              </a:rPr>
              <a:t>200</a:t>
            </a:r>
            <a:r>
              <a:rPr lang="zh-CN" altLang="en-US" dirty="0">
                <a:sym typeface="Arial" panose="020B0604020202020204" pitchFamily="34" charset="0"/>
              </a:rPr>
              <a:t>字以内</a:t>
            </a:r>
            <a:endParaRPr lang="en-US" altLang="zh-CN" dirty="0">
              <a:sym typeface="Arial" panose="020B0604020202020204" pitchFamily="34" charset="0"/>
            </a:endParaRPr>
          </a:p>
        </p:txBody>
      </p:sp>
      <p:sp>
        <p:nvSpPr>
          <p:cNvPr id="89" name="Footer Text"/>
          <p:cNvSpPr txBox="1"/>
          <p:nvPr/>
        </p:nvSpPr>
        <p:spPr>
          <a:xfrm>
            <a:off x="2119534" y="1955279"/>
            <a:ext cx="2293338" cy="1670024"/>
          </a:xfrm>
          <a:prstGeom prst="rect">
            <a:avLst/>
          </a:prstGeom>
        </p:spPr>
        <p:txBody>
          <a:bodyPr wrap="square" lIns="91391" tIns="45696" rIns="91391" bIns="45696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</a:defRPr>
            </a:lvl1pPr>
          </a:lstStyle>
          <a:p>
            <a:r>
              <a:rPr lang="zh-CN" altLang="en-US" dirty="0">
                <a:sym typeface="Arial" panose="020B0604020202020204" pitchFamily="34" charset="0"/>
              </a:rPr>
              <a:t>输入文字，点击添加相关标题文字，修改文字内容，也可以直接复制你的内容到此。文字尽量控制在</a:t>
            </a:r>
            <a:r>
              <a:rPr lang="en-US" altLang="zh-CN" dirty="0">
                <a:sym typeface="Arial" panose="020B0604020202020204" pitchFamily="34" charset="0"/>
              </a:rPr>
              <a:t>200</a:t>
            </a:r>
            <a:r>
              <a:rPr lang="zh-CN" altLang="en-US" dirty="0">
                <a:sym typeface="Arial" panose="020B0604020202020204" pitchFamily="34" charset="0"/>
              </a:rPr>
              <a:t>字以内</a:t>
            </a:r>
            <a:endParaRPr lang="en-US" altLang="zh-CN" dirty="0">
              <a:sym typeface="Arial" panose="020B0604020202020204" pitchFamily="34" charset="0"/>
            </a:endParaRPr>
          </a:p>
        </p:txBody>
      </p:sp>
      <p:sp>
        <p:nvSpPr>
          <p:cNvPr id="92" name="Footer Text"/>
          <p:cNvSpPr txBox="1"/>
          <p:nvPr/>
        </p:nvSpPr>
        <p:spPr>
          <a:xfrm>
            <a:off x="7829457" y="4408926"/>
            <a:ext cx="3060216" cy="1346859"/>
          </a:xfrm>
          <a:prstGeom prst="rect">
            <a:avLst/>
          </a:prstGeom>
        </p:spPr>
        <p:txBody>
          <a:bodyPr wrap="square" lIns="91391" tIns="45696" rIns="91391" bIns="45696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</a:defRPr>
            </a:lvl1pPr>
          </a:lstStyle>
          <a:p>
            <a:r>
              <a:rPr lang="zh-CN" altLang="en-US" dirty="0">
                <a:sym typeface="Arial" panose="020B0604020202020204" pitchFamily="34" charset="0"/>
              </a:rPr>
              <a:t>输入文字，点击添加相关标题文字，修改文字内容，也可以直接复制你的内容到此。文字尽量控制在</a:t>
            </a:r>
            <a:r>
              <a:rPr lang="en-US" altLang="zh-CN" dirty="0">
                <a:sym typeface="Arial" panose="020B0604020202020204" pitchFamily="34" charset="0"/>
              </a:rPr>
              <a:t>200</a:t>
            </a:r>
            <a:r>
              <a:rPr lang="zh-CN" altLang="en-US" dirty="0">
                <a:sym typeface="Arial" panose="020B0604020202020204" pitchFamily="34" charset="0"/>
              </a:rPr>
              <a:t>字以内</a:t>
            </a:r>
            <a:endParaRPr lang="en-US" altLang="zh-CN" dirty="0">
              <a:sym typeface="Arial" panose="020B0604020202020204" pitchFamily="34" charset="0"/>
            </a:endParaRPr>
          </a:p>
        </p:txBody>
      </p:sp>
      <p:sp>
        <p:nvSpPr>
          <p:cNvPr id="26" name="TextBox 23"/>
          <p:cNvSpPr txBox="1"/>
          <p:nvPr/>
        </p:nvSpPr>
        <p:spPr>
          <a:xfrm>
            <a:off x="292689" y="41689"/>
            <a:ext cx="3072341" cy="618455"/>
          </a:xfrm>
          <a:prstGeom prst="rect">
            <a:avLst/>
          </a:prstGeom>
          <a:noFill/>
        </p:spPr>
        <p:txBody>
          <a:bodyPr wrap="square" lIns="86694" tIns="43347" rIns="86694" bIns="43347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300" dirty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rPr>
              <a:t>ADD THE TITLE WORDS</a:t>
            </a:r>
            <a:endParaRPr lang="en-GB" altLang="zh-CN" sz="2300" dirty="0">
              <a:solidFill>
                <a:schemeClr val="accent1"/>
              </a:solidFill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9194">
        <p14:pan/>
      </p:transition>
    </mc:Choice>
    <mc:Fallback xmlns="">
      <p:transition spd="slow" advTm="9194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 13"/>
          <p:cNvGrpSpPr/>
          <p:nvPr/>
        </p:nvGrpSpPr>
        <p:grpSpPr>
          <a:xfrm>
            <a:off x="214724" y="2565149"/>
            <a:ext cx="11984502" cy="2688301"/>
            <a:chOff x="-92647" y="1563638"/>
            <a:chExt cx="8988871" cy="2016226"/>
          </a:xfrm>
          <a:solidFill>
            <a:schemeClr val="bg1">
              <a:lumMod val="75000"/>
            </a:schemeClr>
          </a:solidFill>
        </p:grpSpPr>
        <p:sp>
          <p:nvSpPr>
            <p:cNvPr id="30" name="Yarım Çerçeve 10"/>
            <p:cNvSpPr/>
            <p:nvPr/>
          </p:nvSpPr>
          <p:spPr>
            <a:xfrm>
              <a:off x="5148064" y="1563638"/>
              <a:ext cx="2016224" cy="1944216"/>
            </a:xfrm>
            <a:custGeom>
              <a:avLst/>
              <a:gdLst>
                <a:gd name="connsiteX0" fmla="*/ 0 w 2016224"/>
                <a:gd name="connsiteY0" fmla="*/ 0 h 1944216"/>
                <a:gd name="connsiteX1" fmla="*/ 2016224 w 2016224"/>
                <a:gd name="connsiteY1" fmla="*/ 0 h 1944216"/>
                <a:gd name="connsiteX2" fmla="*/ 1344156 w 2016224"/>
                <a:gd name="connsiteY2" fmla="*/ 648066 h 1944216"/>
                <a:gd name="connsiteX3" fmla="*/ 648066 w 2016224"/>
                <a:gd name="connsiteY3" fmla="*/ 648066 h 1944216"/>
                <a:gd name="connsiteX4" fmla="*/ 648066 w 2016224"/>
                <a:gd name="connsiteY4" fmla="*/ 1319296 h 1944216"/>
                <a:gd name="connsiteX5" fmla="*/ 0 w 2016224"/>
                <a:gd name="connsiteY5" fmla="*/ 1944216 h 1944216"/>
                <a:gd name="connsiteX6" fmla="*/ 0 w 2016224"/>
                <a:gd name="connsiteY6" fmla="*/ 0 h 1944216"/>
                <a:gd name="connsiteX0-1" fmla="*/ 0 w 2016224"/>
                <a:gd name="connsiteY0-2" fmla="*/ 0 h 1944216"/>
                <a:gd name="connsiteX1-3" fmla="*/ 2016224 w 2016224"/>
                <a:gd name="connsiteY1-4" fmla="*/ 0 h 1944216"/>
                <a:gd name="connsiteX2-5" fmla="*/ 1344156 w 2016224"/>
                <a:gd name="connsiteY2-6" fmla="*/ 648066 h 1944216"/>
                <a:gd name="connsiteX3-7" fmla="*/ 305943 w 2016224"/>
                <a:gd name="connsiteY3-8" fmla="*/ 212637 h 1944216"/>
                <a:gd name="connsiteX4-9" fmla="*/ 648066 w 2016224"/>
                <a:gd name="connsiteY4-10" fmla="*/ 1319296 h 1944216"/>
                <a:gd name="connsiteX5-11" fmla="*/ 0 w 2016224"/>
                <a:gd name="connsiteY5-12" fmla="*/ 1944216 h 1944216"/>
                <a:gd name="connsiteX6-13" fmla="*/ 0 w 2016224"/>
                <a:gd name="connsiteY6-14" fmla="*/ 0 h 1944216"/>
                <a:gd name="connsiteX0-15" fmla="*/ 0 w 2016224"/>
                <a:gd name="connsiteY0-16" fmla="*/ 0 h 1944216"/>
                <a:gd name="connsiteX1-17" fmla="*/ 2016224 w 2016224"/>
                <a:gd name="connsiteY1-18" fmla="*/ 0 h 1944216"/>
                <a:gd name="connsiteX2-19" fmla="*/ 1344156 w 2016224"/>
                <a:gd name="connsiteY2-20" fmla="*/ 648066 h 1944216"/>
                <a:gd name="connsiteX3-21" fmla="*/ 305943 w 2016224"/>
                <a:gd name="connsiteY3-22" fmla="*/ 212637 h 1944216"/>
                <a:gd name="connsiteX4-23" fmla="*/ 324604 w 2016224"/>
                <a:gd name="connsiteY4-24" fmla="*/ 1928896 h 1944216"/>
                <a:gd name="connsiteX5-25" fmla="*/ 0 w 2016224"/>
                <a:gd name="connsiteY5-26" fmla="*/ 1944216 h 1944216"/>
                <a:gd name="connsiteX6-27" fmla="*/ 0 w 2016224"/>
                <a:gd name="connsiteY6-28" fmla="*/ 0 h 1944216"/>
                <a:gd name="connsiteX0-29" fmla="*/ 0 w 2016224"/>
                <a:gd name="connsiteY0-30" fmla="*/ 0 h 1944216"/>
                <a:gd name="connsiteX1-31" fmla="*/ 2016224 w 2016224"/>
                <a:gd name="connsiteY1-32" fmla="*/ 0 h 1944216"/>
                <a:gd name="connsiteX2-33" fmla="*/ 1984858 w 2016224"/>
                <a:gd name="connsiteY2-34" fmla="*/ 187756 h 1944216"/>
                <a:gd name="connsiteX3-35" fmla="*/ 305943 w 2016224"/>
                <a:gd name="connsiteY3-36" fmla="*/ 212637 h 1944216"/>
                <a:gd name="connsiteX4-37" fmla="*/ 324604 w 2016224"/>
                <a:gd name="connsiteY4-38" fmla="*/ 1928896 h 1944216"/>
                <a:gd name="connsiteX5-39" fmla="*/ 0 w 2016224"/>
                <a:gd name="connsiteY5-40" fmla="*/ 1944216 h 1944216"/>
                <a:gd name="connsiteX6-41" fmla="*/ 0 w 2016224"/>
                <a:gd name="connsiteY6-42" fmla="*/ 0 h 1944216"/>
                <a:gd name="connsiteX0-43" fmla="*/ 0 w 2016224"/>
                <a:gd name="connsiteY0-44" fmla="*/ 0 h 1944216"/>
                <a:gd name="connsiteX1-45" fmla="*/ 2016224 w 2016224"/>
                <a:gd name="connsiteY1-46" fmla="*/ 0 h 1944216"/>
                <a:gd name="connsiteX2-47" fmla="*/ 2009739 w 2016224"/>
                <a:gd name="connsiteY2-48" fmla="*/ 212637 h 1944216"/>
                <a:gd name="connsiteX3-49" fmla="*/ 305943 w 2016224"/>
                <a:gd name="connsiteY3-50" fmla="*/ 212637 h 1944216"/>
                <a:gd name="connsiteX4-51" fmla="*/ 324604 w 2016224"/>
                <a:gd name="connsiteY4-52" fmla="*/ 1928896 h 1944216"/>
                <a:gd name="connsiteX5-53" fmla="*/ 0 w 2016224"/>
                <a:gd name="connsiteY5-54" fmla="*/ 1944216 h 1944216"/>
                <a:gd name="connsiteX6-55" fmla="*/ 0 w 2016224"/>
                <a:gd name="connsiteY6-56" fmla="*/ 0 h 1944216"/>
                <a:gd name="connsiteX0-57" fmla="*/ 0 w 2040841"/>
                <a:gd name="connsiteY0-58" fmla="*/ 0 h 1944216"/>
                <a:gd name="connsiteX1-59" fmla="*/ 2016224 w 2040841"/>
                <a:gd name="connsiteY1-60" fmla="*/ 0 h 1944216"/>
                <a:gd name="connsiteX2-61" fmla="*/ 2040841 w 2040841"/>
                <a:gd name="connsiteY2-62" fmla="*/ 200196 h 1944216"/>
                <a:gd name="connsiteX3-63" fmla="*/ 305943 w 2040841"/>
                <a:gd name="connsiteY3-64" fmla="*/ 212637 h 1944216"/>
                <a:gd name="connsiteX4-65" fmla="*/ 324604 w 2040841"/>
                <a:gd name="connsiteY4-66" fmla="*/ 1928896 h 1944216"/>
                <a:gd name="connsiteX5-67" fmla="*/ 0 w 2040841"/>
                <a:gd name="connsiteY5-68" fmla="*/ 1944216 h 1944216"/>
                <a:gd name="connsiteX6-69" fmla="*/ 0 w 2040841"/>
                <a:gd name="connsiteY6-70" fmla="*/ 0 h 1944216"/>
                <a:gd name="connsiteX0-71" fmla="*/ 0 w 2016224"/>
                <a:gd name="connsiteY0-72" fmla="*/ 0 h 1944216"/>
                <a:gd name="connsiteX1-73" fmla="*/ 2016224 w 2016224"/>
                <a:gd name="connsiteY1-74" fmla="*/ 0 h 1944216"/>
                <a:gd name="connsiteX2-75" fmla="*/ 2015959 w 2016224"/>
                <a:gd name="connsiteY2-76" fmla="*/ 212637 h 1944216"/>
                <a:gd name="connsiteX3-77" fmla="*/ 305943 w 2016224"/>
                <a:gd name="connsiteY3-78" fmla="*/ 212637 h 1944216"/>
                <a:gd name="connsiteX4-79" fmla="*/ 324604 w 2016224"/>
                <a:gd name="connsiteY4-80" fmla="*/ 1928896 h 1944216"/>
                <a:gd name="connsiteX5-81" fmla="*/ 0 w 2016224"/>
                <a:gd name="connsiteY5-82" fmla="*/ 1944216 h 1944216"/>
                <a:gd name="connsiteX6-83" fmla="*/ 0 w 2016224"/>
                <a:gd name="connsiteY6-84" fmla="*/ 0 h 1944216"/>
                <a:gd name="connsiteX0-85" fmla="*/ 0 w 2016224"/>
                <a:gd name="connsiteY0-86" fmla="*/ 0 h 1944216"/>
                <a:gd name="connsiteX1-87" fmla="*/ 2016224 w 2016224"/>
                <a:gd name="connsiteY1-88" fmla="*/ 0 h 1944216"/>
                <a:gd name="connsiteX2-89" fmla="*/ 2015959 w 2016224"/>
                <a:gd name="connsiteY2-90" fmla="*/ 212637 h 1944216"/>
                <a:gd name="connsiteX3-91" fmla="*/ 305943 w 2016224"/>
                <a:gd name="connsiteY3-92" fmla="*/ 212637 h 1944216"/>
                <a:gd name="connsiteX4-93" fmla="*/ 281061 w 2016224"/>
                <a:gd name="connsiteY4-94" fmla="*/ 1941337 h 1944216"/>
                <a:gd name="connsiteX5-95" fmla="*/ 0 w 2016224"/>
                <a:gd name="connsiteY5-96" fmla="*/ 1944216 h 1944216"/>
                <a:gd name="connsiteX6-97" fmla="*/ 0 w 2016224"/>
                <a:gd name="connsiteY6-98" fmla="*/ 0 h 1944216"/>
                <a:gd name="connsiteX0-99" fmla="*/ 0 w 2016224"/>
                <a:gd name="connsiteY0-100" fmla="*/ 0 h 1944216"/>
                <a:gd name="connsiteX1-101" fmla="*/ 2016224 w 2016224"/>
                <a:gd name="connsiteY1-102" fmla="*/ 0 h 1944216"/>
                <a:gd name="connsiteX2-103" fmla="*/ 2015959 w 2016224"/>
                <a:gd name="connsiteY2-104" fmla="*/ 212637 h 1944216"/>
                <a:gd name="connsiteX3-105" fmla="*/ 305943 w 2016224"/>
                <a:gd name="connsiteY3-106" fmla="*/ 212637 h 1944216"/>
                <a:gd name="connsiteX4-107" fmla="*/ 312163 w 2016224"/>
                <a:gd name="connsiteY4-108" fmla="*/ 1922676 h 1944216"/>
                <a:gd name="connsiteX5-109" fmla="*/ 0 w 2016224"/>
                <a:gd name="connsiteY5-110" fmla="*/ 1944216 h 1944216"/>
                <a:gd name="connsiteX6-111" fmla="*/ 0 w 2016224"/>
                <a:gd name="connsiteY6-112" fmla="*/ 0 h 1944216"/>
                <a:gd name="connsiteX0-113" fmla="*/ 0 w 2016224"/>
                <a:gd name="connsiteY0-114" fmla="*/ 0 h 1953778"/>
                <a:gd name="connsiteX1-115" fmla="*/ 2016224 w 2016224"/>
                <a:gd name="connsiteY1-116" fmla="*/ 0 h 1953778"/>
                <a:gd name="connsiteX2-117" fmla="*/ 2015959 w 2016224"/>
                <a:gd name="connsiteY2-118" fmla="*/ 212637 h 1953778"/>
                <a:gd name="connsiteX3-119" fmla="*/ 305943 w 2016224"/>
                <a:gd name="connsiteY3-120" fmla="*/ 212637 h 1953778"/>
                <a:gd name="connsiteX4-121" fmla="*/ 312163 w 2016224"/>
                <a:gd name="connsiteY4-122" fmla="*/ 1953778 h 1953778"/>
                <a:gd name="connsiteX5-123" fmla="*/ 0 w 2016224"/>
                <a:gd name="connsiteY5-124" fmla="*/ 1944216 h 1953778"/>
                <a:gd name="connsiteX6-125" fmla="*/ 0 w 2016224"/>
                <a:gd name="connsiteY6-126" fmla="*/ 0 h 1953778"/>
                <a:gd name="connsiteX0-127" fmla="*/ 0 w 2016224"/>
                <a:gd name="connsiteY0-128" fmla="*/ 0 h 1944216"/>
                <a:gd name="connsiteX1-129" fmla="*/ 2016224 w 2016224"/>
                <a:gd name="connsiteY1-130" fmla="*/ 0 h 1944216"/>
                <a:gd name="connsiteX2-131" fmla="*/ 2015959 w 2016224"/>
                <a:gd name="connsiteY2-132" fmla="*/ 212637 h 1944216"/>
                <a:gd name="connsiteX3-133" fmla="*/ 305943 w 2016224"/>
                <a:gd name="connsiteY3-134" fmla="*/ 212637 h 1944216"/>
                <a:gd name="connsiteX4-135" fmla="*/ 305942 w 2016224"/>
                <a:gd name="connsiteY4-136" fmla="*/ 1935117 h 1944216"/>
                <a:gd name="connsiteX5-137" fmla="*/ 0 w 2016224"/>
                <a:gd name="connsiteY5-138" fmla="*/ 1944216 h 1944216"/>
                <a:gd name="connsiteX6-139" fmla="*/ 0 w 2016224"/>
                <a:gd name="connsiteY6-140" fmla="*/ 0 h 1944216"/>
                <a:gd name="connsiteX0-141" fmla="*/ 0 w 2016224"/>
                <a:gd name="connsiteY0-142" fmla="*/ 0 h 1944216"/>
                <a:gd name="connsiteX1-143" fmla="*/ 2016224 w 2016224"/>
                <a:gd name="connsiteY1-144" fmla="*/ 0 h 1944216"/>
                <a:gd name="connsiteX2-145" fmla="*/ 2015959 w 2016224"/>
                <a:gd name="connsiteY2-146" fmla="*/ 212637 h 1944216"/>
                <a:gd name="connsiteX3-147" fmla="*/ 225078 w 2016224"/>
                <a:gd name="connsiteY3-148" fmla="*/ 212637 h 1944216"/>
                <a:gd name="connsiteX4-149" fmla="*/ 305942 w 2016224"/>
                <a:gd name="connsiteY4-150" fmla="*/ 1935117 h 1944216"/>
                <a:gd name="connsiteX5-151" fmla="*/ 0 w 2016224"/>
                <a:gd name="connsiteY5-152" fmla="*/ 1944216 h 1944216"/>
                <a:gd name="connsiteX6-153" fmla="*/ 0 w 2016224"/>
                <a:gd name="connsiteY6-154" fmla="*/ 0 h 1944216"/>
                <a:gd name="connsiteX0-155" fmla="*/ 0 w 2016224"/>
                <a:gd name="connsiteY0-156" fmla="*/ 0 h 1944216"/>
                <a:gd name="connsiteX1-157" fmla="*/ 2016224 w 2016224"/>
                <a:gd name="connsiteY1-158" fmla="*/ 0 h 1944216"/>
                <a:gd name="connsiteX2-159" fmla="*/ 2015959 w 2016224"/>
                <a:gd name="connsiteY2-160" fmla="*/ 212637 h 1944216"/>
                <a:gd name="connsiteX3-161" fmla="*/ 225078 w 2016224"/>
                <a:gd name="connsiteY3-162" fmla="*/ 212637 h 1944216"/>
                <a:gd name="connsiteX4-163" fmla="*/ 225076 w 2016224"/>
                <a:gd name="connsiteY4-164" fmla="*/ 1941338 h 1944216"/>
                <a:gd name="connsiteX5-165" fmla="*/ 0 w 2016224"/>
                <a:gd name="connsiteY5-166" fmla="*/ 1944216 h 1944216"/>
                <a:gd name="connsiteX6-167" fmla="*/ 0 w 2016224"/>
                <a:gd name="connsiteY6-168" fmla="*/ 0 h 19442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2016224" h="1944216">
                  <a:moveTo>
                    <a:pt x="0" y="0"/>
                  </a:moveTo>
                  <a:lnTo>
                    <a:pt x="2016224" y="0"/>
                  </a:lnTo>
                  <a:cubicBezTo>
                    <a:pt x="2016136" y="70879"/>
                    <a:pt x="2016047" y="141758"/>
                    <a:pt x="2015959" y="212637"/>
                  </a:cubicBezTo>
                  <a:lnTo>
                    <a:pt x="225078" y="212637"/>
                  </a:lnTo>
                  <a:cubicBezTo>
                    <a:pt x="227151" y="782650"/>
                    <a:pt x="223003" y="1371325"/>
                    <a:pt x="225076" y="1941338"/>
                  </a:cubicBezTo>
                  <a:lnTo>
                    <a:pt x="0" y="19442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tr-TR" sz="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Yarım Çerçeve 10"/>
            <p:cNvSpPr/>
            <p:nvPr/>
          </p:nvSpPr>
          <p:spPr>
            <a:xfrm>
              <a:off x="1619672" y="1563638"/>
              <a:ext cx="2016224" cy="1944216"/>
            </a:xfrm>
            <a:custGeom>
              <a:avLst/>
              <a:gdLst>
                <a:gd name="connsiteX0" fmla="*/ 0 w 2016224"/>
                <a:gd name="connsiteY0" fmla="*/ 0 h 1944216"/>
                <a:gd name="connsiteX1" fmla="*/ 2016224 w 2016224"/>
                <a:gd name="connsiteY1" fmla="*/ 0 h 1944216"/>
                <a:gd name="connsiteX2" fmla="*/ 1344156 w 2016224"/>
                <a:gd name="connsiteY2" fmla="*/ 648066 h 1944216"/>
                <a:gd name="connsiteX3" fmla="*/ 648066 w 2016224"/>
                <a:gd name="connsiteY3" fmla="*/ 648066 h 1944216"/>
                <a:gd name="connsiteX4" fmla="*/ 648066 w 2016224"/>
                <a:gd name="connsiteY4" fmla="*/ 1319296 h 1944216"/>
                <a:gd name="connsiteX5" fmla="*/ 0 w 2016224"/>
                <a:gd name="connsiteY5" fmla="*/ 1944216 h 1944216"/>
                <a:gd name="connsiteX6" fmla="*/ 0 w 2016224"/>
                <a:gd name="connsiteY6" fmla="*/ 0 h 1944216"/>
                <a:gd name="connsiteX0-1" fmla="*/ 0 w 2016224"/>
                <a:gd name="connsiteY0-2" fmla="*/ 0 h 1944216"/>
                <a:gd name="connsiteX1-3" fmla="*/ 2016224 w 2016224"/>
                <a:gd name="connsiteY1-4" fmla="*/ 0 h 1944216"/>
                <a:gd name="connsiteX2-5" fmla="*/ 1344156 w 2016224"/>
                <a:gd name="connsiteY2-6" fmla="*/ 648066 h 1944216"/>
                <a:gd name="connsiteX3-7" fmla="*/ 305943 w 2016224"/>
                <a:gd name="connsiteY3-8" fmla="*/ 212637 h 1944216"/>
                <a:gd name="connsiteX4-9" fmla="*/ 648066 w 2016224"/>
                <a:gd name="connsiteY4-10" fmla="*/ 1319296 h 1944216"/>
                <a:gd name="connsiteX5-11" fmla="*/ 0 w 2016224"/>
                <a:gd name="connsiteY5-12" fmla="*/ 1944216 h 1944216"/>
                <a:gd name="connsiteX6-13" fmla="*/ 0 w 2016224"/>
                <a:gd name="connsiteY6-14" fmla="*/ 0 h 1944216"/>
                <a:gd name="connsiteX0-15" fmla="*/ 0 w 2016224"/>
                <a:gd name="connsiteY0-16" fmla="*/ 0 h 1944216"/>
                <a:gd name="connsiteX1-17" fmla="*/ 2016224 w 2016224"/>
                <a:gd name="connsiteY1-18" fmla="*/ 0 h 1944216"/>
                <a:gd name="connsiteX2-19" fmla="*/ 1344156 w 2016224"/>
                <a:gd name="connsiteY2-20" fmla="*/ 648066 h 1944216"/>
                <a:gd name="connsiteX3-21" fmla="*/ 305943 w 2016224"/>
                <a:gd name="connsiteY3-22" fmla="*/ 212637 h 1944216"/>
                <a:gd name="connsiteX4-23" fmla="*/ 324604 w 2016224"/>
                <a:gd name="connsiteY4-24" fmla="*/ 1928896 h 1944216"/>
                <a:gd name="connsiteX5-25" fmla="*/ 0 w 2016224"/>
                <a:gd name="connsiteY5-26" fmla="*/ 1944216 h 1944216"/>
                <a:gd name="connsiteX6-27" fmla="*/ 0 w 2016224"/>
                <a:gd name="connsiteY6-28" fmla="*/ 0 h 1944216"/>
                <a:gd name="connsiteX0-29" fmla="*/ 0 w 2016224"/>
                <a:gd name="connsiteY0-30" fmla="*/ 0 h 1944216"/>
                <a:gd name="connsiteX1-31" fmla="*/ 2016224 w 2016224"/>
                <a:gd name="connsiteY1-32" fmla="*/ 0 h 1944216"/>
                <a:gd name="connsiteX2-33" fmla="*/ 1984858 w 2016224"/>
                <a:gd name="connsiteY2-34" fmla="*/ 187756 h 1944216"/>
                <a:gd name="connsiteX3-35" fmla="*/ 305943 w 2016224"/>
                <a:gd name="connsiteY3-36" fmla="*/ 212637 h 1944216"/>
                <a:gd name="connsiteX4-37" fmla="*/ 324604 w 2016224"/>
                <a:gd name="connsiteY4-38" fmla="*/ 1928896 h 1944216"/>
                <a:gd name="connsiteX5-39" fmla="*/ 0 w 2016224"/>
                <a:gd name="connsiteY5-40" fmla="*/ 1944216 h 1944216"/>
                <a:gd name="connsiteX6-41" fmla="*/ 0 w 2016224"/>
                <a:gd name="connsiteY6-42" fmla="*/ 0 h 1944216"/>
                <a:gd name="connsiteX0-43" fmla="*/ 0 w 2016224"/>
                <a:gd name="connsiteY0-44" fmla="*/ 0 h 1944216"/>
                <a:gd name="connsiteX1-45" fmla="*/ 2016224 w 2016224"/>
                <a:gd name="connsiteY1-46" fmla="*/ 0 h 1944216"/>
                <a:gd name="connsiteX2-47" fmla="*/ 2009739 w 2016224"/>
                <a:gd name="connsiteY2-48" fmla="*/ 212637 h 1944216"/>
                <a:gd name="connsiteX3-49" fmla="*/ 305943 w 2016224"/>
                <a:gd name="connsiteY3-50" fmla="*/ 212637 h 1944216"/>
                <a:gd name="connsiteX4-51" fmla="*/ 324604 w 2016224"/>
                <a:gd name="connsiteY4-52" fmla="*/ 1928896 h 1944216"/>
                <a:gd name="connsiteX5-53" fmla="*/ 0 w 2016224"/>
                <a:gd name="connsiteY5-54" fmla="*/ 1944216 h 1944216"/>
                <a:gd name="connsiteX6-55" fmla="*/ 0 w 2016224"/>
                <a:gd name="connsiteY6-56" fmla="*/ 0 h 1944216"/>
                <a:gd name="connsiteX0-57" fmla="*/ 0 w 2040841"/>
                <a:gd name="connsiteY0-58" fmla="*/ 0 h 1944216"/>
                <a:gd name="connsiteX1-59" fmla="*/ 2016224 w 2040841"/>
                <a:gd name="connsiteY1-60" fmla="*/ 0 h 1944216"/>
                <a:gd name="connsiteX2-61" fmla="*/ 2040841 w 2040841"/>
                <a:gd name="connsiteY2-62" fmla="*/ 200196 h 1944216"/>
                <a:gd name="connsiteX3-63" fmla="*/ 305943 w 2040841"/>
                <a:gd name="connsiteY3-64" fmla="*/ 212637 h 1944216"/>
                <a:gd name="connsiteX4-65" fmla="*/ 324604 w 2040841"/>
                <a:gd name="connsiteY4-66" fmla="*/ 1928896 h 1944216"/>
                <a:gd name="connsiteX5-67" fmla="*/ 0 w 2040841"/>
                <a:gd name="connsiteY5-68" fmla="*/ 1944216 h 1944216"/>
                <a:gd name="connsiteX6-69" fmla="*/ 0 w 2040841"/>
                <a:gd name="connsiteY6-70" fmla="*/ 0 h 1944216"/>
                <a:gd name="connsiteX0-71" fmla="*/ 0 w 2016224"/>
                <a:gd name="connsiteY0-72" fmla="*/ 0 h 1944216"/>
                <a:gd name="connsiteX1-73" fmla="*/ 2016224 w 2016224"/>
                <a:gd name="connsiteY1-74" fmla="*/ 0 h 1944216"/>
                <a:gd name="connsiteX2-75" fmla="*/ 2015959 w 2016224"/>
                <a:gd name="connsiteY2-76" fmla="*/ 212637 h 1944216"/>
                <a:gd name="connsiteX3-77" fmla="*/ 305943 w 2016224"/>
                <a:gd name="connsiteY3-78" fmla="*/ 212637 h 1944216"/>
                <a:gd name="connsiteX4-79" fmla="*/ 324604 w 2016224"/>
                <a:gd name="connsiteY4-80" fmla="*/ 1928896 h 1944216"/>
                <a:gd name="connsiteX5-81" fmla="*/ 0 w 2016224"/>
                <a:gd name="connsiteY5-82" fmla="*/ 1944216 h 1944216"/>
                <a:gd name="connsiteX6-83" fmla="*/ 0 w 2016224"/>
                <a:gd name="connsiteY6-84" fmla="*/ 0 h 1944216"/>
                <a:gd name="connsiteX0-85" fmla="*/ 0 w 2016224"/>
                <a:gd name="connsiteY0-86" fmla="*/ 0 h 1944216"/>
                <a:gd name="connsiteX1-87" fmla="*/ 2016224 w 2016224"/>
                <a:gd name="connsiteY1-88" fmla="*/ 0 h 1944216"/>
                <a:gd name="connsiteX2-89" fmla="*/ 2015959 w 2016224"/>
                <a:gd name="connsiteY2-90" fmla="*/ 212637 h 1944216"/>
                <a:gd name="connsiteX3-91" fmla="*/ 305943 w 2016224"/>
                <a:gd name="connsiteY3-92" fmla="*/ 212637 h 1944216"/>
                <a:gd name="connsiteX4-93" fmla="*/ 281061 w 2016224"/>
                <a:gd name="connsiteY4-94" fmla="*/ 1941337 h 1944216"/>
                <a:gd name="connsiteX5-95" fmla="*/ 0 w 2016224"/>
                <a:gd name="connsiteY5-96" fmla="*/ 1944216 h 1944216"/>
                <a:gd name="connsiteX6-97" fmla="*/ 0 w 2016224"/>
                <a:gd name="connsiteY6-98" fmla="*/ 0 h 1944216"/>
                <a:gd name="connsiteX0-99" fmla="*/ 0 w 2016224"/>
                <a:gd name="connsiteY0-100" fmla="*/ 0 h 1944216"/>
                <a:gd name="connsiteX1-101" fmla="*/ 2016224 w 2016224"/>
                <a:gd name="connsiteY1-102" fmla="*/ 0 h 1944216"/>
                <a:gd name="connsiteX2-103" fmla="*/ 2015959 w 2016224"/>
                <a:gd name="connsiteY2-104" fmla="*/ 212637 h 1944216"/>
                <a:gd name="connsiteX3-105" fmla="*/ 305943 w 2016224"/>
                <a:gd name="connsiteY3-106" fmla="*/ 212637 h 1944216"/>
                <a:gd name="connsiteX4-107" fmla="*/ 312163 w 2016224"/>
                <a:gd name="connsiteY4-108" fmla="*/ 1922676 h 1944216"/>
                <a:gd name="connsiteX5-109" fmla="*/ 0 w 2016224"/>
                <a:gd name="connsiteY5-110" fmla="*/ 1944216 h 1944216"/>
                <a:gd name="connsiteX6-111" fmla="*/ 0 w 2016224"/>
                <a:gd name="connsiteY6-112" fmla="*/ 0 h 1944216"/>
                <a:gd name="connsiteX0-113" fmla="*/ 0 w 2016224"/>
                <a:gd name="connsiteY0-114" fmla="*/ 0 h 1953778"/>
                <a:gd name="connsiteX1-115" fmla="*/ 2016224 w 2016224"/>
                <a:gd name="connsiteY1-116" fmla="*/ 0 h 1953778"/>
                <a:gd name="connsiteX2-117" fmla="*/ 2015959 w 2016224"/>
                <a:gd name="connsiteY2-118" fmla="*/ 212637 h 1953778"/>
                <a:gd name="connsiteX3-119" fmla="*/ 305943 w 2016224"/>
                <a:gd name="connsiteY3-120" fmla="*/ 212637 h 1953778"/>
                <a:gd name="connsiteX4-121" fmla="*/ 312163 w 2016224"/>
                <a:gd name="connsiteY4-122" fmla="*/ 1953778 h 1953778"/>
                <a:gd name="connsiteX5-123" fmla="*/ 0 w 2016224"/>
                <a:gd name="connsiteY5-124" fmla="*/ 1944216 h 1953778"/>
                <a:gd name="connsiteX6-125" fmla="*/ 0 w 2016224"/>
                <a:gd name="connsiteY6-126" fmla="*/ 0 h 1953778"/>
                <a:gd name="connsiteX0-127" fmla="*/ 0 w 2016224"/>
                <a:gd name="connsiteY0-128" fmla="*/ 0 h 1944216"/>
                <a:gd name="connsiteX1-129" fmla="*/ 2016224 w 2016224"/>
                <a:gd name="connsiteY1-130" fmla="*/ 0 h 1944216"/>
                <a:gd name="connsiteX2-131" fmla="*/ 2015959 w 2016224"/>
                <a:gd name="connsiteY2-132" fmla="*/ 212637 h 1944216"/>
                <a:gd name="connsiteX3-133" fmla="*/ 305943 w 2016224"/>
                <a:gd name="connsiteY3-134" fmla="*/ 212637 h 1944216"/>
                <a:gd name="connsiteX4-135" fmla="*/ 305942 w 2016224"/>
                <a:gd name="connsiteY4-136" fmla="*/ 1935117 h 1944216"/>
                <a:gd name="connsiteX5-137" fmla="*/ 0 w 2016224"/>
                <a:gd name="connsiteY5-138" fmla="*/ 1944216 h 1944216"/>
                <a:gd name="connsiteX6-139" fmla="*/ 0 w 2016224"/>
                <a:gd name="connsiteY6-140" fmla="*/ 0 h 1944216"/>
                <a:gd name="connsiteX0-141" fmla="*/ 0 w 2016224"/>
                <a:gd name="connsiteY0-142" fmla="*/ 0 h 1944216"/>
                <a:gd name="connsiteX1-143" fmla="*/ 2016224 w 2016224"/>
                <a:gd name="connsiteY1-144" fmla="*/ 0 h 1944216"/>
                <a:gd name="connsiteX2-145" fmla="*/ 2015959 w 2016224"/>
                <a:gd name="connsiteY2-146" fmla="*/ 212637 h 1944216"/>
                <a:gd name="connsiteX3-147" fmla="*/ 225078 w 2016224"/>
                <a:gd name="connsiteY3-148" fmla="*/ 212637 h 1944216"/>
                <a:gd name="connsiteX4-149" fmla="*/ 305942 w 2016224"/>
                <a:gd name="connsiteY4-150" fmla="*/ 1935117 h 1944216"/>
                <a:gd name="connsiteX5-151" fmla="*/ 0 w 2016224"/>
                <a:gd name="connsiteY5-152" fmla="*/ 1944216 h 1944216"/>
                <a:gd name="connsiteX6-153" fmla="*/ 0 w 2016224"/>
                <a:gd name="connsiteY6-154" fmla="*/ 0 h 1944216"/>
                <a:gd name="connsiteX0-155" fmla="*/ 0 w 2016224"/>
                <a:gd name="connsiteY0-156" fmla="*/ 0 h 1944216"/>
                <a:gd name="connsiteX1-157" fmla="*/ 2016224 w 2016224"/>
                <a:gd name="connsiteY1-158" fmla="*/ 0 h 1944216"/>
                <a:gd name="connsiteX2-159" fmla="*/ 2015959 w 2016224"/>
                <a:gd name="connsiteY2-160" fmla="*/ 212637 h 1944216"/>
                <a:gd name="connsiteX3-161" fmla="*/ 225078 w 2016224"/>
                <a:gd name="connsiteY3-162" fmla="*/ 212637 h 1944216"/>
                <a:gd name="connsiteX4-163" fmla="*/ 225076 w 2016224"/>
                <a:gd name="connsiteY4-164" fmla="*/ 1941338 h 1944216"/>
                <a:gd name="connsiteX5-165" fmla="*/ 0 w 2016224"/>
                <a:gd name="connsiteY5-166" fmla="*/ 1944216 h 1944216"/>
                <a:gd name="connsiteX6-167" fmla="*/ 0 w 2016224"/>
                <a:gd name="connsiteY6-168" fmla="*/ 0 h 19442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2016224" h="1944216">
                  <a:moveTo>
                    <a:pt x="0" y="0"/>
                  </a:moveTo>
                  <a:lnTo>
                    <a:pt x="2016224" y="0"/>
                  </a:lnTo>
                  <a:cubicBezTo>
                    <a:pt x="2016136" y="70879"/>
                    <a:pt x="2016047" y="141758"/>
                    <a:pt x="2015959" y="212637"/>
                  </a:cubicBezTo>
                  <a:lnTo>
                    <a:pt x="225078" y="212637"/>
                  </a:lnTo>
                  <a:cubicBezTo>
                    <a:pt x="227151" y="782650"/>
                    <a:pt x="223003" y="1371325"/>
                    <a:pt x="225076" y="1941338"/>
                  </a:cubicBezTo>
                  <a:lnTo>
                    <a:pt x="0" y="19442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tr-TR" sz="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Yarım Çerçeve 10"/>
            <p:cNvSpPr/>
            <p:nvPr/>
          </p:nvSpPr>
          <p:spPr>
            <a:xfrm rot="16200000">
              <a:off x="3393677" y="1599643"/>
              <a:ext cx="2016224" cy="1944216"/>
            </a:xfrm>
            <a:custGeom>
              <a:avLst/>
              <a:gdLst>
                <a:gd name="connsiteX0" fmla="*/ 0 w 2016224"/>
                <a:gd name="connsiteY0" fmla="*/ 0 h 1944216"/>
                <a:gd name="connsiteX1" fmla="*/ 2016224 w 2016224"/>
                <a:gd name="connsiteY1" fmla="*/ 0 h 1944216"/>
                <a:gd name="connsiteX2" fmla="*/ 1344156 w 2016224"/>
                <a:gd name="connsiteY2" fmla="*/ 648066 h 1944216"/>
                <a:gd name="connsiteX3" fmla="*/ 648066 w 2016224"/>
                <a:gd name="connsiteY3" fmla="*/ 648066 h 1944216"/>
                <a:gd name="connsiteX4" fmla="*/ 648066 w 2016224"/>
                <a:gd name="connsiteY4" fmla="*/ 1319296 h 1944216"/>
                <a:gd name="connsiteX5" fmla="*/ 0 w 2016224"/>
                <a:gd name="connsiteY5" fmla="*/ 1944216 h 1944216"/>
                <a:gd name="connsiteX6" fmla="*/ 0 w 2016224"/>
                <a:gd name="connsiteY6" fmla="*/ 0 h 1944216"/>
                <a:gd name="connsiteX0-1" fmla="*/ 0 w 2016224"/>
                <a:gd name="connsiteY0-2" fmla="*/ 0 h 1944216"/>
                <a:gd name="connsiteX1-3" fmla="*/ 2016224 w 2016224"/>
                <a:gd name="connsiteY1-4" fmla="*/ 0 h 1944216"/>
                <a:gd name="connsiteX2-5" fmla="*/ 1344156 w 2016224"/>
                <a:gd name="connsiteY2-6" fmla="*/ 648066 h 1944216"/>
                <a:gd name="connsiteX3-7" fmla="*/ 305943 w 2016224"/>
                <a:gd name="connsiteY3-8" fmla="*/ 212637 h 1944216"/>
                <a:gd name="connsiteX4-9" fmla="*/ 648066 w 2016224"/>
                <a:gd name="connsiteY4-10" fmla="*/ 1319296 h 1944216"/>
                <a:gd name="connsiteX5-11" fmla="*/ 0 w 2016224"/>
                <a:gd name="connsiteY5-12" fmla="*/ 1944216 h 1944216"/>
                <a:gd name="connsiteX6-13" fmla="*/ 0 w 2016224"/>
                <a:gd name="connsiteY6-14" fmla="*/ 0 h 1944216"/>
                <a:gd name="connsiteX0-15" fmla="*/ 0 w 2016224"/>
                <a:gd name="connsiteY0-16" fmla="*/ 0 h 1944216"/>
                <a:gd name="connsiteX1-17" fmla="*/ 2016224 w 2016224"/>
                <a:gd name="connsiteY1-18" fmla="*/ 0 h 1944216"/>
                <a:gd name="connsiteX2-19" fmla="*/ 1344156 w 2016224"/>
                <a:gd name="connsiteY2-20" fmla="*/ 648066 h 1944216"/>
                <a:gd name="connsiteX3-21" fmla="*/ 305943 w 2016224"/>
                <a:gd name="connsiteY3-22" fmla="*/ 212637 h 1944216"/>
                <a:gd name="connsiteX4-23" fmla="*/ 324604 w 2016224"/>
                <a:gd name="connsiteY4-24" fmla="*/ 1928896 h 1944216"/>
                <a:gd name="connsiteX5-25" fmla="*/ 0 w 2016224"/>
                <a:gd name="connsiteY5-26" fmla="*/ 1944216 h 1944216"/>
                <a:gd name="connsiteX6-27" fmla="*/ 0 w 2016224"/>
                <a:gd name="connsiteY6-28" fmla="*/ 0 h 1944216"/>
                <a:gd name="connsiteX0-29" fmla="*/ 0 w 2016224"/>
                <a:gd name="connsiteY0-30" fmla="*/ 0 h 1944216"/>
                <a:gd name="connsiteX1-31" fmla="*/ 2016224 w 2016224"/>
                <a:gd name="connsiteY1-32" fmla="*/ 0 h 1944216"/>
                <a:gd name="connsiteX2-33" fmla="*/ 1984858 w 2016224"/>
                <a:gd name="connsiteY2-34" fmla="*/ 187756 h 1944216"/>
                <a:gd name="connsiteX3-35" fmla="*/ 305943 w 2016224"/>
                <a:gd name="connsiteY3-36" fmla="*/ 212637 h 1944216"/>
                <a:gd name="connsiteX4-37" fmla="*/ 324604 w 2016224"/>
                <a:gd name="connsiteY4-38" fmla="*/ 1928896 h 1944216"/>
                <a:gd name="connsiteX5-39" fmla="*/ 0 w 2016224"/>
                <a:gd name="connsiteY5-40" fmla="*/ 1944216 h 1944216"/>
                <a:gd name="connsiteX6-41" fmla="*/ 0 w 2016224"/>
                <a:gd name="connsiteY6-42" fmla="*/ 0 h 1944216"/>
                <a:gd name="connsiteX0-43" fmla="*/ 0 w 2016224"/>
                <a:gd name="connsiteY0-44" fmla="*/ 0 h 1944216"/>
                <a:gd name="connsiteX1-45" fmla="*/ 2016224 w 2016224"/>
                <a:gd name="connsiteY1-46" fmla="*/ 0 h 1944216"/>
                <a:gd name="connsiteX2-47" fmla="*/ 2009739 w 2016224"/>
                <a:gd name="connsiteY2-48" fmla="*/ 212637 h 1944216"/>
                <a:gd name="connsiteX3-49" fmla="*/ 305943 w 2016224"/>
                <a:gd name="connsiteY3-50" fmla="*/ 212637 h 1944216"/>
                <a:gd name="connsiteX4-51" fmla="*/ 324604 w 2016224"/>
                <a:gd name="connsiteY4-52" fmla="*/ 1928896 h 1944216"/>
                <a:gd name="connsiteX5-53" fmla="*/ 0 w 2016224"/>
                <a:gd name="connsiteY5-54" fmla="*/ 1944216 h 1944216"/>
                <a:gd name="connsiteX6-55" fmla="*/ 0 w 2016224"/>
                <a:gd name="connsiteY6-56" fmla="*/ 0 h 1944216"/>
                <a:gd name="connsiteX0-57" fmla="*/ 0 w 2040841"/>
                <a:gd name="connsiteY0-58" fmla="*/ 0 h 1944216"/>
                <a:gd name="connsiteX1-59" fmla="*/ 2016224 w 2040841"/>
                <a:gd name="connsiteY1-60" fmla="*/ 0 h 1944216"/>
                <a:gd name="connsiteX2-61" fmla="*/ 2040841 w 2040841"/>
                <a:gd name="connsiteY2-62" fmla="*/ 200196 h 1944216"/>
                <a:gd name="connsiteX3-63" fmla="*/ 305943 w 2040841"/>
                <a:gd name="connsiteY3-64" fmla="*/ 212637 h 1944216"/>
                <a:gd name="connsiteX4-65" fmla="*/ 324604 w 2040841"/>
                <a:gd name="connsiteY4-66" fmla="*/ 1928896 h 1944216"/>
                <a:gd name="connsiteX5-67" fmla="*/ 0 w 2040841"/>
                <a:gd name="connsiteY5-68" fmla="*/ 1944216 h 1944216"/>
                <a:gd name="connsiteX6-69" fmla="*/ 0 w 2040841"/>
                <a:gd name="connsiteY6-70" fmla="*/ 0 h 1944216"/>
                <a:gd name="connsiteX0-71" fmla="*/ 0 w 2016224"/>
                <a:gd name="connsiteY0-72" fmla="*/ 0 h 1944216"/>
                <a:gd name="connsiteX1-73" fmla="*/ 2016224 w 2016224"/>
                <a:gd name="connsiteY1-74" fmla="*/ 0 h 1944216"/>
                <a:gd name="connsiteX2-75" fmla="*/ 2015959 w 2016224"/>
                <a:gd name="connsiteY2-76" fmla="*/ 212637 h 1944216"/>
                <a:gd name="connsiteX3-77" fmla="*/ 305943 w 2016224"/>
                <a:gd name="connsiteY3-78" fmla="*/ 212637 h 1944216"/>
                <a:gd name="connsiteX4-79" fmla="*/ 324604 w 2016224"/>
                <a:gd name="connsiteY4-80" fmla="*/ 1928896 h 1944216"/>
                <a:gd name="connsiteX5-81" fmla="*/ 0 w 2016224"/>
                <a:gd name="connsiteY5-82" fmla="*/ 1944216 h 1944216"/>
                <a:gd name="connsiteX6-83" fmla="*/ 0 w 2016224"/>
                <a:gd name="connsiteY6-84" fmla="*/ 0 h 1944216"/>
                <a:gd name="connsiteX0-85" fmla="*/ 0 w 2016224"/>
                <a:gd name="connsiteY0-86" fmla="*/ 0 h 1944216"/>
                <a:gd name="connsiteX1-87" fmla="*/ 2016224 w 2016224"/>
                <a:gd name="connsiteY1-88" fmla="*/ 0 h 1944216"/>
                <a:gd name="connsiteX2-89" fmla="*/ 2015959 w 2016224"/>
                <a:gd name="connsiteY2-90" fmla="*/ 212637 h 1944216"/>
                <a:gd name="connsiteX3-91" fmla="*/ 305943 w 2016224"/>
                <a:gd name="connsiteY3-92" fmla="*/ 212637 h 1944216"/>
                <a:gd name="connsiteX4-93" fmla="*/ 281061 w 2016224"/>
                <a:gd name="connsiteY4-94" fmla="*/ 1941337 h 1944216"/>
                <a:gd name="connsiteX5-95" fmla="*/ 0 w 2016224"/>
                <a:gd name="connsiteY5-96" fmla="*/ 1944216 h 1944216"/>
                <a:gd name="connsiteX6-97" fmla="*/ 0 w 2016224"/>
                <a:gd name="connsiteY6-98" fmla="*/ 0 h 1944216"/>
                <a:gd name="connsiteX0-99" fmla="*/ 0 w 2016224"/>
                <a:gd name="connsiteY0-100" fmla="*/ 0 h 1944216"/>
                <a:gd name="connsiteX1-101" fmla="*/ 2016224 w 2016224"/>
                <a:gd name="connsiteY1-102" fmla="*/ 0 h 1944216"/>
                <a:gd name="connsiteX2-103" fmla="*/ 2015959 w 2016224"/>
                <a:gd name="connsiteY2-104" fmla="*/ 212637 h 1944216"/>
                <a:gd name="connsiteX3-105" fmla="*/ 305943 w 2016224"/>
                <a:gd name="connsiteY3-106" fmla="*/ 212637 h 1944216"/>
                <a:gd name="connsiteX4-107" fmla="*/ 312163 w 2016224"/>
                <a:gd name="connsiteY4-108" fmla="*/ 1922676 h 1944216"/>
                <a:gd name="connsiteX5-109" fmla="*/ 0 w 2016224"/>
                <a:gd name="connsiteY5-110" fmla="*/ 1944216 h 1944216"/>
                <a:gd name="connsiteX6-111" fmla="*/ 0 w 2016224"/>
                <a:gd name="connsiteY6-112" fmla="*/ 0 h 1944216"/>
                <a:gd name="connsiteX0-113" fmla="*/ 0 w 2016224"/>
                <a:gd name="connsiteY0-114" fmla="*/ 0 h 1953778"/>
                <a:gd name="connsiteX1-115" fmla="*/ 2016224 w 2016224"/>
                <a:gd name="connsiteY1-116" fmla="*/ 0 h 1953778"/>
                <a:gd name="connsiteX2-117" fmla="*/ 2015959 w 2016224"/>
                <a:gd name="connsiteY2-118" fmla="*/ 212637 h 1953778"/>
                <a:gd name="connsiteX3-119" fmla="*/ 305943 w 2016224"/>
                <a:gd name="connsiteY3-120" fmla="*/ 212637 h 1953778"/>
                <a:gd name="connsiteX4-121" fmla="*/ 312163 w 2016224"/>
                <a:gd name="connsiteY4-122" fmla="*/ 1953778 h 1953778"/>
                <a:gd name="connsiteX5-123" fmla="*/ 0 w 2016224"/>
                <a:gd name="connsiteY5-124" fmla="*/ 1944216 h 1953778"/>
                <a:gd name="connsiteX6-125" fmla="*/ 0 w 2016224"/>
                <a:gd name="connsiteY6-126" fmla="*/ 0 h 1953778"/>
                <a:gd name="connsiteX0-127" fmla="*/ 0 w 2016224"/>
                <a:gd name="connsiteY0-128" fmla="*/ 0 h 1944216"/>
                <a:gd name="connsiteX1-129" fmla="*/ 2016224 w 2016224"/>
                <a:gd name="connsiteY1-130" fmla="*/ 0 h 1944216"/>
                <a:gd name="connsiteX2-131" fmla="*/ 2015959 w 2016224"/>
                <a:gd name="connsiteY2-132" fmla="*/ 212637 h 1944216"/>
                <a:gd name="connsiteX3-133" fmla="*/ 305943 w 2016224"/>
                <a:gd name="connsiteY3-134" fmla="*/ 212637 h 1944216"/>
                <a:gd name="connsiteX4-135" fmla="*/ 305942 w 2016224"/>
                <a:gd name="connsiteY4-136" fmla="*/ 1935117 h 1944216"/>
                <a:gd name="connsiteX5-137" fmla="*/ 0 w 2016224"/>
                <a:gd name="connsiteY5-138" fmla="*/ 1944216 h 1944216"/>
                <a:gd name="connsiteX6-139" fmla="*/ 0 w 2016224"/>
                <a:gd name="connsiteY6-140" fmla="*/ 0 h 1944216"/>
                <a:gd name="connsiteX0-141" fmla="*/ 0 w 2016224"/>
                <a:gd name="connsiteY0-142" fmla="*/ 0 h 1944216"/>
                <a:gd name="connsiteX1-143" fmla="*/ 2016224 w 2016224"/>
                <a:gd name="connsiteY1-144" fmla="*/ 0 h 1944216"/>
                <a:gd name="connsiteX2-145" fmla="*/ 2015959 w 2016224"/>
                <a:gd name="connsiteY2-146" fmla="*/ 212637 h 1944216"/>
                <a:gd name="connsiteX3-147" fmla="*/ 225078 w 2016224"/>
                <a:gd name="connsiteY3-148" fmla="*/ 212637 h 1944216"/>
                <a:gd name="connsiteX4-149" fmla="*/ 305942 w 2016224"/>
                <a:gd name="connsiteY4-150" fmla="*/ 1935117 h 1944216"/>
                <a:gd name="connsiteX5-151" fmla="*/ 0 w 2016224"/>
                <a:gd name="connsiteY5-152" fmla="*/ 1944216 h 1944216"/>
                <a:gd name="connsiteX6-153" fmla="*/ 0 w 2016224"/>
                <a:gd name="connsiteY6-154" fmla="*/ 0 h 1944216"/>
                <a:gd name="connsiteX0-155" fmla="*/ 0 w 2016224"/>
                <a:gd name="connsiteY0-156" fmla="*/ 0 h 1944216"/>
                <a:gd name="connsiteX1-157" fmla="*/ 2016224 w 2016224"/>
                <a:gd name="connsiteY1-158" fmla="*/ 0 h 1944216"/>
                <a:gd name="connsiteX2-159" fmla="*/ 2015959 w 2016224"/>
                <a:gd name="connsiteY2-160" fmla="*/ 212637 h 1944216"/>
                <a:gd name="connsiteX3-161" fmla="*/ 225078 w 2016224"/>
                <a:gd name="connsiteY3-162" fmla="*/ 212637 h 1944216"/>
                <a:gd name="connsiteX4-163" fmla="*/ 225076 w 2016224"/>
                <a:gd name="connsiteY4-164" fmla="*/ 1941338 h 1944216"/>
                <a:gd name="connsiteX5-165" fmla="*/ 0 w 2016224"/>
                <a:gd name="connsiteY5-166" fmla="*/ 1944216 h 1944216"/>
                <a:gd name="connsiteX6-167" fmla="*/ 0 w 2016224"/>
                <a:gd name="connsiteY6-168" fmla="*/ 0 h 19442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2016224" h="1944216">
                  <a:moveTo>
                    <a:pt x="0" y="0"/>
                  </a:moveTo>
                  <a:lnTo>
                    <a:pt x="2016224" y="0"/>
                  </a:lnTo>
                  <a:cubicBezTo>
                    <a:pt x="2016136" y="70879"/>
                    <a:pt x="2016047" y="141758"/>
                    <a:pt x="2015959" y="212637"/>
                  </a:cubicBezTo>
                  <a:lnTo>
                    <a:pt x="225078" y="212637"/>
                  </a:lnTo>
                  <a:cubicBezTo>
                    <a:pt x="227151" y="782650"/>
                    <a:pt x="223003" y="1371325"/>
                    <a:pt x="225076" y="1941338"/>
                  </a:cubicBezTo>
                  <a:lnTo>
                    <a:pt x="0" y="19442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tr-TR" sz="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" name="Yarım Çerçeve 10"/>
            <p:cNvSpPr/>
            <p:nvPr/>
          </p:nvSpPr>
          <p:spPr>
            <a:xfrm rot="16200000">
              <a:off x="-128651" y="1599643"/>
              <a:ext cx="2016224" cy="1944216"/>
            </a:xfrm>
            <a:custGeom>
              <a:avLst/>
              <a:gdLst>
                <a:gd name="connsiteX0" fmla="*/ 0 w 2016224"/>
                <a:gd name="connsiteY0" fmla="*/ 0 h 1944216"/>
                <a:gd name="connsiteX1" fmla="*/ 2016224 w 2016224"/>
                <a:gd name="connsiteY1" fmla="*/ 0 h 1944216"/>
                <a:gd name="connsiteX2" fmla="*/ 1344156 w 2016224"/>
                <a:gd name="connsiteY2" fmla="*/ 648066 h 1944216"/>
                <a:gd name="connsiteX3" fmla="*/ 648066 w 2016224"/>
                <a:gd name="connsiteY3" fmla="*/ 648066 h 1944216"/>
                <a:gd name="connsiteX4" fmla="*/ 648066 w 2016224"/>
                <a:gd name="connsiteY4" fmla="*/ 1319296 h 1944216"/>
                <a:gd name="connsiteX5" fmla="*/ 0 w 2016224"/>
                <a:gd name="connsiteY5" fmla="*/ 1944216 h 1944216"/>
                <a:gd name="connsiteX6" fmla="*/ 0 w 2016224"/>
                <a:gd name="connsiteY6" fmla="*/ 0 h 1944216"/>
                <a:gd name="connsiteX0-1" fmla="*/ 0 w 2016224"/>
                <a:gd name="connsiteY0-2" fmla="*/ 0 h 1944216"/>
                <a:gd name="connsiteX1-3" fmla="*/ 2016224 w 2016224"/>
                <a:gd name="connsiteY1-4" fmla="*/ 0 h 1944216"/>
                <a:gd name="connsiteX2-5" fmla="*/ 1344156 w 2016224"/>
                <a:gd name="connsiteY2-6" fmla="*/ 648066 h 1944216"/>
                <a:gd name="connsiteX3-7" fmla="*/ 305943 w 2016224"/>
                <a:gd name="connsiteY3-8" fmla="*/ 212637 h 1944216"/>
                <a:gd name="connsiteX4-9" fmla="*/ 648066 w 2016224"/>
                <a:gd name="connsiteY4-10" fmla="*/ 1319296 h 1944216"/>
                <a:gd name="connsiteX5-11" fmla="*/ 0 w 2016224"/>
                <a:gd name="connsiteY5-12" fmla="*/ 1944216 h 1944216"/>
                <a:gd name="connsiteX6-13" fmla="*/ 0 w 2016224"/>
                <a:gd name="connsiteY6-14" fmla="*/ 0 h 1944216"/>
                <a:gd name="connsiteX0-15" fmla="*/ 0 w 2016224"/>
                <a:gd name="connsiteY0-16" fmla="*/ 0 h 1944216"/>
                <a:gd name="connsiteX1-17" fmla="*/ 2016224 w 2016224"/>
                <a:gd name="connsiteY1-18" fmla="*/ 0 h 1944216"/>
                <a:gd name="connsiteX2-19" fmla="*/ 1344156 w 2016224"/>
                <a:gd name="connsiteY2-20" fmla="*/ 648066 h 1944216"/>
                <a:gd name="connsiteX3-21" fmla="*/ 305943 w 2016224"/>
                <a:gd name="connsiteY3-22" fmla="*/ 212637 h 1944216"/>
                <a:gd name="connsiteX4-23" fmla="*/ 324604 w 2016224"/>
                <a:gd name="connsiteY4-24" fmla="*/ 1928896 h 1944216"/>
                <a:gd name="connsiteX5-25" fmla="*/ 0 w 2016224"/>
                <a:gd name="connsiteY5-26" fmla="*/ 1944216 h 1944216"/>
                <a:gd name="connsiteX6-27" fmla="*/ 0 w 2016224"/>
                <a:gd name="connsiteY6-28" fmla="*/ 0 h 1944216"/>
                <a:gd name="connsiteX0-29" fmla="*/ 0 w 2016224"/>
                <a:gd name="connsiteY0-30" fmla="*/ 0 h 1944216"/>
                <a:gd name="connsiteX1-31" fmla="*/ 2016224 w 2016224"/>
                <a:gd name="connsiteY1-32" fmla="*/ 0 h 1944216"/>
                <a:gd name="connsiteX2-33" fmla="*/ 1984858 w 2016224"/>
                <a:gd name="connsiteY2-34" fmla="*/ 187756 h 1944216"/>
                <a:gd name="connsiteX3-35" fmla="*/ 305943 w 2016224"/>
                <a:gd name="connsiteY3-36" fmla="*/ 212637 h 1944216"/>
                <a:gd name="connsiteX4-37" fmla="*/ 324604 w 2016224"/>
                <a:gd name="connsiteY4-38" fmla="*/ 1928896 h 1944216"/>
                <a:gd name="connsiteX5-39" fmla="*/ 0 w 2016224"/>
                <a:gd name="connsiteY5-40" fmla="*/ 1944216 h 1944216"/>
                <a:gd name="connsiteX6-41" fmla="*/ 0 w 2016224"/>
                <a:gd name="connsiteY6-42" fmla="*/ 0 h 1944216"/>
                <a:gd name="connsiteX0-43" fmla="*/ 0 w 2016224"/>
                <a:gd name="connsiteY0-44" fmla="*/ 0 h 1944216"/>
                <a:gd name="connsiteX1-45" fmla="*/ 2016224 w 2016224"/>
                <a:gd name="connsiteY1-46" fmla="*/ 0 h 1944216"/>
                <a:gd name="connsiteX2-47" fmla="*/ 2009739 w 2016224"/>
                <a:gd name="connsiteY2-48" fmla="*/ 212637 h 1944216"/>
                <a:gd name="connsiteX3-49" fmla="*/ 305943 w 2016224"/>
                <a:gd name="connsiteY3-50" fmla="*/ 212637 h 1944216"/>
                <a:gd name="connsiteX4-51" fmla="*/ 324604 w 2016224"/>
                <a:gd name="connsiteY4-52" fmla="*/ 1928896 h 1944216"/>
                <a:gd name="connsiteX5-53" fmla="*/ 0 w 2016224"/>
                <a:gd name="connsiteY5-54" fmla="*/ 1944216 h 1944216"/>
                <a:gd name="connsiteX6-55" fmla="*/ 0 w 2016224"/>
                <a:gd name="connsiteY6-56" fmla="*/ 0 h 1944216"/>
                <a:gd name="connsiteX0-57" fmla="*/ 0 w 2040841"/>
                <a:gd name="connsiteY0-58" fmla="*/ 0 h 1944216"/>
                <a:gd name="connsiteX1-59" fmla="*/ 2016224 w 2040841"/>
                <a:gd name="connsiteY1-60" fmla="*/ 0 h 1944216"/>
                <a:gd name="connsiteX2-61" fmla="*/ 2040841 w 2040841"/>
                <a:gd name="connsiteY2-62" fmla="*/ 200196 h 1944216"/>
                <a:gd name="connsiteX3-63" fmla="*/ 305943 w 2040841"/>
                <a:gd name="connsiteY3-64" fmla="*/ 212637 h 1944216"/>
                <a:gd name="connsiteX4-65" fmla="*/ 324604 w 2040841"/>
                <a:gd name="connsiteY4-66" fmla="*/ 1928896 h 1944216"/>
                <a:gd name="connsiteX5-67" fmla="*/ 0 w 2040841"/>
                <a:gd name="connsiteY5-68" fmla="*/ 1944216 h 1944216"/>
                <a:gd name="connsiteX6-69" fmla="*/ 0 w 2040841"/>
                <a:gd name="connsiteY6-70" fmla="*/ 0 h 1944216"/>
                <a:gd name="connsiteX0-71" fmla="*/ 0 w 2016224"/>
                <a:gd name="connsiteY0-72" fmla="*/ 0 h 1944216"/>
                <a:gd name="connsiteX1-73" fmla="*/ 2016224 w 2016224"/>
                <a:gd name="connsiteY1-74" fmla="*/ 0 h 1944216"/>
                <a:gd name="connsiteX2-75" fmla="*/ 2015959 w 2016224"/>
                <a:gd name="connsiteY2-76" fmla="*/ 212637 h 1944216"/>
                <a:gd name="connsiteX3-77" fmla="*/ 305943 w 2016224"/>
                <a:gd name="connsiteY3-78" fmla="*/ 212637 h 1944216"/>
                <a:gd name="connsiteX4-79" fmla="*/ 324604 w 2016224"/>
                <a:gd name="connsiteY4-80" fmla="*/ 1928896 h 1944216"/>
                <a:gd name="connsiteX5-81" fmla="*/ 0 w 2016224"/>
                <a:gd name="connsiteY5-82" fmla="*/ 1944216 h 1944216"/>
                <a:gd name="connsiteX6-83" fmla="*/ 0 w 2016224"/>
                <a:gd name="connsiteY6-84" fmla="*/ 0 h 1944216"/>
                <a:gd name="connsiteX0-85" fmla="*/ 0 w 2016224"/>
                <a:gd name="connsiteY0-86" fmla="*/ 0 h 1944216"/>
                <a:gd name="connsiteX1-87" fmla="*/ 2016224 w 2016224"/>
                <a:gd name="connsiteY1-88" fmla="*/ 0 h 1944216"/>
                <a:gd name="connsiteX2-89" fmla="*/ 2015959 w 2016224"/>
                <a:gd name="connsiteY2-90" fmla="*/ 212637 h 1944216"/>
                <a:gd name="connsiteX3-91" fmla="*/ 305943 w 2016224"/>
                <a:gd name="connsiteY3-92" fmla="*/ 212637 h 1944216"/>
                <a:gd name="connsiteX4-93" fmla="*/ 281061 w 2016224"/>
                <a:gd name="connsiteY4-94" fmla="*/ 1941337 h 1944216"/>
                <a:gd name="connsiteX5-95" fmla="*/ 0 w 2016224"/>
                <a:gd name="connsiteY5-96" fmla="*/ 1944216 h 1944216"/>
                <a:gd name="connsiteX6-97" fmla="*/ 0 w 2016224"/>
                <a:gd name="connsiteY6-98" fmla="*/ 0 h 1944216"/>
                <a:gd name="connsiteX0-99" fmla="*/ 0 w 2016224"/>
                <a:gd name="connsiteY0-100" fmla="*/ 0 h 1944216"/>
                <a:gd name="connsiteX1-101" fmla="*/ 2016224 w 2016224"/>
                <a:gd name="connsiteY1-102" fmla="*/ 0 h 1944216"/>
                <a:gd name="connsiteX2-103" fmla="*/ 2015959 w 2016224"/>
                <a:gd name="connsiteY2-104" fmla="*/ 212637 h 1944216"/>
                <a:gd name="connsiteX3-105" fmla="*/ 305943 w 2016224"/>
                <a:gd name="connsiteY3-106" fmla="*/ 212637 h 1944216"/>
                <a:gd name="connsiteX4-107" fmla="*/ 312163 w 2016224"/>
                <a:gd name="connsiteY4-108" fmla="*/ 1922676 h 1944216"/>
                <a:gd name="connsiteX5-109" fmla="*/ 0 w 2016224"/>
                <a:gd name="connsiteY5-110" fmla="*/ 1944216 h 1944216"/>
                <a:gd name="connsiteX6-111" fmla="*/ 0 w 2016224"/>
                <a:gd name="connsiteY6-112" fmla="*/ 0 h 1944216"/>
                <a:gd name="connsiteX0-113" fmla="*/ 0 w 2016224"/>
                <a:gd name="connsiteY0-114" fmla="*/ 0 h 1953778"/>
                <a:gd name="connsiteX1-115" fmla="*/ 2016224 w 2016224"/>
                <a:gd name="connsiteY1-116" fmla="*/ 0 h 1953778"/>
                <a:gd name="connsiteX2-117" fmla="*/ 2015959 w 2016224"/>
                <a:gd name="connsiteY2-118" fmla="*/ 212637 h 1953778"/>
                <a:gd name="connsiteX3-119" fmla="*/ 305943 w 2016224"/>
                <a:gd name="connsiteY3-120" fmla="*/ 212637 h 1953778"/>
                <a:gd name="connsiteX4-121" fmla="*/ 312163 w 2016224"/>
                <a:gd name="connsiteY4-122" fmla="*/ 1953778 h 1953778"/>
                <a:gd name="connsiteX5-123" fmla="*/ 0 w 2016224"/>
                <a:gd name="connsiteY5-124" fmla="*/ 1944216 h 1953778"/>
                <a:gd name="connsiteX6-125" fmla="*/ 0 w 2016224"/>
                <a:gd name="connsiteY6-126" fmla="*/ 0 h 1953778"/>
                <a:gd name="connsiteX0-127" fmla="*/ 0 w 2016224"/>
                <a:gd name="connsiteY0-128" fmla="*/ 0 h 1944216"/>
                <a:gd name="connsiteX1-129" fmla="*/ 2016224 w 2016224"/>
                <a:gd name="connsiteY1-130" fmla="*/ 0 h 1944216"/>
                <a:gd name="connsiteX2-131" fmla="*/ 2015959 w 2016224"/>
                <a:gd name="connsiteY2-132" fmla="*/ 212637 h 1944216"/>
                <a:gd name="connsiteX3-133" fmla="*/ 305943 w 2016224"/>
                <a:gd name="connsiteY3-134" fmla="*/ 212637 h 1944216"/>
                <a:gd name="connsiteX4-135" fmla="*/ 305942 w 2016224"/>
                <a:gd name="connsiteY4-136" fmla="*/ 1935117 h 1944216"/>
                <a:gd name="connsiteX5-137" fmla="*/ 0 w 2016224"/>
                <a:gd name="connsiteY5-138" fmla="*/ 1944216 h 1944216"/>
                <a:gd name="connsiteX6-139" fmla="*/ 0 w 2016224"/>
                <a:gd name="connsiteY6-140" fmla="*/ 0 h 1944216"/>
                <a:gd name="connsiteX0-141" fmla="*/ 0 w 2016224"/>
                <a:gd name="connsiteY0-142" fmla="*/ 0 h 1944216"/>
                <a:gd name="connsiteX1-143" fmla="*/ 2016224 w 2016224"/>
                <a:gd name="connsiteY1-144" fmla="*/ 0 h 1944216"/>
                <a:gd name="connsiteX2-145" fmla="*/ 2015959 w 2016224"/>
                <a:gd name="connsiteY2-146" fmla="*/ 212637 h 1944216"/>
                <a:gd name="connsiteX3-147" fmla="*/ 225078 w 2016224"/>
                <a:gd name="connsiteY3-148" fmla="*/ 212637 h 1944216"/>
                <a:gd name="connsiteX4-149" fmla="*/ 305942 w 2016224"/>
                <a:gd name="connsiteY4-150" fmla="*/ 1935117 h 1944216"/>
                <a:gd name="connsiteX5-151" fmla="*/ 0 w 2016224"/>
                <a:gd name="connsiteY5-152" fmla="*/ 1944216 h 1944216"/>
                <a:gd name="connsiteX6-153" fmla="*/ 0 w 2016224"/>
                <a:gd name="connsiteY6-154" fmla="*/ 0 h 1944216"/>
                <a:gd name="connsiteX0-155" fmla="*/ 0 w 2016224"/>
                <a:gd name="connsiteY0-156" fmla="*/ 0 h 1944216"/>
                <a:gd name="connsiteX1-157" fmla="*/ 2016224 w 2016224"/>
                <a:gd name="connsiteY1-158" fmla="*/ 0 h 1944216"/>
                <a:gd name="connsiteX2-159" fmla="*/ 2015959 w 2016224"/>
                <a:gd name="connsiteY2-160" fmla="*/ 212637 h 1944216"/>
                <a:gd name="connsiteX3-161" fmla="*/ 225078 w 2016224"/>
                <a:gd name="connsiteY3-162" fmla="*/ 212637 h 1944216"/>
                <a:gd name="connsiteX4-163" fmla="*/ 225076 w 2016224"/>
                <a:gd name="connsiteY4-164" fmla="*/ 1941338 h 1944216"/>
                <a:gd name="connsiteX5-165" fmla="*/ 0 w 2016224"/>
                <a:gd name="connsiteY5-166" fmla="*/ 1944216 h 1944216"/>
                <a:gd name="connsiteX6-167" fmla="*/ 0 w 2016224"/>
                <a:gd name="connsiteY6-168" fmla="*/ 0 h 19442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2016224" h="1944216">
                  <a:moveTo>
                    <a:pt x="0" y="0"/>
                  </a:moveTo>
                  <a:lnTo>
                    <a:pt x="2016224" y="0"/>
                  </a:lnTo>
                  <a:cubicBezTo>
                    <a:pt x="2016136" y="70879"/>
                    <a:pt x="2016047" y="141758"/>
                    <a:pt x="2015959" y="212637"/>
                  </a:cubicBezTo>
                  <a:lnTo>
                    <a:pt x="225078" y="212637"/>
                  </a:lnTo>
                  <a:cubicBezTo>
                    <a:pt x="227151" y="782650"/>
                    <a:pt x="223003" y="1371325"/>
                    <a:pt x="225076" y="1941338"/>
                  </a:cubicBezTo>
                  <a:lnTo>
                    <a:pt x="0" y="19442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tr-TR" sz="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" name="Yarım Çerçeve 10"/>
            <p:cNvSpPr/>
            <p:nvPr/>
          </p:nvSpPr>
          <p:spPr>
            <a:xfrm rot="16200000">
              <a:off x="6916004" y="1599644"/>
              <a:ext cx="2016224" cy="1944216"/>
            </a:xfrm>
            <a:custGeom>
              <a:avLst/>
              <a:gdLst>
                <a:gd name="connsiteX0" fmla="*/ 0 w 2016224"/>
                <a:gd name="connsiteY0" fmla="*/ 0 h 1944216"/>
                <a:gd name="connsiteX1" fmla="*/ 2016224 w 2016224"/>
                <a:gd name="connsiteY1" fmla="*/ 0 h 1944216"/>
                <a:gd name="connsiteX2" fmla="*/ 1344156 w 2016224"/>
                <a:gd name="connsiteY2" fmla="*/ 648066 h 1944216"/>
                <a:gd name="connsiteX3" fmla="*/ 648066 w 2016224"/>
                <a:gd name="connsiteY3" fmla="*/ 648066 h 1944216"/>
                <a:gd name="connsiteX4" fmla="*/ 648066 w 2016224"/>
                <a:gd name="connsiteY4" fmla="*/ 1319296 h 1944216"/>
                <a:gd name="connsiteX5" fmla="*/ 0 w 2016224"/>
                <a:gd name="connsiteY5" fmla="*/ 1944216 h 1944216"/>
                <a:gd name="connsiteX6" fmla="*/ 0 w 2016224"/>
                <a:gd name="connsiteY6" fmla="*/ 0 h 1944216"/>
                <a:gd name="connsiteX0-1" fmla="*/ 0 w 2016224"/>
                <a:gd name="connsiteY0-2" fmla="*/ 0 h 1944216"/>
                <a:gd name="connsiteX1-3" fmla="*/ 2016224 w 2016224"/>
                <a:gd name="connsiteY1-4" fmla="*/ 0 h 1944216"/>
                <a:gd name="connsiteX2-5" fmla="*/ 1344156 w 2016224"/>
                <a:gd name="connsiteY2-6" fmla="*/ 648066 h 1944216"/>
                <a:gd name="connsiteX3-7" fmla="*/ 305943 w 2016224"/>
                <a:gd name="connsiteY3-8" fmla="*/ 212637 h 1944216"/>
                <a:gd name="connsiteX4-9" fmla="*/ 648066 w 2016224"/>
                <a:gd name="connsiteY4-10" fmla="*/ 1319296 h 1944216"/>
                <a:gd name="connsiteX5-11" fmla="*/ 0 w 2016224"/>
                <a:gd name="connsiteY5-12" fmla="*/ 1944216 h 1944216"/>
                <a:gd name="connsiteX6-13" fmla="*/ 0 w 2016224"/>
                <a:gd name="connsiteY6-14" fmla="*/ 0 h 1944216"/>
                <a:gd name="connsiteX0-15" fmla="*/ 0 w 2016224"/>
                <a:gd name="connsiteY0-16" fmla="*/ 0 h 1944216"/>
                <a:gd name="connsiteX1-17" fmla="*/ 2016224 w 2016224"/>
                <a:gd name="connsiteY1-18" fmla="*/ 0 h 1944216"/>
                <a:gd name="connsiteX2-19" fmla="*/ 1344156 w 2016224"/>
                <a:gd name="connsiteY2-20" fmla="*/ 648066 h 1944216"/>
                <a:gd name="connsiteX3-21" fmla="*/ 305943 w 2016224"/>
                <a:gd name="connsiteY3-22" fmla="*/ 212637 h 1944216"/>
                <a:gd name="connsiteX4-23" fmla="*/ 324604 w 2016224"/>
                <a:gd name="connsiteY4-24" fmla="*/ 1928896 h 1944216"/>
                <a:gd name="connsiteX5-25" fmla="*/ 0 w 2016224"/>
                <a:gd name="connsiteY5-26" fmla="*/ 1944216 h 1944216"/>
                <a:gd name="connsiteX6-27" fmla="*/ 0 w 2016224"/>
                <a:gd name="connsiteY6-28" fmla="*/ 0 h 1944216"/>
                <a:gd name="connsiteX0-29" fmla="*/ 0 w 2016224"/>
                <a:gd name="connsiteY0-30" fmla="*/ 0 h 1944216"/>
                <a:gd name="connsiteX1-31" fmla="*/ 2016224 w 2016224"/>
                <a:gd name="connsiteY1-32" fmla="*/ 0 h 1944216"/>
                <a:gd name="connsiteX2-33" fmla="*/ 1984858 w 2016224"/>
                <a:gd name="connsiteY2-34" fmla="*/ 187756 h 1944216"/>
                <a:gd name="connsiteX3-35" fmla="*/ 305943 w 2016224"/>
                <a:gd name="connsiteY3-36" fmla="*/ 212637 h 1944216"/>
                <a:gd name="connsiteX4-37" fmla="*/ 324604 w 2016224"/>
                <a:gd name="connsiteY4-38" fmla="*/ 1928896 h 1944216"/>
                <a:gd name="connsiteX5-39" fmla="*/ 0 w 2016224"/>
                <a:gd name="connsiteY5-40" fmla="*/ 1944216 h 1944216"/>
                <a:gd name="connsiteX6-41" fmla="*/ 0 w 2016224"/>
                <a:gd name="connsiteY6-42" fmla="*/ 0 h 1944216"/>
                <a:gd name="connsiteX0-43" fmla="*/ 0 w 2016224"/>
                <a:gd name="connsiteY0-44" fmla="*/ 0 h 1944216"/>
                <a:gd name="connsiteX1-45" fmla="*/ 2016224 w 2016224"/>
                <a:gd name="connsiteY1-46" fmla="*/ 0 h 1944216"/>
                <a:gd name="connsiteX2-47" fmla="*/ 2009739 w 2016224"/>
                <a:gd name="connsiteY2-48" fmla="*/ 212637 h 1944216"/>
                <a:gd name="connsiteX3-49" fmla="*/ 305943 w 2016224"/>
                <a:gd name="connsiteY3-50" fmla="*/ 212637 h 1944216"/>
                <a:gd name="connsiteX4-51" fmla="*/ 324604 w 2016224"/>
                <a:gd name="connsiteY4-52" fmla="*/ 1928896 h 1944216"/>
                <a:gd name="connsiteX5-53" fmla="*/ 0 w 2016224"/>
                <a:gd name="connsiteY5-54" fmla="*/ 1944216 h 1944216"/>
                <a:gd name="connsiteX6-55" fmla="*/ 0 w 2016224"/>
                <a:gd name="connsiteY6-56" fmla="*/ 0 h 1944216"/>
                <a:gd name="connsiteX0-57" fmla="*/ 0 w 2040841"/>
                <a:gd name="connsiteY0-58" fmla="*/ 0 h 1944216"/>
                <a:gd name="connsiteX1-59" fmla="*/ 2016224 w 2040841"/>
                <a:gd name="connsiteY1-60" fmla="*/ 0 h 1944216"/>
                <a:gd name="connsiteX2-61" fmla="*/ 2040841 w 2040841"/>
                <a:gd name="connsiteY2-62" fmla="*/ 200196 h 1944216"/>
                <a:gd name="connsiteX3-63" fmla="*/ 305943 w 2040841"/>
                <a:gd name="connsiteY3-64" fmla="*/ 212637 h 1944216"/>
                <a:gd name="connsiteX4-65" fmla="*/ 324604 w 2040841"/>
                <a:gd name="connsiteY4-66" fmla="*/ 1928896 h 1944216"/>
                <a:gd name="connsiteX5-67" fmla="*/ 0 w 2040841"/>
                <a:gd name="connsiteY5-68" fmla="*/ 1944216 h 1944216"/>
                <a:gd name="connsiteX6-69" fmla="*/ 0 w 2040841"/>
                <a:gd name="connsiteY6-70" fmla="*/ 0 h 1944216"/>
                <a:gd name="connsiteX0-71" fmla="*/ 0 w 2016224"/>
                <a:gd name="connsiteY0-72" fmla="*/ 0 h 1944216"/>
                <a:gd name="connsiteX1-73" fmla="*/ 2016224 w 2016224"/>
                <a:gd name="connsiteY1-74" fmla="*/ 0 h 1944216"/>
                <a:gd name="connsiteX2-75" fmla="*/ 2015959 w 2016224"/>
                <a:gd name="connsiteY2-76" fmla="*/ 212637 h 1944216"/>
                <a:gd name="connsiteX3-77" fmla="*/ 305943 w 2016224"/>
                <a:gd name="connsiteY3-78" fmla="*/ 212637 h 1944216"/>
                <a:gd name="connsiteX4-79" fmla="*/ 324604 w 2016224"/>
                <a:gd name="connsiteY4-80" fmla="*/ 1928896 h 1944216"/>
                <a:gd name="connsiteX5-81" fmla="*/ 0 w 2016224"/>
                <a:gd name="connsiteY5-82" fmla="*/ 1944216 h 1944216"/>
                <a:gd name="connsiteX6-83" fmla="*/ 0 w 2016224"/>
                <a:gd name="connsiteY6-84" fmla="*/ 0 h 1944216"/>
                <a:gd name="connsiteX0-85" fmla="*/ 0 w 2016224"/>
                <a:gd name="connsiteY0-86" fmla="*/ 0 h 1944216"/>
                <a:gd name="connsiteX1-87" fmla="*/ 2016224 w 2016224"/>
                <a:gd name="connsiteY1-88" fmla="*/ 0 h 1944216"/>
                <a:gd name="connsiteX2-89" fmla="*/ 2015959 w 2016224"/>
                <a:gd name="connsiteY2-90" fmla="*/ 212637 h 1944216"/>
                <a:gd name="connsiteX3-91" fmla="*/ 305943 w 2016224"/>
                <a:gd name="connsiteY3-92" fmla="*/ 212637 h 1944216"/>
                <a:gd name="connsiteX4-93" fmla="*/ 281061 w 2016224"/>
                <a:gd name="connsiteY4-94" fmla="*/ 1941337 h 1944216"/>
                <a:gd name="connsiteX5-95" fmla="*/ 0 w 2016224"/>
                <a:gd name="connsiteY5-96" fmla="*/ 1944216 h 1944216"/>
                <a:gd name="connsiteX6-97" fmla="*/ 0 w 2016224"/>
                <a:gd name="connsiteY6-98" fmla="*/ 0 h 1944216"/>
                <a:gd name="connsiteX0-99" fmla="*/ 0 w 2016224"/>
                <a:gd name="connsiteY0-100" fmla="*/ 0 h 1944216"/>
                <a:gd name="connsiteX1-101" fmla="*/ 2016224 w 2016224"/>
                <a:gd name="connsiteY1-102" fmla="*/ 0 h 1944216"/>
                <a:gd name="connsiteX2-103" fmla="*/ 2015959 w 2016224"/>
                <a:gd name="connsiteY2-104" fmla="*/ 212637 h 1944216"/>
                <a:gd name="connsiteX3-105" fmla="*/ 305943 w 2016224"/>
                <a:gd name="connsiteY3-106" fmla="*/ 212637 h 1944216"/>
                <a:gd name="connsiteX4-107" fmla="*/ 312163 w 2016224"/>
                <a:gd name="connsiteY4-108" fmla="*/ 1922676 h 1944216"/>
                <a:gd name="connsiteX5-109" fmla="*/ 0 w 2016224"/>
                <a:gd name="connsiteY5-110" fmla="*/ 1944216 h 1944216"/>
                <a:gd name="connsiteX6-111" fmla="*/ 0 w 2016224"/>
                <a:gd name="connsiteY6-112" fmla="*/ 0 h 1944216"/>
                <a:gd name="connsiteX0-113" fmla="*/ 0 w 2016224"/>
                <a:gd name="connsiteY0-114" fmla="*/ 0 h 1953778"/>
                <a:gd name="connsiteX1-115" fmla="*/ 2016224 w 2016224"/>
                <a:gd name="connsiteY1-116" fmla="*/ 0 h 1953778"/>
                <a:gd name="connsiteX2-117" fmla="*/ 2015959 w 2016224"/>
                <a:gd name="connsiteY2-118" fmla="*/ 212637 h 1953778"/>
                <a:gd name="connsiteX3-119" fmla="*/ 305943 w 2016224"/>
                <a:gd name="connsiteY3-120" fmla="*/ 212637 h 1953778"/>
                <a:gd name="connsiteX4-121" fmla="*/ 312163 w 2016224"/>
                <a:gd name="connsiteY4-122" fmla="*/ 1953778 h 1953778"/>
                <a:gd name="connsiteX5-123" fmla="*/ 0 w 2016224"/>
                <a:gd name="connsiteY5-124" fmla="*/ 1944216 h 1953778"/>
                <a:gd name="connsiteX6-125" fmla="*/ 0 w 2016224"/>
                <a:gd name="connsiteY6-126" fmla="*/ 0 h 1953778"/>
                <a:gd name="connsiteX0-127" fmla="*/ 0 w 2016224"/>
                <a:gd name="connsiteY0-128" fmla="*/ 0 h 1944216"/>
                <a:gd name="connsiteX1-129" fmla="*/ 2016224 w 2016224"/>
                <a:gd name="connsiteY1-130" fmla="*/ 0 h 1944216"/>
                <a:gd name="connsiteX2-131" fmla="*/ 2015959 w 2016224"/>
                <a:gd name="connsiteY2-132" fmla="*/ 212637 h 1944216"/>
                <a:gd name="connsiteX3-133" fmla="*/ 305943 w 2016224"/>
                <a:gd name="connsiteY3-134" fmla="*/ 212637 h 1944216"/>
                <a:gd name="connsiteX4-135" fmla="*/ 305942 w 2016224"/>
                <a:gd name="connsiteY4-136" fmla="*/ 1935117 h 1944216"/>
                <a:gd name="connsiteX5-137" fmla="*/ 0 w 2016224"/>
                <a:gd name="connsiteY5-138" fmla="*/ 1944216 h 1944216"/>
                <a:gd name="connsiteX6-139" fmla="*/ 0 w 2016224"/>
                <a:gd name="connsiteY6-140" fmla="*/ 0 h 1944216"/>
                <a:gd name="connsiteX0-141" fmla="*/ 0 w 2016224"/>
                <a:gd name="connsiteY0-142" fmla="*/ 0 h 1944216"/>
                <a:gd name="connsiteX1-143" fmla="*/ 2016224 w 2016224"/>
                <a:gd name="connsiteY1-144" fmla="*/ 0 h 1944216"/>
                <a:gd name="connsiteX2-145" fmla="*/ 2015959 w 2016224"/>
                <a:gd name="connsiteY2-146" fmla="*/ 212637 h 1944216"/>
                <a:gd name="connsiteX3-147" fmla="*/ 225078 w 2016224"/>
                <a:gd name="connsiteY3-148" fmla="*/ 212637 h 1944216"/>
                <a:gd name="connsiteX4-149" fmla="*/ 305942 w 2016224"/>
                <a:gd name="connsiteY4-150" fmla="*/ 1935117 h 1944216"/>
                <a:gd name="connsiteX5-151" fmla="*/ 0 w 2016224"/>
                <a:gd name="connsiteY5-152" fmla="*/ 1944216 h 1944216"/>
                <a:gd name="connsiteX6-153" fmla="*/ 0 w 2016224"/>
                <a:gd name="connsiteY6-154" fmla="*/ 0 h 1944216"/>
                <a:gd name="connsiteX0-155" fmla="*/ 0 w 2016224"/>
                <a:gd name="connsiteY0-156" fmla="*/ 0 h 1944216"/>
                <a:gd name="connsiteX1-157" fmla="*/ 2016224 w 2016224"/>
                <a:gd name="connsiteY1-158" fmla="*/ 0 h 1944216"/>
                <a:gd name="connsiteX2-159" fmla="*/ 2015959 w 2016224"/>
                <a:gd name="connsiteY2-160" fmla="*/ 212637 h 1944216"/>
                <a:gd name="connsiteX3-161" fmla="*/ 225078 w 2016224"/>
                <a:gd name="connsiteY3-162" fmla="*/ 212637 h 1944216"/>
                <a:gd name="connsiteX4-163" fmla="*/ 225076 w 2016224"/>
                <a:gd name="connsiteY4-164" fmla="*/ 1941338 h 1944216"/>
                <a:gd name="connsiteX5-165" fmla="*/ 0 w 2016224"/>
                <a:gd name="connsiteY5-166" fmla="*/ 1944216 h 1944216"/>
                <a:gd name="connsiteX6-167" fmla="*/ 0 w 2016224"/>
                <a:gd name="connsiteY6-168" fmla="*/ 0 h 19442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2016224" h="1944216">
                  <a:moveTo>
                    <a:pt x="0" y="0"/>
                  </a:moveTo>
                  <a:lnTo>
                    <a:pt x="2016224" y="0"/>
                  </a:lnTo>
                  <a:cubicBezTo>
                    <a:pt x="2016136" y="70879"/>
                    <a:pt x="2016047" y="141758"/>
                    <a:pt x="2015959" y="212637"/>
                  </a:cubicBezTo>
                  <a:lnTo>
                    <a:pt x="225078" y="212637"/>
                  </a:lnTo>
                  <a:cubicBezTo>
                    <a:pt x="227151" y="782650"/>
                    <a:pt x="223003" y="1371325"/>
                    <a:pt x="225076" y="1941338"/>
                  </a:cubicBezTo>
                  <a:lnTo>
                    <a:pt x="0" y="19442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tr-TR" sz="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6" name="Gözyaşı Damlası 15"/>
          <p:cNvSpPr/>
          <p:nvPr/>
        </p:nvSpPr>
        <p:spPr>
          <a:xfrm>
            <a:off x="1033198" y="2219551"/>
            <a:ext cx="750156" cy="768086"/>
          </a:xfrm>
          <a:prstGeom prst="teardrop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94" tIns="43347" rIns="86694" bIns="43347" rtlCol="0" anchor="ctr"/>
          <a:lstStyle/>
          <a:p>
            <a:pPr algn="just">
              <a:lnSpc>
                <a:spcPct val="120000"/>
              </a:lnSpc>
            </a:pPr>
            <a:endParaRPr lang="tr-TR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6" name="AutoShape 29"/>
          <p:cNvSpPr/>
          <p:nvPr/>
        </p:nvSpPr>
        <p:spPr bwMode="auto">
          <a:xfrm>
            <a:off x="1251655" y="2463542"/>
            <a:ext cx="313248" cy="28010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3598" y="2167"/>
                </a:moveTo>
                <a:cubicBezTo>
                  <a:pt x="3598" y="2549"/>
                  <a:pt x="3517" y="2902"/>
                  <a:pt x="3358" y="3213"/>
                </a:cubicBezTo>
                <a:cubicBezTo>
                  <a:pt x="3197" y="3525"/>
                  <a:pt x="2981" y="3792"/>
                  <a:pt x="2707" y="4006"/>
                </a:cubicBezTo>
                <a:lnTo>
                  <a:pt x="2707" y="21050"/>
                </a:lnTo>
                <a:cubicBezTo>
                  <a:pt x="2707" y="21203"/>
                  <a:pt x="2663" y="21329"/>
                  <a:pt x="2580" y="21438"/>
                </a:cubicBezTo>
                <a:cubicBezTo>
                  <a:pt x="2492" y="21547"/>
                  <a:pt x="2386" y="21599"/>
                  <a:pt x="2262" y="21599"/>
                </a:cubicBezTo>
                <a:lnTo>
                  <a:pt x="1348" y="21599"/>
                </a:lnTo>
                <a:cubicBezTo>
                  <a:pt x="1221" y="21599"/>
                  <a:pt x="1118" y="21544"/>
                  <a:pt x="1038" y="21438"/>
                </a:cubicBezTo>
                <a:cubicBezTo>
                  <a:pt x="954" y="21329"/>
                  <a:pt x="913" y="21203"/>
                  <a:pt x="913" y="21050"/>
                </a:cubicBezTo>
                <a:lnTo>
                  <a:pt x="913" y="4006"/>
                </a:lnTo>
                <a:cubicBezTo>
                  <a:pt x="641" y="3792"/>
                  <a:pt x="421" y="3525"/>
                  <a:pt x="252" y="3213"/>
                </a:cubicBezTo>
                <a:cubicBezTo>
                  <a:pt x="83" y="2902"/>
                  <a:pt x="0" y="2549"/>
                  <a:pt x="0" y="2167"/>
                </a:cubicBezTo>
                <a:cubicBezTo>
                  <a:pt x="0" y="1574"/>
                  <a:pt x="176" y="1069"/>
                  <a:pt x="528" y="640"/>
                </a:cubicBezTo>
                <a:cubicBezTo>
                  <a:pt x="878" y="211"/>
                  <a:pt x="1304" y="0"/>
                  <a:pt x="1804" y="0"/>
                </a:cubicBezTo>
                <a:cubicBezTo>
                  <a:pt x="2296" y="0"/>
                  <a:pt x="2719" y="211"/>
                  <a:pt x="3069" y="640"/>
                </a:cubicBezTo>
                <a:cubicBezTo>
                  <a:pt x="3422" y="1069"/>
                  <a:pt x="3598" y="1571"/>
                  <a:pt x="3598" y="2167"/>
                </a:cubicBezTo>
                <a:moveTo>
                  <a:pt x="20838" y="2476"/>
                </a:moveTo>
                <a:cubicBezTo>
                  <a:pt x="21063" y="2323"/>
                  <a:pt x="21247" y="2297"/>
                  <a:pt x="21389" y="2391"/>
                </a:cubicBezTo>
                <a:cubicBezTo>
                  <a:pt x="21529" y="2485"/>
                  <a:pt x="21599" y="2684"/>
                  <a:pt x="21599" y="2996"/>
                </a:cubicBezTo>
                <a:lnTo>
                  <a:pt x="21599" y="13515"/>
                </a:lnTo>
                <a:cubicBezTo>
                  <a:pt x="21599" y="13803"/>
                  <a:pt x="21526" y="14106"/>
                  <a:pt x="21382" y="14420"/>
                </a:cubicBezTo>
                <a:cubicBezTo>
                  <a:pt x="21237" y="14737"/>
                  <a:pt x="21056" y="14966"/>
                  <a:pt x="20838" y="15119"/>
                </a:cubicBezTo>
                <a:cubicBezTo>
                  <a:pt x="19954" y="15757"/>
                  <a:pt x="19146" y="16165"/>
                  <a:pt x="18412" y="16350"/>
                </a:cubicBezTo>
                <a:cubicBezTo>
                  <a:pt x="17678" y="16529"/>
                  <a:pt x="17036" y="16606"/>
                  <a:pt x="16490" y="16567"/>
                </a:cubicBezTo>
                <a:cubicBezTo>
                  <a:pt x="15849" y="16526"/>
                  <a:pt x="15281" y="16371"/>
                  <a:pt x="14791" y="16103"/>
                </a:cubicBezTo>
                <a:cubicBezTo>
                  <a:pt x="14392" y="15851"/>
                  <a:pt x="14003" y="15607"/>
                  <a:pt x="13623" y="15378"/>
                </a:cubicBezTo>
                <a:cubicBezTo>
                  <a:pt x="13244" y="15146"/>
                  <a:pt x="12857" y="14946"/>
                  <a:pt x="12458" y="14773"/>
                </a:cubicBezTo>
                <a:cubicBezTo>
                  <a:pt x="12059" y="14599"/>
                  <a:pt x="11640" y="14461"/>
                  <a:pt x="11197" y="14358"/>
                </a:cubicBezTo>
                <a:cubicBezTo>
                  <a:pt x="10757" y="14256"/>
                  <a:pt x="10269" y="14203"/>
                  <a:pt x="9738" y="14203"/>
                </a:cubicBezTo>
                <a:cubicBezTo>
                  <a:pt x="9310" y="14220"/>
                  <a:pt x="8825" y="14306"/>
                  <a:pt x="8286" y="14455"/>
                </a:cubicBezTo>
                <a:cubicBezTo>
                  <a:pt x="7824" y="14588"/>
                  <a:pt x="7266" y="14799"/>
                  <a:pt x="6605" y="15090"/>
                </a:cubicBezTo>
                <a:cubicBezTo>
                  <a:pt x="5944" y="15381"/>
                  <a:pt x="5207" y="15792"/>
                  <a:pt x="4394" y="16327"/>
                </a:cubicBezTo>
                <a:cubicBezTo>
                  <a:pt x="4169" y="16476"/>
                  <a:pt x="3978" y="16494"/>
                  <a:pt x="3826" y="16382"/>
                </a:cubicBezTo>
                <a:cubicBezTo>
                  <a:pt x="3674" y="16268"/>
                  <a:pt x="3598" y="16059"/>
                  <a:pt x="3598" y="15751"/>
                </a:cubicBezTo>
                <a:lnTo>
                  <a:pt x="3598" y="5273"/>
                </a:lnTo>
                <a:cubicBezTo>
                  <a:pt x="3598" y="4964"/>
                  <a:pt x="3674" y="4653"/>
                  <a:pt x="3826" y="4347"/>
                </a:cubicBezTo>
                <a:cubicBezTo>
                  <a:pt x="3978" y="4036"/>
                  <a:pt x="4169" y="3807"/>
                  <a:pt x="4394" y="3654"/>
                </a:cubicBezTo>
                <a:cubicBezTo>
                  <a:pt x="5207" y="3143"/>
                  <a:pt x="5941" y="2737"/>
                  <a:pt x="6597" y="2447"/>
                </a:cubicBezTo>
                <a:cubicBezTo>
                  <a:pt x="7253" y="2156"/>
                  <a:pt x="7816" y="1944"/>
                  <a:pt x="8286" y="1812"/>
                </a:cubicBezTo>
                <a:cubicBezTo>
                  <a:pt x="8832" y="1665"/>
                  <a:pt x="9317" y="1580"/>
                  <a:pt x="9738" y="1559"/>
                </a:cubicBezTo>
                <a:cubicBezTo>
                  <a:pt x="10269" y="1559"/>
                  <a:pt x="10757" y="1612"/>
                  <a:pt x="11197" y="1715"/>
                </a:cubicBezTo>
                <a:cubicBezTo>
                  <a:pt x="11640" y="1818"/>
                  <a:pt x="12059" y="1956"/>
                  <a:pt x="12458" y="2135"/>
                </a:cubicBezTo>
                <a:cubicBezTo>
                  <a:pt x="12857" y="2306"/>
                  <a:pt x="13242" y="2508"/>
                  <a:pt x="13619" y="2737"/>
                </a:cubicBezTo>
                <a:cubicBezTo>
                  <a:pt x="13993" y="2967"/>
                  <a:pt x="14385" y="3207"/>
                  <a:pt x="14791" y="3463"/>
                </a:cubicBezTo>
                <a:cubicBezTo>
                  <a:pt x="15281" y="3736"/>
                  <a:pt x="15849" y="3889"/>
                  <a:pt x="16490" y="3924"/>
                </a:cubicBezTo>
                <a:cubicBezTo>
                  <a:pt x="17036" y="3965"/>
                  <a:pt x="17678" y="3889"/>
                  <a:pt x="18412" y="3707"/>
                </a:cubicBezTo>
                <a:cubicBezTo>
                  <a:pt x="19146" y="3522"/>
                  <a:pt x="19957" y="3113"/>
                  <a:pt x="20838" y="2476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35423" tIns="135423" rIns="135423" bIns="135423" anchor="ctr"/>
          <a:lstStyle/>
          <a:p>
            <a:pPr algn="just" defTabSz="1218565">
              <a:lnSpc>
                <a:spcPct val="120000"/>
              </a:lnSpc>
              <a:defRPr/>
            </a:pPr>
            <a:endParaRPr lang="es-ES" sz="9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7" name="Gözyaşı Damlası 36"/>
          <p:cNvSpPr/>
          <p:nvPr/>
        </p:nvSpPr>
        <p:spPr>
          <a:xfrm>
            <a:off x="3466687" y="3087945"/>
            <a:ext cx="750156" cy="768086"/>
          </a:xfrm>
          <a:prstGeom prst="teardrop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94" tIns="43347" rIns="86694" bIns="43347" rtlCol="0" anchor="ctr"/>
          <a:lstStyle/>
          <a:p>
            <a:pPr algn="just">
              <a:lnSpc>
                <a:spcPct val="120000"/>
              </a:lnSpc>
            </a:pPr>
            <a:endParaRPr lang="tr-TR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1" name="Gözyaşı Damlası 40"/>
          <p:cNvSpPr/>
          <p:nvPr/>
        </p:nvSpPr>
        <p:spPr>
          <a:xfrm>
            <a:off x="5862779" y="2332570"/>
            <a:ext cx="750156" cy="768086"/>
          </a:xfrm>
          <a:prstGeom prst="teardrop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94" tIns="43347" rIns="86694" bIns="43347" rtlCol="0" anchor="ctr"/>
          <a:lstStyle/>
          <a:p>
            <a:pPr algn="just">
              <a:lnSpc>
                <a:spcPct val="120000"/>
              </a:lnSpc>
            </a:pPr>
            <a:endParaRPr lang="tr-TR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3" name="Gözyaşı Damlası 42"/>
          <p:cNvSpPr/>
          <p:nvPr/>
        </p:nvSpPr>
        <p:spPr>
          <a:xfrm>
            <a:off x="8223672" y="3087945"/>
            <a:ext cx="750156" cy="768086"/>
          </a:xfrm>
          <a:prstGeom prst="teardrop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94" tIns="43347" rIns="86694" bIns="43347" rtlCol="0" anchor="ctr"/>
          <a:lstStyle/>
          <a:p>
            <a:pPr algn="just">
              <a:lnSpc>
                <a:spcPct val="120000"/>
              </a:lnSpc>
            </a:pPr>
            <a:endParaRPr lang="tr-TR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5" name="Gözyaşı Damlası 44"/>
          <p:cNvSpPr/>
          <p:nvPr/>
        </p:nvSpPr>
        <p:spPr>
          <a:xfrm>
            <a:off x="10641975" y="2173570"/>
            <a:ext cx="750156" cy="768086"/>
          </a:xfrm>
          <a:prstGeom prst="teardrop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94" tIns="43347" rIns="86694" bIns="43347" rtlCol="0" anchor="ctr"/>
          <a:lstStyle/>
          <a:p>
            <a:pPr algn="just">
              <a:lnSpc>
                <a:spcPct val="120000"/>
              </a:lnSpc>
            </a:pPr>
            <a:endParaRPr lang="tr-TR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8" name="AutoShape 115"/>
          <p:cNvSpPr/>
          <p:nvPr/>
        </p:nvSpPr>
        <p:spPr bwMode="auto">
          <a:xfrm>
            <a:off x="3712589" y="3327973"/>
            <a:ext cx="288016" cy="28803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357" y="18801"/>
                </a:moveTo>
                <a:cubicBezTo>
                  <a:pt x="21518" y="18965"/>
                  <a:pt x="21599" y="19177"/>
                  <a:pt x="21599" y="19436"/>
                </a:cubicBezTo>
                <a:cubicBezTo>
                  <a:pt x="21599" y="19580"/>
                  <a:pt x="21518" y="19775"/>
                  <a:pt x="21357" y="20018"/>
                </a:cubicBezTo>
                <a:cubicBezTo>
                  <a:pt x="21193" y="20261"/>
                  <a:pt x="20989" y="20504"/>
                  <a:pt x="20746" y="20741"/>
                </a:cubicBezTo>
                <a:cubicBezTo>
                  <a:pt x="20503" y="20978"/>
                  <a:pt x="20260" y="21184"/>
                  <a:pt x="20023" y="21348"/>
                </a:cubicBezTo>
                <a:cubicBezTo>
                  <a:pt x="19783" y="21518"/>
                  <a:pt x="19593" y="21599"/>
                  <a:pt x="19447" y="21599"/>
                </a:cubicBezTo>
                <a:cubicBezTo>
                  <a:pt x="19189" y="21599"/>
                  <a:pt x="18975" y="21515"/>
                  <a:pt x="18811" y="21343"/>
                </a:cubicBezTo>
                <a:lnTo>
                  <a:pt x="13957" y="16502"/>
                </a:lnTo>
                <a:cubicBezTo>
                  <a:pt x="13217" y="16980"/>
                  <a:pt x="12428" y="17350"/>
                  <a:pt x="11589" y="17604"/>
                </a:cubicBezTo>
                <a:cubicBezTo>
                  <a:pt x="10750" y="17864"/>
                  <a:pt x="9891" y="17991"/>
                  <a:pt x="9007" y="17991"/>
                </a:cubicBezTo>
                <a:cubicBezTo>
                  <a:pt x="7769" y="17991"/>
                  <a:pt x="6608" y="17759"/>
                  <a:pt x="5517" y="17290"/>
                </a:cubicBezTo>
                <a:cubicBezTo>
                  <a:pt x="4427" y="16822"/>
                  <a:pt x="3469" y="16175"/>
                  <a:pt x="2644" y="15353"/>
                </a:cubicBezTo>
                <a:cubicBezTo>
                  <a:pt x="1816" y="14534"/>
                  <a:pt x="1172" y="13580"/>
                  <a:pt x="700" y="12487"/>
                </a:cubicBezTo>
                <a:cubicBezTo>
                  <a:pt x="231" y="11400"/>
                  <a:pt x="0" y="10236"/>
                  <a:pt x="0" y="8999"/>
                </a:cubicBezTo>
                <a:cubicBezTo>
                  <a:pt x="0" y="7768"/>
                  <a:pt x="231" y="6602"/>
                  <a:pt x="700" y="5515"/>
                </a:cubicBezTo>
                <a:cubicBezTo>
                  <a:pt x="1169" y="4422"/>
                  <a:pt x="1816" y="3467"/>
                  <a:pt x="2644" y="2645"/>
                </a:cubicBezTo>
                <a:cubicBezTo>
                  <a:pt x="3469" y="1827"/>
                  <a:pt x="4424" y="1180"/>
                  <a:pt x="5512" y="708"/>
                </a:cubicBezTo>
                <a:cubicBezTo>
                  <a:pt x="6600" y="237"/>
                  <a:pt x="7764" y="0"/>
                  <a:pt x="9007" y="0"/>
                </a:cubicBezTo>
                <a:cubicBezTo>
                  <a:pt x="10244" y="0"/>
                  <a:pt x="11403" y="237"/>
                  <a:pt x="12488" y="708"/>
                </a:cubicBezTo>
                <a:cubicBezTo>
                  <a:pt x="13573" y="1180"/>
                  <a:pt x="14530" y="1827"/>
                  <a:pt x="15358" y="2645"/>
                </a:cubicBezTo>
                <a:cubicBezTo>
                  <a:pt x="16183" y="3467"/>
                  <a:pt x="16830" y="4422"/>
                  <a:pt x="17299" y="5515"/>
                </a:cubicBezTo>
                <a:cubicBezTo>
                  <a:pt x="17768" y="6602"/>
                  <a:pt x="18003" y="7768"/>
                  <a:pt x="18003" y="8999"/>
                </a:cubicBezTo>
                <a:cubicBezTo>
                  <a:pt x="18003" y="9886"/>
                  <a:pt x="17873" y="10747"/>
                  <a:pt x="17616" y="11589"/>
                </a:cubicBezTo>
                <a:cubicBezTo>
                  <a:pt x="17359" y="12433"/>
                  <a:pt x="16991" y="13218"/>
                  <a:pt x="16514" y="13947"/>
                </a:cubicBezTo>
                <a:lnTo>
                  <a:pt x="21357" y="18801"/>
                </a:lnTo>
                <a:close/>
                <a:moveTo>
                  <a:pt x="3596" y="8999"/>
                </a:moveTo>
                <a:cubicBezTo>
                  <a:pt x="3596" y="9759"/>
                  <a:pt x="3740" y="10465"/>
                  <a:pt x="4028" y="11117"/>
                </a:cubicBezTo>
                <a:cubicBezTo>
                  <a:pt x="4317" y="11770"/>
                  <a:pt x="4707" y="12337"/>
                  <a:pt x="5193" y="12820"/>
                </a:cubicBezTo>
                <a:cubicBezTo>
                  <a:pt x="5679" y="13300"/>
                  <a:pt x="6252" y="13684"/>
                  <a:pt x="6908" y="13969"/>
                </a:cubicBezTo>
                <a:cubicBezTo>
                  <a:pt x="7566" y="14252"/>
                  <a:pt x="8264" y="14393"/>
                  <a:pt x="9004" y="14393"/>
                </a:cubicBezTo>
                <a:cubicBezTo>
                  <a:pt x="9744" y="14393"/>
                  <a:pt x="10439" y="14252"/>
                  <a:pt x="11092" y="13969"/>
                </a:cubicBezTo>
                <a:cubicBezTo>
                  <a:pt x="11745" y="13684"/>
                  <a:pt x="12318" y="13300"/>
                  <a:pt x="12801" y="12820"/>
                </a:cubicBezTo>
                <a:cubicBezTo>
                  <a:pt x="13290" y="12337"/>
                  <a:pt x="13677" y="11770"/>
                  <a:pt x="13965" y="11117"/>
                </a:cubicBezTo>
                <a:cubicBezTo>
                  <a:pt x="14254" y="10465"/>
                  <a:pt x="14398" y="9759"/>
                  <a:pt x="14398" y="8999"/>
                </a:cubicBezTo>
                <a:cubicBezTo>
                  <a:pt x="14398" y="8259"/>
                  <a:pt x="14254" y="7565"/>
                  <a:pt x="13965" y="6912"/>
                </a:cubicBezTo>
                <a:cubicBezTo>
                  <a:pt x="13674" y="6257"/>
                  <a:pt x="13290" y="5684"/>
                  <a:pt x="12801" y="5192"/>
                </a:cubicBezTo>
                <a:cubicBezTo>
                  <a:pt x="12315" y="4704"/>
                  <a:pt x="11745" y="4317"/>
                  <a:pt x="11092" y="4032"/>
                </a:cubicBezTo>
                <a:cubicBezTo>
                  <a:pt x="10439" y="3749"/>
                  <a:pt x="9741" y="3605"/>
                  <a:pt x="9004" y="3605"/>
                </a:cubicBezTo>
                <a:cubicBezTo>
                  <a:pt x="8267" y="3605"/>
                  <a:pt x="7566" y="3749"/>
                  <a:pt x="6908" y="4032"/>
                </a:cubicBezTo>
                <a:cubicBezTo>
                  <a:pt x="6252" y="4317"/>
                  <a:pt x="5676" y="4704"/>
                  <a:pt x="5193" y="5192"/>
                </a:cubicBezTo>
                <a:cubicBezTo>
                  <a:pt x="4707" y="5684"/>
                  <a:pt x="4317" y="6257"/>
                  <a:pt x="4028" y="6912"/>
                </a:cubicBezTo>
                <a:cubicBezTo>
                  <a:pt x="3740" y="7565"/>
                  <a:pt x="3596" y="8256"/>
                  <a:pt x="3596" y="8999"/>
                </a:cubicBezTo>
                <a:moveTo>
                  <a:pt x="9007" y="5591"/>
                </a:moveTo>
                <a:cubicBezTo>
                  <a:pt x="9185" y="5591"/>
                  <a:pt x="9343" y="5656"/>
                  <a:pt x="9473" y="5785"/>
                </a:cubicBezTo>
                <a:cubicBezTo>
                  <a:pt x="9603" y="5918"/>
                  <a:pt x="9668" y="6082"/>
                  <a:pt x="9668" y="6279"/>
                </a:cubicBezTo>
                <a:cubicBezTo>
                  <a:pt x="9668" y="6460"/>
                  <a:pt x="9603" y="6616"/>
                  <a:pt x="9473" y="6745"/>
                </a:cubicBezTo>
                <a:cubicBezTo>
                  <a:pt x="9343" y="6878"/>
                  <a:pt x="9185" y="6943"/>
                  <a:pt x="9007" y="6943"/>
                </a:cubicBezTo>
                <a:cubicBezTo>
                  <a:pt x="8439" y="6943"/>
                  <a:pt x="7953" y="7144"/>
                  <a:pt x="7552" y="7536"/>
                </a:cubicBezTo>
                <a:cubicBezTo>
                  <a:pt x="7151" y="7934"/>
                  <a:pt x="6950" y="8423"/>
                  <a:pt x="6950" y="8996"/>
                </a:cubicBezTo>
                <a:cubicBezTo>
                  <a:pt x="6950" y="9180"/>
                  <a:pt x="6885" y="9332"/>
                  <a:pt x="6755" y="9465"/>
                </a:cubicBezTo>
                <a:cubicBezTo>
                  <a:pt x="6622" y="9595"/>
                  <a:pt x="6467" y="9657"/>
                  <a:pt x="6289" y="9657"/>
                </a:cubicBezTo>
                <a:cubicBezTo>
                  <a:pt x="6080" y="9657"/>
                  <a:pt x="5913" y="9595"/>
                  <a:pt x="5786" y="9465"/>
                </a:cubicBezTo>
                <a:cubicBezTo>
                  <a:pt x="5659" y="9332"/>
                  <a:pt x="5599" y="9180"/>
                  <a:pt x="5599" y="8996"/>
                </a:cubicBezTo>
                <a:cubicBezTo>
                  <a:pt x="5599" y="8539"/>
                  <a:pt x="5684" y="8104"/>
                  <a:pt x="5862" y="7686"/>
                </a:cubicBezTo>
                <a:cubicBezTo>
                  <a:pt x="6037" y="7271"/>
                  <a:pt x="6280" y="6907"/>
                  <a:pt x="6597" y="6590"/>
                </a:cubicBezTo>
                <a:cubicBezTo>
                  <a:pt x="6905" y="6277"/>
                  <a:pt x="7264" y="6028"/>
                  <a:pt x="7676" y="5856"/>
                </a:cubicBezTo>
                <a:cubicBezTo>
                  <a:pt x="8086" y="5681"/>
                  <a:pt x="8529" y="5591"/>
                  <a:pt x="9007" y="5591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35423" tIns="135423" rIns="135423" bIns="135423" anchor="ctr"/>
          <a:lstStyle/>
          <a:p>
            <a:pPr algn="just" defTabSz="1218565">
              <a:lnSpc>
                <a:spcPct val="120000"/>
              </a:lnSpc>
              <a:defRPr/>
            </a:pPr>
            <a:endParaRPr lang="es-ES" sz="9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9" name="Freeform 78"/>
          <p:cNvSpPr>
            <a:spLocks noEditPoints="1"/>
          </p:cNvSpPr>
          <p:nvPr/>
        </p:nvSpPr>
        <p:spPr bwMode="auto">
          <a:xfrm>
            <a:off x="6078047" y="2560868"/>
            <a:ext cx="319621" cy="311492"/>
          </a:xfrm>
          <a:custGeom>
            <a:avLst/>
            <a:gdLst>
              <a:gd name="T0" fmla="*/ 172 w 241"/>
              <a:gd name="T1" fmla="*/ 0 h 234"/>
              <a:gd name="T2" fmla="*/ 102 w 241"/>
              <a:gd name="T3" fmla="*/ 50 h 234"/>
              <a:gd name="T4" fmla="*/ 102 w 241"/>
              <a:gd name="T5" fmla="*/ 50 h 234"/>
              <a:gd name="T6" fmla="*/ 26 w 241"/>
              <a:gd name="T7" fmla="*/ 126 h 234"/>
              <a:gd name="T8" fmla="*/ 2 w 241"/>
              <a:gd name="T9" fmla="*/ 201 h 234"/>
              <a:gd name="T10" fmla="*/ 26 w 241"/>
              <a:gd name="T11" fmla="*/ 234 h 234"/>
              <a:gd name="T12" fmla="*/ 96 w 241"/>
              <a:gd name="T13" fmla="*/ 216 h 234"/>
              <a:gd name="T14" fmla="*/ 220 w 241"/>
              <a:gd name="T15" fmla="*/ 97 h 234"/>
              <a:gd name="T16" fmla="*/ 117 w 241"/>
              <a:gd name="T17" fmla="*/ 174 h 234"/>
              <a:gd name="T18" fmla="*/ 181 w 241"/>
              <a:gd name="T19" fmla="*/ 86 h 234"/>
              <a:gd name="T20" fmla="*/ 174 w 241"/>
              <a:gd name="T21" fmla="*/ 123 h 234"/>
              <a:gd name="T22" fmla="*/ 117 w 241"/>
              <a:gd name="T23" fmla="*/ 180 h 234"/>
              <a:gd name="T24" fmla="*/ 108 w 241"/>
              <a:gd name="T25" fmla="*/ 148 h 234"/>
              <a:gd name="T26" fmla="*/ 84 w 241"/>
              <a:gd name="T27" fmla="*/ 125 h 234"/>
              <a:gd name="T28" fmla="*/ 169 w 241"/>
              <a:gd name="T29" fmla="*/ 66 h 234"/>
              <a:gd name="T30" fmla="*/ 108 w 241"/>
              <a:gd name="T31" fmla="*/ 148 h 234"/>
              <a:gd name="T32" fmla="*/ 56 w 241"/>
              <a:gd name="T33" fmla="*/ 117 h 234"/>
              <a:gd name="T34" fmla="*/ 146 w 241"/>
              <a:gd name="T35" fmla="*/ 53 h 234"/>
              <a:gd name="T36" fmla="*/ 31 w 241"/>
              <a:gd name="T37" fmla="*/ 219 h 234"/>
              <a:gd name="T38" fmla="*/ 15 w 241"/>
              <a:gd name="T39" fmla="*/ 209 h 234"/>
              <a:gd name="T40" fmla="*/ 23 w 241"/>
              <a:gd name="T41" fmla="*/ 177 h 234"/>
              <a:gd name="T42" fmla="*/ 58 w 241"/>
              <a:gd name="T43" fmla="*/ 211 h 234"/>
              <a:gd name="T44" fmla="*/ 65 w 241"/>
              <a:gd name="T45" fmla="*/ 210 h 234"/>
              <a:gd name="T46" fmla="*/ 26 w 241"/>
              <a:gd name="T47" fmla="*/ 169 h 234"/>
              <a:gd name="T48" fmla="*/ 36 w 241"/>
              <a:gd name="T49" fmla="*/ 138 h 234"/>
              <a:gd name="T50" fmla="*/ 95 w 241"/>
              <a:gd name="T51" fmla="*/ 201 h 234"/>
              <a:gd name="T52" fmla="*/ 65 w 241"/>
              <a:gd name="T53" fmla="*/ 210 h 234"/>
              <a:gd name="T54" fmla="*/ 198 w 241"/>
              <a:gd name="T55" fmla="*/ 99 h 234"/>
              <a:gd name="T56" fmla="*/ 179 w 241"/>
              <a:gd name="T57" fmla="*/ 55 h 234"/>
              <a:gd name="T58" fmla="*/ 148 w 241"/>
              <a:gd name="T59" fmla="*/ 24 h 234"/>
              <a:gd name="T60" fmla="*/ 205 w 241"/>
              <a:gd name="T61" fmla="*/ 30 h 234"/>
              <a:gd name="T62" fmla="*/ 210 w 241"/>
              <a:gd name="T63" fmla="*/ 86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41" h="234">
                <a:moveTo>
                  <a:pt x="215" y="19"/>
                </a:moveTo>
                <a:cubicBezTo>
                  <a:pt x="203" y="7"/>
                  <a:pt x="187" y="0"/>
                  <a:pt x="172" y="0"/>
                </a:cubicBezTo>
                <a:cubicBezTo>
                  <a:pt x="159" y="0"/>
                  <a:pt x="146" y="5"/>
                  <a:pt x="138" y="14"/>
                </a:cubicBezTo>
                <a:cubicBezTo>
                  <a:pt x="102" y="50"/>
                  <a:pt x="102" y="50"/>
                  <a:pt x="102" y="50"/>
                </a:cubicBezTo>
                <a:cubicBezTo>
                  <a:pt x="102" y="50"/>
                  <a:pt x="102" y="50"/>
                  <a:pt x="102" y="50"/>
                </a:cubicBezTo>
                <a:cubicBezTo>
                  <a:pt x="102" y="50"/>
                  <a:pt x="102" y="50"/>
                  <a:pt x="102" y="50"/>
                </a:cubicBezTo>
                <a:cubicBezTo>
                  <a:pt x="102" y="50"/>
                  <a:pt x="102" y="50"/>
                  <a:pt x="102" y="50"/>
                </a:cubicBezTo>
                <a:cubicBezTo>
                  <a:pt x="26" y="126"/>
                  <a:pt x="26" y="126"/>
                  <a:pt x="26" y="126"/>
                </a:cubicBezTo>
                <a:cubicBezTo>
                  <a:pt x="23" y="130"/>
                  <a:pt x="20" y="134"/>
                  <a:pt x="19" y="139"/>
                </a:cubicBezTo>
                <a:cubicBezTo>
                  <a:pt x="2" y="201"/>
                  <a:pt x="2" y="201"/>
                  <a:pt x="2" y="201"/>
                </a:cubicBezTo>
                <a:cubicBezTo>
                  <a:pt x="2" y="201"/>
                  <a:pt x="0" y="206"/>
                  <a:pt x="0" y="209"/>
                </a:cubicBezTo>
                <a:cubicBezTo>
                  <a:pt x="0" y="223"/>
                  <a:pt x="12" y="234"/>
                  <a:pt x="26" y="234"/>
                </a:cubicBezTo>
                <a:cubicBezTo>
                  <a:pt x="29" y="234"/>
                  <a:pt x="34" y="233"/>
                  <a:pt x="34" y="233"/>
                </a:cubicBezTo>
                <a:cubicBezTo>
                  <a:pt x="96" y="216"/>
                  <a:pt x="96" y="216"/>
                  <a:pt x="96" y="216"/>
                </a:cubicBezTo>
                <a:cubicBezTo>
                  <a:pt x="101" y="215"/>
                  <a:pt x="105" y="213"/>
                  <a:pt x="109" y="209"/>
                </a:cubicBezTo>
                <a:cubicBezTo>
                  <a:pt x="220" y="97"/>
                  <a:pt x="220" y="97"/>
                  <a:pt x="220" y="97"/>
                </a:cubicBezTo>
                <a:cubicBezTo>
                  <a:pt x="241" y="76"/>
                  <a:pt x="238" y="42"/>
                  <a:pt x="215" y="19"/>
                </a:cubicBezTo>
                <a:close/>
                <a:moveTo>
                  <a:pt x="117" y="174"/>
                </a:moveTo>
                <a:cubicBezTo>
                  <a:pt x="117" y="168"/>
                  <a:pt x="115" y="161"/>
                  <a:pt x="112" y="155"/>
                </a:cubicBezTo>
                <a:cubicBezTo>
                  <a:pt x="181" y="86"/>
                  <a:pt x="181" y="86"/>
                  <a:pt x="181" y="86"/>
                </a:cubicBezTo>
                <a:cubicBezTo>
                  <a:pt x="185" y="99"/>
                  <a:pt x="183" y="113"/>
                  <a:pt x="174" y="123"/>
                </a:cubicBezTo>
                <a:cubicBezTo>
                  <a:pt x="174" y="123"/>
                  <a:pt x="174" y="123"/>
                  <a:pt x="174" y="123"/>
                </a:cubicBezTo>
                <a:cubicBezTo>
                  <a:pt x="174" y="123"/>
                  <a:pt x="174" y="123"/>
                  <a:pt x="174" y="123"/>
                </a:cubicBezTo>
                <a:cubicBezTo>
                  <a:pt x="117" y="180"/>
                  <a:pt x="117" y="180"/>
                  <a:pt x="117" y="180"/>
                </a:cubicBezTo>
                <a:cubicBezTo>
                  <a:pt x="117" y="178"/>
                  <a:pt x="118" y="176"/>
                  <a:pt x="117" y="174"/>
                </a:cubicBezTo>
                <a:close/>
                <a:moveTo>
                  <a:pt x="108" y="148"/>
                </a:moveTo>
                <a:cubicBezTo>
                  <a:pt x="106" y="144"/>
                  <a:pt x="103" y="140"/>
                  <a:pt x="99" y="136"/>
                </a:cubicBezTo>
                <a:cubicBezTo>
                  <a:pt x="94" y="131"/>
                  <a:pt x="89" y="128"/>
                  <a:pt x="84" y="125"/>
                </a:cubicBezTo>
                <a:cubicBezTo>
                  <a:pt x="154" y="55"/>
                  <a:pt x="154" y="55"/>
                  <a:pt x="154" y="55"/>
                </a:cubicBezTo>
                <a:cubicBezTo>
                  <a:pt x="159" y="58"/>
                  <a:pt x="164" y="61"/>
                  <a:pt x="169" y="66"/>
                </a:cubicBezTo>
                <a:cubicBezTo>
                  <a:pt x="173" y="70"/>
                  <a:pt x="176" y="74"/>
                  <a:pt x="178" y="79"/>
                </a:cubicBezTo>
                <a:lnTo>
                  <a:pt x="108" y="148"/>
                </a:lnTo>
                <a:close/>
                <a:moveTo>
                  <a:pt x="77" y="121"/>
                </a:moveTo>
                <a:cubicBezTo>
                  <a:pt x="70" y="119"/>
                  <a:pt x="63" y="117"/>
                  <a:pt x="56" y="117"/>
                </a:cubicBezTo>
                <a:cubicBezTo>
                  <a:pt x="112" y="60"/>
                  <a:pt x="112" y="60"/>
                  <a:pt x="112" y="60"/>
                </a:cubicBezTo>
                <a:cubicBezTo>
                  <a:pt x="121" y="52"/>
                  <a:pt x="133" y="50"/>
                  <a:pt x="146" y="53"/>
                </a:cubicBezTo>
                <a:lnTo>
                  <a:pt x="77" y="121"/>
                </a:lnTo>
                <a:close/>
                <a:moveTo>
                  <a:pt x="31" y="219"/>
                </a:moveTo>
                <a:cubicBezTo>
                  <a:pt x="30" y="219"/>
                  <a:pt x="28" y="219"/>
                  <a:pt x="26" y="220"/>
                </a:cubicBezTo>
                <a:cubicBezTo>
                  <a:pt x="20" y="219"/>
                  <a:pt x="15" y="215"/>
                  <a:pt x="15" y="209"/>
                </a:cubicBezTo>
                <a:cubicBezTo>
                  <a:pt x="15" y="207"/>
                  <a:pt x="16" y="205"/>
                  <a:pt x="16" y="204"/>
                </a:cubicBezTo>
                <a:cubicBezTo>
                  <a:pt x="23" y="177"/>
                  <a:pt x="23" y="177"/>
                  <a:pt x="23" y="177"/>
                </a:cubicBezTo>
                <a:cubicBezTo>
                  <a:pt x="32" y="176"/>
                  <a:pt x="41" y="180"/>
                  <a:pt x="48" y="187"/>
                </a:cubicBezTo>
                <a:cubicBezTo>
                  <a:pt x="55" y="194"/>
                  <a:pt x="58" y="203"/>
                  <a:pt x="58" y="211"/>
                </a:cubicBezTo>
                <a:lnTo>
                  <a:pt x="31" y="219"/>
                </a:lnTo>
                <a:close/>
                <a:moveTo>
                  <a:pt x="65" y="210"/>
                </a:moveTo>
                <a:cubicBezTo>
                  <a:pt x="65" y="200"/>
                  <a:pt x="61" y="190"/>
                  <a:pt x="53" y="182"/>
                </a:cubicBezTo>
                <a:cubicBezTo>
                  <a:pt x="45" y="174"/>
                  <a:pt x="35" y="170"/>
                  <a:pt x="26" y="169"/>
                </a:cubicBezTo>
                <a:cubicBezTo>
                  <a:pt x="33" y="143"/>
                  <a:pt x="33" y="143"/>
                  <a:pt x="33" y="143"/>
                </a:cubicBezTo>
                <a:cubicBezTo>
                  <a:pt x="33" y="141"/>
                  <a:pt x="34" y="139"/>
                  <a:pt x="36" y="138"/>
                </a:cubicBezTo>
                <a:cubicBezTo>
                  <a:pt x="50" y="127"/>
                  <a:pt x="73" y="130"/>
                  <a:pt x="88" y="146"/>
                </a:cubicBezTo>
                <a:cubicBezTo>
                  <a:pt x="105" y="163"/>
                  <a:pt x="108" y="187"/>
                  <a:pt x="95" y="201"/>
                </a:cubicBezTo>
                <a:cubicBezTo>
                  <a:pt x="94" y="202"/>
                  <a:pt x="93" y="202"/>
                  <a:pt x="92" y="202"/>
                </a:cubicBezTo>
                <a:lnTo>
                  <a:pt x="65" y="210"/>
                </a:lnTo>
                <a:close/>
                <a:moveTo>
                  <a:pt x="210" y="86"/>
                </a:moveTo>
                <a:cubicBezTo>
                  <a:pt x="198" y="99"/>
                  <a:pt x="198" y="99"/>
                  <a:pt x="198" y="99"/>
                </a:cubicBezTo>
                <a:cubicBezTo>
                  <a:pt x="198" y="97"/>
                  <a:pt x="198" y="96"/>
                  <a:pt x="198" y="94"/>
                </a:cubicBezTo>
                <a:cubicBezTo>
                  <a:pt x="196" y="80"/>
                  <a:pt x="190" y="66"/>
                  <a:pt x="179" y="55"/>
                </a:cubicBezTo>
                <a:cubicBezTo>
                  <a:pt x="167" y="44"/>
                  <a:pt x="151" y="37"/>
                  <a:pt x="136" y="37"/>
                </a:cubicBezTo>
                <a:cubicBezTo>
                  <a:pt x="148" y="24"/>
                  <a:pt x="148" y="24"/>
                  <a:pt x="148" y="24"/>
                </a:cubicBezTo>
                <a:cubicBezTo>
                  <a:pt x="154" y="18"/>
                  <a:pt x="162" y="15"/>
                  <a:pt x="172" y="15"/>
                </a:cubicBezTo>
                <a:cubicBezTo>
                  <a:pt x="183" y="15"/>
                  <a:pt x="196" y="20"/>
                  <a:pt x="205" y="30"/>
                </a:cubicBezTo>
                <a:cubicBezTo>
                  <a:pt x="214" y="38"/>
                  <a:pt x="219" y="49"/>
                  <a:pt x="219" y="60"/>
                </a:cubicBezTo>
                <a:cubicBezTo>
                  <a:pt x="220" y="70"/>
                  <a:pt x="217" y="80"/>
                  <a:pt x="210" y="8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243765" tIns="121883" rIns="243765" bIns="121883" numCol="1" anchor="t" anchorCtr="0" compatLnSpc="1"/>
          <a:lstStyle/>
          <a:p>
            <a:pPr algn="just">
              <a:lnSpc>
                <a:spcPct val="120000"/>
              </a:lnSpc>
            </a:pPr>
            <a:endParaRPr lang="id-ID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50" name="Group 55"/>
          <p:cNvGrpSpPr/>
          <p:nvPr/>
        </p:nvGrpSpPr>
        <p:grpSpPr>
          <a:xfrm>
            <a:off x="8470178" y="3326297"/>
            <a:ext cx="280893" cy="291383"/>
            <a:chOff x="998489" y="2241774"/>
            <a:chExt cx="256404" cy="239742"/>
          </a:xfrm>
          <a:solidFill>
            <a:schemeClr val="bg1"/>
          </a:solidFill>
        </p:grpSpPr>
        <p:sp>
          <p:nvSpPr>
            <p:cNvPr id="51" name="Freeform 58"/>
            <p:cNvSpPr>
              <a:spLocks noEditPoints="1"/>
            </p:cNvSpPr>
            <p:nvPr/>
          </p:nvSpPr>
          <p:spPr bwMode="auto">
            <a:xfrm>
              <a:off x="998489" y="2241774"/>
              <a:ext cx="256404" cy="239742"/>
            </a:xfrm>
            <a:custGeom>
              <a:avLst/>
              <a:gdLst>
                <a:gd name="T0" fmla="*/ 230 w 234"/>
                <a:gd name="T1" fmla="*/ 48 h 219"/>
                <a:gd name="T2" fmla="*/ 186 w 234"/>
                <a:gd name="T3" fmla="*/ 5 h 219"/>
                <a:gd name="T4" fmla="*/ 176 w 234"/>
                <a:gd name="T5" fmla="*/ 0 h 219"/>
                <a:gd name="T6" fmla="*/ 22 w 234"/>
                <a:gd name="T7" fmla="*/ 0 h 219"/>
                <a:gd name="T8" fmla="*/ 0 w 234"/>
                <a:gd name="T9" fmla="*/ 22 h 219"/>
                <a:gd name="T10" fmla="*/ 0 w 234"/>
                <a:gd name="T11" fmla="*/ 197 h 219"/>
                <a:gd name="T12" fmla="*/ 22 w 234"/>
                <a:gd name="T13" fmla="*/ 219 h 219"/>
                <a:gd name="T14" fmla="*/ 212 w 234"/>
                <a:gd name="T15" fmla="*/ 219 h 219"/>
                <a:gd name="T16" fmla="*/ 234 w 234"/>
                <a:gd name="T17" fmla="*/ 197 h 219"/>
                <a:gd name="T18" fmla="*/ 234 w 234"/>
                <a:gd name="T19" fmla="*/ 59 h 219"/>
                <a:gd name="T20" fmla="*/ 230 w 234"/>
                <a:gd name="T21" fmla="*/ 48 h 219"/>
                <a:gd name="T22" fmla="*/ 220 w 234"/>
                <a:gd name="T23" fmla="*/ 197 h 219"/>
                <a:gd name="T24" fmla="*/ 212 w 234"/>
                <a:gd name="T25" fmla="*/ 205 h 219"/>
                <a:gd name="T26" fmla="*/ 22 w 234"/>
                <a:gd name="T27" fmla="*/ 205 h 219"/>
                <a:gd name="T28" fmla="*/ 15 w 234"/>
                <a:gd name="T29" fmla="*/ 197 h 219"/>
                <a:gd name="T30" fmla="*/ 15 w 234"/>
                <a:gd name="T31" fmla="*/ 22 h 219"/>
                <a:gd name="T32" fmla="*/ 22 w 234"/>
                <a:gd name="T33" fmla="*/ 15 h 219"/>
                <a:gd name="T34" fmla="*/ 168 w 234"/>
                <a:gd name="T35" fmla="*/ 15 h 219"/>
                <a:gd name="T36" fmla="*/ 168 w 234"/>
                <a:gd name="T37" fmla="*/ 44 h 219"/>
                <a:gd name="T38" fmla="*/ 168 w 234"/>
                <a:gd name="T39" fmla="*/ 44 h 219"/>
                <a:gd name="T40" fmla="*/ 190 w 234"/>
                <a:gd name="T41" fmla="*/ 66 h 219"/>
                <a:gd name="T42" fmla="*/ 198 w 234"/>
                <a:gd name="T43" fmla="*/ 66 h 219"/>
                <a:gd name="T44" fmla="*/ 220 w 234"/>
                <a:gd name="T45" fmla="*/ 66 h 219"/>
                <a:gd name="T46" fmla="*/ 220 w 234"/>
                <a:gd name="T47" fmla="*/ 197 h 219"/>
                <a:gd name="T48" fmla="*/ 198 w 234"/>
                <a:gd name="T49" fmla="*/ 59 h 219"/>
                <a:gd name="T50" fmla="*/ 190 w 234"/>
                <a:gd name="T51" fmla="*/ 59 h 219"/>
                <a:gd name="T52" fmla="*/ 176 w 234"/>
                <a:gd name="T53" fmla="*/ 44 h 219"/>
                <a:gd name="T54" fmla="*/ 176 w 234"/>
                <a:gd name="T55" fmla="*/ 44 h 219"/>
                <a:gd name="T56" fmla="*/ 176 w 234"/>
                <a:gd name="T57" fmla="*/ 15 h 219"/>
                <a:gd name="T58" fmla="*/ 220 w 234"/>
                <a:gd name="T59" fmla="*/ 59 h 219"/>
                <a:gd name="T60" fmla="*/ 198 w 234"/>
                <a:gd name="T61" fmla="*/ 59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34" h="219">
                  <a:moveTo>
                    <a:pt x="230" y="48"/>
                  </a:moveTo>
                  <a:cubicBezTo>
                    <a:pt x="186" y="5"/>
                    <a:pt x="186" y="5"/>
                    <a:pt x="186" y="5"/>
                  </a:cubicBezTo>
                  <a:cubicBezTo>
                    <a:pt x="183" y="2"/>
                    <a:pt x="180" y="0"/>
                    <a:pt x="176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0" y="0"/>
                    <a:pt x="0" y="10"/>
                    <a:pt x="0" y="22"/>
                  </a:cubicBezTo>
                  <a:cubicBezTo>
                    <a:pt x="0" y="197"/>
                    <a:pt x="0" y="197"/>
                    <a:pt x="0" y="197"/>
                  </a:cubicBezTo>
                  <a:cubicBezTo>
                    <a:pt x="0" y="210"/>
                    <a:pt x="10" y="219"/>
                    <a:pt x="22" y="219"/>
                  </a:cubicBezTo>
                  <a:cubicBezTo>
                    <a:pt x="212" y="219"/>
                    <a:pt x="212" y="219"/>
                    <a:pt x="212" y="219"/>
                  </a:cubicBezTo>
                  <a:cubicBezTo>
                    <a:pt x="224" y="219"/>
                    <a:pt x="234" y="210"/>
                    <a:pt x="234" y="197"/>
                  </a:cubicBezTo>
                  <a:cubicBezTo>
                    <a:pt x="234" y="59"/>
                    <a:pt x="234" y="59"/>
                    <a:pt x="234" y="59"/>
                  </a:cubicBezTo>
                  <a:cubicBezTo>
                    <a:pt x="234" y="55"/>
                    <a:pt x="233" y="51"/>
                    <a:pt x="230" y="48"/>
                  </a:cubicBezTo>
                  <a:close/>
                  <a:moveTo>
                    <a:pt x="220" y="197"/>
                  </a:moveTo>
                  <a:cubicBezTo>
                    <a:pt x="220" y="202"/>
                    <a:pt x="216" y="205"/>
                    <a:pt x="212" y="205"/>
                  </a:cubicBezTo>
                  <a:cubicBezTo>
                    <a:pt x="22" y="205"/>
                    <a:pt x="22" y="205"/>
                    <a:pt x="22" y="205"/>
                  </a:cubicBezTo>
                  <a:cubicBezTo>
                    <a:pt x="18" y="205"/>
                    <a:pt x="15" y="202"/>
                    <a:pt x="15" y="197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5" y="18"/>
                    <a:pt x="18" y="15"/>
                    <a:pt x="22" y="15"/>
                  </a:cubicBezTo>
                  <a:cubicBezTo>
                    <a:pt x="168" y="15"/>
                    <a:pt x="168" y="15"/>
                    <a:pt x="168" y="15"/>
                  </a:cubicBezTo>
                  <a:cubicBezTo>
                    <a:pt x="168" y="44"/>
                    <a:pt x="168" y="44"/>
                    <a:pt x="168" y="44"/>
                  </a:cubicBezTo>
                  <a:cubicBezTo>
                    <a:pt x="168" y="44"/>
                    <a:pt x="168" y="44"/>
                    <a:pt x="168" y="44"/>
                  </a:cubicBezTo>
                  <a:cubicBezTo>
                    <a:pt x="168" y="56"/>
                    <a:pt x="178" y="66"/>
                    <a:pt x="190" y="66"/>
                  </a:cubicBezTo>
                  <a:cubicBezTo>
                    <a:pt x="198" y="66"/>
                    <a:pt x="198" y="66"/>
                    <a:pt x="198" y="66"/>
                  </a:cubicBezTo>
                  <a:cubicBezTo>
                    <a:pt x="220" y="66"/>
                    <a:pt x="220" y="66"/>
                    <a:pt x="220" y="66"/>
                  </a:cubicBezTo>
                  <a:lnTo>
                    <a:pt x="220" y="197"/>
                  </a:lnTo>
                  <a:close/>
                  <a:moveTo>
                    <a:pt x="198" y="59"/>
                  </a:moveTo>
                  <a:cubicBezTo>
                    <a:pt x="190" y="59"/>
                    <a:pt x="190" y="59"/>
                    <a:pt x="190" y="59"/>
                  </a:cubicBezTo>
                  <a:cubicBezTo>
                    <a:pt x="182" y="59"/>
                    <a:pt x="176" y="52"/>
                    <a:pt x="176" y="44"/>
                  </a:cubicBezTo>
                  <a:cubicBezTo>
                    <a:pt x="176" y="44"/>
                    <a:pt x="176" y="44"/>
                    <a:pt x="176" y="44"/>
                  </a:cubicBezTo>
                  <a:cubicBezTo>
                    <a:pt x="176" y="15"/>
                    <a:pt x="176" y="15"/>
                    <a:pt x="176" y="15"/>
                  </a:cubicBezTo>
                  <a:cubicBezTo>
                    <a:pt x="220" y="59"/>
                    <a:pt x="220" y="59"/>
                    <a:pt x="220" y="59"/>
                  </a:cubicBezTo>
                  <a:lnTo>
                    <a:pt x="198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2" name="Freeform 59"/>
            <p:cNvSpPr/>
            <p:nvPr/>
          </p:nvSpPr>
          <p:spPr bwMode="auto">
            <a:xfrm>
              <a:off x="1118823" y="2289908"/>
              <a:ext cx="48597" cy="7868"/>
            </a:xfrm>
            <a:custGeom>
              <a:avLst/>
              <a:gdLst>
                <a:gd name="T0" fmla="*/ 4 w 44"/>
                <a:gd name="T1" fmla="*/ 7 h 7"/>
                <a:gd name="T2" fmla="*/ 40 w 44"/>
                <a:gd name="T3" fmla="*/ 7 h 7"/>
                <a:gd name="T4" fmla="*/ 44 w 44"/>
                <a:gd name="T5" fmla="*/ 4 h 7"/>
                <a:gd name="T6" fmla="*/ 40 w 44"/>
                <a:gd name="T7" fmla="*/ 0 h 7"/>
                <a:gd name="T8" fmla="*/ 4 w 44"/>
                <a:gd name="T9" fmla="*/ 0 h 7"/>
                <a:gd name="T10" fmla="*/ 0 w 44"/>
                <a:gd name="T11" fmla="*/ 4 h 7"/>
                <a:gd name="T12" fmla="*/ 4 w 44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7">
                  <a:moveTo>
                    <a:pt x="4" y="7"/>
                  </a:moveTo>
                  <a:cubicBezTo>
                    <a:pt x="40" y="7"/>
                    <a:pt x="40" y="7"/>
                    <a:pt x="40" y="7"/>
                  </a:cubicBezTo>
                  <a:cubicBezTo>
                    <a:pt x="42" y="7"/>
                    <a:pt x="44" y="6"/>
                    <a:pt x="44" y="4"/>
                  </a:cubicBezTo>
                  <a:cubicBezTo>
                    <a:pt x="44" y="2"/>
                    <a:pt x="42" y="0"/>
                    <a:pt x="4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7"/>
                    <a:pt x="4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3" name="Freeform 60"/>
            <p:cNvSpPr/>
            <p:nvPr/>
          </p:nvSpPr>
          <p:spPr bwMode="auto">
            <a:xfrm>
              <a:off x="1118823" y="2313975"/>
              <a:ext cx="48597" cy="7868"/>
            </a:xfrm>
            <a:custGeom>
              <a:avLst/>
              <a:gdLst>
                <a:gd name="T0" fmla="*/ 4 w 44"/>
                <a:gd name="T1" fmla="*/ 7 h 7"/>
                <a:gd name="T2" fmla="*/ 40 w 44"/>
                <a:gd name="T3" fmla="*/ 7 h 7"/>
                <a:gd name="T4" fmla="*/ 44 w 44"/>
                <a:gd name="T5" fmla="*/ 4 h 7"/>
                <a:gd name="T6" fmla="*/ 40 w 44"/>
                <a:gd name="T7" fmla="*/ 0 h 7"/>
                <a:gd name="T8" fmla="*/ 4 w 44"/>
                <a:gd name="T9" fmla="*/ 0 h 7"/>
                <a:gd name="T10" fmla="*/ 0 w 44"/>
                <a:gd name="T11" fmla="*/ 4 h 7"/>
                <a:gd name="T12" fmla="*/ 4 w 44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7">
                  <a:moveTo>
                    <a:pt x="4" y="7"/>
                  </a:moveTo>
                  <a:cubicBezTo>
                    <a:pt x="40" y="7"/>
                    <a:pt x="40" y="7"/>
                    <a:pt x="40" y="7"/>
                  </a:cubicBezTo>
                  <a:cubicBezTo>
                    <a:pt x="42" y="7"/>
                    <a:pt x="44" y="6"/>
                    <a:pt x="44" y="4"/>
                  </a:cubicBezTo>
                  <a:cubicBezTo>
                    <a:pt x="44" y="2"/>
                    <a:pt x="42" y="0"/>
                    <a:pt x="4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7"/>
                    <a:pt x="4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4" name="Freeform 61"/>
            <p:cNvSpPr/>
            <p:nvPr/>
          </p:nvSpPr>
          <p:spPr bwMode="auto">
            <a:xfrm>
              <a:off x="1118823" y="2338041"/>
              <a:ext cx="104135" cy="7868"/>
            </a:xfrm>
            <a:custGeom>
              <a:avLst/>
              <a:gdLst>
                <a:gd name="T0" fmla="*/ 0 w 95"/>
                <a:gd name="T1" fmla="*/ 4 h 7"/>
                <a:gd name="T2" fmla="*/ 4 w 95"/>
                <a:gd name="T3" fmla="*/ 7 h 7"/>
                <a:gd name="T4" fmla="*/ 91 w 95"/>
                <a:gd name="T5" fmla="*/ 7 h 7"/>
                <a:gd name="T6" fmla="*/ 95 w 95"/>
                <a:gd name="T7" fmla="*/ 4 h 7"/>
                <a:gd name="T8" fmla="*/ 91 w 95"/>
                <a:gd name="T9" fmla="*/ 0 h 7"/>
                <a:gd name="T10" fmla="*/ 4 w 95"/>
                <a:gd name="T11" fmla="*/ 0 h 7"/>
                <a:gd name="T12" fmla="*/ 0 w 95"/>
                <a:gd name="T13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7">
                  <a:moveTo>
                    <a:pt x="0" y="4"/>
                  </a:moveTo>
                  <a:cubicBezTo>
                    <a:pt x="0" y="6"/>
                    <a:pt x="2" y="7"/>
                    <a:pt x="4" y="7"/>
                  </a:cubicBezTo>
                  <a:cubicBezTo>
                    <a:pt x="91" y="7"/>
                    <a:pt x="91" y="7"/>
                    <a:pt x="91" y="7"/>
                  </a:cubicBezTo>
                  <a:cubicBezTo>
                    <a:pt x="93" y="7"/>
                    <a:pt x="95" y="6"/>
                    <a:pt x="95" y="4"/>
                  </a:cubicBezTo>
                  <a:cubicBezTo>
                    <a:pt x="95" y="2"/>
                    <a:pt x="93" y="0"/>
                    <a:pt x="91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5" name="Freeform 62"/>
            <p:cNvSpPr/>
            <p:nvPr/>
          </p:nvSpPr>
          <p:spPr bwMode="auto">
            <a:xfrm>
              <a:off x="1031349" y="2386175"/>
              <a:ext cx="191609" cy="7868"/>
            </a:xfrm>
            <a:custGeom>
              <a:avLst/>
              <a:gdLst>
                <a:gd name="T0" fmla="*/ 171 w 175"/>
                <a:gd name="T1" fmla="*/ 0 h 7"/>
                <a:gd name="T2" fmla="*/ 3 w 175"/>
                <a:gd name="T3" fmla="*/ 0 h 7"/>
                <a:gd name="T4" fmla="*/ 0 w 175"/>
                <a:gd name="T5" fmla="*/ 3 h 7"/>
                <a:gd name="T6" fmla="*/ 3 w 175"/>
                <a:gd name="T7" fmla="*/ 7 h 7"/>
                <a:gd name="T8" fmla="*/ 171 w 175"/>
                <a:gd name="T9" fmla="*/ 7 h 7"/>
                <a:gd name="T10" fmla="*/ 175 w 175"/>
                <a:gd name="T11" fmla="*/ 3 h 7"/>
                <a:gd name="T12" fmla="*/ 171 w 175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5" h="7">
                  <a:moveTo>
                    <a:pt x="171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5"/>
                    <a:pt x="1" y="7"/>
                    <a:pt x="3" y="7"/>
                  </a:cubicBezTo>
                  <a:cubicBezTo>
                    <a:pt x="171" y="7"/>
                    <a:pt x="171" y="7"/>
                    <a:pt x="171" y="7"/>
                  </a:cubicBezTo>
                  <a:cubicBezTo>
                    <a:pt x="173" y="7"/>
                    <a:pt x="175" y="5"/>
                    <a:pt x="175" y="3"/>
                  </a:cubicBezTo>
                  <a:cubicBezTo>
                    <a:pt x="175" y="1"/>
                    <a:pt x="173" y="0"/>
                    <a:pt x="17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6" name="Freeform 63"/>
            <p:cNvSpPr/>
            <p:nvPr/>
          </p:nvSpPr>
          <p:spPr bwMode="auto">
            <a:xfrm>
              <a:off x="1031349" y="2410242"/>
              <a:ext cx="191609" cy="7868"/>
            </a:xfrm>
            <a:custGeom>
              <a:avLst/>
              <a:gdLst>
                <a:gd name="T0" fmla="*/ 171 w 175"/>
                <a:gd name="T1" fmla="*/ 0 h 7"/>
                <a:gd name="T2" fmla="*/ 3 w 175"/>
                <a:gd name="T3" fmla="*/ 0 h 7"/>
                <a:gd name="T4" fmla="*/ 0 w 175"/>
                <a:gd name="T5" fmla="*/ 3 h 7"/>
                <a:gd name="T6" fmla="*/ 3 w 175"/>
                <a:gd name="T7" fmla="*/ 7 h 7"/>
                <a:gd name="T8" fmla="*/ 171 w 175"/>
                <a:gd name="T9" fmla="*/ 7 h 7"/>
                <a:gd name="T10" fmla="*/ 175 w 175"/>
                <a:gd name="T11" fmla="*/ 3 h 7"/>
                <a:gd name="T12" fmla="*/ 171 w 175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5" h="7">
                  <a:moveTo>
                    <a:pt x="171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5"/>
                    <a:pt x="1" y="7"/>
                    <a:pt x="3" y="7"/>
                  </a:cubicBezTo>
                  <a:cubicBezTo>
                    <a:pt x="171" y="7"/>
                    <a:pt x="171" y="7"/>
                    <a:pt x="171" y="7"/>
                  </a:cubicBezTo>
                  <a:cubicBezTo>
                    <a:pt x="173" y="7"/>
                    <a:pt x="175" y="5"/>
                    <a:pt x="175" y="3"/>
                  </a:cubicBezTo>
                  <a:cubicBezTo>
                    <a:pt x="175" y="1"/>
                    <a:pt x="173" y="0"/>
                    <a:pt x="17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7" name="Freeform 64"/>
            <p:cNvSpPr/>
            <p:nvPr/>
          </p:nvSpPr>
          <p:spPr bwMode="auto">
            <a:xfrm>
              <a:off x="1031349" y="2434308"/>
              <a:ext cx="191609" cy="7868"/>
            </a:xfrm>
            <a:custGeom>
              <a:avLst/>
              <a:gdLst>
                <a:gd name="T0" fmla="*/ 171 w 175"/>
                <a:gd name="T1" fmla="*/ 0 h 7"/>
                <a:gd name="T2" fmla="*/ 3 w 175"/>
                <a:gd name="T3" fmla="*/ 0 h 7"/>
                <a:gd name="T4" fmla="*/ 0 w 175"/>
                <a:gd name="T5" fmla="*/ 3 h 7"/>
                <a:gd name="T6" fmla="*/ 3 w 175"/>
                <a:gd name="T7" fmla="*/ 7 h 7"/>
                <a:gd name="T8" fmla="*/ 171 w 175"/>
                <a:gd name="T9" fmla="*/ 7 h 7"/>
                <a:gd name="T10" fmla="*/ 175 w 175"/>
                <a:gd name="T11" fmla="*/ 3 h 7"/>
                <a:gd name="T12" fmla="*/ 171 w 175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5" h="7">
                  <a:moveTo>
                    <a:pt x="171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5"/>
                    <a:pt x="1" y="7"/>
                    <a:pt x="3" y="7"/>
                  </a:cubicBezTo>
                  <a:cubicBezTo>
                    <a:pt x="171" y="7"/>
                    <a:pt x="171" y="7"/>
                    <a:pt x="171" y="7"/>
                  </a:cubicBezTo>
                  <a:cubicBezTo>
                    <a:pt x="173" y="7"/>
                    <a:pt x="175" y="5"/>
                    <a:pt x="175" y="3"/>
                  </a:cubicBezTo>
                  <a:cubicBezTo>
                    <a:pt x="175" y="1"/>
                    <a:pt x="173" y="0"/>
                    <a:pt x="17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8" name="Freeform 65"/>
            <p:cNvSpPr/>
            <p:nvPr/>
          </p:nvSpPr>
          <p:spPr bwMode="auto">
            <a:xfrm>
              <a:off x="1031349" y="2362108"/>
              <a:ext cx="191609" cy="7868"/>
            </a:xfrm>
            <a:custGeom>
              <a:avLst/>
              <a:gdLst>
                <a:gd name="T0" fmla="*/ 171 w 175"/>
                <a:gd name="T1" fmla="*/ 0 h 7"/>
                <a:gd name="T2" fmla="*/ 3 w 175"/>
                <a:gd name="T3" fmla="*/ 0 h 7"/>
                <a:gd name="T4" fmla="*/ 0 w 175"/>
                <a:gd name="T5" fmla="*/ 3 h 7"/>
                <a:gd name="T6" fmla="*/ 3 w 175"/>
                <a:gd name="T7" fmla="*/ 7 h 7"/>
                <a:gd name="T8" fmla="*/ 171 w 175"/>
                <a:gd name="T9" fmla="*/ 7 h 7"/>
                <a:gd name="T10" fmla="*/ 175 w 175"/>
                <a:gd name="T11" fmla="*/ 3 h 7"/>
                <a:gd name="T12" fmla="*/ 171 w 175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5" h="7">
                  <a:moveTo>
                    <a:pt x="171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6"/>
                    <a:pt x="1" y="7"/>
                    <a:pt x="3" y="7"/>
                  </a:cubicBezTo>
                  <a:cubicBezTo>
                    <a:pt x="171" y="7"/>
                    <a:pt x="171" y="7"/>
                    <a:pt x="171" y="7"/>
                  </a:cubicBezTo>
                  <a:cubicBezTo>
                    <a:pt x="173" y="7"/>
                    <a:pt x="175" y="6"/>
                    <a:pt x="175" y="3"/>
                  </a:cubicBezTo>
                  <a:cubicBezTo>
                    <a:pt x="175" y="1"/>
                    <a:pt x="173" y="0"/>
                    <a:pt x="17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9" name="Freeform 66"/>
            <p:cNvSpPr>
              <a:spLocks noEditPoints="1"/>
            </p:cNvSpPr>
            <p:nvPr/>
          </p:nvSpPr>
          <p:spPr bwMode="auto">
            <a:xfrm>
              <a:off x="1031349" y="2282040"/>
              <a:ext cx="71275" cy="63870"/>
            </a:xfrm>
            <a:custGeom>
              <a:avLst/>
              <a:gdLst>
                <a:gd name="T0" fmla="*/ 7 w 65"/>
                <a:gd name="T1" fmla="*/ 58 h 58"/>
                <a:gd name="T2" fmla="*/ 58 w 65"/>
                <a:gd name="T3" fmla="*/ 58 h 58"/>
                <a:gd name="T4" fmla="*/ 65 w 65"/>
                <a:gd name="T5" fmla="*/ 51 h 58"/>
                <a:gd name="T6" fmla="*/ 65 w 65"/>
                <a:gd name="T7" fmla="*/ 7 h 58"/>
                <a:gd name="T8" fmla="*/ 58 w 65"/>
                <a:gd name="T9" fmla="*/ 0 h 58"/>
                <a:gd name="T10" fmla="*/ 7 w 65"/>
                <a:gd name="T11" fmla="*/ 0 h 58"/>
                <a:gd name="T12" fmla="*/ 0 w 65"/>
                <a:gd name="T13" fmla="*/ 7 h 58"/>
                <a:gd name="T14" fmla="*/ 0 w 65"/>
                <a:gd name="T15" fmla="*/ 51 h 58"/>
                <a:gd name="T16" fmla="*/ 7 w 65"/>
                <a:gd name="T17" fmla="*/ 58 h 58"/>
                <a:gd name="T18" fmla="*/ 14 w 65"/>
                <a:gd name="T19" fmla="*/ 14 h 58"/>
                <a:gd name="T20" fmla="*/ 51 w 65"/>
                <a:gd name="T21" fmla="*/ 14 h 58"/>
                <a:gd name="T22" fmla="*/ 51 w 65"/>
                <a:gd name="T23" fmla="*/ 44 h 58"/>
                <a:gd name="T24" fmla="*/ 14 w 65"/>
                <a:gd name="T25" fmla="*/ 44 h 58"/>
                <a:gd name="T26" fmla="*/ 14 w 65"/>
                <a:gd name="T27" fmla="*/ 1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5" h="58">
                  <a:moveTo>
                    <a:pt x="7" y="58"/>
                  </a:moveTo>
                  <a:cubicBezTo>
                    <a:pt x="58" y="58"/>
                    <a:pt x="58" y="58"/>
                    <a:pt x="58" y="58"/>
                  </a:cubicBezTo>
                  <a:cubicBezTo>
                    <a:pt x="62" y="58"/>
                    <a:pt x="65" y="55"/>
                    <a:pt x="65" y="51"/>
                  </a:cubicBezTo>
                  <a:cubicBezTo>
                    <a:pt x="65" y="7"/>
                    <a:pt x="65" y="7"/>
                    <a:pt x="65" y="7"/>
                  </a:cubicBezTo>
                  <a:cubicBezTo>
                    <a:pt x="65" y="3"/>
                    <a:pt x="62" y="0"/>
                    <a:pt x="5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5"/>
                    <a:pt x="3" y="58"/>
                    <a:pt x="7" y="58"/>
                  </a:cubicBezTo>
                  <a:close/>
                  <a:moveTo>
                    <a:pt x="14" y="14"/>
                  </a:moveTo>
                  <a:cubicBezTo>
                    <a:pt x="51" y="14"/>
                    <a:pt x="51" y="14"/>
                    <a:pt x="51" y="14"/>
                  </a:cubicBezTo>
                  <a:cubicBezTo>
                    <a:pt x="51" y="44"/>
                    <a:pt x="51" y="44"/>
                    <a:pt x="51" y="44"/>
                  </a:cubicBezTo>
                  <a:cubicBezTo>
                    <a:pt x="14" y="44"/>
                    <a:pt x="14" y="44"/>
                    <a:pt x="14" y="44"/>
                  </a:cubicBezTo>
                  <a:lnTo>
                    <a:pt x="14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60" name="AutoShape 66"/>
          <p:cNvSpPr/>
          <p:nvPr/>
        </p:nvSpPr>
        <p:spPr bwMode="auto">
          <a:xfrm>
            <a:off x="10839146" y="2385589"/>
            <a:ext cx="355816" cy="344047"/>
          </a:xfrm>
          <a:custGeom>
            <a:avLst/>
            <a:gdLst>
              <a:gd name="T0" fmla="*/ 10799 w 21598"/>
              <a:gd name="T1" fmla="*/ 10800 h 21600"/>
              <a:gd name="T2" fmla="*/ 10799 w 21598"/>
              <a:gd name="T3" fmla="*/ 10800 h 21600"/>
              <a:gd name="T4" fmla="*/ 10799 w 21598"/>
              <a:gd name="T5" fmla="*/ 10800 h 21600"/>
              <a:gd name="T6" fmla="*/ 10799 w 21598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98" h="21600">
                <a:moveTo>
                  <a:pt x="17537" y="12697"/>
                </a:moveTo>
                <a:lnTo>
                  <a:pt x="19798" y="9997"/>
                </a:lnTo>
                <a:lnTo>
                  <a:pt x="19798" y="17284"/>
                </a:lnTo>
                <a:cubicBezTo>
                  <a:pt x="19798" y="17874"/>
                  <a:pt x="19700" y="18429"/>
                  <a:pt x="19505" y="18949"/>
                </a:cubicBezTo>
                <a:cubicBezTo>
                  <a:pt x="19309" y="19469"/>
                  <a:pt x="19049" y="19928"/>
                  <a:pt x="18721" y="20321"/>
                </a:cubicBezTo>
                <a:cubicBezTo>
                  <a:pt x="18394" y="20715"/>
                  <a:pt x="18014" y="21027"/>
                  <a:pt x="17583" y="21256"/>
                </a:cubicBezTo>
                <a:cubicBezTo>
                  <a:pt x="17153" y="21485"/>
                  <a:pt x="16690" y="21599"/>
                  <a:pt x="16188" y="21599"/>
                </a:cubicBezTo>
                <a:lnTo>
                  <a:pt x="3595" y="21599"/>
                </a:lnTo>
                <a:cubicBezTo>
                  <a:pt x="3103" y="21599"/>
                  <a:pt x="2635" y="21485"/>
                  <a:pt x="2195" y="21256"/>
                </a:cubicBezTo>
                <a:cubicBezTo>
                  <a:pt x="1754" y="21027"/>
                  <a:pt x="1372" y="20715"/>
                  <a:pt x="1052" y="20321"/>
                </a:cubicBezTo>
                <a:cubicBezTo>
                  <a:pt x="734" y="19928"/>
                  <a:pt x="477" y="19469"/>
                  <a:pt x="286" y="18949"/>
                </a:cubicBezTo>
                <a:cubicBezTo>
                  <a:pt x="95" y="18429"/>
                  <a:pt x="0" y="17874"/>
                  <a:pt x="0" y="17284"/>
                </a:cubicBezTo>
                <a:lnTo>
                  <a:pt x="0" y="4315"/>
                </a:lnTo>
                <a:cubicBezTo>
                  <a:pt x="0" y="3722"/>
                  <a:pt x="95" y="3164"/>
                  <a:pt x="286" y="2632"/>
                </a:cubicBezTo>
                <a:cubicBezTo>
                  <a:pt x="477" y="2106"/>
                  <a:pt x="734" y="1645"/>
                  <a:pt x="1052" y="1263"/>
                </a:cubicBezTo>
                <a:cubicBezTo>
                  <a:pt x="1372" y="878"/>
                  <a:pt x="1754" y="572"/>
                  <a:pt x="2195" y="343"/>
                </a:cubicBezTo>
                <a:cubicBezTo>
                  <a:pt x="2635" y="114"/>
                  <a:pt x="3103" y="0"/>
                  <a:pt x="3595" y="0"/>
                </a:cubicBezTo>
                <a:lnTo>
                  <a:pt x="16188" y="0"/>
                </a:lnTo>
                <a:cubicBezTo>
                  <a:pt x="16401" y="0"/>
                  <a:pt x="16605" y="26"/>
                  <a:pt x="16798" y="82"/>
                </a:cubicBezTo>
                <a:lnTo>
                  <a:pt x="14608" y="2714"/>
                </a:lnTo>
                <a:lnTo>
                  <a:pt x="3595" y="2714"/>
                </a:lnTo>
                <a:cubicBezTo>
                  <a:pt x="3228" y="2714"/>
                  <a:pt x="2914" y="2867"/>
                  <a:pt x="2652" y="3184"/>
                </a:cubicBezTo>
                <a:cubicBezTo>
                  <a:pt x="2391" y="3496"/>
                  <a:pt x="2261" y="3875"/>
                  <a:pt x="2261" y="4315"/>
                </a:cubicBezTo>
                <a:lnTo>
                  <a:pt x="2261" y="17284"/>
                </a:lnTo>
                <a:cubicBezTo>
                  <a:pt x="2261" y="17724"/>
                  <a:pt x="2391" y="18101"/>
                  <a:pt x="2652" y="18412"/>
                </a:cubicBezTo>
                <a:cubicBezTo>
                  <a:pt x="2914" y="18729"/>
                  <a:pt x="3228" y="18888"/>
                  <a:pt x="3595" y="18888"/>
                </a:cubicBezTo>
                <a:lnTo>
                  <a:pt x="16188" y="18888"/>
                </a:lnTo>
                <a:cubicBezTo>
                  <a:pt x="16556" y="18888"/>
                  <a:pt x="16874" y="18729"/>
                  <a:pt x="17138" y="18412"/>
                </a:cubicBezTo>
                <a:cubicBezTo>
                  <a:pt x="17405" y="18101"/>
                  <a:pt x="17537" y="17724"/>
                  <a:pt x="17537" y="17284"/>
                </a:cubicBezTo>
                <a:lnTo>
                  <a:pt x="17537" y="12697"/>
                </a:lnTo>
                <a:close/>
                <a:moveTo>
                  <a:pt x="21333" y="2796"/>
                </a:moveTo>
                <a:cubicBezTo>
                  <a:pt x="21514" y="3011"/>
                  <a:pt x="21599" y="3272"/>
                  <a:pt x="21597" y="3578"/>
                </a:cubicBezTo>
                <a:cubicBezTo>
                  <a:pt x="21592" y="3881"/>
                  <a:pt x="21504" y="4136"/>
                  <a:pt x="21333" y="4342"/>
                </a:cubicBezTo>
                <a:lnTo>
                  <a:pt x="13005" y="14346"/>
                </a:lnTo>
                <a:lnTo>
                  <a:pt x="11854" y="15721"/>
                </a:lnTo>
                <a:cubicBezTo>
                  <a:pt x="11676" y="15938"/>
                  <a:pt x="11458" y="16044"/>
                  <a:pt x="11206" y="16044"/>
                </a:cubicBezTo>
                <a:cubicBezTo>
                  <a:pt x="10951" y="16044"/>
                  <a:pt x="10733" y="15938"/>
                  <a:pt x="10555" y="15721"/>
                </a:cubicBezTo>
                <a:lnTo>
                  <a:pt x="9383" y="14346"/>
                </a:lnTo>
                <a:lnTo>
                  <a:pt x="4779" y="8787"/>
                </a:lnTo>
                <a:cubicBezTo>
                  <a:pt x="4600" y="8573"/>
                  <a:pt x="4507" y="8314"/>
                  <a:pt x="4507" y="8006"/>
                </a:cubicBezTo>
                <a:cubicBezTo>
                  <a:pt x="4507" y="7703"/>
                  <a:pt x="4600" y="7441"/>
                  <a:pt x="4779" y="7227"/>
                </a:cubicBezTo>
                <a:lnTo>
                  <a:pt x="5927" y="5846"/>
                </a:lnTo>
                <a:cubicBezTo>
                  <a:pt x="6106" y="5635"/>
                  <a:pt x="6323" y="5526"/>
                  <a:pt x="6578" y="5526"/>
                </a:cubicBezTo>
                <a:cubicBezTo>
                  <a:pt x="6830" y="5526"/>
                  <a:pt x="7043" y="5634"/>
                  <a:pt x="7214" y="5846"/>
                </a:cubicBezTo>
                <a:lnTo>
                  <a:pt x="11198" y="10632"/>
                </a:lnTo>
                <a:lnTo>
                  <a:pt x="18861" y="1404"/>
                </a:lnTo>
                <a:cubicBezTo>
                  <a:pt x="19040" y="1186"/>
                  <a:pt x="19262" y="1084"/>
                  <a:pt x="19524" y="1087"/>
                </a:cubicBezTo>
                <a:cubicBezTo>
                  <a:pt x="19786" y="1092"/>
                  <a:pt x="20001" y="1198"/>
                  <a:pt x="20173" y="1404"/>
                </a:cubicBezTo>
                <a:lnTo>
                  <a:pt x="21333" y="279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35423" tIns="135423" rIns="135423" bIns="135423" anchor="ctr"/>
          <a:lstStyle/>
          <a:p>
            <a:pPr algn="just" defTabSz="1218565">
              <a:lnSpc>
                <a:spcPct val="120000"/>
              </a:lnSpc>
              <a:defRPr/>
            </a:pPr>
            <a:endParaRPr lang="es-ES" sz="9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Metin kutusu 17"/>
          <p:cNvSpPr txBox="1"/>
          <p:nvPr/>
        </p:nvSpPr>
        <p:spPr>
          <a:xfrm>
            <a:off x="705763" y="3182352"/>
            <a:ext cx="1632092" cy="2316355"/>
          </a:xfrm>
          <a:prstGeom prst="rect">
            <a:avLst/>
          </a:prstGeom>
        </p:spPr>
        <p:txBody>
          <a:bodyPr wrap="square" lIns="91391" tIns="45696" rIns="91391" bIns="45696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</a:defRPr>
            </a:lvl1pPr>
          </a:lstStyle>
          <a:p>
            <a:r>
              <a:rPr lang="zh-CN" altLang="en-US" dirty="0">
                <a:sym typeface="Arial" panose="020B0604020202020204" pitchFamily="34" charset="0"/>
              </a:rPr>
              <a:t>输入文字，点击添加相关标题文字，修改文字内容，也可以直接复制你的内容到此。文字尽量控制在</a:t>
            </a:r>
            <a:r>
              <a:rPr lang="en-US" altLang="zh-CN" dirty="0">
                <a:sym typeface="Arial" panose="020B0604020202020204" pitchFamily="34" charset="0"/>
              </a:rPr>
              <a:t>200</a:t>
            </a:r>
            <a:r>
              <a:rPr lang="zh-CN" altLang="en-US" dirty="0">
                <a:sym typeface="Arial" panose="020B0604020202020204" pitchFamily="34" charset="0"/>
              </a:rPr>
              <a:t>字以内</a:t>
            </a:r>
            <a:endParaRPr lang="en-US" altLang="zh-CN" dirty="0">
              <a:sym typeface="Arial" panose="020B0604020202020204" pitchFamily="34" charset="0"/>
            </a:endParaRPr>
          </a:p>
        </p:txBody>
      </p:sp>
      <p:sp>
        <p:nvSpPr>
          <p:cNvPr id="61" name="Metin kutusu 60"/>
          <p:cNvSpPr txBox="1"/>
          <p:nvPr/>
        </p:nvSpPr>
        <p:spPr>
          <a:xfrm>
            <a:off x="3077698" y="4117829"/>
            <a:ext cx="1632092" cy="2316355"/>
          </a:xfrm>
          <a:prstGeom prst="rect">
            <a:avLst/>
          </a:prstGeom>
        </p:spPr>
        <p:txBody>
          <a:bodyPr wrap="square" lIns="91391" tIns="45696" rIns="91391" bIns="45696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</a:defRPr>
            </a:lvl1pPr>
          </a:lstStyle>
          <a:p>
            <a:r>
              <a:rPr lang="zh-CN" altLang="en-US" dirty="0">
                <a:sym typeface="Arial" panose="020B0604020202020204" pitchFamily="34" charset="0"/>
              </a:rPr>
              <a:t>输入文字，点击添加相关标题文字，修改文字内容，也可以直接复制你的内容到此。文字尽量控制在</a:t>
            </a:r>
            <a:r>
              <a:rPr lang="en-US" altLang="zh-CN" dirty="0">
                <a:sym typeface="Arial" panose="020B0604020202020204" pitchFamily="34" charset="0"/>
              </a:rPr>
              <a:t>200</a:t>
            </a:r>
            <a:r>
              <a:rPr lang="zh-CN" altLang="en-US" dirty="0">
                <a:sym typeface="Arial" panose="020B0604020202020204" pitchFamily="34" charset="0"/>
              </a:rPr>
              <a:t>字以内</a:t>
            </a:r>
            <a:endParaRPr lang="en-US" altLang="zh-CN" dirty="0">
              <a:sym typeface="Arial" panose="020B0604020202020204" pitchFamily="34" charset="0"/>
            </a:endParaRPr>
          </a:p>
        </p:txBody>
      </p:sp>
      <p:sp>
        <p:nvSpPr>
          <p:cNvPr id="62" name="Metin kutusu 61"/>
          <p:cNvSpPr txBox="1"/>
          <p:nvPr/>
        </p:nvSpPr>
        <p:spPr>
          <a:xfrm>
            <a:off x="5452175" y="3328953"/>
            <a:ext cx="1632092" cy="2316355"/>
          </a:xfrm>
          <a:prstGeom prst="rect">
            <a:avLst/>
          </a:prstGeom>
        </p:spPr>
        <p:txBody>
          <a:bodyPr wrap="square" lIns="91391" tIns="45696" rIns="91391" bIns="45696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</a:defRPr>
            </a:lvl1pPr>
          </a:lstStyle>
          <a:p>
            <a:r>
              <a:rPr lang="zh-CN" altLang="en-US" dirty="0">
                <a:sym typeface="Arial" panose="020B0604020202020204" pitchFamily="34" charset="0"/>
              </a:rPr>
              <a:t>输入文字，点击添加相关标题文字，修改文字内容，也可以直接复制你的内容到此。文字尽量控制在</a:t>
            </a:r>
            <a:r>
              <a:rPr lang="en-US" altLang="zh-CN" dirty="0">
                <a:sym typeface="Arial" panose="020B0604020202020204" pitchFamily="34" charset="0"/>
              </a:rPr>
              <a:t>200</a:t>
            </a:r>
            <a:r>
              <a:rPr lang="zh-CN" altLang="en-US" dirty="0">
                <a:sym typeface="Arial" panose="020B0604020202020204" pitchFamily="34" charset="0"/>
              </a:rPr>
              <a:t>字以内</a:t>
            </a:r>
            <a:endParaRPr lang="en-US" altLang="zh-CN" dirty="0">
              <a:sym typeface="Arial" panose="020B0604020202020204" pitchFamily="34" charset="0"/>
            </a:endParaRPr>
          </a:p>
        </p:txBody>
      </p:sp>
      <p:sp>
        <p:nvSpPr>
          <p:cNvPr id="63" name="Metin kutusu 62"/>
          <p:cNvSpPr txBox="1"/>
          <p:nvPr/>
        </p:nvSpPr>
        <p:spPr>
          <a:xfrm>
            <a:off x="7794580" y="4068850"/>
            <a:ext cx="1632092" cy="2316355"/>
          </a:xfrm>
          <a:prstGeom prst="rect">
            <a:avLst/>
          </a:prstGeom>
        </p:spPr>
        <p:txBody>
          <a:bodyPr wrap="square" lIns="91391" tIns="45696" rIns="91391" bIns="45696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</a:defRPr>
            </a:lvl1pPr>
          </a:lstStyle>
          <a:p>
            <a:r>
              <a:rPr lang="zh-CN" altLang="en-US" dirty="0">
                <a:sym typeface="Arial" panose="020B0604020202020204" pitchFamily="34" charset="0"/>
              </a:rPr>
              <a:t>输入文字，点击添加相关标题文字，修改文字内容，也可以直接复制你的内容到此。文字尽量控制在</a:t>
            </a:r>
            <a:r>
              <a:rPr lang="en-US" altLang="zh-CN" dirty="0">
                <a:sym typeface="Arial" panose="020B0604020202020204" pitchFamily="34" charset="0"/>
              </a:rPr>
              <a:t>200</a:t>
            </a:r>
            <a:r>
              <a:rPr lang="zh-CN" altLang="en-US" dirty="0">
                <a:sym typeface="Arial" panose="020B0604020202020204" pitchFamily="34" charset="0"/>
              </a:rPr>
              <a:t>字以内</a:t>
            </a:r>
            <a:endParaRPr lang="en-US" altLang="zh-CN" dirty="0">
              <a:sym typeface="Arial" panose="020B0604020202020204" pitchFamily="34" charset="0"/>
            </a:endParaRPr>
          </a:p>
        </p:txBody>
      </p:sp>
      <p:sp>
        <p:nvSpPr>
          <p:cNvPr id="64" name="Metin kutusu 63"/>
          <p:cNvSpPr txBox="1"/>
          <p:nvPr/>
        </p:nvSpPr>
        <p:spPr>
          <a:xfrm>
            <a:off x="10232745" y="3215329"/>
            <a:ext cx="1568617" cy="2316355"/>
          </a:xfrm>
          <a:prstGeom prst="rect">
            <a:avLst/>
          </a:prstGeom>
        </p:spPr>
        <p:txBody>
          <a:bodyPr wrap="square" lIns="91391" tIns="45696" rIns="91391" bIns="45696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</a:defRPr>
            </a:lvl1pPr>
          </a:lstStyle>
          <a:p>
            <a:r>
              <a:rPr lang="zh-CN" altLang="en-US" dirty="0">
                <a:sym typeface="Arial" panose="020B0604020202020204" pitchFamily="34" charset="0"/>
              </a:rPr>
              <a:t>输入文字，点击添加相关标题文字，修改文字内容，也可以直接复制你的内容到此。文字尽量控制在</a:t>
            </a:r>
            <a:r>
              <a:rPr lang="en-US" altLang="zh-CN" dirty="0">
                <a:sym typeface="Arial" panose="020B0604020202020204" pitchFamily="34" charset="0"/>
              </a:rPr>
              <a:t>200</a:t>
            </a:r>
            <a:r>
              <a:rPr lang="zh-CN" altLang="en-US" dirty="0">
                <a:sym typeface="Arial" panose="020B0604020202020204" pitchFamily="34" charset="0"/>
              </a:rPr>
              <a:t>字以内</a:t>
            </a:r>
            <a:endParaRPr lang="en-US" altLang="zh-CN" dirty="0">
              <a:sym typeface="Arial" panose="020B0604020202020204" pitchFamily="34" charset="0"/>
            </a:endParaRPr>
          </a:p>
        </p:txBody>
      </p:sp>
      <p:sp>
        <p:nvSpPr>
          <p:cNvPr id="42" name="文本框 12"/>
          <p:cNvSpPr txBox="1">
            <a:spLocks noChangeArrowheads="1"/>
          </p:cNvSpPr>
          <p:nvPr/>
        </p:nvSpPr>
        <p:spPr bwMode="auto">
          <a:xfrm>
            <a:off x="0" y="493728"/>
            <a:ext cx="2394786" cy="64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694" tIns="43347" rIns="86694" bIns="43347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9pPr>
          </a:lstStyle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34" name="TextBox 23"/>
          <p:cNvSpPr txBox="1"/>
          <p:nvPr/>
        </p:nvSpPr>
        <p:spPr>
          <a:xfrm>
            <a:off x="292689" y="41689"/>
            <a:ext cx="3072341" cy="618455"/>
          </a:xfrm>
          <a:prstGeom prst="rect">
            <a:avLst/>
          </a:prstGeom>
          <a:noFill/>
        </p:spPr>
        <p:txBody>
          <a:bodyPr wrap="square" lIns="86694" tIns="43347" rIns="86694" bIns="43347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300" dirty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rPr>
              <a:t>ADD THE TITLE WORDS</a:t>
            </a:r>
            <a:endParaRPr lang="en-GB" altLang="zh-CN" sz="2300" dirty="0">
              <a:solidFill>
                <a:schemeClr val="accent1"/>
              </a:solidFill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2633">
        <p14:pan/>
      </p:transition>
    </mc:Choice>
    <mc:Fallback xmlns="">
      <p:transition spd="slow" advTm="2633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 rot="16200000" flipH="1">
            <a:off x="3809986" y="3869128"/>
            <a:ext cx="4572034" cy="3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6476982" y="2154618"/>
            <a:ext cx="4944364" cy="4000528"/>
            <a:chOff x="4857752" y="1643056"/>
            <a:chExt cx="3708476" cy="3000396"/>
          </a:xfrm>
        </p:grpSpPr>
        <p:sp>
          <p:nvSpPr>
            <p:cNvPr id="16" name="Rectangle 15"/>
            <p:cNvSpPr/>
            <p:nvPr/>
          </p:nvSpPr>
          <p:spPr>
            <a:xfrm>
              <a:off x="4857752" y="2928940"/>
              <a:ext cx="3708476" cy="1714512"/>
            </a:xfrm>
            <a:prstGeom prst="rect">
              <a:avLst/>
            </a:prstGeom>
            <a:blipFill dpi="0" rotWithShape="1">
              <a:blip r:embed="rId3" cstate="print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7" name="Group 16"/>
            <p:cNvGrpSpPr/>
            <p:nvPr/>
          </p:nvGrpSpPr>
          <p:grpSpPr>
            <a:xfrm>
              <a:off x="4857752" y="1643056"/>
              <a:ext cx="3708476" cy="1153526"/>
              <a:chOff x="4857752" y="1643056"/>
              <a:chExt cx="3708476" cy="1153526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4857752" y="2000246"/>
                <a:ext cx="3708476" cy="796336"/>
              </a:xfrm>
              <a:prstGeom prst="rect">
                <a:avLst/>
              </a:prstGeom>
            </p:spPr>
            <p:txBody>
              <a:bodyPr wrap="square" lIns="91391" tIns="45696" rIns="91391" bIns="45696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Segoe UI Semilight" panose="020B0402040204020203" pitchFamily="34" charset="0"/>
                    <a:sym typeface="Arial" panose="020B0604020202020204" pitchFamily="34" charset="0"/>
                  </a:rPr>
                  <a:t>输入文字，添加相关标题，修改文字内容，也可以直接复制你的内容到此。输入文字，添加相关标题，修改文字内容，也可以直接复制你的内容到此。</a:t>
                </a: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4857752" y="1643056"/>
                <a:ext cx="1823961" cy="218876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r>
                  <a:rPr lang="zh-CN" altLang="en-US" sz="19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直接复制你的内容到此</a:t>
                </a:r>
              </a:p>
            </p:txBody>
          </p:sp>
        </p:grpSp>
      </p:grpSp>
      <p:grpSp>
        <p:nvGrpSpPr>
          <p:cNvPr id="17" name="Group 16"/>
          <p:cNvGrpSpPr/>
          <p:nvPr/>
        </p:nvGrpSpPr>
        <p:grpSpPr>
          <a:xfrm>
            <a:off x="838388" y="1583113"/>
            <a:ext cx="4873916" cy="4014552"/>
            <a:chOff x="628574" y="1214428"/>
            <a:chExt cx="3655639" cy="3010914"/>
          </a:xfrm>
        </p:grpSpPr>
        <p:sp>
          <p:nvSpPr>
            <p:cNvPr id="15" name="Rectangle 14"/>
            <p:cNvSpPr/>
            <p:nvPr/>
          </p:nvSpPr>
          <p:spPr>
            <a:xfrm>
              <a:off x="628575" y="1214428"/>
              <a:ext cx="3655638" cy="1714512"/>
            </a:xfrm>
            <a:prstGeom prst="rect">
              <a:avLst/>
            </a:prstGeom>
            <a:blipFill dpi="0" rotWithShape="1">
              <a:blip r:embed="rId4" cstate="print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8" name="Group 17"/>
            <p:cNvGrpSpPr/>
            <p:nvPr/>
          </p:nvGrpSpPr>
          <p:grpSpPr>
            <a:xfrm>
              <a:off x="628574" y="3071816"/>
              <a:ext cx="3655639" cy="1153526"/>
              <a:chOff x="628574" y="3071816"/>
              <a:chExt cx="3655639" cy="1153526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628575" y="3429006"/>
                <a:ext cx="3655638" cy="796336"/>
              </a:xfrm>
              <a:prstGeom prst="rect">
                <a:avLst/>
              </a:prstGeom>
            </p:spPr>
            <p:txBody>
              <a:bodyPr wrap="square" lIns="91391" tIns="45696" rIns="91391" bIns="45696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Segoe UI Semilight" panose="020B0402040204020203" pitchFamily="34" charset="0"/>
                    <a:sym typeface="Arial" panose="020B0604020202020204" pitchFamily="34" charset="0"/>
                  </a:rPr>
                  <a:t>输入文字，添加相关标题，修改文字内容，也可以直接复制你的内容到此。输入文字，添加相关标题，修改文字内容，也可以直接复制你的内容到此。</a:t>
                </a: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628574" y="3071816"/>
                <a:ext cx="1827524" cy="219291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r>
                  <a:rPr lang="zh-CN" altLang="en-US" sz="19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直接复制你的内容到此</a:t>
                </a:r>
              </a:p>
            </p:txBody>
          </p:sp>
        </p:grpSp>
      </p:grpSp>
      <p:sp>
        <p:nvSpPr>
          <p:cNvPr id="13" name="TextBox 23"/>
          <p:cNvSpPr txBox="1"/>
          <p:nvPr/>
        </p:nvSpPr>
        <p:spPr>
          <a:xfrm>
            <a:off x="292689" y="41689"/>
            <a:ext cx="3072341" cy="618455"/>
          </a:xfrm>
          <a:prstGeom prst="rect">
            <a:avLst/>
          </a:prstGeom>
          <a:noFill/>
        </p:spPr>
        <p:txBody>
          <a:bodyPr wrap="square" lIns="86694" tIns="43347" rIns="86694" bIns="43347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300" dirty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rPr>
              <a:t>ADD THE TITLE WORDS</a:t>
            </a:r>
            <a:endParaRPr lang="en-GB" altLang="zh-CN" sz="2300" dirty="0">
              <a:solidFill>
                <a:schemeClr val="accent1"/>
              </a:solidFill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1939">
        <p14:pan/>
      </p:transition>
    </mc:Choice>
    <mc:Fallback xmlns="">
      <p:transition spd="slow" advTm="1939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11"/>
          <p:cNvSpPr txBox="1"/>
          <p:nvPr/>
        </p:nvSpPr>
        <p:spPr>
          <a:xfrm>
            <a:off x="634775" y="298435"/>
            <a:ext cx="3824445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zh-CN" altLang="en-US" sz="4000" b="1" spc="300" dirty="0">
                <a:solidFill>
                  <a:srgbClr val="00AEB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r>
              <a:rPr lang="en-US" altLang="zh-CN" sz="4000" b="1" spc="300" dirty="0">
                <a:solidFill>
                  <a:srgbClr val="00AEB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/content</a:t>
            </a:r>
            <a:endParaRPr lang="zh-CN" altLang="en-US" sz="4000" b="1" spc="300" dirty="0">
              <a:solidFill>
                <a:srgbClr val="00AEB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35568" y="277169"/>
            <a:ext cx="210206" cy="70788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5624623" y="-10633"/>
            <a:ext cx="6645349" cy="6911164"/>
            <a:chOff x="5624623" y="-10633"/>
            <a:chExt cx="6645349" cy="6911164"/>
          </a:xfrm>
        </p:grpSpPr>
        <p:cxnSp>
          <p:nvCxnSpPr>
            <p:cNvPr id="9" name="直接连接符 8"/>
            <p:cNvCxnSpPr/>
            <p:nvPr/>
          </p:nvCxnSpPr>
          <p:spPr>
            <a:xfrm flipH="1">
              <a:off x="5624623" y="0"/>
              <a:ext cx="2020186" cy="6858000"/>
            </a:xfrm>
            <a:prstGeom prst="line">
              <a:avLst/>
            </a:prstGeom>
            <a:ln w="76200">
              <a:solidFill>
                <a:srgbClr val="007C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梯形 12"/>
            <p:cNvSpPr/>
            <p:nvPr/>
          </p:nvSpPr>
          <p:spPr>
            <a:xfrm>
              <a:off x="5656520" y="-10633"/>
              <a:ext cx="6613452" cy="6911164"/>
            </a:xfrm>
            <a:custGeom>
              <a:avLst/>
              <a:gdLst>
                <a:gd name="connsiteX0" fmla="*/ 0 w 6815470"/>
                <a:gd name="connsiteY0" fmla="*/ 6858000 h 6858000"/>
                <a:gd name="connsiteX1" fmla="*/ 1703868 w 6815470"/>
                <a:gd name="connsiteY1" fmla="*/ 0 h 6858000"/>
                <a:gd name="connsiteX2" fmla="*/ 5111603 w 6815470"/>
                <a:gd name="connsiteY2" fmla="*/ 0 h 6858000"/>
                <a:gd name="connsiteX3" fmla="*/ 6815470 w 6815470"/>
                <a:gd name="connsiteY3" fmla="*/ 6858000 h 6858000"/>
                <a:gd name="connsiteX4" fmla="*/ 0 w 6815470"/>
                <a:gd name="connsiteY4" fmla="*/ 6858000 h 6858000"/>
                <a:gd name="connsiteX0-1" fmla="*/ 0 w 7134447"/>
                <a:gd name="connsiteY0-2" fmla="*/ 6900531 h 6900531"/>
                <a:gd name="connsiteX1-3" fmla="*/ 2022845 w 7134447"/>
                <a:gd name="connsiteY1-4" fmla="*/ 0 h 6900531"/>
                <a:gd name="connsiteX2-5" fmla="*/ 5430580 w 7134447"/>
                <a:gd name="connsiteY2-6" fmla="*/ 0 h 6900531"/>
                <a:gd name="connsiteX3-7" fmla="*/ 7134447 w 7134447"/>
                <a:gd name="connsiteY3-8" fmla="*/ 6858000 h 6900531"/>
                <a:gd name="connsiteX4-9" fmla="*/ 0 w 7134447"/>
                <a:gd name="connsiteY4-10" fmla="*/ 6900531 h 6900531"/>
                <a:gd name="connsiteX0-11" fmla="*/ 0 w 7134447"/>
                <a:gd name="connsiteY0-12" fmla="*/ 6911164 h 6911164"/>
                <a:gd name="connsiteX1-13" fmla="*/ 2022845 w 7134447"/>
                <a:gd name="connsiteY1-14" fmla="*/ 10633 h 6911164"/>
                <a:gd name="connsiteX2-15" fmla="*/ 6536366 w 7134447"/>
                <a:gd name="connsiteY2-16" fmla="*/ 0 h 6911164"/>
                <a:gd name="connsiteX3-17" fmla="*/ 7134447 w 7134447"/>
                <a:gd name="connsiteY3-18" fmla="*/ 6868633 h 6911164"/>
                <a:gd name="connsiteX4-19" fmla="*/ 0 w 7134447"/>
                <a:gd name="connsiteY4-20" fmla="*/ 6911164 h 6911164"/>
                <a:gd name="connsiteX0-21" fmla="*/ 0 w 6613452"/>
                <a:gd name="connsiteY0-22" fmla="*/ 6911164 h 6911164"/>
                <a:gd name="connsiteX1-23" fmla="*/ 2022845 w 6613452"/>
                <a:gd name="connsiteY1-24" fmla="*/ 10633 h 6911164"/>
                <a:gd name="connsiteX2-25" fmla="*/ 6536366 w 6613452"/>
                <a:gd name="connsiteY2-26" fmla="*/ 0 h 6911164"/>
                <a:gd name="connsiteX3-27" fmla="*/ 6613452 w 6613452"/>
                <a:gd name="connsiteY3-28" fmla="*/ 6889898 h 6911164"/>
                <a:gd name="connsiteX4-29" fmla="*/ 0 w 6613452"/>
                <a:gd name="connsiteY4-30" fmla="*/ 6911164 h 691116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613452" h="6911164">
                  <a:moveTo>
                    <a:pt x="0" y="6911164"/>
                  </a:moveTo>
                  <a:lnTo>
                    <a:pt x="2022845" y="10633"/>
                  </a:lnTo>
                  <a:lnTo>
                    <a:pt x="6536366" y="0"/>
                  </a:lnTo>
                  <a:lnTo>
                    <a:pt x="6613452" y="6889898"/>
                  </a:lnTo>
                  <a:lnTo>
                    <a:pt x="0" y="6911164"/>
                  </a:lnTo>
                  <a:close/>
                </a:path>
              </a:pathLst>
            </a:custGeom>
            <a:solidFill>
              <a:srgbClr val="00AE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6802645" y="903752"/>
            <a:ext cx="863429" cy="863429"/>
            <a:chOff x="6802645" y="903752"/>
            <a:chExt cx="863429" cy="863429"/>
          </a:xfrm>
        </p:grpSpPr>
        <p:sp>
          <p:nvSpPr>
            <p:cNvPr id="12" name="椭圆 11"/>
            <p:cNvSpPr/>
            <p:nvPr/>
          </p:nvSpPr>
          <p:spPr>
            <a:xfrm>
              <a:off x="6802645" y="903752"/>
              <a:ext cx="863429" cy="863429"/>
            </a:xfrm>
            <a:prstGeom prst="ellipse">
              <a:avLst/>
            </a:prstGeom>
            <a:solidFill>
              <a:srgbClr val="00AEB9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文本框 11"/>
            <p:cNvSpPr txBox="1"/>
            <p:nvPr/>
          </p:nvSpPr>
          <p:spPr>
            <a:xfrm>
              <a:off x="6847313" y="1034688"/>
              <a:ext cx="816249" cy="63094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3500" b="1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35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6402830" y="2368860"/>
            <a:ext cx="863429" cy="863429"/>
            <a:chOff x="6402830" y="2368860"/>
            <a:chExt cx="863429" cy="863429"/>
          </a:xfrm>
        </p:grpSpPr>
        <p:sp>
          <p:nvSpPr>
            <p:cNvPr id="15" name="椭圆 14"/>
            <p:cNvSpPr/>
            <p:nvPr/>
          </p:nvSpPr>
          <p:spPr>
            <a:xfrm>
              <a:off x="6402830" y="2368860"/>
              <a:ext cx="863429" cy="863429"/>
            </a:xfrm>
            <a:prstGeom prst="ellipse">
              <a:avLst/>
            </a:prstGeom>
            <a:solidFill>
              <a:srgbClr val="00AEB9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文本框 11"/>
            <p:cNvSpPr txBox="1"/>
            <p:nvPr/>
          </p:nvSpPr>
          <p:spPr>
            <a:xfrm>
              <a:off x="6447685" y="2485103"/>
              <a:ext cx="816249" cy="63094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3500" b="1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35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5981748" y="3807805"/>
            <a:ext cx="863429" cy="863429"/>
            <a:chOff x="5981748" y="3807805"/>
            <a:chExt cx="863429" cy="863429"/>
          </a:xfrm>
        </p:grpSpPr>
        <p:sp>
          <p:nvSpPr>
            <p:cNvPr id="18" name="椭圆 17"/>
            <p:cNvSpPr/>
            <p:nvPr/>
          </p:nvSpPr>
          <p:spPr>
            <a:xfrm>
              <a:off x="5981748" y="3807805"/>
              <a:ext cx="863429" cy="863429"/>
            </a:xfrm>
            <a:prstGeom prst="ellipse">
              <a:avLst/>
            </a:prstGeom>
            <a:solidFill>
              <a:srgbClr val="00AEB9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文本框 11"/>
            <p:cNvSpPr txBox="1"/>
            <p:nvPr/>
          </p:nvSpPr>
          <p:spPr>
            <a:xfrm>
              <a:off x="6024280" y="3935401"/>
              <a:ext cx="816249" cy="63094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3500" b="1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35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5560666" y="5201621"/>
            <a:ext cx="863429" cy="863429"/>
            <a:chOff x="5560666" y="5201621"/>
            <a:chExt cx="863429" cy="863429"/>
          </a:xfrm>
        </p:grpSpPr>
        <p:sp>
          <p:nvSpPr>
            <p:cNvPr id="21" name="椭圆 20"/>
            <p:cNvSpPr/>
            <p:nvPr/>
          </p:nvSpPr>
          <p:spPr>
            <a:xfrm>
              <a:off x="5560666" y="5201621"/>
              <a:ext cx="863429" cy="863429"/>
            </a:xfrm>
            <a:prstGeom prst="ellipse">
              <a:avLst/>
            </a:prstGeom>
            <a:solidFill>
              <a:srgbClr val="00AEB9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文本框 11"/>
            <p:cNvSpPr txBox="1"/>
            <p:nvPr/>
          </p:nvSpPr>
          <p:spPr>
            <a:xfrm>
              <a:off x="5560666" y="5317864"/>
              <a:ext cx="816249" cy="63094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3500" b="1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  <a:endParaRPr lang="zh-CN" altLang="en-US" sz="35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3" name="文本框 12"/>
          <p:cNvSpPr txBox="1"/>
          <p:nvPr/>
        </p:nvSpPr>
        <p:spPr>
          <a:xfrm>
            <a:off x="7863486" y="1132898"/>
            <a:ext cx="3185487" cy="49244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2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单击输入目录标题一</a:t>
            </a:r>
            <a:endParaRPr lang="en-US" altLang="zh-CN" sz="2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12"/>
          <p:cNvSpPr txBox="1"/>
          <p:nvPr/>
        </p:nvSpPr>
        <p:spPr>
          <a:xfrm>
            <a:off x="7452359" y="2647111"/>
            <a:ext cx="3185487" cy="49244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2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单击输入目录标题一</a:t>
            </a:r>
            <a:endParaRPr lang="en-US" altLang="zh-CN" sz="2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12"/>
          <p:cNvSpPr txBox="1"/>
          <p:nvPr/>
        </p:nvSpPr>
        <p:spPr>
          <a:xfrm>
            <a:off x="7105030" y="4034732"/>
            <a:ext cx="3185487" cy="49244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2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单击输入目录标题一</a:t>
            </a:r>
            <a:endParaRPr lang="en-US" altLang="zh-CN" sz="2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文本框 12"/>
          <p:cNvSpPr txBox="1"/>
          <p:nvPr/>
        </p:nvSpPr>
        <p:spPr>
          <a:xfrm>
            <a:off x="6665068" y="5425586"/>
            <a:ext cx="3185487" cy="49244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2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单击输入目录标题一</a:t>
            </a:r>
            <a:endParaRPr lang="en-US" altLang="zh-CN" sz="2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7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41" y="1406762"/>
            <a:ext cx="5432825" cy="486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5233">
        <p14:pan dir="r"/>
      </p:transition>
    </mc:Choice>
    <mc:Fallback xmlns="">
      <p:transition spd="slow" advTm="523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23" grpId="0"/>
      <p:bldP spid="24" grpId="0"/>
      <p:bldP spid="25" grpId="0"/>
      <p:bldP spid="2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94"/>
          <p:cNvGrpSpPr/>
          <p:nvPr/>
        </p:nvGrpSpPr>
        <p:grpSpPr>
          <a:xfrm>
            <a:off x="2177856" y="1962059"/>
            <a:ext cx="530869" cy="530898"/>
            <a:chOff x="0" y="0"/>
            <a:chExt cx="1243363" cy="1243363"/>
          </a:xfrm>
        </p:grpSpPr>
        <p:sp>
          <p:nvSpPr>
            <p:cNvPr id="3" name="Shape 1290"/>
            <p:cNvSpPr/>
            <p:nvPr/>
          </p:nvSpPr>
          <p:spPr>
            <a:xfrm>
              <a:off x="0" y="0"/>
              <a:ext cx="1243364" cy="1243364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71430" tIns="71430" rIns="71430" bIns="7143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3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4" name="Group 1293"/>
            <p:cNvGrpSpPr/>
            <p:nvPr/>
          </p:nvGrpSpPr>
          <p:grpSpPr>
            <a:xfrm>
              <a:off x="374055" y="351222"/>
              <a:ext cx="495253" cy="540919"/>
              <a:chOff x="0" y="0"/>
              <a:chExt cx="495252" cy="540918"/>
            </a:xfrm>
          </p:grpSpPr>
          <p:sp>
            <p:nvSpPr>
              <p:cNvPr id="5" name="Shape 1291"/>
              <p:cNvSpPr/>
              <p:nvPr/>
            </p:nvSpPr>
            <p:spPr>
              <a:xfrm>
                <a:off x="107933" y="0"/>
                <a:ext cx="270131" cy="2701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164" y="18436"/>
                    </a:moveTo>
                    <a:cubicBezTo>
                      <a:pt x="5273" y="20546"/>
                      <a:pt x="7818" y="21600"/>
                      <a:pt x="10800" y="21600"/>
                    </a:cubicBezTo>
                    <a:cubicBezTo>
                      <a:pt x="13782" y="21600"/>
                      <a:pt x="16327" y="20546"/>
                      <a:pt x="18436" y="18436"/>
                    </a:cubicBezTo>
                    <a:cubicBezTo>
                      <a:pt x="20546" y="16327"/>
                      <a:pt x="21600" y="13782"/>
                      <a:pt x="21600" y="10800"/>
                    </a:cubicBezTo>
                    <a:cubicBezTo>
                      <a:pt x="21600" y="7818"/>
                      <a:pt x="20546" y="5273"/>
                      <a:pt x="18436" y="3164"/>
                    </a:cubicBezTo>
                    <a:cubicBezTo>
                      <a:pt x="16327" y="1054"/>
                      <a:pt x="13782" y="0"/>
                      <a:pt x="10800" y="0"/>
                    </a:cubicBezTo>
                    <a:cubicBezTo>
                      <a:pt x="7818" y="0"/>
                      <a:pt x="5273" y="1055"/>
                      <a:pt x="3164" y="3164"/>
                    </a:cubicBezTo>
                    <a:cubicBezTo>
                      <a:pt x="1055" y="5273"/>
                      <a:pt x="0" y="7818"/>
                      <a:pt x="0" y="10800"/>
                    </a:cubicBezTo>
                    <a:cubicBezTo>
                      <a:pt x="0" y="13782"/>
                      <a:pt x="1055" y="16327"/>
                      <a:pt x="3164" y="18436"/>
                    </a:cubicBezTo>
                    <a:cubicBezTo>
                      <a:pt x="3164" y="18436"/>
                      <a:pt x="3164" y="18436"/>
                      <a:pt x="3164" y="1843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2" tIns="53572" rIns="53572" bIns="53572" numCol="1" anchor="ctr">
                <a:noAutofit/>
              </a:bodyPr>
              <a:lstStyle/>
              <a:p>
                <a:pPr lvl="0">
                  <a:lnSpc>
                    <a:spcPct val="120000"/>
                  </a:lnSpc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 sz="43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" name="Shape 1292"/>
              <p:cNvSpPr/>
              <p:nvPr/>
            </p:nvSpPr>
            <p:spPr>
              <a:xfrm>
                <a:off x="0" y="248248"/>
                <a:ext cx="495253" cy="2926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332" y="9360"/>
                    </a:moveTo>
                    <a:cubicBezTo>
                      <a:pt x="21225" y="8347"/>
                      <a:pt x="21089" y="7408"/>
                      <a:pt x="20925" y="6543"/>
                    </a:cubicBezTo>
                    <a:cubicBezTo>
                      <a:pt x="20761" y="5678"/>
                      <a:pt x="20542" y="4834"/>
                      <a:pt x="20266" y="4011"/>
                    </a:cubicBezTo>
                    <a:cubicBezTo>
                      <a:pt x="19989" y="3190"/>
                      <a:pt x="19673" y="2489"/>
                      <a:pt x="19314" y="1909"/>
                    </a:cubicBezTo>
                    <a:cubicBezTo>
                      <a:pt x="18957" y="1329"/>
                      <a:pt x="18519" y="867"/>
                      <a:pt x="18002" y="520"/>
                    </a:cubicBezTo>
                    <a:cubicBezTo>
                      <a:pt x="17487" y="175"/>
                      <a:pt x="16916" y="0"/>
                      <a:pt x="16292" y="0"/>
                    </a:cubicBezTo>
                    <a:cubicBezTo>
                      <a:pt x="16190" y="0"/>
                      <a:pt x="15970" y="187"/>
                      <a:pt x="15632" y="559"/>
                    </a:cubicBezTo>
                    <a:cubicBezTo>
                      <a:pt x="15295" y="931"/>
                      <a:pt x="14922" y="1348"/>
                      <a:pt x="14512" y="1805"/>
                    </a:cubicBezTo>
                    <a:cubicBezTo>
                      <a:pt x="14103" y="2264"/>
                      <a:pt x="13557" y="2680"/>
                      <a:pt x="12871" y="3051"/>
                    </a:cubicBezTo>
                    <a:cubicBezTo>
                      <a:pt x="12185" y="3423"/>
                      <a:pt x="11496" y="3610"/>
                      <a:pt x="10800" y="3610"/>
                    </a:cubicBezTo>
                    <a:cubicBezTo>
                      <a:pt x="10104" y="3610"/>
                      <a:pt x="9414" y="3423"/>
                      <a:pt x="8729" y="3051"/>
                    </a:cubicBezTo>
                    <a:cubicBezTo>
                      <a:pt x="8043" y="2680"/>
                      <a:pt x="7496" y="2264"/>
                      <a:pt x="7087" y="1805"/>
                    </a:cubicBezTo>
                    <a:cubicBezTo>
                      <a:pt x="6678" y="1348"/>
                      <a:pt x="6304" y="931"/>
                      <a:pt x="5967" y="559"/>
                    </a:cubicBezTo>
                    <a:cubicBezTo>
                      <a:pt x="5630" y="187"/>
                      <a:pt x="5410" y="0"/>
                      <a:pt x="5308" y="0"/>
                    </a:cubicBezTo>
                    <a:cubicBezTo>
                      <a:pt x="4684" y="0"/>
                      <a:pt x="4113" y="175"/>
                      <a:pt x="3597" y="520"/>
                    </a:cubicBezTo>
                    <a:cubicBezTo>
                      <a:pt x="3081" y="867"/>
                      <a:pt x="2643" y="1329"/>
                      <a:pt x="2286" y="1909"/>
                    </a:cubicBezTo>
                    <a:cubicBezTo>
                      <a:pt x="1927" y="2488"/>
                      <a:pt x="1611" y="3190"/>
                      <a:pt x="1334" y="4011"/>
                    </a:cubicBezTo>
                    <a:cubicBezTo>
                      <a:pt x="1058" y="4834"/>
                      <a:pt x="839" y="5678"/>
                      <a:pt x="675" y="6543"/>
                    </a:cubicBezTo>
                    <a:cubicBezTo>
                      <a:pt x="511" y="7408"/>
                      <a:pt x="375" y="8347"/>
                      <a:pt x="268" y="9360"/>
                    </a:cubicBezTo>
                    <a:cubicBezTo>
                      <a:pt x="161" y="10371"/>
                      <a:pt x="89" y="11314"/>
                      <a:pt x="53" y="12189"/>
                    </a:cubicBezTo>
                    <a:cubicBezTo>
                      <a:pt x="17" y="13063"/>
                      <a:pt x="0" y="13959"/>
                      <a:pt x="0" y="14877"/>
                    </a:cubicBezTo>
                    <a:cubicBezTo>
                      <a:pt x="0" y="16953"/>
                      <a:pt x="372" y="18593"/>
                      <a:pt x="1119" y="19795"/>
                    </a:cubicBezTo>
                    <a:cubicBezTo>
                      <a:pt x="1866" y="20998"/>
                      <a:pt x="2858" y="21600"/>
                      <a:pt x="4096" y="21600"/>
                    </a:cubicBezTo>
                    <a:lnTo>
                      <a:pt x="17504" y="21600"/>
                    </a:lnTo>
                    <a:cubicBezTo>
                      <a:pt x="18741" y="21600"/>
                      <a:pt x="19734" y="20998"/>
                      <a:pt x="20480" y="19795"/>
                    </a:cubicBezTo>
                    <a:cubicBezTo>
                      <a:pt x="21227" y="18593"/>
                      <a:pt x="21600" y="16953"/>
                      <a:pt x="21600" y="14877"/>
                    </a:cubicBezTo>
                    <a:cubicBezTo>
                      <a:pt x="21600" y="13959"/>
                      <a:pt x="21582" y="13063"/>
                      <a:pt x="21547" y="12189"/>
                    </a:cubicBezTo>
                    <a:cubicBezTo>
                      <a:pt x="21511" y="11314"/>
                      <a:pt x="21439" y="10371"/>
                      <a:pt x="21332" y="9360"/>
                    </a:cubicBezTo>
                    <a:cubicBezTo>
                      <a:pt x="21332" y="9360"/>
                      <a:pt x="21332" y="9360"/>
                      <a:pt x="21332" y="936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2" tIns="53572" rIns="53572" bIns="53572" numCol="1" anchor="ctr">
                <a:noAutofit/>
              </a:bodyPr>
              <a:lstStyle/>
              <a:p>
                <a:pPr lvl="0">
                  <a:lnSpc>
                    <a:spcPct val="120000"/>
                  </a:lnSpc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 sz="43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7" name="Shape 1319"/>
          <p:cNvSpPr/>
          <p:nvPr/>
        </p:nvSpPr>
        <p:spPr>
          <a:xfrm flipV="1">
            <a:off x="2707154" y="2226557"/>
            <a:ext cx="1310979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  <a:tailEnd type="triangle"/>
          </a:ln>
        </p:spPr>
        <p:txBody>
          <a:bodyPr lIns="50792" tIns="50792" rIns="50792" bIns="50792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3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Shape 1320"/>
          <p:cNvSpPr/>
          <p:nvPr/>
        </p:nvSpPr>
        <p:spPr>
          <a:xfrm flipV="1">
            <a:off x="4810824" y="2226557"/>
            <a:ext cx="1310979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  <a:tailEnd type="triangle"/>
          </a:ln>
        </p:spPr>
        <p:txBody>
          <a:bodyPr lIns="50792" tIns="50792" rIns="50792" bIns="50792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3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Shape 1321"/>
          <p:cNvSpPr/>
          <p:nvPr/>
        </p:nvSpPr>
        <p:spPr>
          <a:xfrm flipV="1">
            <a:off x="6914497" y="2226557"/>
            <a:ext cx="1310979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  <a:tailEnd type="triangle"/>
          </a:ln>
        </p:spPr>
        <p:txBody>
          <a:bodyPr lIns="50792" tIns="50792" rIns="50792" bIns="50792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3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Shape 1322"/>
          <p:cNvSpPr/>
          <p:nvPr/>
        </p:nvSpPr>
        <p:spPr>
          <a:xfrm flipH="1">
            <a:off x="2972118" y="4508877"/>
            <a:ext cx="1310979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  <a:tailEnd type="triangle"/>
          </a:ln>
        </p:spPr>
        <p:txBody>
          <a:bodyPr lIns="50792" tIns="50792" rIns="50792" bIns="50792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3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Shape 1323"/>
          <p:cNvSpPr/>
          <p:nvPr/>
        </p:nvSpPr>
        <p:spPr>
          <a:xfrm flipH="1">
            <a:off x="5075788" y="4508877"/>
            <a:ext cx="1310979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  <a:tailEnd type="triangle"/>
          </a:ln>
        </p:spPr>
        <p:txBody>
          <a:bodyPr lIns="50792" tIns="50792" rIns="50792" bIns="50792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3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Shape 1324"/>
          <p:cNvSpPr/>
          <p:nvPr/>
        </p:nvSpPr>
        <p:spPr>
          <a:xfrm flipH="1">
            <a:off x="7179459" y="4508877"/>
            <a:ext cx="1309411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  <a:tailEnd type="triangle"/>
          </a:ln>
        </p:spPr>
        <p:txBody>
          <a:bodyPr lIns="50792" tIns="50792" rIns="50792" bIns="50792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3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Shape 1325"/>
          <p:cNvSpPr/>
          <p:nvPr/>
        </p:nvSpPr>
        <p:spPr>
          <a:xfrm flipV="1">
            <a:off x="9017425" y="2226557"/>
            <a:ext cx="160887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</a:ln>
        </p:spPr>
        <p:txBody>
          <a:bodyPr lIns="50792" tIns="50792" rIns="50792" bIns="50792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3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Shape 1326"/>
          <p:cNvSpPr/>
          <p:nvPr/>
        </p:nvSpPr>
        <p:spPr>
          <a:xfrm>
            <a:off x="10625174" y="2236568"/>
            <a:ext cx="0" cy="2277735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</a:ln>
        </p:spPr>
        <p:txBody>
          <a:bodyPr lIns="50792" tIns="50792" rIns="50792" bIns="50792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3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Shape 1327"/>
          <p:cNvSpPr/>
          <p:nvPr/>
        </p:nvSpPr>
        <p:spPr>
          <a:xfrm flipH="1">
            <a:off x="9283131" y="4508877"/>
            <a:ext cx="134226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  <a:tailEnd type="triangle"/>
          </a:ln>
        </p:spPr>
        <p:txBody>
          <a:bodyPr lIns="50792" tIns="50792" rIns="50792" bIns="50792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3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Shape 1328"/>
          <p:cNvSpPr/>
          <p:nvPr/>
        </p:nvSpPr>
        <p:spPr>
          <a:xfrm flipH="1">
            <a:off x="1517517" y="4508877"/>
            <a:ext cx="665801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</a:ln>
        </p:spPr>
        <p:txBody>
          <a:bodyPr lIns="50792" tIns="50792" rIns="50792" bIns="50792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3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Shape 1329"/>
          <p:cNvSpPr/>
          <p:nvPr/>
        </p:nvSpPr>
        <p:spPr>
          <a:xfrm flipV="1">
            <a:off x="1519876" y="2226559"/>
            <a:ext cx="0" cy="2287744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</a:ln>
        </p:spPr>
        <p:txBody>
          <a:bodyPr lIns="50792" tIns="50792" rIns="50792" bIns="50792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3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Shape 1330"/>
          <p:cNvSpPr/>
          <p:nvPr/>
        </p:nvSpPr>
        <p:spPr>
          <a:xfrm>
            <a:off x="1514178" y="2226557"/>
            <a:ext cx="40028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  <a:tailEnd type="triangle"/>
          </a:ln>
        </p:spPr>
        <p:txBody>
          <a:bodyPr lIns="50792" tIns="50792" rIns="50792" bIns="50792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3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9" name="Group 1335"/>
          <p:cNvGrpSpPr/>
          <p:nvPr/>
        </p:nvGrpSpPr>
        <p:grpSpPr>
          <a:xfrm>
            <a:off x="4281526" y="1962059"/>
            <a:ext cx="530869" cy="530898"/>
            <a:chOff x="0" y="0"/>
            <a:chExt cx="1243363" cy="1243363"/>
          </a:xfrm>
        </p:grpSpPr>
        <p:sp>
          <p:nvSpPr>
            <p:cNvPr id="20" name="Shape 1331"/>
            <p:cNvSpPr/>
            <p:nvPr/>
          </p:nvSpPr>
          <p:spPr>
            <a:xfrm>
              <a:off x="0" y="0"/>
              <a:ext cx="1243364" cy="1243364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71430" tIns="71430" rIns="71430" bIns="7143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3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21" name="Group 1334"/>
            <p:cNvGrpSpPr/>
            <p:nvPr/>
          </p:nvGrpSpPr>
          <p:grpSpPr>
            <a:xfrm>
              <a:off x="452618" y="384509"/>
              <a:ext cx="335923" cy="474346"/>
              <a:chOff x="0" y="0"/>
              <a:chExt cx="335921" cy="474344"/>
            </a:xfrm>
          </p:grpSpPr>
          <p:sp>
            <p:nvSpPr>
              <p:cNvPr id="22" name="Shape 1332"/>
              <p:cNvSpPr/>
              <p:nvPr/>
            </p:nvSpPr>
            <p:spPr>
              <a:xfrm>
                <a:off x="0" y="42435"/>
                <a:ext cx="335922" cy="4319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441" y="0"/>
                    </a:moveTo>
                    <a:lnTo>
                      <a:pt x="17589" y="3600"/>
                    </a:lnTo>
                    <a:lnTo>
                      <a:pt x="4011" y="3600"/>
                    </a:lnTo>
                    <a:lnTo>
                      <a:pt x="2159" y="0"/>
                    </a:lnTo>
                    <a:cubicBezTo>
                      <a:pt x="972" y="0"/>
                      <a:pt x="0" y="756"/>
                      <a:pt x="0" y="1679"/>
                    </a:cubicBezTo>
                    <a:lnTo>
                      <a:pt x="0" y="19921"/>
                    </a:lnTo>
                    <a:cubicBezTo>
                      <a:pt x="0" y="20844"/>
                      <a:pt x="972" y="21600"/>
                      <a:pt x="2159" y="21600"/>
                    </a:cubicBezTo>
                    <a:lnTo>
                      <a:pt x="19441" y="21600"/>
                    </a:lnTo>
                    <a:cubicBezTo>
                      <a:pt x="20628" y="21600"/>
                      <a:pt x="21600" y="20844"/>
                      <a:pt x="21600" y="19921"/>
                    </a:cubicBezTo>
                    <a:lnTo>
                      <a:pt x="21600" y="1679"/>
                    </a:lnTo>
                    <a:cubicBezTo>
                      <a:pt x="21600" y="756"/>
                      <a:pt x="20628" y="0"/>
                      <a:pt x="1944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2" tIns="53572" rIns="53572" bIns="53572" numCol="1" anchor="ctr">
                <a:noAutofit/>
              </a:bodyPr>
              <a:lstStyle/>
              <a:p>
                <a:pPr lvl="0">
                  <a:lnSpc>
                    <a:spcPct val="120000"/>
                  </a:lnSpc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 sz="43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3" name="Shape 1333"/>
              <p:cNvSpPr/>
              <p:nvPr/>
            </p:nvSpPr>
            <p:spPr>
              <a:xfrm>
                <a:off x="59175" y="0"/>
                <a:ext cx="215954" cy="959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441" y="21600"/>
                    </a:moveTo>
                    <a:lnTo>
                      <a:pt x="21600" y="10800"/>
                    </a:lnTo>
                    <a:lnTo>
                      <a:pt x="16369" y="10800"/>
                    </a:lnTo>
                    <a:lnTo>
                      <a:pt x="14641" y="0"/>
                    </a:lnTo>
                    <a:lnTo>
                      <a:pt x="6959" y="0"/>
                    </a:lnTo>
                    <a:lnTo>
                      <a:pt x="5231" y="10800"/>
                    </a:lnTo>
                    <a:lnTo>
                      <a:pt x="0" y="10800"/>
                    </a:lnTo>
                    <a:lnTo>
                      <a:pt x="2159" y="21600"/>
                    </a:lnTo>
                    <a:cubicBezTo>
                      <a:pt x="2159" y="21600"/>
                      <a:pt x="19441" y="21600"/>
                      <a:pt x="19441" y="216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2" tIns="53572" rIns="53572" bIns="53572" numCol="1" anchor="ctr">
                <a:noAutofit/>
              </a:bodyPr>
              <a:lstStyle/>
              <a:p>
                <a:pPr lvl="0">
                  <a:lnSpc>
                    <a:spcPct val="120000"/>
                  </a:lnSpc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 sz="43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24" name="Group 1338"/>
          <p:cNvGrpSpPr/>
          <p:nvPr/>
        </p:nvGrpSpPr>
        <p:grpSpPr>
          <a:xfrm>
            <a:off x="6385197" y="1962059"/>
            <a:ext cx="530869" cy="530898"/>
            <a:chOff x="0" y="0"/>
            <a:chExt cx="1243363" cy="1243363"/>
          </a:xfrm>
        </p:grpSpPr>
        <p:sp>
          <p:nvSpPr>
            <p:cNvPr id="25" name="Shape 1336"/>
            <p:cNvSpPr/>
            <p:nvPr/>
          </p:nvSpPr>
          <p:spPr>
            <a:xfrm>
              <a:off x="0" y="0"/>
              <a:ext cx="1243364" cy="1243364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71430" tIns="71430" rIns="71430" bIns="7143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3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Shape 1337"/>
            <p:cNvSpPr/>
            <p:nvPr/>
          </p:nvSpPr>
          <p:spPr>
            <a:xfrm>
              <a:off x="384508" y="384509"/>
              <a:ext cx="474347" cy="474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4" h="20814" extrusionOk="0">
                  <a:moveTo>
                    <a:pt x="16063" y="4751"/>
                  </a:moveTo>
                  <a:cubicBezTo>
                    <a:pt x="14562" y="3251"/>
                    <a:pt x="14186" y="1270"/>
                    <a:pt x="14318" y="1137"/>
                  </a:cubicBezTo>
                  <a:cubicBezTo>
                    <a:pt x="14452" y="1003"/>
                    <a:pt x="16354" y="1458"/>
                    <a:pt x="17856" y="2959"/>
                  </a:cubicBezTo>
                  <a:cubicBezTo>
                    <a:pt x="19356" y="4460"/>
                    <a:pt x="19807" y="6366"/>
                    <a:pt x="19677" y="6496"/>
                  </a:cubicBezTo>
                  <a:cubicBezTo>
                    <a:pt x="19548" y="6625"/>
                    <a:pt x="17564" y="6252"/>
                    <a:pt x="16063" y="4751"/>
                  </a:cubicBezTo>
                  <a:close/>
                  <a:moveTo>
                    <a:pt x="8257" y="11610"/>
                  </a:moveTo>
                  <a:cubicBezTo>
                    <a:pt x="7827" y="11179"/>
                    <a:pt x="7967" y="10342"/>
                    <a:pt x="8569" y="9739"/>
                  </a:cubicBezTo>
                  <a:cubicBezTo>
                    <a:pt x="9172" y="9137"/>
                    <a:pt x="10009" y="8997"/>
                    <a:pt x="10440" y="9428"/>
                  </a:cubicBezTo>
                  <a:cubicBezTo>
                    <a:pt x="10869" y="9858"/>
                    <a:pt x="10730" y="10696"/>
                    <a:pt x="10128" y="11298"/>
                  </a:cubicBezTo>
                  <a:cubicBezTo>
                    <a:pt x="9526" y="11900"/>
                    <a:pt x="8687" y="12040"/>
                    <a:pt x="8257" y="11610"/>
                  </a:cubicBezTo>
                  <a:close/>
                  <a:moveTo>
                    <a:pt x="18634" y="2180"/>
                  </a:moveTo>
                  <a:cubicBezTo>
                    <a:pt x="16698" y="243"/>
                    <a:pt x="14265" y="-466"/>
                    <a:pt x="13491" y="308"/>
                  </a:cubicBezTo>
                  <a:lnTo>
                    <a:pt x="10372" y="3426"/>
                  </a:lnTo>
                  <a:cubicBezTo>
                    <a:pt x="9900" y="3899"/>
                    <a:pt x="9488" y="5482"/>
                    <a:pt x="9676" y="7085"/>
                  </a:cubicBezTo>
                  <a:lnTo>
                    <a:pt x="240" y="16521"/>
                  </a:lnTo>
                  <a:cubicBezTo>
                    <a:pt x="-320" y="17081"/>
                    <a:pt x="134" y="18442"/>
                    <a:pt x="1253" y="19561"/>
                  </a:cubicBezTo>
                  <a:cubicBezTo>
                    <a:pt x="2373" y="20681"/>
                    <a:pt x="3733" y="21134"/>
                    <a:pt x="4293" y="20574"/>
                  </a:cubicBezTo>
                  <a:lnTo>
                    <a:pt x="13729" y="11138"/>
                  </a:lnTo>
                  <a:cubicBezTo>
                    <a:pt x="15332" y="11327"/>
                    <a:pt x="16915" y="10914"/>
                    <a:pt x="17388" y="10442"/>
                  </a:cubicBezTo>
                  <a:lnTo>
                    <a:pt x="20506" y="7324"/>
                  </a:lnTo>
                  <a:cubicBezTo>
                    <a:pt x="21280" y="6549"/>
                    <a:pt x="20573" y="4116"/>
                    <a:pt x="18634" y="218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3572" tIns="53572" rIns="53572" bIns="53572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3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7" name="Group 1341"/>
          <p:cNvGrpSpPr/>
          <p:nvPr/>
        </p:nvGrpSpPr>
        <p:grpSpPr>
          <a:xfrm>
            <a:off x="8488869" y="1962059"/>
            <a:ext cx="530869" cy="530898"/>
            <a:chOff x="0" y="0"/>
            <a:chExt cx="1243363" cy="1243363"/>
          </a:xfrm>
        </p:grpSpPr>
        <p:sp>
          <p:nvSpPr>
            <p:cNvPr id="28" name="Shape 1339"/>
            <p:cNvSpPr/>
            <p:nvPr/>
          </p:nvSpPr>
          <p:spPr>
            <a:xfrm>
              <a:off x="0" y="0"/>
              <a:ext cx="1243364" cy="1243364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71430" tIns="71430" rIns="71430" bIns="7143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3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Shape 1340"/>
            <p:cNvSpPr/>
            <p:nvPr/>
          </p:nvSpPr>
          <p:spPr>
            <a:xfrm>
              <a:off x="383421" y="384509"/>
              <a:ext cx="474315" cy="474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8" h="21320" extrusionOk="0">
                  <a:moveTo>
                    <a:pt x="6122" y="19157"/>
                  </a:moveTo>
                  <a:lnTo>
                    <a:pt x="3902" y="19634"/>
                  </a:lnTo>
                  <a:cubicBezTo>
                    <a:pt x="3688" y="19233"/>
                    <a:pt x="3431" y="18833"/>
                    <a:pt x="2957" y="18361"/>
                  </a:cubicBezTo>
                  <a:cubicBezTo>
                    <a:pt x="2486" y="17889"/>
                    <a:pt x="2085" y="17631"/>
                    <a:pt x="1685" y="17417"/>
                  </a:cubicBezTo>
                  <a:lnTo>
                    <a:pt x="2162" y="15198"/>
                  </a:lnTo>
                  <a:lnTo>
                    <a:pt x="2804" y="14556"/>
                  </a:lnTo>
                  <a:cubicBezTo>
                    <a:pt x="2804" y="14556"/>
                    <a:pt x="4012" y="14580"/>
                    <a:pt x="5374" y="15944"/>
                  </a:cubicBezTo>
                  <a:cubicBezTo>
                    <a:pt x="6737" y="17307"/>
                    <a:pt x="6762" y="18516"/>
                    <a:pt x="6762" y="18516"/>
                  </a:cubicBezTo>
                  <a:cubicBezTo>
                    <a:pt x="6762" y="18516"/>
                    <a:pt x="6122" y="19157"/>
                    <a:pt x="6122" y="19157"/>
                  </a:cubicBezTo>
                  <a:close/>
                  <a:moveTo>
                    <a:pt x="19625" y="1692"/>
                  </a:moveTo>
                  <a:cubicBezTo>
                    <a:pt x="17654" y="-280"/>
                    <a:pt x="16174" y="15"/>
                    <a:pt x="16174" y="15"/>
                  </a:cubicBezTo>
                  <a:lnTo>
                    <a:pt x="9270" y="6920"/>
                  </a:lnTo>
                  <a:lnTo>
                    <a:pt x="1379" y="14810"/>
                  </a:lnTo>
                  <a:lnTo>
                    <a:pt x="0" y="21320"/>
                  </a:lnTo>
                  <a:lnTo>
                    <a:pt x="6508" y="19939"/>
                  </a:lnTo>
                  <a:lnTo>
                    <a:pt x="14399" y="12048"/>
                  </a:lnTo>
                  <a:lnTo>
                    <a:pt x="21302" y="5145"/>
                  </a:lnTo>
                  <a:cubicBezTo>
                    <a:pt x="21302" y="5145"/>
                    <a:pt x="21600" y="3665"/>
                    <a:pt x="19625" y="169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3572" tIns="53572" rIns="53572" bIns="53572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3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0" name="Group 1344"/>
          <p:cNvGrpSpPr/>
          <p:nvPr/>
        </p:nvGrpSpPr>
        <p:grpSpPr>
          <a:xfrm>
            <a:off x="8488869" y="4243194"/>
            <a:ext cx="530869" cy="530898"/>
            <a:chOff x="0" y="0"/>
            <a:chExt cx="1243363" cy="1243363"/>
          </a:xfrm>
        </p:grpSpPr>
        <p:sp>
          <p:nvSpPr>
            <p:cNvPr id="31" name="Shape 1342"/>
            <p:cNvSpPr/>
            <p:nvPr/>
          </p:nvSpPr>
          <p:spPr>
            <a:xfrm>
              <a:off x="0" y="0"/>
              <a:ext cx="1243364" cy="1243364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71430" tIns="71430" rIns="71430" bIns="7143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3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" name="Shape 1343"/>
            <p:cNvSpPr/>
            <p:nvPr/>
          </p:nvSpPr>
          <p:spPr>
            <a:xfrm>
              <a:off x="431257" y="349682"/>
              <a:ext cx="378644" cy="5409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7" h="21276" extrusionOk="0">
                  <a:moveTo>
                    <a:pt x="1877" y="21023"/>
                  </a:moveTo>
                  <a:cubicBezTo>
                    <a:pt x="2335" y="19958"/>
                    <a:pt x="3030" y="18458"/>
                    <a:pt x="3960" y="16288"/>
                  </a:cubicBezTo>
                  <a:cubicBezTo>
                    <a:pt x="8011" y="15823"/>
                    <a:pt x="9689" y="16658"/>
                    <a:pt x="12261" y="13325"/>
                  </a:cubicBezTo>
                  <a:cubicBezTo>
                    <a:pt x="10172" y="13789"/>
                    <a:pt x="7654" y="12465"/>
                    <a:pt x="7789" y="11892"/>
                  </a:cubicBezTo>
                  <a:cubicBezTo>
                    <a:pt x="7924" y="11318"/>
                    <a:pt x="13647" y="12306"/>
                    <a:pt x="17393" y="8447"/>
                  </a:cubicBezTo>
                  <a:cubicBezTo>
                    <a:pt x="12670" y="9202"/>
                    <a:pt x="11160" y="7540"/>
                    <a:pt x="11769" y="7289"/>
                  </a:cubicBezTo>
                  <a:cubicBezTo>
                    <a:pt x="13175" y="6708"/>
                    <a:pt x="17348" y="7048"/>
                    <a:pt x="19572" y="5477"/>
                  </a:cubicBezTo>
                  <a:cubicBezTo>
                    <a:pt x="20719" y="4669"/>
                    <a:pt x="21256" y="2702"/>
                    <a:pt x="20789" y="2000"/>
                  </a:cubicBezTo>
                  <a:cubicBezTo>
                    <a:pt x="20229" y="1153"/>
                    <a:pt x="16813" y="-111"/>
                    <a:pt x="14931" y="7"/>
                  </a:cubicBezTo>
                  <a:cubicBezTo>
                    <a:pt x="13047" y="126"/>
                    <a:pt x="10093" y="5208"/>
                    <a:pt x="9217" y="5168"/>
                  </a:cubicBezTo>
                  <a:cubicBezTo>
                    <a:pt x="8341" y="5128"/>
                    <a:pt x="8166" y="2892"/>
                    <a:pt x="9694" y="813"/>
                  </a:cubicBezTo>
                  <a:cubicBezTo>
                    <a:pt x="8081" y="1330"/>
                    <a:pt x="5127" y="2940"/>
                    <a:pt x="4200" y="4315"/>
                  </a:cubicBezTo>
                  <a:cubicBezTo>
                    <a:pt x="2475" y="6874"/>
                    <a:pt x="4362" y="12744"/>
                    <a:pt x="3757" y="12953"/>
                  </a:cubicBezTo>
                  <a:cubicBezTo>
                    <a:pt x="3151" y="13163"/>
                    <a:pt x="1114" y="10259"/>
                    <a:pt x="505" y="8944"/>
                  </a:cubicBezTo>
                  <a:cubicBezTo>
                    <a:pt x="-324" y="10961"/>
                    <a:pt x="-344" y="12982"/>
                    <a:pt x="2082" y="15667"/>
                  </a:cubicBezTo>
                  <a:cubicBezTo>
                    <a:pt x="1167" y="17429"/>
                    <a:pt x="667" y="19457"/>
                    <a:pt x="592" y="20487"/>
                  </a:cubicBezTo>
                  <a:cubicBezTo>
                    <a:pt x="557" y="21312"/>
                    <a:pt x="1675" y="21489"/>
                    <a:pt x="1877" y="21023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3572" tIns="53572" rIns="53572" bIns="53572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3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3" name="Group 1347"/>
          <p:cNvGrpSpPr/>
          <p:nvPr/>
        </p:nvGrpSpPr>
        <p:grpSpPr>
          <a:xfrm>
            <a:off x="6385197" y="4243194"/>
            <a:ext cx="530869" cy="530898"/>
            <a:chOff x="0" y="0"/>
            <a:chExt cx="1243363" cy="1243363"/>
          </a:xfrm>
        </p:grpSpPr>
        <p:sp>
          <p:nvSpPr>
            <p:cNvPr id="34" name="Shape 1345"/>
            <p:cNvSpPr/>
            <p:nvPr/>
          </p:nvSpPr>
          <p:spPr>
            <a:xfrm>
              <a:off x="0" y="0"/>
              <a:ext cx="1243364" cy="1243364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71430" tIns="71430" rIns="71430" bIns="7143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3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Shape 1346"/>
            <p:cNvSpPr/>
            <p:nvPr/>
          </p:nvSpPr>
          <p:spPr>
            <a:xfrm>
              <a:off x="351222" y="372464"/>
              <a:ext cx="540919" cy="540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5" h="21474" extrusionOk="0">
                  <a:moveTo>
                    <a:pt x="2578" y="8409"/>
                  </a:moveTo>
                  <a:cubicBezTo>
                    <a:pt x="2578" y="5193"/>
                    <a:pt x="5174" y="2587"/>
                    <a:pt x="8376" y="2587"/>
                  </a:cubicBezTo>
                  <a:cubicBezTo>
                    <a:pt x="11580" y="2587"/>
                    <a:pt x="14435" y="5451"/>
                    <a:pt x="14435" y="8666"/>
                  </a:cubicBezTo>
                  <a:cubicBezTo>
                    <a:pt x="14435" y="11882"/>
                    <a:pt x="11838" y="14488"/>
                    <a:pt x="8635" y="14488"/>
                  </a:cubicBezTo>
                  <a:cubicBezTo>
                    <a:pt x="5431" y="14488"/>
                    <a:pt x="2578" y="11624"/>
                    <a:pt x="2578" y="8409"/>
                  </a:cubicBezTo>
                  <a:close/>
                  <a:moveTo>
                    <a:pt x="20914" y="18167"/>
                  </a:moveTo>
                  <a:lnTo>
                    <a:pt x="15797" y="13032"/>
                  </a:lnTo>
                  <a:cubicBezTo>
                    <a:pt x="16568" y="11759"/>
                    <a:pt x="17013" y="10265"/>
                    <a:pt x="17013" y="8666"/>
                  </a:cubicBezTo>
                  <a:cubicBezTo>
                    <a:pt x="17013" y="4023"/>
                    <a:pt x="13004" y="0"/>
                    <a:pt x="8376" y="0"/>
                  </a:cubicBezTo>
                  <a:cubicBezTo>
                    <a:pt x="3750" y="0"/>
                    <a:pt x="0" y="3765"/>
                    <a:pt x="0" y="8409"/>
                  </a:cubicBezTo>
                  <a:cubicBezTo>
                    <a:pt x="0" y="13052"/>
                    <a:pt x="4008" y="17075"/>
                    <a:pt x="8635" y="17075"/>
                  </a:cubicBezTo>
                  <a:cubicBezTo>
                    <a:pt x="10173" y="17075"/>
                    <a:pt x="11614" y="16657"/>
                    <a:pt x="12852" y="15931"/>
                  </a:cubicBezTo>
                  <a:lnTo>
                    <a:pt x="17996" y="21094"/>
                  </a:lnTo>
                  <a:cubicBezTo>
                    <a:pt x="18500" y="21600"/>
                    <a:pt x="19317" y="21600"/>
                    <a:pt x="19819" y="21094"/>
                  </a:cubicBezTo>
                  <a:lnTo>
                    <a:pt x="21096" y="19815"/>
                  </a:lnTo>
                  <a:cubicBezTo>
                    <a:pt x="21600" y="19309"/>
                    <a:pt x="21417" y="18672"/>
                    <a:pt x="20914" y="18167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3572" tIns="53572" rIns="53572" bIns="53572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3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6" name="Group 1350"/>
          <p:cNvGrpSpPr/>
          <p:nvPr/>
        </p:nvGrpSpPr>
        <p:grpSpPr>
          <a:xfrm>
            <a:off x="4281527" y="4243194"/>
            <a:ext cx="530869" cy="530898"/>
            <a:chOff x="0" y="0"/>
            <a:chExt cx="1243363" cy="1243363"/>
          </a:xfrm>
        </p:grpSpPr>
        <p:sp>
          <p:nvSpPr>
            <p:cNvPr id="37" name="Shape 1348"/>
            <p:cNvSpPr/>
            <p:nvPr/>
          </p:nvSpPr>
          <p:spPr>
            <a:xfrm>
              <a:off x="0" y="0"/>
              <a:ext cx="1243364" cy="1243364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71430" tIns="71430" rIns="71430" bIns="7143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3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Shape 1349"/>
            <p:cNvSpPr/>
            <p:nvPr/>
          </p:nvSpPr>
          <p:spPr>
            <a:xfrm>
              <a:off x="351222" y="393269"/>
              <a:ext cx="540919" cy="4993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692" y="12333"/>
                  </a:moveTo>
                  <a:cubicBezTo>
                    <a:pt x="19528" y="12511"/>
                    <a:pt x="19333" y="12600"/>
                    <a:pt x="19107" y="12600"/>
                  </a:cubicBezTo>
                  <a:cubicBezTo>
                    <a:pt x="18882" y="12600"/>
                    <a:pt x="18688" y="12511"/>
                    <a:pt x="18524" y="12333"/>
                  </a:cubicBezTo>
                  <a:cubicBezTo>
                    <a:pt x="18360" y="12155"/>
                    <a:pt x="18277" y="11944"/>
                    <a:pt x="18277" y="11700"/>
                  </a:cubicBezTo>
                  <a:cubicBezTo>
                    <a:pt x="18277" y="11456"/>
                    <a:pt x="18360" y="11245"/>
                    <a:pt x="18524" y="11067"/>
                  </a:cubicBezTo>
                  <a:cubicBezTo>
                    <a:pt x="18688" y="10889"/>
                    <a:pt x="18882" y="10800"/>
                    <a:pt x="19107" y="10800"/>
                  </a:cubicBezTo>
                  <a:cubicBezTo>
                    <a:pt x="19333" y="10800"/>
                    <a:pt x="19528" y="10889"/>
                    <a:pt x="19692" y="11067"/>
                  </a:cubicBezTo>
                  <a:cubicBezTo>
                    <a:pt x="19857" y="11245"/>
                    <a:pt x="19938" y="11456"/>
                    <a:pt x="19938" y="11700"/>
                  </a:cubicBezTo>
                  <a:cubicBezTo>
                    <a:pt x="19938" y="11944"/>
                    <a:pt x="19857" y="12155"/>
                    <a:pt x="19692" y="12333"/>
                  </a:cubicBezTo>
                  <a:cubicBezTo>
                    <a:pt x="19692" y="12333"/>
                    <a:pt x="19692" y="12333"/>
                    <a:pt x="19692" y="12333"/>
                  </a:cubicBezTo>
                  <a:close/>
                  <a:moveTo>
                    <a:pt x="16616" y="10800"/>
                  </a:moveTo>
                  <a:lnTo>
                    <a:pt x="4984" y="10800"/>
                  </a:lnTo>
                  <a:lnTo>
                    <a:pt x="4984" y="1800"/>
                  </a:lnTo>
                  <a:lnTo>
                    <a:pt x="13292" y="1800"/>
                  </a:lnTo>
                  <a:lnTo>
                    <a:pt x="13292" y="4050"/>
                  </a:lnTo>
                  <a:cubicBezTo>
                    <a:pt x="13292" y="4425"/>
                    <a:pt x="13414" y="4744"/>
                    <a:pt x="13655" y="5006"/>
                  </a:cubicBezTo>
                  <a:cubicBezTo>
                    <a:pt x="13898" y="5269"/>
                    <a:pt x="14192" y="5400"/>
                    <a:pt x="14538" y="5400"/>
                  </a:cubicBezTo>
                  <a:lnTo>
                    <a:pt x="16616" y="5400"/>
                  </a:lnTo>
                  <a:cubicBezTo>
                    <a:pt x="16616" y="5400"/>
                    <a:pt x="16616" y="10800"/>
                    <a:pt x="16616" y="10800"/>
                  </a:cubicBezTo>
                  <a:close/>
                  <a:moveTo>
                    <a:pt x="16616" y="19800"/>
                  </a:moveTo>
                  <a:lnTo>
                    <a:pt x="4984" y="19800"/>
                  </a:lnTo>
                  <a:lnTo>
                    <a:pt x="4984" y="16200"/>
                  </a:lnTo>
                  <a:lnTo>
                    <a:pt x="16616" y="16200"/>
                  </a:lnTo>
                  <a:cubicBezTo>
                    <a:pt x="16616" y="16200"/>
                    <a:pt x="16616" y="19800"/>
                    <a:pt x="16616" y="19800"/>
                  </a:cubicBezTo>
                  <a:close/>
                  <a:moveTo>
                    <a:pt x="20867" y="9795"/>
                  </a:moveTo>
                  <a:cubicBezTo>
                    <a:pt x="20378" y="9265"/>
                    <a:pt x="19791" y="9000"/>
                    <a:pt x="19107" y="9000"/>
                  </a:cubicBezTo>
                  <a:lnTo>
                    <a:pt x="18277" y="9000"/>
                  </a:lnTo>
                  <a:lnTo>
                    <a:pt x="18277" y="5400"/>
                  </a:lnTo>
                  <a:cubicBezTo>
                    <a:pt x="18277" y="5025"/>
                    <a:pt x="18190" y="4613"/>
                    <a:pt x="18018" y="4163"/>
                  </a:cubicBezTo>
                  <a:cubicBezTo>
                    <a:pt x="17844" y="3712"/>
                    <a:pt x="17637" y="3356"/>
                    <a:pt x="17394" y="3094"/>
                  </a:cubicBezTo>
                  <a:lnTo>
                    <a:pt x="15421" y="957"/>
                  </a:lnTo>
                  <a:cubicBezTo>
                    <a:pt x="15179" y="694"/>
                    <a:pt x="14850" y="469"/>
                    <a:pt x="14435" y="281"/>
                  </a:cubicBezTo>
                  <a:cubicBezTo>
                    <a:pt x="14020" y="94"/>
                    <a:pt x="13638" y="0"/>
                    <a:pt x="13292" y="0"/>
                  </a:cubicBezTo>
                  <a:lnTo>
                    <a:pt x="4569" y="0"/>
                  </a:lnTo>
                  <a:cubicBezTo>
                    <a:pt x="4223" y="0"/>
                    <a:pt x="3929" y="132"/>
                    <a:pt x="3687" y="394"/>
                  </a:cubicBezTo>
                  <a:cubicBezTo>
                    <a:pt x="3444" y="656"/>
                    <a:pt x="3323" y="975"/>
                    <a:pt x="3323" y="1350"/>
                  </a:cubicBezTo>
                  <a:lnTo>
                    <a:pt x="3323" y="9000"/>
                  </a:lnTo>
                  <a:lnTo>
                    <a:pt x="2493" y="9000"/>
                  </a:lnTo>
                  <a:cubicBezTo>
                    <a:pt x="1809" y="9000"/>
                    <a:pt x="1222" y="9265"/>
                    <a:pt x="734" y="9795"/>
                  </a:cubicBezTo>
                  <a:cubicBezTo>
                    <a:pt x="244" y="10324"/>
                    <a:pt x="0" y="10960"/>
                    <a:pt x="0" y="11700"/>
                  </a:cubicBezTo>
                  <a:lnTo>
                    <a:pt x="0" y="17550"/>
                  </a:lnTo>
                  <a:cubicBezTo>
                    <a:pt x="0" y="17673"/>
                    <a:pt x="41" y="17777"/>
                    <a:pt x="124" y="17866"/>
                  </a:cubicBezTo>
                  <a:cubicBezTo>
                    <a:pt x="205" y="17956"/>
                    <a:pt x="303" y="18000"/>
                    <a:pt x="415" y="18000"/>
                  </a:cubicBezTo>
                  <a:lnTo>
                    <a:pt x="3323" y="18000"/>
                  </a:lnTo>
                  <a:lnTo>
                    <a:pt x="3323" y="20250"/>
                  </a:lnTo>
                  <a:cubicBezTo>
                    <a:pt x="3323" y="20625"/>
                    <a:pt x="3444" y="20944"/>
                    <a:pt x="3687" y="21206"/>
                  </a:cubicBezTo>
                  <a:cubicBezTo>
                    <a:pt x="3929" y="21468"/>
                    <a:pt x="4223" y="21600"/>
                    <a:pt x="4569" y="21600"/>
                  </a:cubicBezTo>
                  <a:lnTo>
                    <a:pt x="17031" y="21600"/>
                  </a:lnTo>
                  <a:cubicBezTo>
                    <a:pt x="17377" y="21600"/>
                    <a:pt x="17671" y="21468"/>
                    <a:pt x="17913" y="21206"/>
                  </a:cubicBezTo>
                  <a:cubicBezTo>
                    <a:pt x="18156" y="20943"/>
                    <a:pt x="18277" y="20625"/>
                    <a:pt x="18277" y="20250"/>
                  </a:cubicBezTo>
                  <a:lnTo>
                    <a:pt x="18277" y="18000"/>
                  </a:lnTo>
                  <a:lnTo>
                    <a:pt x="21185" y="18000"/>
                  </a:lnTo>
                  <a:cubicBezTo>
                    <a:pt x="21297" y="18000"/>
                    <a:pt x="21395" y="17956"/>
                    <a:pt x="21476" y="17866"/>
                  </a:cubicBezTo>
                  <a:cubicBezTo>
                    <a:pt x="21559" y="17777"/>
                    <a:pt x="21600" y="17673"/>
                    <a:pt x="21600" y="17550"/>
                  </a:cubicBezTo>
                  <a:lnTo>
                    <a:pt x="21600" y="11700"/>
                  </a:lnTo>
                  <a:cubicBezTo>
                    <a:pt x="21600" y="10960"/>
                    <a:pt x="21356" y="10324"/>
                    <a:pt x="20867" y="9795"/>
                  </a:cubicBezTo>
                  <a:cubicBezTo>
                    <a:pt x="20867" y="9795"/>
                    <a:pt x="20867" y="9795"/>
                    <a:pt x="20867" y="9795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3572" tIns="53572" rIns="53572" bIns="53572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3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9" name="Group 1356"/>
          <p:cNvGrpSpPr/>
          <p:nvPr/>
        </p:nvGrpSpPr>
        <p:grpSpPr>
          <a:xfrm>
            <a:off x="2177856" y="4243194"/>
            <a:ext cx="530869" cy="530898"/>
            <a:chOff x="0" y="0"/>
            <a:chExt cx="1243363" cy="1243363"/>
          </a:xfrm>
        </p:grpSpPr>
        <p:sp>
          <p:nvSpPr>
            <p:cNvPr id="40" name="Shape 1351"/>
            <p:cNvSpPr/>
            <p:nvPr/>
          </p:nvSpPr>
          <p:spPr>
            <a:xfrm>
              <a:off x="0" y="0"/>
              <a:ext cx="1243364" cy="1243364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71430" tIns="71430" rIns="71430" bIns="7143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3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41" name="Group 1355"/>
            <p:cNvGrpSpPr/>
            <p:nvPr/>
          </p:nvGrpSpPr>
          <p:grpSpPr>
            <a:xfrm>
              <a:off x="356142" y="391541"/>
              <a:ext cx="533285" cy="457201"/>
              <a:chOff x="0" y="0"/>
              <a:chExt cx="533283" cy="457200"/>
            </a:xfrm>
          </p:grpSpPr>
          <p:sp>
            <p:nvSpPr>
              <p:cNvPr id="42" name="Shape 1352"/>
              <p:cNvSpPr/>
              <p:nvPr/>
            </p:nvSpPr>
            <p:spPr>
              <a:xfrm>
                <a:off x="0" y="76178"/>
                <a:ext cx="85718" cy="3810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949" y="1114"/>
                    </a:moveTo>
                    <a:cubicBezTo>
                      <a:pt x="1650" y="1857"/>
                      <a:pt x="0" y="2746"/>
                      <a:pt x="0" y="3780"/>
                    </a:cubicBezTo>
                    <a:lnTo>
                      <a:pt x="0" y="17820"/>
                    </a:lnTo>
                    <a:cubicBezTo>
                      <a:pt x="0" y="18855"/>
                      <a:pt x="1650" y="19744"/>
                      <a:pt x="4949" y="20487"/>
                    </a:cubicBezTo>
                    <a:cubicBezTo>
                      <a:pt x="8249" y="21229"/>
                      <a:pt x="12200" y="21600"/>
                      <a:pt x="16803" y="21600"/>
                    </a:cubicBezTo>
                    <a:lnTo>
                      <a:pt x="21600" y="21600"/>
                    </a:lnTo>
                    <a:lnTo>
                      <a:pt x="21600" y="0"/>
                    </a:lnTo>
                    <a:lnTo>
                      <a:pt x="16803" y="0"/>
                    </a:lnTo>
                    <a:cubicBezTo>
                      <a:pt x="12200" y="0"/>
                      <a:pt x="8249" y="372"/>
                      <a:pt x="4949" y="1114"/>
                    </a:cubicBezTo>
                    <a:cubicBezTo>
                      <a:pt x="4949" y="1114"/>
                      <a:pt x="4949" y="1114"/>
                      <a:pt x="4949" y="111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2" tIns="53572" rIns="53572" bIns="53572" numCol="1" anchor="ctr">
                <a:noAutofit/>
              </a:bodyPr>
              <a:lstStyle/>
              <a:p>
                <a:pPr lvl="0">
                  <a:lnSpc>
                    <a:spcPct val="120000"/>
                  </a:lnSpc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 sz="43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3" name="Shape 1353"/>
              <p:cNvSpPr/>
              <p:nvPr/>
            </p:nvSpPr>
            <p:spPr>
              <a:xfrm>
                <a:off x="113393" y="0"/>
                <a:ext cx="304819" cy="4572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200" y="3600"/>
                    </a:moveTo>
                    <a:lnTo>
                      <a:pt x="5400" y="3600"/>
                    </a:lnTo>
                    <a:lnTo>
                      <a:pt x="5400" y="1800"/>
                    </a:lnTo>
                    <a:lnTo>
                      <a:pt x="16200" y="1800"/>
                    </a:lnTo>
                    <a:cubicBezTo>
                      <a:pt x="16200" y="1800"/>
                      <a:pt x="16200" y="3600"/>
                      <a:pt x="16200" y="3600"/>
                    </a:cubicBezTo>
                    <a:close/>
                    <a:moveTo>
                      <a:pt x="18900" y="1350"/>
                    </a:moveTo>
                    <a:cubicBezTo>
                      <a:pt x="18900" y="975"/>
                      <a:pt x="18703" y="657"/>
                      <a:pt x="18308" y="394"/>
                    </a:cubicBezTo>
                    <a:cubicBezTo>
                      <a:pt x="17915" y="131"/>
                      <a:pt x="17437" y="0"/>
                      <a:pt x="16875" y="0"/>
                    </a:cubicBezTo>
                    <a:lnTo>
                      <a:pt x="4725" y="0"/>
                    </a:lnTo>
                    <a:cubicBezTo>
                      <a:pt x="4163" y="0"/>
                      <a:pt x="3685" y="131"/>
                      <a:pt x="3291" y="394"/>
                    </a:cubicBezTo>
                    <a:cubicBezTo>
                      <a:pt x="2897" y="656"/>
                      <a:pt x="2700" y="975"/>
                      <a:pt x="2700" y="1350"/>
                    </a:cubicBezTo>
                    <a:lnTo>
                      <a:pt x="2700" y="3600"/>
                    </a:lnTo>
                    <a:lnTo>
                      <a:pt x="0" y="360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3600"/>
                    </a:lnTo>
                    <a:lnTo>
                      <a:pt x="18900" y="3600"/>
                    </a:lnTo>
                    <a:cubicBezTo>
                      <a:pt x="18900" y="3600"/>
                      <a:pt x="18900" y="1350"/>
                      <a:pt x="18900" y="135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2" tIns="53572" rIns="53572" bIns="53572" numCol="1" anchor="ctr">
                <a:noAutofit/>
              </a:bodyPr>
              <a:lstStyle/>
              <a:p>
                <a:pPr lvl="0">
                  <a:lnSpc>
                    <a:spcPct val="120000"/>
                  </a:lnSpc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 sz="43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4" name="Shape 1354"/>
              <p:cNvSpPr/>
              <p:nvPr/>
            </p:nvSpPr>
            <p:spPr>
              <a:xfrm>
                <a:off x="447548" y="76178"/>
                <a:ext cx="85736" cy="3810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652" y="1114"/>
                    </a:moveTo>
                    <a:cubicBezTo>
                      <a:pt x="13348" y="372"/>
                      <a:pt x="9402" y="0"/>
                      <a:pt x="4800" y="0"/>
                    </a:cubicBezTo>
                    <a:lnTo>
                      <a:pt x="0" y="0"/>
                    </a:lnTo>
                    <a:lnTo>
                      <a:pt x="0" y="21600"/>
                    </a:lnTo>
                    <a:lnTo>
                      <a:pt x="4800" y="21600"/>
                    </a:lnTo>
                    <a:cubicBezTo>
                      <a:pt x="9402" y="21600"/>
                      <a:pt x="13348" y="21229"/>
                      <a:pt x="16652" y="20487"/>
                    </a:cubicBezTo>
                    <a:cubicBezTo>
                      <a:pt x="19951" y="19744"/>
                      <a:pt x="21600" y="18855"/>
                      <a:pt x="21600" y="17820"/>
                    </a:cubicBezTo>
                    <a:lnTo>
                      <a:pt x="21600" y="3780"/>
                    </a:lnTo>
                    <a:cubicBezTo>
                      <a:pt x="21600" y="2746"/>
                      <a:pt x="19951" y="1857"/>
                      <a:pt x="16652" y="1114"/>
                    </a:cubicBezTo>
                    <a:cubicBezTo>
                      <a:pt x="16652" y="1114"/>
                      <a:pt x="16652" y="1114"/>
                      <a:pt x="16652" y="111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2" tIns="53572" rIns="53572" bIns="53572" numCol="1" anchor="ctr">
                <a:noAutofit/>
              </a:bodyPr>
              <a:lstStyle/>
              <a:p>
                <a:pPr lvl="0">
                  <a:lnSpc>
                    <a:spcPct val="120000"/>
                  </a:lnSpc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 sz="43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45" name="TextBox 44"/>
          <p:cNvSpPr txBox="1"/>
          <p:nvPr/>
        </p:nvSpPr>
        <p:spPr>
          <a:xfrm>
            <a:off x="2177858" y="2917634"/>
            <a:ext cx="1749832" cy="700528"/>
          </a:xfrm>
          <a:prstGeom prst="rect">
            <a:avLst/>
          </a:prstGeom>
        </p:spPr>
        <p:txBody>
          <a:bodyPr wrap="square" lIns="91391" tIns="45696" rIns="91391" bIns="45696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</a:defRPr>
            </a:lvl1pPr>
          </a:lstStyle>
          <a:p>
            <a:r>
              <a:rPr lang="zh-CN" altLang="en-US" dirty="0">
                <a:sym typeface="Arial" panose="020B0604020202020204" pitchFamily="34" charset="0"/>
              </a:rPr>
              <a:t>从顾客的角度出发，从排版到设计制作。</a:t>
            </a:r>
            <a:endParaRPr lang="en-US" altLang="zh-CN" dirty="0">
              <a:sym typeface="Arial" panose="020B0604020202020204" pitchFamily="34" charset="0"/>
            </a:endParaRPr>
          </a:p>
        </p:txBody>
      </p:sp>
      <p:sp>
        <p:nvSpPr>
          <p:cNvPr id="46" name="Text Placeholder 4"/>
          <p:cNvSpPr txBox="1"/>
          <p:nvPr/>
        </p:nvSpPr>
        <p:spPr>
          <a:xfrm>
            <a:off x="2203804" y="2629799"/>
            <a:ext cx="2156627" cy="253146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CN" altLang="en-US" sz="1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点击输入文字</a:t>
            </a:r>
            <a:endParaRPr lang="en-GB" altLang="zh-CN" sz="15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281529" y="2917634"/>
            <a:ext cx="1749832" cy="700528"/>
          </a:xfrm>
          <a:prstGeom prst="rect">
            <a:avLst/>
          </a:prstGeom>
        </p:spPr>
        <p:txBody>
          <a:bodyPr wrap="square" lIns="91391" tIns="45696" rIns="91391" bIns="45696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</a:defRPr>
            </a:lvl1pPr>
          </a:lstStyle>
          <a:p>
            <a:r>
              <a:rPr lang="zh-CN" altLang="en-US" dirty="0">
                <a:sym typeface="Arial" panose="020B0604020202020204" pitchFamily="34" charset="0"/>
              </a:rPr>
              <a:t>从顾客的角度出发，从排版到设计制作。</a:t>
            </a:r>
            <a:endParaRPr lang="en-US" altLang="zh-CN" dirty="0">
              <a:sym typeface="Arial" panose="020B0604020202020204" pitchFamily="34" charset="0"/>
            </a:endParaRPr>
          </a:p>
        </p:txBody>
      </p:sp>
      <p:sp>
        <p:nvSpPr>
          <p:cNvPr id="48" name="Text Placeholder 4"/>
          <p:cNvSpPr txBox="1"/>
          <p:nvPr/>
        </p:nvSpPr>
        <p:spPr>
          <a:xfrm>
            <a:off x="4307474" y="2629799"/>
            <a:ext cx="2261012" cy="253146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CN" altLang="en-US" sz="1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点击输入文字</a:t>
            </a:r>
            <a:endParaRPr lang="en-GB" altLang="zh-CN" sz="15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385200" y="2917634"/>
            <a:ext cx="1749832" cy="700528"/>
          </a:xfrm>
          <a:prstGeom prst="rect">
            <a:avLst/>
          </a:prstGeom>
        </p:spPr>
        <p:txBody>
          <a:bodyPr wrap="square" lIns="91391" tIns="45696" rIns="91391" bIns="45696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</a:defRPr>
            </a:lvl1pPr>
          </a:lstStyle>
          <a:p>
            <a:r>
              <a:rPr lang="zh-CN" altLang="en-US" dirty="0">
                <a:sym typeface="Arial" panose="020B0604020202020204" pitchFamily="34" charset="0"/>
              </a:rPr>
              <a:t>从顾客的角度出发，从排版到设计制作。</a:t>
            </a:r>
            <a:endParaRPr lang="en-US" altLang="zh-CN" dirty="0">
              <a:sym typeface="Arial" panose="020B0604020202020204" pitchFamily="34" charset="0"/>
            </a:endParaRPr>
          </a:p>
        </p:txBody>
      </p:sp>
      <p:sp>
        <p:nvSpPr>
          <p:cNvPr id="50" name="Text Placeholder 4"/>
          <p:cNvSpPr txBox="1"/>
          <p:nvPr/>
        </p:nvSpPr>
        <p:spPr>
          <a:xfrm>
            <a:off x="6411147" y="2629799"/>
            <a:ext cx="2156627" cy="253146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CN" altLang="en-US" sz="1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点击输入文字</a:t>
            </a:r>
            <a:endParaRPr lang="en-GB" altLang="zh-CN" sz="15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8488869" y="2917634"/>
            <a:ext cx="1749832" cy="738615"/>
          </a:xfrm>
          <a:prstGeom prst="rect">
            <a:avLst/>
          </a:prstGeom>
        </p:spPr>
        <p:txBody>
          <a:bodyPr wrap="square" lIns="91391" tIns="45696" rIns="91391" bIns="45696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</a:defRPr>
            </a:lvl1pPr>
          </a:lstStyle>
          <a:p>
            <a:r>
              <a:rPr lang="zh-CN" altLang="en-US" dirty="0">
                <a:sym typeface="Arial" panose="020B0604020202020204" pitchFamily="34" charset="0"/>
              </a:rPr>
              <a:t>从顾客的角度出发，从排版到设计制作。</a:t>
            </a:r>
            <a:endParaRPr lang="en-US" altLang="zh-CN" dirty="0">
              <a:sym typeface="Arial" panose="020B0604020202020204" pitchFamily="34" charset="0"/>
            </a:endParaRPr>
          </a:p>
        </p:txBody>
      </p:sp>
      <p:sp>
        <p:nvSpPr>
          <p:cNvPr id="52" name="Text Placeholder 4"/>
          <p:cNvSpPr txBox="1"/>
          <p:nvPr/>
        </p:nvSpPr>
        <p:spPr>
          <a:xfrm>
            <a:off x="8514816" y="2629799"/>
            <a:ext cx="2156627" cy="253146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CN" altLang="en-US" sz="1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点击输入文字</a:t>
            </a:r>
            <a:endParaRPr lang="en-GB" altLang="zh-CN" sz="15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177858" y="5228209"/>
            <a:ext cx="1749832" cy="700528"/>
          </a:xfrm>
          <a:prstGeom prst="rect">
            <a:avLst/>
          </a:prstGeom>
        </p:spPr>
        <p:txBody>
          <a:bodyPr wrap="square" lIns="91391" tIns="45696" rIns="91391" bIns="45696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</a:defRPr>
            </a:lvl1pPr>
          </a:lstStyle>
          <a:p>
            <a:r>
              <a:rPr lang="zh-CN" altLang="en-US" dirty="0">
                <a:sym typeface="Arial" panose="020B0604020202020204" pitchFamily="34" charset="0"/>
              </a:rPr>
              <a:t>从顾客的角度出发，从排版到设计制作。</a:t>
            </a:r>
            <a:endParaRPr lang="en-US" altLang="zh-CN" dirty="0">
              <a:sym typeface="Arial" panose="020B0604020202020204" pitchFamily="34" charset="0"/>
            </a:endParaRPr>
          </a:p>
        </p:txBody>
      </p:sp>
      <p:sp>
        <p:nvSpPr>
          <p:cNvPr id="54" name="Text Placeholder 4"/>
          <p:cNvSpPr txBox="1"/>
          <p:nvPr/>
        </p:nvSpPr>
        <p:spPr>
          <a:xfrm>
            <a:off x="2203804" y="4940371"/>
            <a:ext cx="2156627" cy="253146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CN" altLang="en-US" sz="1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点击输入文字</a:t>
            </a:r>
            <a:endParaRPr lang="en-GB" altLang="zh-CN" sz="15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281529" y="5228209"/>
            <a:ext cx="1749832" cy="700528"/>
          </a:xfrm>
          <a:prstGeom prst="rect">
            <a:avLst/>
          </a:prstGeom>
        </p:spPr>
        <p:txBody>
          <a:bodyPr wrap="square" lIns="91391" tIns="45696" rIns="91391" bIns="45696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</a:defRPr>
            </a:lvl1pPr>
          </a:lstStyle>
          <a:p>
            <a:r>
              <a:rPr lang="zh-CN" altLang="en-US" dirty="0">
                <a:sym typeface="Arial" panose="020B0604020202020204" pitchFamily="34" charset="0"/>
              </a:rPr>
              <a:t>从顾客的角度出发，从排版到设计制作。</a:t>
            </a:r>
            <a:endParaRPr lang="en-US" altLang="zh-CN" dirty="0">
              <a:sym typeface="Arial" panose="020B0604020202020204" pitchFamily="34" charset="0"/>
            </a:endParaRPr>
          </a:p>
        </p:txBody>
      </p:sp>
      <p:sp>
        <p:nvSpPr>
          <p:cNvPr id="56" name="Text Placeholder 4"/>
          <p:cNvSpPr txBox="1"/>
          <p:nvPr/>
        </p:nvSpPr>
        <p:spPr>
          <a:xfrm>
            <a:off x="4307474" y="4940371"/>
            <a:ext cx="2261012" cy="253146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CN" altLang="en-US" sz="1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点击输入文字</a:t>
            </a:r>
            <a:endParaRPr lang="en-GB" altLang="zh-CN" sz="15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385200" y="5228209"/>
            <a:ext cx="1749832" cy="700528"/>
          </a:xfrm>
          <a:prstGeom prst="rect">
            <a:avLst/>
          </a:prstGeom>
        </p:spPr>
        <p:txBody>
          <a:bodyPr wrap="square" lIns="91391" tIns="45696" rIns="91391" bIns="45696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</a:defRPr>
            </a:lvl1pPr>
          </a:lstStyle>
          <a:p>
            <a:r>
              <a:rPr lang="zh-CN" altLang="en-US" dirty="0">
                <a:sym typeface="Arial" panose="020B0604020202020204" pitchFamily="34" charset="0"/>
              </a:rPr>
              <a:t>从顾客的角度出发，从排版到设计制作。</a:t>
            </a:r>
            <a:endParaRPr lang="en-US" altLang="zh-CN" dirty="0">
              <a:sym typeface="Arial" panose="020B0604020202020204" pitchFamily="34" charset="0"/>
            </a:endParaRPr>
          </a:p>
        </p:txBody>
      </p:sp>
      <p:sp>
        <p:nvSpPr>
          <p:cNvPr id="58" name="Text Placeholder 4"/>
          <p:cNvSpPr txBox="1"/>
          <p:nvPr/>
        </p:nvSpPr>
        <p:spPr>
          <a:xfrm>
            <a:off x="6411147" y="4940371"/>
            <a:ext cx="2156627" cy="253146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CN" altLang="en-US" sz="1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点击输入文字</a:t>
            </a:r>
            <a:endParaRPr lang="en-GB" altLang="zh-CN" sz="15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8488869" y="5228209"/>
            <a:ext cx="1749832" cy="700528"/>
          </a:xfrm>
          <a:prstGeom prst="rect">
            <a:avLst/>
          </a:prstGeom>
        </p:spPr>
        <p:txBody>
          <a:bodyPr wrap="square" lIns="91391" tIns="45696" rIns="91391" bIns="45696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</a:defRPr>
            </a:lvl1pPr>
          </a:lstStyle>
          <a:p>
            <a:r>
              <a:rPr lang="zh-CN" altLang="en-US" dirty="0">
                <a:sym typeface="Arial" panose="020B0604020202020204" pitchFamily="34" charset="0"/>
              </a:rPr>
              <a:t>从顾客的角度出发，从排版到设计制作。</a:t>
            </a:r>
            <a:endParaRPr lang="en-US" altLang="zh-CN" dirty="0">
              <a:sym typeface="Arial" panose="020B0604020202020204" pitchFamily="34" charset="0"/>
            </a:endParaRPr>
          </a:p>
        </p:txBody>
      </p:sp>
      <p:sp>
        <p:nvSpPr>
          <p:cNvPr id="60" name="Text Placeholder 4"/>
          <p:cNvSpPr txBox="1"/>
          <p:nvPr/>
        </p:nvSpPr>
        <p:spPr>
          <a:xfrm>
            <a:off x="8514816" y="4940371"/>
            <a:ext cx="2156627" cy="253146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CN" altLang="en-US" sz="1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点击输入文字</a:t>
            </a:r>
            <a:endParaRPr lang="en-GB" altLang="zh-CN" sz="15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1" name="TextBox 23"/>
          <p:cNvSpPr txBox="1"/>
          <p:nvPr/>
        </p:nvSpPr>
        <p:spPr>
          <a:xfrm>
            <a:off x="292689" y="41689"/>
            <a:ext cx="3072341" cy="618455"/>
          </a:xfrm>
          <a:prstGeom prst="rect">
            <a:avLst/>
          </a:prstGeom>
          <a:noFill/>
        </p:spPr>
        <p:txBody>
          <a:bodyPr wrap="square" lIns="86694" tIns="43347" rIns="86694" bIns="43347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300" dirty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rPr>
              <a:t>ADD THE TITLE WORDS</a:t>
            </a:r>
            <a:endParaRPr lang="en-GB" altLang="zh-CN" sz="2300" dirty="0">
              <a:solidFill>
                <a:schemeClr val="accent1"/>
              </a:solidFill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7753">
        <p14:pan/>
      </p:transition>
    </mc:Choice>
    <mc:Fallback xmlns="">
      <p:transition spd="slow" advTm="7753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4469237" y="1971304"/>
            <a:ext cx="1765292" cy="3976071"/>
            <a:chOff x="5003612" y="2475965"/>
            <a:chExt cx="1541233" cy="3471410"/>
          </a:xfrm>
        </p:grpSpPr>
        <p:grpSp>
          <p:nvGrpSpPr>
            <p:cNvPr id="2" name="Group 1"/>
            <p:cNvGrpSpPr/>
            <p:nvPr/>
          </p:nvGrpSpPr>
          <p:grpSpPr>
            <a:xfrm>
              <a:off x="5003612" y="2475966"/>
              <a:ext cx="770617" cy="3471409"/>
              <a:chOff x="5208587" y="1749425"/>
              <a:chExt cx="887413" cy="3997325"/>
            </a:xfrm>
            <a:solidFill>
              <a:schemeClr val="accent5"/>
            </a:solidFill>
          </p:grpSpPr>
          <p:sp>
            <p:nvSpPr>
              <p:cNvPr id="22" name="Freeform 31"/>
              <p:cNvSpPr/>
              <p:nvPr/>
            </p:nvSpPr>
            <p:spPr bwMode="auto">
              <a:xfrm>
                <a:off x="5208587" y="2590800"/>
                <a:ext cx="887413" cy="3155950"/>
              </a:xfrm>
              <a:custGeom>
                <a:avLst/>
                <a:gdLst>
                  <a:gd name="T0" fmla="*/ 278 w 278"/>
                  <a:gd name="T1" fmla="*/ 152 h 991"/>
                  <a:gd name="T2" fmla="*/ 278 w 278"/>
                  <a:gd name="T3" fmla="*/ 0 h 991"/>
                  <a:gd name="T4" fmla="*/ 191 w 278"/>
                  <a:gd name="T5" fmla="*/ 0 h 991"/>
                  <a:gd name="T6" fmla="*/ 0 w 278"/>
                  <a:gd name="T7" fmla="*/ 189 h 991"/>
                  <a:gd name="T8" fmla="*/ 0 w 278"/>
                  <a:gd name="T9" fmla="*/ 190 h 991"/>
                  <a:gd name="T10" fmla="*/ 0 w 278"/>
                  <a:gd name="T11" fmla="*/ 454 h 991"/>
                  <a:gd name="T12" fmla="*/ 46 w 278"/>
                  <a:gd name="T13" fmla="*/ 501 h 991"/>
                  <a:gd name="T14" fmla="*/ 93 w 278"/>
                  <a:gd name="T15" fmla="*/ 454 h 991"/>
                  <a:gd name="T16" fmla="*/ 93 w 278"/>
                  <a:gd name="T17" fmla="*/ 401 h 991"/>
                  <a:gd name="T18" fmla="*/ 93 w 278"/>
                  <a:gd name="T19" fmla="*/ 356 h 991"/>
                  <a:gd name="T20" fmla="*/ 93 w 278"/>
                  <a:gd name="T21" fmla="*/ 210 h 991"/>
                  <a:gd name="T22" fmla="*/ 111 w 278"/>
                  <a:gd name="T23" fmla="*/ 191 h 991"/>
                  <a:gd name="T24" fmla="*/ 129 w 278"/>
                  <a:gd name="T25" fmla="*/ 210 h 991"/>
                  <a:gd name="T26" fmla="*/ 129 w 278"/>
                  <a:gd name="T27" fmla="*/ 372 h 991"/>
                  <a:gd name="T28" fmla="*/ 129 w 278"/>
                  <a:gd name="T29" fmla="*/ 401 h 991"/>
                  <a:gd name="T30" fmla="*/ 129 w 278"/>
                  <a:gd name="T31" fmla="*/ 498 h 991"/>
                  <a:gd name="T32" fmla="*/ 129 w 278"/>
                  <a:gd name="T33" fmla="*/ 533 h 991"/>
                  <a:gd name="T34" fmla="*/ 129 w 278"/>
                  <a:gd name="T35" fmla="*/ 932 h 991"/>
                  <a:gd name="T36" fmla="*/ 188 w 278"/>
                  <a:gd name="T37" fmla="*/ 991 h 991"/>
                  <a:gd name="T38" fmla="*/ 247 w 278"/>
                  <a:gd name="T39" fmla="*/ 932 h 991"/>
                  <a:gd name="T40" fmla="*/ 247 w 278"/>
                  <a:gd name="T41" fmla="*/ 533 h 991"/>
                  <a:gd name="T42" fmla="*/ 278 w 278"/>
                  <a:gd name="T43" fmla="*/ 533 h 991"/>
                  <a:gd name="T44" fmla="*/ 278 w 278"/>
                  <a:gd name="T45" fmla="*/ 436 h 991"/>
                  <a:gd name="T46" fmla="*/ 278 w 278"/>
                  <a:gd name="T47" fmla="*/ 152 h 9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78" h="991">
                    <a:moveTo>
                      <a:pt x="278" y="152"/>
                    </a:moveTo>
                    <a:cubicBezTo>
                      <a:pt x="278" y="0"/>
                      <a:pt x="278" y="0"/>
                      <a:pt x="278" y="0"/>
                    </a:cubicBezTo>
                    <a:cubicBezTo>
                      <a:pt x="191" y="0"/>
                      <a:pt x="191" y="0"/>
                      <a:pt x="191" y="0"/>
                    </a:cubicBezTo>
                    <a:cubicBezTo>
                      <a:pt x="86" y="0"/>
                      <a:pt x="1" y="85"/>
                      <a:pt x="0" y="189"/>
                    </a:cubicBezTo>
                    <a:cubicBezTo>
                      <a:pt x="0" y="190"/>
                      <a:pt x="0" y="190"/>
                      <a:pt x="0" y="190"/>
                    </a:cubicBezTo>
                    <a:cubicBezTo>
                      <a:pt x="0" y="454"/>
                      <a:pt x="0" y="454"/>
                      <a:pt x="0" y="454"/>
                    </a:cubicBezTo>
                    <a:cubicBezTo>
                      <a:pt x="0" y="480"/>
                      <a:pt x="21" y="501"/>
                      <a:pt x="46" y="501"/>
                    </a:cubicBezTo>
                    <a:cubicBezTo>
                      <a:pt x="72" y="501"/>
                      <a:pt x="93" y="480"/>
                      <a:pt x="93" y="454"/>
                    </a:cubicBezTo>
                    <a:cubicBezTo>
                      <a:pt x="93" y="401"/>
                      <a:pt x="93" y="401"/>
                      <a:pt x="93" y="401"/>
                    </a:cubicBezTo>
                    <a:cubicBezTo>
                      <a:pt x="93" y="356"/>
                      <a:pt x="93" y="356"/>
                      <a:pt x="93" y="356"/>
                    </a:cubicBezTo>
                    <a:cubicBezTo>
                      <a:pt x="93" y="210"/>
                      <a:pt x="93" y="210"/>
                      <a:pt x="93" y="210"/>
                    </a:cubicBezTo>
                    <a:cubicBezTo>
                      <a:pt x="93" y="200"/>
                      <a:pt x="101" y="191"/>
                      <a:pt x="111" y="191"/>
                    </a:cubicBezTo>
                    <a:cubicBezTo>
                      <a:pt x="121" y="191"/>
                      <a:pt x="129" y="200"/>
                      <a:pt x="129" y="210"/>
                    </a:cubicBezTo>
                    <a:cubicBezTo>
                      <a:pt x="129" y="372"/>
                      <a:pt x="129" y="372"/>
                      <a:pt x="129" y="372"/>
                    </a:cubicBezTo>
                    <a:cubicBezTo>
                      <a:pt x="129" y="401"/>
                      <a:pt x="129" y="401"/>
                      <a:pt x="129" y="401"/>
                    </a:cubicBezTo>
                    <a:cubicBezTo>
                      <a:pt x="129" y="498"/>
                      <a:pt x="129" y="498"/>
                      <a:pt x="129" y="498"/>
                    </a:cubicBezTo>
                    <a:cubicBezTo>
                      <a:pt x="129" y="533"/>
                      <a:pt x="129" y="533"/>
                      <a:pt x="129" y="533"/>
                    </a:cubicBezTo>
                    <a:cubicBezTo>
                      <a:pt x="129" y="932"/>
                      <a:pt x="129" y="932"/>
                      <a:pt x="129" y="932"/>
                    </a:cubicBezTo>
                    <a:cubicBezTo>
                      <a:pt x="129" y="965"/>
                      <a:pt x="156" y="991"/>
                      <a:pt x="188" y="991"/>
                    </a:cubicBezTo>
                    <a:cubicBezTo>
                      <a:pt x="221" y="991"/>
                      <a:pt x="247" y="965"/>
                      <a:pt x="247" y="932"/>
                    </a:cubicBezTo>
                    <a:cubicBezTo>
                      <a:pt x="247" y="533"/>
                      <a:pt x="247" y="533"/>
                      <a:pt x="247" y="533"/>
                    </a:cubicBezTo>
                    <a:cubicBezTo>
                      <a:pt x="278" y="533"/>
                      <a:pt x="278" y="533"/>
                      <a:pt x="278" y="533"/>
                    </a:cubicBezTo>
                    <a:cubicBezTo>
                      <a:pt x="278" y="436"/>
                      <a:pt x="278" y="436"/>
                      <a:pt x="278" y="436"/>
                    </a:cubicBezTo>
                    <a:lnTo>
                      <a:pt x="278" y="15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83748" tIns="41874" rIns="83748" bIns="4187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800" dirty="0">
                  <a:solidFill>
                    <a:srgbClr val="118CE7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3" name="Freeform 32"/>
              <p:cNvSpPr/>
              <p:nvPr/>
            </p:nvSpPr>
            <p:spPr bwMode="auto">
              <a:xfrm>
                <a:off x="5738812" y="1749425"/>
                <a:ext cx="357188" cy="712788"/>
              </a:xfrm>
              <a:custGeom>
                <a:avLst/>
                <a:gdLst>
                  <a:gd name="T0" fmla="*/ 112 w 112"/>
                  <a:gd name="T1" fmla="*/ 224 h 224"/>
                  <a:gd name="T2" fmla="*/ 112 w 112"/>
                  <a:gd name="T3" fmla="*/ 0 h 224"/>
                  <a:gd name="T4" fmla="*/ 0 w 112"/>
                  <a:gd name="T5" fmla="*/ 112 h 224"/>
                  <a:gd name="T6" fmla="*/ 112 w 112"/>
                  <a:gd name="T7" fmla="*/ 224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2" h="224">
                    <a:moveTo>
                      <a:pt x="112" y="224"/>
                    </a:moveTo>
                    <a:cubicBezTo>
                      <a:pt x="112" y="0"/>
                      <a:pt x="112" y="0"/>
                      <a:pt x="112" y="0"/>
                    </a:cubicBezTo>
                    <a:cubicBezTo>
                      <a:pt x="50" y="0"/>
                      <a:pt x="0" y="50"/>
                      <a:pt x="0" y="112"/>
                    </a:cubicBezTo>
                    <a:cubicBezTo>
                      <a:pt x="0" y="173"/>
                      <a:pt x="50" y="224"/>
                      <a:pt x="112" y="22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83748" tIns="41874" rIns="83748" bIns="4187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800" dirty="0">
                  <a:solidFill>
                    <a:srgbClr val="118CE7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5" name="Freeform 34"/>
            <p:cNvSpPr/>
            <p:nvPr/>
          </p:nvSpPr>
          <p:spPr bwMode="auto">
            <a:xfrm>
              <a:off x="5859699" y="5493802"/>
              <a:ext cx="328098" cy="453573"/>
            </a:xfrm>
            <a:custGeom>
              <a:avLst/>
              <a:gdLst>
                <a:gd name="T0" fmla="*/ 0 w 118"/>
                <a:gd name="T1" fmla="*/ 105 h 164"/>
                <a:gd name="T2" fmla="*/ 59 w 118"/>
                <a:gd name="T3" fmla="*/ 164 h 164"/>
                <a:gd name="T4" fmla="*/ 118 w 118"/>
                <a:gd name="T5" fmla="*/ 105 h 164"/>
                <a:gd name="T6" fmla="*/ 118 w 118"/>
                <a:gd name="T7" fmla="*/ 0 h 164"/>
                <a:gd name="T8" fmla="*/ 0 w 118"/>
                <a:gd name="T9" fmla="*/ 0 h 164"/>
                <a:gd name="T10" fmla="*/ 0 w 118"/>
                <a:gd name="T11" fmla="*/ 105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8" h="164">
                  <a:moveTo>
                    <a:pt x="0" y="105"/>
                  </a:moveTo>
                  <a:cubicBezTo>
                    <a:pt x="0" y="138"/>
                    <a:pt x="26" y="164"/>
                    <a:pt x="59" y="164"/>
                  </a:cubicBezTo>
                  <a:cubicBezTo>
                    <a:pt x="91" y="164"/>
                    <a:pt x="118" y="138"/>
                    <a:pt x="118" y="105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0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79401" tIns="39701" rIns="79401" bIns="39701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5774228" y="2475965"/>
              <a:ext cx="759588" cy="1151162"/>
              <a:chOff x="6096000" y="1749425"/>
              <a:chExt cx="874713" cy="1325563"/>
            </a:xfrm>
            <a:solidFill>
              <a:schemeClr val="accent4"/>
            </a:solidFill>
          </p:grpSpPr>
          <p:sp>
            <p:nvSpPr>
              <p:cNvPr id="24" name="Freeform 33"/>
              <p:cNvSpPr/>
              <p:nvPr/>
            </p:nvSpPr>
            <p:spPr bwMode="auto">
              <a:xfrm>
                <a:off x="6096000" y="2590800"/>
                <a:ext cx="874713" cy="484188"/>
              </a:xfrm>
              <a:custGeom>
                <a:avLst/>
                <a:gdLst>
                  <a:gd name="T0" fmla="*/ 274 w 274"/>
                  <a:gd name="T1" fmla="*/ 152 h 152"/>
                  <a:gd name="T2" fmla="*/ 87 w 274"/>
                  <a:gd name="T3" fmla="*/ 0 h 152"/>
                  <a:gd name="T4" fmla="*/ 0 w 274"/>
                  <a:gd name="T5" fmla="*/ 0 h 152"/>
                  <a:gd name="T6" fmla="*/ 0 w 274"/>
                  <a:gd name="T7" fmla="*/ 152 h 152"/>
                  <a:gd name="T8" fmla="*/ 274 w 274"/>
                  <a:gd name="T9" fmla="*/ 152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4" h="152">
                    <a:moveTo>
                      <a:pt x="274" y="152"/>
                    </a:moveTo>
                    <a:cubicBezTo>
                      <a:pt x="256" y="65"/>
                      <a:pt x="179" y="0"/>
                      <a:pt x="8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52"/>
                      <a:pt x="0" y="152"/>
                      <a:pt x="0" y="152"/>
                    </a:cubicBezTo>
                    <a:lnTo>
                      <a:pt x="274" y="15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83748" tIns="41874" rIns="83748" bIns="4187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6" name="Freeform 35"/>
              <p:cNvSpPr/>
              <p:nvPr/>
            </p:nvSpPr>
            <p:spPr bwMode="auto">
              <a:xfrm>
                <a:off x="6096000" y="1749425"/>
                <a:ext cx="357188" cy="712788"/>
              </a:xfrm>
              <a:custGeom>
                <a:avLst/>
                <a:gdLst>
                  <a:gd name="T0" fmla="*/ 112 w 112"/>
                  <a:gd name="T1" fmla="*/ 112 h 224"/>
                  <a:gd name="T2" fmla="*/ 0 w 112"/>
                  <a:gd name="T3" fmla="*/ 0 h 224"/>
                  <a:gd name="T4" fmla="*/ 0 w 112"/>
                  <a:gd name="T5" fmla="*/ 224 h 224"/>
                  <a:gd name="T6" fmla="*/ 112 w 112"/>
                  <a:gd name="T7" fmla="*/ 112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2" h="224">
                    <a:moveTo>
                      <a:pt x="112" y="112"/>
                    </a:moveTo>
                    <a:cubicBezTo>
                      <a:pt x="112" y="50"/>
                      <a:pt x="62" y="0"/>
                      <a:pt x="0" y="0"/>
                    </a:cubicBezTo>
                    <a:cubicBezTo>
                      <a:pt x="0" y="224"/>
                      <a:pt x="0" y="224"/>
                      <a:pt x="0" y="224"/>
                    </a:cubicBezTo>
                    <a:cubicBezTo>
                      <a:pt x="62" y="224"/>
                      <a:pt x="112" y="173"/>
                      <a:pt x="112" y="11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83748" tIns="41874" rIns="83748" bIns="4187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7" name="Freeform 36"/>
            <p:cNvSpPr/>
            <p:nvPr/>
          </p:nvSpPr>
          <p:spPr bwMode="auto">
            <a:xfrm>
              <a:off x="5774228" y="3627127"/>
              <a:ext cx="770617" cy="784445"/>
            </a:xfrm>
            <a:custGeom>
              <a:avLst/>
              <a:gdLst>
                <a:gd name="T0" fmla="*/ 0 w 278"/>
                <a:gd name="T1" fmla="*/ 284 h 284"/>
                <a:gd name="T2" fmla="*/ 149 w 278"/>
                <a:gd name="T3" fmla="*/ 284 h 284"/>
                <a:gd name="T4" fmla="*/ 149 w 278"/>
                <a:gd name="T5" fmla="*/ 249 h 284"/>
                <a:gd name="T6" fmla="*/ 149 w 278"/>
                <a:gd name="T7" fmla="*/ 220 h 284"/>
                <a:gd name="T8" fmla="*/ 149 w 278"/>
                <a:gd name="T9" fmla="*/ 58 h 284"/>
                <a:gd name="T10" fmla="*/ 167 w 278"/>
                <a:gd name="T11" fmla="*/ 39 h 284"/>
                <a:gd name="T12" fmla="*/ 185 w 278"/>
                <a:gd name="T13" fmla="*/ 58 h 284"/>
                <a:gd name="T14" fmla="*/ 185 w 278"/>
                <a:gd name="T15" fmla="*/ 204 h 284"/>
                <a:gd name="T16" fmla="*/ 185 w 278"/>
                <a:gd name="T17" fmla="*/ 249 h 284"/>
                <a:gd name="T18" fmla="*/ 185 w 278"/>
                <a:gd name="T19" fmla="*/ 284 h 284"/>
                <a:gd name="T20" fmla="*/ 278 w 278"/>
                <a:gd name="T21" fmla="*/ 284 h 284"/>
                <a:gd name="T22" fmla="*/ 278 w 278"/>
                <a:gd name="T23" fmla="*/ 38 h 284"/>
                <a:gd name="T24" fmla="*/ 278 w 278"/>
                <a:gd name="T25" fmla="*/ 37 h 284"/>
                <a:gd name="T26" fmla="*/ 274 w 278"/>
                <a:gd name="T27" fmla="*/ 0 h 284"/>
                <a:gd name="T28" fmla="*/ 0 w 278"/>
                <a:gd name="T29" fmla="*/ 0 h 284"/>
                <a:gd name="T30" fmla="*/ 0 w 278"/>
                <a:gd name="T31" fmla="*/ 284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78" h="284">
                  <a:moveTo>
                    <a:pt x="0" y="284"/>
                  </a:moveTo>
                  <a:cubicBezTo>
                    <a:pt x="149" y="284"/>
                    <a:pt x="149" y="284"/>
                    <a:pt x="149" y="284"/>
                  </a:cubicBezTo>
                  <a:cubicBezTo>
                    <a:pt x="149" y="249"/>
                    <a:pt x="149" y="249"/>
                    <a:pt x="149" y="249"/>
                  </a:cubicBezTo>
                  <a:cubicBezTo>
                    <a:pt x="149" y="220"/>
                    <a:pt x="149" y="220"/>
                    <a:pt x="149" y="220"/>
                  </a:cubicBezTo>
                  <a:cubicBezTo>
                    <a:pt x="149" y="58"/>
                    <a:pt x="149" y="58"/>
                    <a:pt x="149" y="58"/>
                  </a:cubicBezTo>
                  <a:cubicBezTo>
                    <a:pt x="149" y="48"/>
                    <a:pt x="157" y="39"/>
                    <a:pt x="167" y="39"/>
                  </a:cubicBezTo>
                  <a:cubicBezTo>
                    <a:pt x="177" y="39"/>
                    <a:pt x="185" y="48"/>
                    <a:pt x="185" y="58"/>
                  </a:cubicBezTo>
                  <a:cubicBezTo>
                    <a:pt x="185" y="204"/>
                    <a:pt x="185" y="204"/>
                    <a:pt x="185" y="204"/>
                  </a:cubicBezTo>
                  <a:cubicBezTo>
                    <a:pt x="185" y="249"/>
                    <a:pt x="185" y="249"/>
                    <a:pt x="185" y="249"/>
                  </a:cubicBezTo>
                  <a:cubicBezTo>
                    <a:pt x="185" y="284"/>
                    <a:pt x="185" y="284"/>
                    <a:pt x="185" y="284"/>
                  </a:cubicBezTo>
                  <a:cubicBezTo>
                    <a:pt x="278" y="284"/>
                    <a:pt x="278" y="284"/>
                    <a:pt x="278" y="284"/>
                  </a:cubicBezTo>
                  <a:cubicBezTo>
                    <a:pt x="278" y="38"/>
                    <a:pt x="278" y="38"/>
                    <a:pt x="278" y="38"/>
                  </a:cubicBezTo>
                  <a:cubicBezTo>
                    <a:pt x="278" y="38"/>
                    <a:pt x="278" y="38"/>
                    <a:pt x="278" y="37"/>
                  </a:cubicBezTo>
                  <a:cubicBezTo>
                    <a:pt x="278" y="25"/>
                    <a:pt x="277" y="12"/>
                    <a:pt x="274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28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79401" tIns="39701" rIns="79401" bIns="39701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5774228" y="4411572"/>
              <a:ext cx="770617" cy="1082231"/>
              <a:chOff x="6096000" y="3978275"/>
              <a:chExt cx="887413" cy="1246188"/>
            </a:xfrm>
          </p:grpSpPr>
          <p:sp>
            <p:nvSpPr>
              <p:cNvPr id="28" name="Freeform 37"/>
              <p:cNvSpPr/>
              <p:nvPr/>
            </p:nvSpPr>
            <p:spPr bwMode="auto">
              <a:xfrm>
                <a:off x="6096000" y="3978275"/>
                <a:ext cx="476250" cy="1246188"/>
              </a:xfrm>
              <a:custGeom>
                <a:avLst/>
                <a:gdLst>
                  <a:gd name="T0" fmla="*/ 300 w 300"/>
                  <a:gd name="T1" fmla="*/ 125 h 785"/>
                  <a:gd name="T2" fmla="*/ 300 w 300"/>
                  <a:gd name="T3" fmla="*/ 0 h 785"/>
                  <a:gd name="T4" fmla="*/ 0 w 300"/>
                  <a:gd name="T5" fmla="*/ 0 h 785"/>
                  <a:gd name="T6" fmla="*/ 0 w 300"/>
                  <a:gd name="T7" fmla="*/ 195 h 785"/>
                  <a:gd name="T8" fmla="*/ 62 w 300"/>
                  <a:gd name="T9" fmla="*/ 195 h 785"/>
                  <a:gd name="T10" fmla="*/ 62 w 300"/>
                  <a:gd name="T11" fmla="*/ 785 h 785"/>
                  <a:gd name="T12" fmla="*/ 300 w 300"/>
                  <a:gd name="T13" fmla="*/ 785 h 785"/>
                  <a:gd name="T14" fmla="*/ 300 w 300"/>
                  <a:gd name="T15" fmla="*/ 195 h 785"/>
                  <a:gd name="T16" fmla="*/ 300 w 300"/>
                  <a:gd name="T17" fmla="*/ 125 h 7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0" h="785">
                    <a:moveTo>
                      <a:pt x="300" y="125"/>
                    </a:moveTo>
                    <a:lnTo>
                      <a:pt x="300" y="0"/>
                    </a:lnTo>
                    <a:lnTo>
                      <a:pt x="0" y="0"/>
                    </a:lnTo>
                    <a:lnTo>
                      <a:pt x="0" y="195"/>
                    </a:lnTo>
                    <a:lnTo>
                      <a:pt x="62" y="195"/>
                    </a:lnTo>
                    <a:lnTo>
                      <a:pt x="62" y="785"/>
                    </a:lnTo>
                    <a:lnTo>
                      <a:pt x="300" y="785"/>
                    </a:lnTo>
                    <a:lnTo>
                      <a:pt x="300" y="195"/>
                    </a:lnTo>
                    <a:lnTo>
                      <a:pt x="300" y="12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83748" tIns="41874" rIns="83748" bIns="4187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9" name="Freeform 38"/>
              <p:cNvSpPr/>
              <p:nvPr/>
            </p:nvSpPr>
            <p:spPr bwMode="auto">
              <a:xfrm>
                <a:off x="6686550" y="3978275"/>
                <a:ext cx="296863" cy="207963"/>
              </a:xfrm>
              <a:custGeom>
                <a:avLst/>
                <a:gdLst>
                  <a:gd name="T0" fmla="*/ 0 w 93"/>
                  <a:gd name="T1" fmla="*/ 18 h 65"/>
                  <a:gd name="T2" fmla="*/ 47 w 93"/>
                  <a:gd name="T3" fmla="*/ 65 h 65"/>
                  <a:gd name="T4" fmla="*/ 93 w 93"/>
                  <a:gd name="T5" fmla="*/ 18 h 65"/>
                  <a:gd name="T6" fmla="*/ 93 w 93"/>
                  <a:gd name="T7" fmla="*/ 0 h 65"/>
                  <a:gd name="T8" fmla="*/ 0 w 93"/>
                  <a:gd name="T9" fmla="*/ 0 h 65"/>
                  <a:gd name="T10" fmla="*/ 0 w 93"/>
                  <a:gd name="T11" fmla="*/ 18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3" h="65">
                    <a:moveTo>
                      <a:pt x="0" y="18"/>
                    </a:moveTo>
                    <a:cubicBezTo>
                      <a:pt x="0" y="44"/>
                      <a:pt x="21" y="65"/>
                      <a:pt x="47" y="65"/>
                    </a:cubicBezTo>
                    <a:cubicBezTo>
                      <a:pt x="72" y="65"/>
                      <a:pt x="93" y="44"/>
                      <a:pt x="93" y="18"/>
                    </a:cubicBezTo>
                    <a:cubicBezTo>
                      <a:pt x="93" y="0"/>
                      <a:pt x="93" y="0"/>
                      <a:pt x="93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83748" tIns="41874" rIns="83748" bIns="4187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30" name="TextBox 29"/>
          <p:cNvSpPr txBox="1"/>
          <p:nvPr/>
        </p:nvSpPr>
        <p:spPr>
          <a:xfrm>
            <a:off x="8091834" y="3089937"/>
            <a:ext cx="2452663" cy="33752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输入文字</a:t>
            </a:r>
            <a:endParaRPr lang="en-AU" sz="20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Text Placeholder 32"/>
          <p:cNvSpPr txBox="1"/>
          <p:nvPr/>
        </p:nvSpPr>
        <p:spPr>
          <a:xfrm>
            <a:off x="8056209" y="3394697"/>
            <a:ext cx="2892849" cy="1346859"/>
          </a:xfrm>
          <a:prstGeom prst="rect">
            <a:avLst/>
          </a:prstGeom>
        </p:spPr>
        <p:txBody>
          <a:bodyPr wrap="square" lIns="91391" tIns="45696" rIns="91391" bIns="45696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</a:defRPr>
            </a:lvl1pPr>
          </a:lstStyle>
          <a:p>
            <a:r>
              <a:rPr lang="zh-CN" altLang="en-US" dirty="0">
                <a:sym typeface="Arial" panose="020B0604020202020204" pitchFamily="34" charset="0"/>
              </a:rPr>
              <a:t>输入文字，点击添加相关标题文字，修改文字内容，也可以直接复制你的内容到此。文字尽量控制在</a:t>
            </a:r>
            <a:r>
              <a:rPr lang="en-US" altLang="zh-CN" dirty="0">
                <a:sym typeface="Arial" panose="020B0604020202020204" pitchFamily="34" charset="0"/>
              </a:rPr>
              <a:t>200</a:t>
            </a:r>
            <a:r>
              <a:rPr lang="zh-CN" altLang="en-US" dirty="0">
                <a:sym typeface="Arial" panose="020B0604020202020204" pitchFamily="34" charset="0"/>
              </a:rPr>
              <a:t>字以内。</a:t>
            </a:r>
            <a:endParaRPr lang="en-US" altLang="zh-CN" dirty="0">
              <a:sym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091834" y="4145978"/>
            <a:ext cx="2452663" cy="33752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输入文字</a:t>
            </a:r>
            <a:endParaRPr lang="en-AU" sz="20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" name="Text Placeholder 32"/>
          <p:cNvSpPr txBox="1"/>
          <p:nvPr/>
        </p:nvSpPr>
        <p:spPr>
          <a:xfrm>
            <a:off x="8091834" y="4462614"/>
            <a:ext cx="2999727" cy="1346859"/>
          </a:xfrm>
          <a:prstGeom prst="rect">
            <a:avLst/>
          </a:prstGeom>
        </p:spPr>
        <p:txBody>
          <a:bodyPr wrap="square" lIns="91391" tIns="45696" rIns="91391" bIns="45696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</a:defRPr>
            </a:lvl1pPr>
          </a:lstStyle>
          <a:p>
            <a:r>
              <a:rPr lang="zh-CN" altLang="en-US" dirty="0">
                <a:sym typeface="Arial" panose="020B0604020202020204" pitchFamily="34" charset="0"/>
              </a:rPr>
              <a:t>输入文字，点击添加相关标题文字，修改文字内容，也可以直接复制你的内容到此。文字尽量控制在</a:t>
            </a:r>
            <a:r>
              <a:rPr lang="en-US" altLang="zh-CN" dirty="0">
                <a:sym typeface="Arial" panose="020B0604020202020204" pitchFamily="34" charset="0"/>
              </a:rPr>
              <a:t>200</a:t>
            </a:r>
            <a:r>
              <a:rPr lang="zh-CN" altLang="en-US" dirty="0">
                <a:sym typeface="Arial" panose="020B0604020202020204" pitchFamily="34" charset="0"/>
              </a:rPr>
              <a:t>字以内。</a:t>
            </a:r>
            <a:endParaRPr lang="en-US" altLang="zh-CN" dirty="0">
              <a:sym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091834" y="5198807"/>
            <a:ext cx="2452663" cy="33752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输入文字</a:t>
            </a:r>
            <a:endParaRPr lang="en-AU" sz="20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1" name="Text Placeholder 32"/>
          <p:cNvSpPr txBox="1"/>
          <p:nvPr/>
        </p:nvSpPr>
        <p:spPr>
          <a:xfrm>
            <a:off x="8091834" y="5515443"/>
            <a:ext cx="2892849" cy="1346859"/>
          </a:xfrm>
          <a:prstGeom prst="rect">
            <a:avLst/>
          </a:prstGeom>
        </p:spPr>
        <p:txBody>
          <a:bodyPr wrap="square" lIns="91391" tIns="45696" rIns="91391" bIns="45696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</a:defRPr>
            </a:lvl1pPr>
          </a:lstStyle>
          <a:p>
            <a:r>
              <a:rPr lang="zh-CN" altLang="en-US" dirty="0">
                <a:sym typeface="Arial" panose="020B0604020202020204" pitchFamily="34" charset="0"/>
              </a:rPr>
              <a:t>输入文字，点击添加相关标题文字，修改文字内容，也可以直接复制你的内容到此。文字尽量控制在</a:t>
            </a:r>
            <a:r>
              <a:rPr lang="en-US" altLang="zh-CN" dirty="0">
                <a:sym typeface="Arial" panose="020B0604020202020204" pitchFamily="34" charset="0"/>
              </a:rPr>
              <a:t>200</a:t>
            </a:r>
            <a:r>
              <a:rPr lang="zh-CN" altLang="en-US" dirty="0">
                <a:sym typeface="Arial" panose="020B0604020202020204" pitchFamily="34" charset="0"/>
              </a:rPr>
              <a:t>字以内。</a:t>
            </a:r>
            <a:endParaRPr lang="en-US" altLang="zh-CN" dirty="0">
              <a:sym typeface="Arial" panose="020B0604020202020204" pitchFamily="34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7208936" y="3067819"/>
            <a:ext cx="708754" cy="708793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22%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7208936" y="4088235"/>
            <a:ext cx="708754" cy="708793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AU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35%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7208936" y="5141064"/>
            <a:ext cx="708754" cy="70879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AU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11%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8103709" y="1969667"/>
            <a:ext cx="2452663" cy="33752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输入文字</a:t>
            </a:r>
            <a:endParaRPr lang="en-AU" sz="20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0" name="Text Placeholder 32"/>
          <p:cNvSpPr txBox="1"/>
          <p:nvPr/>
        </p:nvSpPr>
        <p:spPr>
          <a:xfrm>
            <a:off x="8103709" y="2286301"/>
            <a:ext cx="2999727" cy="1346859"/>
          </a:xfrm>
          <a:prstGeom prst="rect">
            <a:avLst/>
          </a:prstGeom>
        </p:spPr>
        <p:txBody>
          <a:bodyPr wrap="square" lIns="91391" tIns="45696" rIns="91391" bIns="45696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</a:defRPr>
            </a:lvl1pPr>
          </a:lstStyle>
          <a:p>
            <a:r>
              <a:rPr lang="zh-CN" altLang="en-US" dirty="0">
                <a:sym typeface="Arial" panose="020B0604020202020204" pitchFamily="34" charset="0"/>
              </a:rPr>
              <a:t>输入文字，点击添加相关标题文字，修改文字内容，也可以直接复制你的内容到此。文字尽量控制在</a:t>
            </a:r>
            <a:r>
              <a:rPr lang="en-US" altLang="zh-CN" dirty="0">
                <a:sym typeface="Arial" panose="020B0604020202020204" pitchFamily="34" charset="0"/>
              </a:rPr>
              <a:t>200</a:t>
            </a:r>
            <a:r>
              <a:rPr lang="zh-CN" altLang="en-US" dirty="0">
                <a:sym typeface="Arial" panose="020B0604020202020204" pitchFamily="34" charset="0"/>
              </a:rPr>
              <a:t>字以内。</a:t>
            </a:r>
            <a:endParaRPr lang="en-US" altLang="zh-CN" dirty="0">
              <a:sym typeface="Arial" panose="020B0604020202020204" pitchFamily="34" charset="0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7220811" y="1983175"/>
            <a:ext cx="708754" cy="708793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AU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27%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2138921" y="2056861"/>
            <a:ext cx="1679525" cy="33752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1pPr>
          </a:lstStyle>
          <a:p>
            <a:r>
              <a:rPr lang="zh-CN" altLang="en-US" dirty="0">
                <a:sym typeface="Arial" panose="020B0604020202020204" pitchFamily="34" charset="0"/>
              </a:rPr>
              <a:t>输入文字</a:t>
            </a:r>
            <a:endParaRPr lang="en-AU" dirty="0">
              <a:sym typeface="Arial" panose="020B0604020202020204" pitchFamily="34" charset="0"/>
            </a:endParaRPr>
          </a:p>
        </p:txBody>
      </p:sp>
      <p:sp>
        <p:nvSpPr>
          <p:cNvPr id="57" name="Text Placeholder 32"/>
          <p:cNvSpPr txBox="1"/>
          <p:nvPr/>
        </p:nvSpPr>
        <p:spPr>
          <a:xfrm>
            <a:off x="1339147" y="2688876"/>
            <a:ext cx="2479299" cy="1346859"/>
          </a:xfrm>
          <a:prstGeom prst="rect">
            <a:avLst/>
          </a:prstGeom>
        </p:spPr>
        <p:txBody>
          <a:bodyPr wrap="square" lIns="91391" tIns="45696" rIns="91391" bIns="45696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</a:defRPr>
            </a:lvl1pPr>
          </a:lstStyle>
          <a:p>
            <a:r>
              <a:rPr lang="zh-CN" altLang="en-US" dirty="0">
                <a:sym typeface="Arial" panose="020B0604020202020204" pitchFamily="34" charset="0"/>
              </a:rPr>
              <a:t>输入文字，点击添加相关标题文字，修改文字内容，也可以直接复制你的内容到此。文字尽量控制在</a:t>
            </a:r>
            <a:r>
              <a:rPr lang="en-US" altLang="zh-CN" dirty="0">
                <a:sym typeface="Arial" panose="020B0604020202020204" pitchFamily="34" charset="0"/>
              </a:rPr>
              <a:t>200</a:t>
            </a:r>
            <a:r>
              <a:rPr lang="zh-CN" altLang="en-US" dirty="0">
                <a:sym typeface="Arial" panose="020B0604020202020204" pitchFamily="34" charset="0"/>
              </a:rPr>
              <a:t>字以内。</a:t>
            </a:r>
            <a:endParaRPr lang="en-US" dirty="0">
              <a:sym typeface="Arial" panose="020B0604020202020204" pitchFamily="34" charset="0"/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1339147" y="1816925"/>
            <a:ext cx="708754" cy="708793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AU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50%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1317044" y="3881157"/>
            <a:ext cx="2501403" cy="1981109"/>
          </a:xfrm>
          <a:prstGeom prst="roundRect">
            <a:avLst>
              <a:gd name="adj" fmla="val 0"/>
            </a:avLst>
          </a:prstGeom>
          <a:blipFill dpi="0" rotWithShape="1">
            <a:blip r:embed="rId4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6302" tIns="43347" rIns="156302" bIns="43347" rtlCol="0" anchor="ctr"/>
          <a:lstStyle/>
          <a:p>
            <a:pPr algn="just">
              <a:lnSpc>
                <a:spcPct val="120000"/>
              </a:lnSpc>
            </a:pPr>
            <a:endParaRPr lang="en-US" sz="800" dirty="0">
              <a:solidFill>
                <a:schemeClr val="accent3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60" name="Straight Arrow Connector 59"/>
          <p:cNvCxnSpPr/>
          <p:nvPr/>
        </p:nvCxnSpPr>
        <p:spPr>
          <a:xfrm flipH="1">
            <a:off x="6248815" y="2345676"/>
            <a:ext cx="816484" cy="0"/>
          </a:xfrm>
          <a:prstGeom prst="straightConnector1">
            <a:avLst/>
          </a:prstGeom>
          <a:ln w="12700">
            <a:solidFill>
              <a:schemeClr val="bg1">
                <a:lumMod val="75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flipH="1">
            <a:off x="6524055" y="3488747"/>
            <a:ext cx="529368" cy="0"/>
          </a:xfrm>
          <a:prstGeom prst="straightConnector1">
            <a:avLst/>
          </a:prstGeom>
          <a:ln w="12700">
            <a:solidFill>
              <a:schemeClr val="bg1">
                <a:lumMod val="75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H="1">
            <a:off x="6415777" y="4491330"/>
            <a:ext cx="637647" cy="0"/>
          </a:xfrm>
          <a:prstGeom prst="straightConnector1">
            <a:avLst/>
          </a:prstGeom>
          <a:ln w="12700">
            <a:solidFill>
              <a:schemeClr val="bg1">
                <a:lumMod val="75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H="1">
            <a:off x="6236940" y="5553177"/>
            <a:ext cx="816484" cy="0"/>
          </a:xfrm>
          <a:prstGeom prst="straightConnector1">
            <a:avLst/>
          </a:prstGeom>
          <a:ln w="12700">
            <a:solidFill>
              <a:schemeClr val="bg1">
                <a:lumMod val="75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23"/>
          <p:cNvSpPr txBox="1"/>
          <p:nvPr/>
        </p:nvSpPr>
        <p:spPr>
          <a:xfrm>
            <a:off x="292689" y="41689"/>
            <a:ext cx="3072341" cy="618455"/>
          </a:xfrm>
          <a:prstGeom prst="rect">
            <a:avLst/>
          </a:prstGeom>
          <a:noFill/>
        </p:spPr>
        <p:txBody>
          <a:bodyPr wrap="square" lIns="86694" tIns="43347" rIns="86694" bIns="43347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300" dirty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rPr>
              <a:t>ADD THE TITLE WORDS</a:t>
            </a:r>
            <a:endParaRPr lang="en-GB" altLang="zh-CN" sz="2300" dirty="0">
              <a:solidFill>
                <a:schemeClr val="accent1"/>
              </a:solidFill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4012">
        <p14:pan/>
      </p:transition>
    </mc:Choice>
    <mc:Fallback xmlns="">
      <p:transition spd="slow" advTm="4012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4"/>
          <p:cNvGrpSpPr>
            <a:grpSpLocks noChangeAspect="1"/>
          </p:cNvGrpSpPr>
          <p:nvPr/>
        </p:nvGrpSpPr>
        <p:grpSpPr bwMode="auto">
          <a:xfrm>
            <a:off x="3164438" y="2175155"/>
            <a:ext cx="7142702" cy="1276895"/>
            <a:chOff x="806" y="677"/>
            <a:chExt cx="3783" cy="711"/>
          </a:xfrm>
        </p:grpSpPr>
        <p:sp>
          <p:nvSpPr>
            <p:cNvPr id="37" name="Freeform 5"/>
            <p:cNvSpPr/>
            <p:nvPr/>
          </p:nvSpPr>
          <p:spPr bwMode="auto">
            <a:xfrm>
              <a:off x="806" y="677"/>
              <a:ext cx="935" cy="711"/>
            </a:xfrm>
            <a:custGeom>
              <a:avLst/>
              <a:gdLst>
                <a:gd name="T0" fmla="*/ 304 w 395"/>
                <a:gd name="T1" fmla="*/ 283 h 298"/>
                <a:gd name="T2" fmla="*/ 274 w 395"/>
                <a:gd name="T3" fmla="*/ 298 h 298"/>
                <a:gd name="T4" fmla="*/ 13 w 395"/>
                <a:gd name="T5" fmla="*/ 298 h 298"/>
                <a:gd name="T6" fmla="*/ 6 w 395"/>
                <a:gd name="T7" fmla="*/ 283 h 298"/>
                <a:gd name="T8" fmla="*/ 92 w 395"/>
                <a:gd name="T9" fmla="*/ 164 h 298"/>
                <a:gd name="T10" fmla="*/ 92 w 395"/>
                <a:gd name="T11" fmla="*/ 134 h 298"/>
                <a:gd name="T12" fmla="*/ 6 w 395"/>
                <a:gd name="T13" fmla="*/ 15 h 298"/>
                <a:gd name="T14" fmla="*/ 13 w 395"/>
                <a:gd name="T15" fmla="*/ 0 h 298"/>
                <a:gd name="T16" fmla="*/ 274 w 395"/>
                <a:gd name="T17" fmla="*/ 0 h 298"/>
                <a:gd name="T18" fmla="*/ 304 w 395"/>
                <a:gd name="T19" fmla="*/ 15 h 298"/>
                <a:gd name="T20" fmla="*/ 390 w 395"/>
                <a:gd name="T21" fmla="*/ 134 h 298"/>
                <a:gd name="T22" fmla="*/ 390 w 395"/>
                <a:gd name="T23" fmla="*/ 164 h 298"/>
                <a:gd name="T24" fmla="*/ 304 w 395"/>
                <a:gd name="T25" fmla="*/ 283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5" h="298">
                  <a:moveTo>
                    <a:pt x="304" y="283"/>
                  </a:moveTo>
                  <a:cubicBezTo>
                    <a:pt x="298" y="291"/>
                    <a:pt x="285" y="298"/>
                    <a:pt x="274" y="298"/>
                  </a:cubicBezTo>
                  <a:cubicBezTo>
                    <a:pt x="13" y="298"/>
                    <a:pt x="13" y="298"/>
                    <a:pt x="13" y="298"/>
                  </a:cubicBezTo>
                  <a:cubicBezTo>
                    <a:pt x="3" y="298"/>
                    <a:pt x="0" y="291"/>
                    <a:pt x="6" y="283"/>
                  </a:cubicBezTo>
                  <a:cubicBezTo>
                    <a:pt x="92" y="164"/>
                    <a:pt x="92" y="164"/>
                    <a:pt x="92" y="164"/>
                  </a:cubicBezTo>
                  <a:cubicBezTo>
                    <a:pt x="97" y="156"/>
                    <a:pt x="97" y="142"/>
                    <a:pt x="92" y="134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0" y="7"/>
                    <a:pt x="3" y="0"/>
                    <a:pt x="13" y="0"/>
                  </a:cubicBezTo>
                  <a:cubicBezTo>
                    <a:pt x="274" y="0"/>
                    <a:pt x="274" y="0"/>
                    <a:pt x="274" y="0"/>
                  </a:cubicBezTo>
                  <a:cubicBezTo>
                    <a:pt x="285" y="0"/>
                    <a:pt x="298" y="7"/>
                    <a:pt x="304" y="15"/>
                  </a:cubicBezTo>
                  <a:cubicBezTo>
                    <a:pt x="390" y="134"/>
                    <a:pt x="390" y="134"/>
                    <a:pt x="390" y="134"/>
                  </a:cubicBezTo>
                  <a:cubicBezTo>
                    <a:pt x="395" y="142"/>
                    <a:pt x="395" y="156"/>
                    <a:pt x="390" y="164"/>
                  </a:cubicBezTo>
                  <a:lnTo>
                    <a:pt x="304" y="283"/>
                  </a:ln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chemeClr val="bg1"/>
              </a:solidFill>
              <a:round/>
            </a:ln>
          </p:spPr>
          <p:txBody>
            <a:bodyPr vert="horz" wrap="square" lIns="83748" tIns="41874" rIns="83748" bIns="41874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Freeform 6"/>
            <p:cNvSpPr/>
            <p:nvPr/>
          </p:nvSpPr>
          <p:spPr bwMode="auto">
            <a:xfrm>
              <a:off x="1516" y="677"/>
              <a:ext cx="938" cy="711"/>
            </a:xfrm>
            <a:custGeom>
              <a:avLst/>
              <a:gdLst>
                <a:gd name="T0" fmla="*/ 304 w 396"/>
                <a:gd name="T1" fmla="*/ 283 h 298"/>
                <a:gd name="T2" fmla="*/ 275 w 396"/>
                <a:gd name="T3" fmla="*/ 298 h 298"/>
                <a:gd name="T4" fmla="*/ 14 w 396"/>
                <a:gd name="T5" fmla="*/ 298 h 298"/>
                <a:gd name="T6" fmla="*/ 6 w 396"/>
                <a:gd name="T7" fmla="*/ 283 h 298"/>
                <a:gd name="T8" fmla="*/ 92 w 396"/>
                <a:gd name="T9" fmla="*/ 164 h 298"/>
                <a:gd name="T10" fmla="*/ 92 w 396"/>
                <a:gd name="T11" fmla="*/ 134 h 298"/>
                <a:gd name="T12" fmla="*/ 6 w 396"/>
                <a:gd name="T13" fmla="*/ 15 h 298"/>
                <a:gd name="T14" fmla="*/ 14 w 396"/>
                <a:gd name="T15" fmla="*/ 0 h 298"/>
                <a:gd name="T16" fmla="*/ 275 w 396"/>
                <a:gd name="T17" fmla="*/ 0 h 298"/>
                <a:gd name="T18" fmla="*/ 304 w 396"/>
                <a:gd name="T19" fmla="*/ 15 h 298"/>
                <a:gd name="T20" fmla="*/ 390 w 396"/>
                <a:gd name="T21" fmla="*/ 134 h 298"/>
                <a:gd name="T22" fmla="*/ 390 w 396"/>
                <a:gd name="T23" fmla="*/ 164 h 298"/>
                <a:gd name="T24" fmla="*/ 304 w 396"/>
                <a:gd name="T25" fmla="*/ 283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6" h="298">
                  <a:moveTo>
                    <a:pt x="304" y="283"/>
                  </a:moveTo>
                  <a:cubicBezTo>
                    <a:pt x="298" y="291"/>
                    <a:pt x="285" y="298"/>
                    <a:pt x="27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4" y="298"/>
                    <a:pt x="0" y="291"/>
                    <a:pt x="6" y="283"/>
                  </a:cubicBezTo>
                  <a:cubicBezTo>
                    <a:pt x="92" y="164"/>
                    <a:pt x="92" y="164"/>
                    <a:pt x="92" y="164"/>
                  </a:cubicBezTo>
                  <a:cubicBezTo>
                    <a:pt x="98" y="156"/>
                    <a:pt x="98" y="142"/>
                    <a:pt x="92" y="134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0" y="7"/>
                    <a:pt x="4" y="0"/>
                    <a:pt x="14" y="0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85" y="0"/>
                    <a:pt x="298" y="7"/>
                    <a:pt x="304" y="15"/>
                  </a:cubicBezTo>
                  <a:cubicBezTo>
                    <a:pt x="390" y="134"/>
                    <a:pt x="390" y="134"/>
                    <a:pt x="390" y="134"/>
                  </a:cubicBezTo>
                  <a:cubicBezTo>
                    <a:pt x="396" y="142"/>
                    <a:pt x="396" y="156"/>
                    <a:pt x="390" y="164"/>
                  </a:cubicBezTo>
                  <a:lnTo>
                    <a:pt x="304" y="283"/>
                  </a:lnTo>
                  <a:close/>
                </a:path>
              </a:pathLst>
            </a:custGeom>
            <a:solidFill>
              <a:schemeClr val="accent2"/>
            </a:solidFill>
            <a:ln w="19050">
              <a:solidFill>
                <a:schemeClr val="bg1"/>
              </a:solidFill>
              <a:round/>
            </a:ln>
          </p:spPr>
          <p:txBody>
            <a:bodyPr vert="horz" wrap="square" lIns="83748" tIns="41874" rIns="83748" bIns="41874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9" name="Freeform 7"/>
            <p:cNvSpPr/>
            <p:nvPr/>
          </p:nvSpPr>
          <p:spPr bwMode="auto">
            <a:xfrm>
              <a:off x="2229" y="677"/>
              <a:ext cx="937" cy="711"/>
            </a:xfrm>
            <a:custGeom>
              <a:avLst/>
              <a:gdLst>
                <a:gd name="T0" fmla="*/ 304 w 396"/>
                <a:gd name="T1" fmla="*/ 283 h 298"/>
                <a:gd name="T2" fmla="*/ 275 w 396"/>
                <a:gd name="T3" fmla="*/ 298 h 298"/>
                <a:gd name="T4" fmla="*/ 14 w 396"/>
                <a:gd name="T5" fmla="*/ 298 h 298"/>
                <a:gd name="T6" fmla="*/ 6 w 396"/>
                <a:gd name="T7" fmla="*/ 283 h 298"/>
                <a:gd name="T8" fmla="*/ 92 w 396"/>
                <a:gd name="T9" fmla="*/ 164 h 298"/>
                <a:gd name="T10" fmla="*/ 92 w 396"/>
                <a:gd name="T11" fmla="*/ 134 h 298"/>
                <a:gd name="T12" fmla="*/ 6 w 396"/>
                <a:gd name="T13" fmla="*/ 15 h 298"/>
                <a:gd name="T14" fmla="*/ 14 w 396"/>
                <a:gd name="T15" fmla="*/ 0 h 298"/>
                <a:gd name="T16" fmla="*/ 275 w 396"/>
                <a:gd name="T17" fmla="*/ 0 h 298"/>
                <a:gd name="T18" fmla="*/ 304 w 396"/>
                <a:gd name="T19" fmla="*/ 15 h 298"/>
                <a:gd name="T20" fmla="*/ 390 w 396"/>
                <a:gd name="T21" fmla="*/ 134 h 298"/>
                <a:gd name="T22" fmla="*/ 390 w 396"/>
                <a:gd name="T23" fmla="*/ 164 h 298"/>
                <a:gd name="T24" fmla="*/ 304 w 396"/>
                <a:gd name="T25" fmla="*/ 283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6" h="298">
                  <a:moveTo>
                    <a:pt x="304" y="283"/>
                  </a:moveTo>
                  <a:cubicBezTo>
                    <a:pt x="298" y="291"/>
                    <a:pt x="285" y="298"/>
                    <a:pt x="27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4" y="298"/>
                    <a:pt x="0" y="291"/>
                    <a:pt x="6" y="283"/>
                  </a:cubicBezTo>
                  <a:cubicBezTo>
                    <a:pt x="92" y="164"/>
                    <a:pt x="92" y="164"/>
                    <a:pt x="92" y="164"/>
                  </a:cubicBezTo>
                  <a:cubicBezTo>
                    <a:pt x="98" y="156"/>
                    <a:pt x="98" y="142"/>
                    <a:pt x="92" y="134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0" y="7"/>
                    <a:pt x="4" y="0"/>
                    <a:pt x="14" y="0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85" y="0"/>
                    <a:pt x="298" y="7"/>
                    <a:pt x="304" y="15"/>
                  </a:cubicBezTo>
                  <a:cubicBezTo>
                    <a:pt x="390" y="134"/>
                    <a:pt x="390" y="134"/>
                    <a:pt x="390" y="134"/>
                  </a:cubicBezTo>
                  <a:cubicBezTo>
                    <a:pt x="396" y="142"/>
                    <a:pt x="396" y="156"/>
                    <a:pt x="390" y="164"/>
                  </a:cubicBezTo>
                  <a:lnTo>
                    <a:pt x="304" y="283"/>
                  </a:lnTo>
                  <a:close/>
                </a:path>
              </a:pathLst>
            </a:custGeom>
            <a:solidFill>
              <a:schemeClr val="accent3"/>
            </a:solidFill>
            <a:ln w="19050">
              <a:solidFill>
                <a:schemeClr val="bg1"/>
              </a:solidFill>
              <a:round/>
            </a:ln>
          </p:spPr>
          <p:txBody>
            <a:bodyPr vert="horz" wrap="square" lIns="83748" tIns="41874" rIns="83748" bIns="41874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0" name="Freeform 8"/>
            <p:cNvSpPr/>
            <p:nvPr/>
          </p:nvSpPr>
          <p:spPr bwMode="auto">
            <a:xfrm>
              <a:off x="2942" y="677"/>
              <a:ext cx="935" cy="711"/>
            </a:xfrm>
            <a:custGeom>
              <a:avLst/>
              <a:gdLst>
                <a:gd name="T0" fmla="*/ 304 w 395"/>
                <a:gd name="T1" fmla="*/ 283 h 298"/>
                <a:gd name="T2" fmla="*/ 274 w 395"/>
                <a:gd name="T3" fmla="*/ 298 h 298"/>
                <a:gd name="T4" fmla="*/ 13 w 395"/>
                <a:gd name="T5" fmla="*/ 298 h 298"/>
                <a:gd name="T6" fmla="*/ 6 w 395"/>
                <a:gd name="T7" fmla="*/ 283 h 298"/>
                <a:gd name="T8" fmla="*/ 91 w 395"/>
                <a:gd name="T9" fmla="*/ 164 h 298"/>
                <a:gd name="T10" fmla="*/ 91 w 395"/>
                <a:gd name="T11" fmla="*/ 134 h 298"/>
                <a:gd name="T12" fmla="*/ 6 w 395"/>
                <a:gd name="T13" fmla="*/ 15 h 298"/>
                <a:gd name="T14" fmla="*/ 13 w 395"/>
                <a:gd name="T15" fmla="*/ 0 h 298"/>
                <a:gd name="T16" fmla="*/ 274 w 395"/>
                <a:gd name="T17" fmla="*/ 0 h 298"/>
                <a:gd name="T18" fmla="*/ 304 w 395"/>
                <a:gd name="T19" fmla="*/ 15 h 298"/>
                <a:gd name="T20" fmla="*/ 389 w 395"/>
                <a:gd name="T21" fmla="*/ 134 h 298"/>
                <a:gd name="T22" fmla="*/ 389 w 395"/>
                <a:gd name="T23" fmla="*/ 164 h 298"/>
                <a:gd name="T24" fmla="*/ 304 w 395"/>
                <a:gd name="T25" fmla="*/ 283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5" h="298">
                  <a:moveTo>
                    <a:pt x="304" y="283"/>
                  </a:moveTo>
                  <a:cubicBezTo>
                    <a:pt x="298" y="291"/>
                    <a:pt x="284" y="298"/>
                    <a:pt x="274" y="298"/>
                  </a:cubicBezTo>
                  <a:cubicBezTo>
                    <a:pt x="13" y="298"/>
                    <a:pt x="13" y="298"/>
                    <a:pt x="13" y="298"/>
                  </a:cubicBezTo>
                  <a:cubicBezTo>
                    <a:pt x="3" y="298"/>
                    <a:pt x="0" y="291"/>
                    <a:pt x="6" y="28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7" y="156"/>
                    <a:pt x="97" y="142"/>
                    <a:pt x="91" y="134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0" y="7"/>
                    <a:pt x="3" y="0"/>
                    <a:pt x="13" y="0"/>
                  </a:cubicBezTo>
                  <a:cubicBezTo>
                    <a:pt x="274" y="0"/>
                    <a:pt x="274" y="0"/>
                    <a:pt x="274" y="0"/>
                  </a:cubicBezTo>
                  <a:cubicBezTo>
                    <a:pt x="284" y="0"/>
                    <a:pt x="298" y="7"/>
                    <a:pt x="304" y="15"/>
                  </a:cubicBezTo>
                  <a:cubicBezTo>
                    <a:pt x="389" y="134"/>
                    <a:pt x="389" y="134"/>
                    <a:pt x="389" y="134"/>
                  </a:cubicBezTo>
                  <a:cubicBezTo>
                    <a:pt x="395" y="142"/>
                    <a:pt x="395" y="156"/>
                    <a:pt x="389" y="164"/>
                  </a:cubicBezTo>
                  <a:lnTo>
                    <a:pt x="304" y="283"/>
                  </a:lnTo>
                  <a:close/>
                </a:path>
              </a:pathLst>
            </a:custGeom>
            <a:solidFill>
              <a:schemeClr val="accent4"/>
            </a:solidFill>
            <a:ln w="19050">
              <a:solidFill>
                <a:schemeClr val="bg1"/>
              </a:solidFill>
              <a:round/>
            </a:ln>
          </p:spPr>
          <p:txBody>
            <a:bodyPr vert="horz" wrap="square" lIns="83748" tIns="41874" rIns="83748" bIns="41874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Freeform 9"/>
            <p:cNvSpPr/>
            <p:nvPr/>
          </p:nvSpPr>
          <p:spPr bwMode="auto">
            <a:xfrm>
              <a:off x="3652" y="677"/>
              <a:ext cx="937" cy="711"/>
            </a:xfrm>
            <a:custGeom>
              <a:avLst/>
              <a:gdLst>
                <a:gd name="T0" fmla="*/ 304 w 396"/>
                <a:gd name="T1" fmla="*/ 283 h 298"/>
                <a:gd name="T2" fmla="*/ 275 w 396"/>
                <a:gd name="T3" fmla="*/ 298 h 298"/>
                <a:gd name="T4" fmla="*/ 14 w 396"/>
                <a:gd name="T5" fmla="*/ 298 h 298"/>
                <a:gd name="T6" fmla="*/ 6 w 396"/>
                <a:gd name="T7" fmla="*/ 283 h 298"/>
                <a:gd name="T8" fmla="*/ 92 w 396"/>
                <a:gd name="T9" fmla="*/ 164 h 298"/>
                <a:gd name="T10" fmla="*/ 92 w 396"/>
                <a:gd name="T11" fmla="*/ 134 h 298"/>
                <a:gd name="T12" fmla="*/ 6 w 396"/>
                <a:gd name="T13" fmla="*/ 15 h 298"/>
                <a:gd name="T14" fmla="*/ 14 w 396"/>
                <a:gd name="T15" fmla="*/ 0 h 298"/>
                <a:gd name="T16" fmla="*/ 275 w 396"/>
                <a:gd name="T17" fmla="*/ 0 h 298"/>
                <a:gd name="T18" fmla="*/ 304 w 396"/>
                <a:gd name="T19" fmla="*/ 15 h 298"/>
                <a:gd name="T20" fmla="*/ 390 w 396"/>
                <a:gd name="T21" fmla="*/ 134 h 298"/>
                <a:gd name="T22" fmla="*/ 390 w 396"/>
                <a:gd name="T23" fmla="*/ 164 h 298"/>
                <a:gd name="T24" fmla="*/ 304 w 396"/>
                <a:gd name="T25" fmla="*/ 283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6" h="298">
                  <a:moveTo>
                    <a:pt x="304" y="283"/>
                  </a:moveTo>
                  <a:cubicBezTo>
                    <a:pt x="298" y="291"/>
                    <a:pt x="285" y="298"/>
                    <a:pt x="27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4" y="298"/>
                    <a:pt x="0" y="291"/>
                    <a:pt x="6" y="283"/>
                  </a:cubicBezTo>
                  <a:cubicBezTo>
                    <a:pt x="92" y="164"/>
                    <a:pt x="92" y="164"/>
                    <a:pt x="92" y="164"/>
                  </a:cubicBezTo>
                  <a:cubicBezTo>
                    <a:pt x="98" y="156"/>
                    <a:pt x="98" y="142"/>
                    <a:pt x="92" y="134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0" y="7"/>
                    <a:pt x="4" y="0"/>
                    <a:pt x="14" y="0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85" y="0"/>
                    <a:pt x="298" y="7"/>
                    <a:pt x="304" y="15"/>
                  </a:cubicBezTo>
                  <a:cubicBezTo>
                    <a:pt x="390" y="134"/>
                    <a:pt x="390" y="134"/>
                    <a:pt x="390" y="134"/>
                  </a:cubicBezTo>
                  <a:cubicBezTo>
                    <a:pt x="396" y="142"/>
                    <a:pt x="396" y="156"/>
                    <a:pt x="390" y="164"/>
                  </a:cubicBezTo>
                  <a:lnTo>
                    <a:pt x="304" y="283"/>
                  </a:lnTo>
                  <a:close/>
                </a:path>
              </a:pathLst>
            </a:custGeom>
            <a:solidFill>
              <a:schemeClr val="accent5"/>
            </a:solidFill>
            <a:ln w="19050">
              <a:solidFill>
                <a:schemeClr val="bg1"/>
              </a:solidFill>
              <a:round/>
            </a:ln>
          </p:spPr>
          <p:txBody>
            <a:bodyPr vert="horz" wrap="square" lIns="83748" tIns="41874" rIns="83748" bIns="41874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42" name="Freeform 16"/>
          <p:cNvSpPr>
            <a:spLocks noChangeAspect="1" noEditPoints="1"/>
          </p:cNvSpPr>
          <p:nvPr/>
        </p:nvSpPr>
        <p:spPr bwMode="auto">
          <a:xfrm>
            <a:off x="7957037" y="2535259"/>
            <a:ext cx="368351" cy="426843"/>
          </a:xfrm>
          <a:custGeom>
            <a:avLst/>
            <a:gdLst>
              <a:gd name="T0" fmla="*/ 233 w 320"/>
              <a:gd name="T1" fmla="*/ 138 h 371"/>
              <a:gd name="T2" fmla="*/ 261 w 320"/>
              <a:gd name="T3" fmla="*/ 12 h 371"/>
              <a:gd name="T4" fmla="*/ 168 w 320"/>
              <a:gd name="T5" fmla="*/ 104 h 371"/>
              <a:gd name="T6" fmla="*/ 80 w 320"/>
              <a:gd name="T7" fmla="*/ 182 h 371"/>
              <a:gd name="T8" fmla="*/ 80 w 320"/>
              <a:gd name="T9" fmla="*/ 319 h 371"/>
              <a:gd name="T10" fmla="*/ 253 w 320"/>
              <a:gd name="T11" fmla="*/ 371 h 371"/>
              <a:gd name="T12" fmla="*/ 320 w 320"/>
              <a:gd name="T13" fmla="*/ 172 h 371"/>
              <a:gd name="T14" fmla="*/ 233 w 320"/>
              <a:gd name="T15" fmla="*/ 138 h 371"/>
              <a:gd name="T16" fmla="*/ 60 w 320"/>
              <a:gd name="T17" fmla="*/ 140 h 371"/>
              <a:gd name="T18" fmla="*/ 0 w 320"/>
              <a:gd name="T19" fmla="*/ 202 h 371"/>
              <a:gd name="T20" fmla="*/ 0 w 320"/>
              <a:gd name="T21" fmla="*/ 299 h 371"/>
              <a:gd name="T22" fmla="*/ 60 w 320"/>
              <a:gd name="T23" fmla="*/ 360 h 371"/>
              <a:gd name="T24" fmla="*/ 40 w 320"/>
              <a:gd name="T25" fmla="*/ 315 h 371"/>
              <a:gd name="T26" fmla="*/ 40 w 320"/>
              <a:gd name="T27" fmla="*/ 187 h 371"/>
              <a:gd name="T28" fmla="*/ 60 w 320"/>
              <a:gd name="T29" fmla="*/ 140 h 3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20" h="371">
                <a:moveTo>
                  <a:pt x="233" y="138"/>
                </a:moveTo>
                <a:cubicBezTo>
                  <a:pt x="230" y="131"/>
                  <a:pt x="304" y="65"/>
                  <a:pt x="261" y="12"/>
                </a:cubicBezTo>
                <a:cubicBezTo>
                  <a:pt x="251" y="0"/>
                  <a:pt x="217" y="72"/>
                  <a:pt x="168" y="104"/>
                </a:cubicBezTo>
                <a:cubicBezTo>
                  <a:pt x="142" y="122"/>
                  <a:pt x="80" y="161"/>
                  <a:pt x="80" y="182"/>
                </a:cubicBezTo>
                <a:cubicBezTo>
                  <a:pt x="80" y="319"/>
                  <a:pt x="80" y="319"/>
                  <a:pt x="80" y="319"/>
                </a:cubicBezTo>
                <a:cubicBezTo>
                  <a:pt x="80" y="344"/>
                  <a:pt x="178" y="371"/>
                  <a:pt x="253" y="371"/>
                </a:cubicBezTo>
                <a:cubicBezTo>
                  <a:pt x="280" y="371"/>
                  <a:pt x="320" y="199"/>
                  <a:pt x="320" y="172"/>
                </a:cubicBezTo>
                <a:cubicBezTo>
                  <a:pt x="320" y="145"/>
                  <a:pt x="235" y="145"/>
                  <a:pt x="233" y="138"/>
                </a:cubicBezTo>
                <a:close/>
                <a:moveTo>
                  <a:pt x="60" y="140"/>
                </a:moveTo>
                <a:cubicBezTo>
                  <a:pt x="47" y="140"/>
                  <a:pt x="0" y="148"/>
                  <a:pt x="0" y="202"/>
                </a:cubicBezTo>
                <a:cubicBezTo>
                  <a:pt x="0" y="299"/>
                  <a:pt x="0" y="299"/>
                  <a:pt x="0" y="299"/>
                </a:cubicBezTo>
                <a:cubicBezTo>
                  <a:pt x="0" y="354"/>
                  <a:pt x="47" y="360"/>
                  <a:pt x="60" y="360"/>
                </a:cubicBezTo>
                <a:cubicBezTo>
                  <a:pt x="73" y="360"/>
                  <a:pt x="40" y="348"/>
                  <a:pt x="40" y="315"/>
                </a:cubicBezTo>
                <a:cubicBezTo>
                  <a:pt x="40" y="187"/>
                  <a:pt x="40" y="187"/>
                  <a:pt x="40" y="187"/>
                </a:cubicBezTo>
                <a:cubicBezTo>
                  <a:pt x="40" y="152"/>
                  <a:pt x="73" y="140"/>
                  <a:pt x="60" y="14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9401" tIns="39701" rIns="79401" bIns="39701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3" name="Freeform 6"/>
          <p:cNvSpPr>
            <a:spLocks noChangeAspect="1" noEditPoints="1"/>
          </p:cNvSpPr>
          <p:nvPr/>
        </p:nvSpPr>
        <p:spPr bwMode="auto">
          <a:xfrm>
            <a:off x="5204941" y="2600178"/>
            <a:ext cx="444853" cy="390795"/>
          </a:xfrm>
          <a:custGeom>
            <a:avLst/>
            <a:gdLst>
              <a:gd name="T0" fmla="*/ 400 w 400"/>
              <a:gd name="T1" fmla="*/ 352 h 352"/>
              <a:gd name="T2" fmla="*/ 394 w 400"/>
              <a:gd name="T3" fmla="*/ 268 h 352"/>
              <a:gd name="T4" fmla="*/ 342 w 400"/>
              <a:gd name="T5" fmla="*/ 236 h 352"/>
              <a:gd name="T6" fmla="*/ 303 w 400"/>
              <a:gd name="T7" fmla="*/ 191 h 352"/>
              <a:gd name="T8" fmla="*/ 316 w 400"/>
              <a:gd name="T9" fmla="*/ 157 h 352"/>
              <a:gd name="T10" fmla="*/ 327 w 400"/>
              <a:gd name="T11" fmla="*/ 134 h 352"/>
              <a:gd name="T12" fmla="*/ 322 w 400"/>
              <a:gd name="T13" fmla="*/ 122 h 352"/>
              <a:gd name="T14" fmla="*/ 325 w 400"/>
              <a:gd name="T15" fmla="*/ 98 h 352"/>
              <a:gd name="T16" fmla="*/ 278 w 400"/>
              <a:gd name="T17" fmla="*/ 51 h 352"/>
              <a:gd name="T18" fmla="*/ 230 w 400"/>
              <a:gd name="T19" fmla="*/ 98 h 352"/>
              <a:gd name="T20" fmla="*/ 233 w 400"/>
              <a:gd name="T21" fmla="*/ 122 h 352"/>
              <a:gd name="T22" fmla="*/ 229 w 400"/>
              <a:gd name="T23" fmla="*/ 134 h 352"/>
              <a:gd name="T24" fmla="*/ 240 w 400"/>
              <a:gd name="T25" fmla="*/ 157 h 352"/>
              <a:gd name="T26" fmla="*/ 253 w 400"/>
              <a:gd name="T27" fmla="*/ 191 h 352"/>
              <a:gd name="T28" fmla="*/ 236 w 400"/>
              <a:gd name="T29" fmla="*/ 224 h 352"/>
              <a:gd name="T30" fmla="*/ 310 w 400"/>
              <a:gd name="T31" fmla="*/ 292 h 352"/>
              <a:gd name="T32" fmla="*/ 310 w 400"/>
              <a:gd name="T33" fmla="*/ 352 h 352"/>
              <a:gd name="T34" fmla="*/ 400 w 400"/>
              <a:gd name="T35" fmla="*/ 352 h 352"/>
              <a:gd name="T36" fmla="*/ 204 w 400"/>
              <a:gd name="T37" fmla="*/ 247 h 352"/>
              <a:gd name="T38" fmla="*/ 152 w 400"/>
              <a:gd name="T39" fmla="*/ 187 h 352"/>
              <a:gd name="T40" fmla="*/ 169 w 400"/>
              <a:gd name="T41" fmla="*/ 142 h 352"/>
              <a:gd name="T42" fmla="*/ 184 w 400"/>
              <a:gd name="T43" fmla="*/ 111 h 352"/>
              <a:gd name="T44" fmla="*/ 179 w 400"/>
              <a:gd name="T45" fmla="*/ 95 h 352"/>
              <a:gd name="T46" fmla="*/ 183 w 400"/>
              <a:gd name="T47" fmla="*/ 63 h 352"/>
              <a:gd name="T48" fmla="*/ 119 w 400"/>
              <a:gd name="T49" fmla="*/ 0 h 352"/>
              <a:gd name="T50" fmla="*/ 55 w 400"/>
              <a:gd name="T51" fmla="*/ 63 h 352"/>
              <a:gd name="T52" fmla="*/ 59 w 400"/>
              <a:gd name="T53" fmla="*/ 95 h 352"/>
              <a:gd name="T54" fmla="*/ 53 w 400"/>
              <a:gd name="T55" fmla="*/ 111 h 352"/>
              <a:gd name="T56" fmla="*/ 68 w 400"/>
              <a:gd name="T57" fmla="*/ 142 h 352"/>
              <a:gd name="T58" fmla="*/ 86 w 400"/>
              <a:gd name="T59" fmla="*/ 187 h 352"/>
              <a:gd name="T60" fmla="*/ 33 w 400"/>
              <a:gd name="T61" fmla="*/ 247 h 352"/>
              <a:gd name="T62" fmla="*/ 0 w 400"/>
              <a:gd name="T63" fmla="*/ 279 h 352"/>
              <a:gd name="T64" fmla="*/ 0 w 400"/>
              <a:gd name="T65" fmla="*/ 352 h 352"/>
              <a:gd name="T66" fmla="*/ 278 w 400"/>
              <a:gd name="T67" fmla="*/ 352 h 352"/>
              <a:gd name="T68" fmla="*/ 278 w 400"/>
              <a:gd name="T69" fmla="*/ 297 h 352"/>
              <a:gd name="T70" fmla="*/ 204 w 400"/>
              <a:gd name="T71" fmla="*/ 247 h 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00" h="352">
                <a:moveTo>
                  <a:pt x="400" y="352"/>
                </a:moveTo>
                <a:cubicBezTo>
                  <a:pt x="400" y="352"/>
                  <a:pt x="399" y="276"/>
                  <a:pt x="394" y="268"/>
                </a:cubicBezTo>
                <a:cubicBezTo>
                  <a:pt x="387" y="257"/>
                  <a:pt x="371" y="249"/>
                  <a:pt x="342" y="236"/>
                </a:cubicBezTo>
                <a:cubicBezTo>
                  <a:pt x="312" y="224"/>
                  <a:pt x="303" y="213"/>
                  <a:pt x="303" y="191"/>
                </a:cubicBezTo>
                <a:cubicBezTo>
                  <a:pt x="303" y="177"/>
                  <a:pt x="312" y="182"/>
                  <a:pt x="316" y="157"/>
                </a:cubicBezTo>
                <a:cubicBezTo>
                  <a:pt x="317" y="147"/>
                  <a:pt x="325" y="157"/>
                  <a:pt x="327" y="134"/>
                </a:cubicBezTo>
                <a:cubicBezTo>
                  <a:pt x="327" y="124"/>
                  <a:pt x="322" y="122"/>
                  <a:pt x="322" y="122"/>
                </a:cubicBezTo>
                <a:cubicBezTo>
                  <a:pt x="322" y="122"/>
                  <a:pt x="325" y="108"/>
                  <a:pt x="325" y="98"/>
                </a:cubicBezTo>
                <a:cubicBezTo>
                  <a:pt x="327" y="85"/>
                  <a:pt x="319" y="51"/>
                  <a:pt x="278" y="51"/>
                </a:cubicBezTo>
                <a:cubicBezTo>
                  <a:pt x="236" y="51"/>
                  <a:pt x="229" y="85"/>
                  <a:pt x="230" y="98"/>
                </a:cubicBezTo>
                <a:cubicBezTo>
                  <a:pt x="231" y="108"/>
                  <a:pt x="233" y="122"/>
                  <a:pt x="233" y="122"/>
                </a:cubicBezTo>
                <a:cubicBezTo>
                  <a:pt x="233" y="122"/>
                  <a:pt x="229" y="124"/>
                  <a:pt x="229" y="134"/>
                </a:cubicBezTo>
                <a:cubicBezTo>
                  <a:pt x="230" y="157"/>
                  <a:pt x="238" y="147"/>
                  <a:pt x="240" y="157"/>
                </a:cubicBezTo>
                <a:cubicBezTo>
                  <a:pt x="244" y="182"/>
                  <a:pt x="253" y="177"/>
                  <a:pt x="253" y="191"/>
                </a:cubicBezTo>
                <a:cubicBezTo>
                  <a:pt x="253" y="206"/>
                  <a:pt x="248" y="216"/>
                  <a:pt x="236" y="224"/>
                </a:cubicBezTo>
                <a:cubicBezTo>
                  <a:pt x="301" y="257"/>
                  <a:pt x="310" y="263"/>
                  <a:pt x="310" y="292"/>
                </a:cubicBezTo>
                <a:cubicBezTo>
                  <a:pt x="310" y="352"/>
                  <a:pt x="310" y="352"/>
                  <a:pt x="310" y="352"/>
                </a:cubicBezTo>
                <a:lnTo>
                  <a:pt x="400" y="352"/>
                </a:lnTo>
                <a:close/>
                <a:moveTo>
                  <a:pt x="204" y="247"/>
                </a:moveTo>
                <a:cubicBezTo>
                  <a:pt x="165" y="231"/>
                  <a:pt x="152" y="217"/>
                  <a:pt x="152" y="187"/>
                </a:cubicBezTo>
                <a:cubicBezTo>
                  <a:pt x="152" y="169"/>
                  <a:pt x="164" y="175"/>
                  <a:pt x="169" y="142"/>
                </a:cubicBezTo>
                <a:cubicBezTo>
                  <a:pt x="172" y="129"/>
                  <a:pt x="182" y="142"/>
                  <a:pt x="184" y="111"/>
                </a:cubicBezTo>
                <a:cubicBezTo>
                  <a:pt x="184" y="98"/>
                  <a:pt x="179" y="95"/>
                  <a:pt x="179" y="95"/>
                </a:cubicBezTo>
                <a:cubicBezTo>
                  <a:pt x="179" y="95"/>
                  <a:pt x="181" y="77"/>
                  <a:pt x="183" y="63"/>
                </a:cubicBezTo>
                <a:cubicBezTo>
                  <a:pt x="184" y="45"/>
                  <a:pt x="174" y="0"/>
                  <a:pt x="119" y="0"/>
                </a:cubicBezTo>
                <a:cubicBezTo>
                  <a:pt x="64" y="0"/>
                  <a:pt x="54" y="45"/>
                  <a:pt x="55" y="63"/>
                </a:cubicBezTo>
                <a:cubicBezTo>
                  <a:pt x="56" y="77"/>
                  <a:pt x="59" y="95"/>
                  <a:pt x="59" y="95"/>
                </a:cubicBezTo>
                <a:cubicBezTo>
                  <a:pt x="59" y="95"/>
                  <a:pt x="53" y="98"/>
                  <a:pt x="53" y="111"/>
                </a:cubicBezTo>
                <a:cubicBezTo>
                  <a:pt x="55" y="142"/>
                  <a:pt x="66" y="129"/>
                  <a:pt x="68" y="142"/>
                </a:cubicBezTo>
                <a:cubicBezTo>
                  <a:pt x="74" y="175"/>
                  <a:pt x="86" y="169"/>
                  <a:pt x="86" y="187"/>
                </a:cubicBezTo>
                <a:cubicBezTo>
                  <a:pt x="86" y="217"/>
                  <a:pt x="73" y="231"/>
                  <a:pt x="33" y="247"/>
                </a:cubicBezTo>
                <a:cubicBezTo>
                  <a:pt x="21" y="252"/>
                  <a:pt x="0" y="260"/>
                  <a:pt x="0" y="279"/>
                </a:cubicBezTo>
                <a:cubicBezTo>
                  <a:pt x="0" y="352"/>
                  <a:pt x="0" y="352"/>
                  <a:pt x="0" y="352"/>
                </a:cubicBezTo>
                <a:cubicBezTo>
                  <a:pt x="278" y="352"/>
                  <a:pt x="278" y="352"/>
                  <a:pt x="278" y="352"/>
                </a:cubicBezTo>
                <a:cubicBezTo>
                  <a:pt x="278" y="352"/>
                  <a:pt x="278" y="309"/>
                  <a:pt x="278" y="297"/>
                </a:cubicBezTo>
                <a:cubicBezTo>
                  <a:pt x="278" y="280"/>
                  <a:pt x="244" y="264"/>
                  <a:pt x="204" y="24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9401" tIns="39701" rIns="79401" bIns="39701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4" name="Freeform 11"/>
          <p:cNvSpPr>
            <a:spLocks noChangeAspect="1" noEditPoints="1"/>
          </p:cNvSpPr>
          <p:nvPr/>
        </p:nvSpPr>
        <p:spPr bwMode="auto">
          <a:xfrm>
            <a:off x="3927469" y="2600179"/>
            <a:ext cx="407489" cy="406427"/>
          </a:xfrm>
          <a:custGeom>
            <a:avLst/>
            <a:gdLst>
              <a:gd name="T0" fmla="*/ 309 w 319"/>
              <a:gd name="T1" fmla="*/ 267 h 318"/>
              <a:gd name="T2" fmla="*/ 233 w 319"/>
              <a:gd name="T3" fmla="*/ 192 h 318"/>
              <a:gd name="T4" fmla="*/ 251 w 319"/>
              <a:gd name="T5" fmla="*/ 127 h 318"/>
              <a:gd name="T6" fmla="*/ 123 w 319"/>
              <a:gd name="T7" fmla="*/ 0 h 318"/>
              <a:gd name="T8" fmla="*/ 0 w 319"/>
              <a:gd name="T9" fmla="*/ 124 h 318"/>
              <a:gd name="T10" fmla="*/ 127 w 319"/>
              <a:gd name="T11" fmla="*/ 251 h 318"/>
              <a:gd name="T12" fmla="*/ 190 w 319"/>
              <a:gd name="T13" fmla="*/ 234 h 318"/>
              <a:gd name="T14" fmla="*/ 266 w 319"/>
              <a:gd name="T15" fmla="*/ 310 h 318"/>
              <a:gd name="T16" fmla="*/ 293 w 319"/>
              <a:gd name="T17" fmla="*/ 310 h 318"/>
              <a:gd name="T18" fmla="*/ 311 w 319"/>
              <a:gd name="T19" fmla="*/ 291 h 318"/>
              <a:gd name="T20" fmla="*/ 309 w 319"/>
              <a:gd name="T21" fmla="*/ 267 h 318"/>
              <a:gd name="T22" fmla="*/ 38 w 319"/>
              <a:gd name="T23" fmla="*/ 124 h 318"/>
              <a:gd name="T24" fmla="*/ 123 w 319"/>
              <a:gd name="T25" fmla="*/ 38 h 318"/>
              <a:gd name="T26" fmla="*/ 213 w 319"/>
              <a:gd name="T27" fmla="*/ 127 h 318"/>
              <a:gd name="T28" fmla="*/ 127 w 319"/>
              <a:gd name="T29" fmla="*/ 213 h 318"/>
              <a:gd name="T30" fmla="*/ 38 w 319"/>
              <a:gd name="T31" fmla="*/ 124 h 3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19" h="318">
                <a:moveTo>
                  <a:pt x="309" y="267"/>
                </a:moveTo>
                <a:cubicBezTo>
                  <a:pt x="233" y="192"/>
                  <a:pt x="233" y="192"/>
                  <a:pt x="233" y="192"/>
                </a:cubicBezTo>
                <a:cubicBezTo>
                  <a:pt x="244" y="173"/>
                  <a:pt x="251" y="151"/>
                  <a:pt x="251" y="127"/>
                </a:cubicBezTo>
                <a:cubicBezTo>
                  <a:pt x="251" y="59"/>
                  <a:pt x="192" y="0"/>
                  <a:pt x="123" y="0"/>
                </a:cubicBezTo>
                <a:cubicBezTo>
                  <a:pt x="55" y="0"/>
                  <a:pt x="0" y="55"/>
                  <a:pt x="0" y="124"/>
                </a:cubicBezTo>
                <a:cubicBezTo>
                  <a:pt x="0" y="192"/>
                  <a:pt x="59" y="251"/>
                  <a:pt x="127" y="251"/>
                </a:cubicBezTo>
                <a:cubicBezTo>
                  <a:pt x="150" y="251"/>
                  <a:pt x="171" y="245"/>
                  <a:pt x="190" y="234"/>
                </a:cubicBezTo>
                <a:cubicBezTo>
                  <a:pt x="266" y="310"/>
                  <a:pt x="266" y="310"/>
                  <a:pt x="266" y="310"/>
                </a:cubicBezTo>
                <a:cubicBezTo>
                  <a:pt x="273" y="318"/>
                  <a:pt x="285" y="318"/>
                  <a:pt x="293" y="310"/>
                </a:cubicBezTo>
                <a:cubicBezTo>
                  <a:pt x="311" y="291"/>
                  <a:pt x="311" y="291"/>
                  <a:pt x="311" y="291"/>
                </a:cubicBezTo>
                <a:cubicBezTo>
                  <a:pt x="319" y="284"/>
                  <a:pt x="316" y="275"/>
                  <a:pt x="309" y="267"/>
                </a:cubicBezTo>
                <a:close/>
                <a:moveTo>
                  <a:pt x="38" y="124"/>
                </a:moveTo>
                <a:cubicBezTo>
                  <a:pt x="38" y="76"/>
                  <a:pt x="76" y="38"/>
                  <a:pt x="123" y="38"/>
                </a:cubicBezTo>
                <a:cubicBezTo>
                  <a:pt x="171" y="38"/>
                  <a:pt x="213" y="80"/>
                  <a:pt x="213" y="127"/>
                </a:cubicBezTo>
                <a:cubicBezTo>
                  <a:pt x="213" y="175"/>
                  <a:pt x="175" y="213"/>
                  <a:pt x="127" y="213"/>
                </a:cubicBezTo>
                <a:cubicBezTo>
                  <a:pt x="80" y="213"/>
                  <a:pt x="38" y="171"/>
                  <a:pt x="38" y="1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9401" tIns="39701" rIns="79401" bIns="39701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5" name="Freeform 21"/>
          <p:cNvSpPr>
            <a:spLocks noChangeAspect="1" noEditPoints="1"/>
          </p:cNvSpPr>
          <p:nvPr/>
        </p:nvSpPr>
        <p:spPr bwMode="auto">
          <a:xfrm rot="2728210">
            <a:off x="9250630" y="2579551"/>
            <a:ext cx="472186" cy="483729"/>
          </a:xfrm>
          <a:custGeom>
            <a:avLst/>
            <a:gdLst>
              <a:gd name="T0" fmla="*/ 222 w 363"/>
              <a:gd name="T1" fmla="*/ 242 h 372"/>
              <a:gd name="T2" fmla="*/ 348 w 363"/>
              <a:gd name="T3" fmla="*/ 23 h 372"/>
              <a:gd name="T4" fmla="*/ 345 w 363"/>
              <a:gd name="T5" fmla="*/ 18 h 372"/>
              <a:gd name="T6" fmla="*/ 340 w 363"/>
              <a:gd name="T7" fmla="*/ 16 h 372"/>
              <a:gd name="T8" fmla="*/ 127 w 363"/>
              <a:gd name="T9" fmla="*/ 144 h 372"/>
              <a:gd name="T10" fmla="*/ 7 w 363"/>
              <a:gd name="T11" fmla="*/ 246 h 372"/>
              <a:gd name="T12" fmla="*/ 25 w 363"/>
              <a:gd name="T13" fmla="*/ 265 h 372"/>
              <a:gd name="T14" fmla="*/ 68 w 363"/>
              <a:gd name="T15" fmla="*/ 249 h 372"/>
              <a:gd name="T16" fmla="*/ 120 w 363"/>
              <a:gd name="T17" fmla="*/ 302 h 372"/>
              <a:gd name="T18" fmla="*/ 104 w 363"/>
              <a:gd name="T19" fmla="*/ 346 h 372"/>
              <a:gd name="T20" fmla="*/ 123 w 363"/>
              <a:gd name="T21" fmla="*/ 364 h 372"/>
              <a:gd name="T22" fmla="*/ 222 w 363"/>
              <a:gd name="T23" fmla="*/ 242 h 372"/>
              <a:gd name="T24" fmla="*/ 242 w 363"/>
              <a:gd name="T25" fmla="*/ 124 h 372"/>
              <a:gd name="T26" fmla="*/ 242 w 363"/>
              <a:gd name="T27" fmla="*/ 79 h 372"/>
              <a:gd name="T28" fmla="*/ 286 w 363"/>
              <a:gd name="T29" fmla="*/ 79 h 372"/>
              <a:gd name="T30" fmla="*/ 286 w 363"/>
              <a:gd name="T31" fmla="*/ 124 h 372"/>
              <a:gd name="T32" fmla="*/ 242 w 363"/>
              <a:gd name="T33" fmla="*/ 124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63" h="372">
                <a:moveTo>
                  <a:pt x="222" y="242"/>
                </a:moveTo>
                <a:cubicBezTo>
                  <a:pt x="222" y="242"/>
                  <a:pt x="363" y="140"/>
                  <a:pt x="348" y="23"/>
                </a:cubicBezTo>
                <a:cubicBezTo>
                  <a:pt x="347" y="21"/>
                  <a:pt x="346" y="19"/>
                  <a:pt x="345" y="18"/>
                </a:cubicBezTo>
                <a:cubicBezTo>
                  <a:pt x="344" y="17"/>
                  <a:pt x="343" y="16"/>
                  <a:pt x="340" y="16"/>
                </a:cubicBezTo>
                <a:cubicBezTo>
                  <a:pt x="226" y="0"/>
                  <a:pt x="127" y="144"/>
                  <a:pt x="127" y="144"/>
                </a:cubicBezTo>
                <a:cubicBezTo>
                  <a:pt x="40" y="134"/>
                  <a:pt x="46" y="151"/>
                  <a:pt x="7" y="246"/>
                </a:cubicBezTo>
                <a:cubicBezTo>
                  <a:pt x="0" y="264"/>
                  <a:pt x="12" y="270"/>
                  <a:pt x="25" y="265"/>
                </a:cubicBezTo>
                <a:cubicBezTo>
                  <a:pt x="39" y="260"/>
                  <a:pt x="68" y="249"/>
                  <a:pt x="68" y="249"/>
                </a:cubicBezTo>
                <a:cubicBezTo>
                  <a:pt x="120" y="302"/>
                  <a:pt x="120" y="302"/>
                  <a:pt x="120" y="302"/>
                </a:cubicBezTo>
                <a:cubicBezTo>
                  <a:pt x="120" y="302"/>
                  <a:pt x="109" y="332"/>
                  <a:pt x="104" y="346"/>
                </a:cubicBezTo>
                <a:cubicBezTo>
                  <a:pt x="99" y="359"/>
                  <a:pt x="105" y="372"/>
                  <a:pt x="123" y="364"/>
                </a:cubicBezTo>
                <a:cubicBezTo>
                  <a:pt x="215" y="324"/>
                  <a:pt x="232" y="330"/>
                  <a:pt x="222" y="242"/>
                </a:cubicBezTo>
                <a:close/>
                <a:moveTo>
                  <a:pt x="242" y="124"/>
                </a:moveTo>
                <a:cubicBezTo>
                  <a:pt x="230" y="111"/>
                  <a:pt x="230" y="91"/>
                  <a:pt x="242" y="79"/>
                </a:cubicBezTo>
                <a:cubicBezTo>
                  <a:pt x="254" y="67"/>
                  <a:pt x="274" y="67"/>
                  <a:pt x="286" y="79"/>
                </a:cubicBezTo>
                <a:cubicBezTo>
                  <a:pt x="297" y="91"/>
                  <a:pt x="297" y="111"/>
                  <a:pt x="286" y="124"/>
                </a:cubicBezTo>
                <a:cubicBezTo>
                  <a:pt x="274" y="136"/>
                  <a:pt x="254" y="136"/>
                  <a:pt x="242" y="1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9401" tIns="39701" rIns="79401" bIns="39701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6" name="Freeform 36"/>
          <p:cNvSpPr>
            <a:spLocks noChangeAspect="1" noEditPoints="1"/>
          </p:cNvSpPr>
          <p:nvPr/>
        </p:nvSpPr>
        <p:spPr bwMode="auto">
          <a:xfrm>
            <a:off x="6549187" y="2680727"/>
            <a:ext cx="502081" cy="281373"/>
          </a:xfrm>
          <a:custGeom>
            <a:avLst/>
            <a:gdLst>
              <a:gd name="T0" fmla="*/ 200 w 400"/>
              <a:gd name="T1" fmla="*/ 0 h 224"/>
              <a:gd name="T2" fmla="*/ 0 w 400"/>
              <a:gd name="T3" fmla="*/ 112 h 224"/>
              <a:gd name="T4" fmla="*/ 200 w 400"/>
              <a:gd name="T5" fmla="*/ 224 h 224"/>
              <a:gd name="T6" fmla="*/ 400 w 400"/>
              <a:gd name="T7" fmla="*/ 112 h 224"/>
              <a:gd name="T8" fmla="*/ 200 w 400"/>
              <a:gd name="T9" fmla="*/ 0 h 224"/>
              <a:gd name="T10" fmla="*/ 200 w 400"/>
              <a:gd name="T11" fmla="*/ 198 h 224"/>
              <a:gd name="T12" fmla="*/ 111 w 400"/>
              <a:gd name="T13" fmla="*/ 112 h 224"/>
              <a:gd name="T14" fmla="*/ 200 w 400"/>
              <a:gd name="T15" fmla="*/ 26 h 224"/>
              <a:gd name="T16" fmla="*/ 289 w 400"/>
              <a:gd name="T17" fmla="*/ 112 h 224"/>
              <a:gd name="T18" fmla="*/ 200 w 400"/>
              <a:gd name="T19" fmla="*/ 198 h 224"/>
              <a:gd name="T20" fmla="*/ 200 w 400"/>
              <a:gd name="T21" fmla="*/ 112 h 224"/>
              <a:gd name="T22" fmla="*/ 200 w 400"/>
              <a:gd name="T23" fmla="*/ 69 h 224"/>
              <a:gd name="T24" fmla="*/ 155 w 400"/>
              <a:gd name="T25" fmla="*/ 112 h 224"/>
              <a:gd name="T26" fmla="*/ 200 w 400"/>
              <a:gd name="T27" fmla="*/ 155 h 224"/>
              <a:gd name="T28" fmla="*/ 244 w 400"/>
              <a:gd name="T29" fmla="*/ 112 h 224"/>
              <a:gd name="T30" fmla="*/ 200 w 400"/>
              <a:gd name="T31" fmla="*/ 11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00" h="224">
                <a:moveTo>
                  <a:pt x="200" y="0"/>
                </a:moveTo>
                <a:cubicBezTo>
                  <a:pt x="69" y="0"/>
                  <a:pt x="0" y="97"/>
                  <a:pt x="0" y="112"/>
                </a:cubicBezTo>
                <a:cubicBezTo>
                  <a:pt x="0" y="127"/>
                  <a:pt x="69" y="224"/>
                  <a:pt x="200" y="224"/>
                </a:cubicBezTo>
                <a:cubicBezTo>
                  <a:pt x="331" y="224"/>
                  <a:pt x="400" y="127"/>
                  <a:pt x="400" y="112"/>
                </a:cubicBezTo>
                <a:cubicBezTo>
                  <a:pt x="400" y="97"/>
                  <a:pt x="331" y="0"/>
                  <a:pt x="200" y="0"/>
                </a:cubicBezTo>
                <a:close/>
                <a:moveTo>
                  <a:pt x="200" y="198"/>
                </a:moveTo>
                <a:cubicBezTo>
                  <a:pt x="151" y="198"/>
                  <a:pt x="111" y="159"/>
                  <a:pt x="111" y="112"/>
                </a:cubicBezTo>
                <a:cubicBezTo>
                  <a:pt x="111" y="64"/>
                  <a:pt x="151" y="26"/>
                  <a:pt x="200" y="26"/>
                </a:cubicBezTo>
                <a:cubicBezTo>
                  <a:pt x="249" y="26"/>
                  <a:pt x="289" y="64"/>
                  <a:pt x="289" y="112"/>
                </a:cubicBezTo>
                <a:cubicBezTo>
                  <a:pt x="289" y="159"/>
                  <a:pt x="249" y="198"/>
                  <a:pt x="200" y="198"/>
                </a:cubicBezTo>
                <a:close/>
                <a:moveTo>
                  <a:pt x="200" y="112"/>
                </a:moveTo>
                <a:cubicBezTo>
                  <a:pt x="192" y="103"/>
                  <a:pt x="213" y="69"/>
                  <a:pt x="200" y="69"/>
                </a:cubicBezTo>
                <a:cubicBezTo>
                  <a:pt x="175" y="69"/>
                  <a:pt x="155" y="88"/>
                  <a:pt x="155" y="112"/>
                </a:cubicBezTo>
                <a:cubicBezTo>
                  <a:pt x="155" y="136"/>
                  <a:pt x="175" y="155"/>
                  <a:pt x="200" y="155"/>
                </a:cubicBezTo>
                <a:cubicBezTo>
                  <a:pt x="224" y="155"/>
                  <a:pt x="244" y="136"/>
                  <a:pt x="244" y="112"/>
                </a:cubicBezTo>
                <a:cubicBezTo>
                  <a:pt x="244" y="101"/>
                  <a:pt x="207" y="119"/>
                  <a:pt x="200" y="1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9401" tIns="39701" rIns="79401" bIns="39701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>
            <a:off x="4062372" y="1807736"/>
            <a:ext cx="0" cy="308157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2891854" y="1807735"/>
            <a:ext cx="1170520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4718439" y="3523164"/>
            <a:ext cx="0" cy="308157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2867303" y="3831325"/>
            <a:ext cx="1844451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Content Placeholder 2"/>
          <p:cNvSpPr txBox="1"/>
          <p:nvPr/>
        </p:nvSpPr>
        <p:spPr>
          <a:xfrm>
            <a:off x="2273249" y="1544621"/>
            <a:ext cx="475168" cy="46693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zh-CN" altLang="en-US" sz="15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sz="15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2" name="Content Placeholder 2"/>
          <p:cNvSpPr txBox="1"/>
          <p:nvPr/>
        </p:nvSpPr>
        <p:spPr>
          <a:xfrm>
            <a:off x="2273249" y="3566549"/>
            <a:ext cx="475168" cy="46693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zh-CN" altLang="en-US" sz="15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sz="15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>
            <a:off x="6766585" y="1799697"/>
            <a:ext cx="0" cy="308157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5596065" y="1799697"/>
            <a:ext cx="1170520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7447861" y="3515125"/>
            <a:ext cx="0" cy="308157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5584114" y="3823285"/>
            <a:ext cx="1875712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Content Placeholder 2"/>
          <p:cNvSpPr txBox="1"/>
          <p:nvPr/>
        </p:nvSpPr>
        <p:spPr>
          <a:xfrm>
            <a:off x="4977460" y="1535829"/>
            <a:ext cx="475168" cy="46693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zh-CN" altLang="en-US" sz="1500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sz="1500" dirty="0">
              <a:solidFill>
                <a:schemeClr val="accent3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8" name="Content Placeholder 2"/>
          <p:cNvSpPr txBox="1"/>
          <p:nvPr/>
        </p:nvSpPr>
        <p:spPr>
          <a:xfrm>
            <a:off x="4977463" y="3571114"/>
            <a:ext cx="475166" cy="46693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zh-CN" altLang="en-US" sz="150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sz="1500" dirty="0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Content Placeholder 2"/>
          <p:cNvSpPr txBox="1"/>
          <p:nvPr/>
        </p:nvSpPr>
        <p:spPr>
          <a:xfrm>
            <a:off x="2312817" y="4277945"/>
            <a:ext cx="1226498" cy="337528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输入文字</a:t>
            </a: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Content Placeholder 2"/>
          <p:cNvSpPr txBox="1"/>
          <p:nvPr/>
        </p:nvSpPr>
        <p:spPr>
          <a:xfrm>
            <a:off x="2004069" y="4565039"/>
            <a:ext cx="1827437" cy="1993189"/>
          </a:xfrm>
          <a:prstGeom prst="rect">
            <a:avLst/>
          </a:prstGeom>
        </p:spPr>
        <p:txBody>
          <a:bodyPr wrap="square" lIns="91391" tIns="45696" rIns="91391" bIns="45696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</a:defRPr>
            </a:lvl1pPr>
          </a:lstStyle>
          <a:p>
            <a:r>
              <a:rPr lang="zh-CN" altLang="en-US" dirty="0">
                <a:sym typeface="Arial" panose="020B0604020202020204" pitchFamily="34" charset="0"/>
              </a:rPr>
              <a:t>输入文字，点击添加相关标题文字，修改文字内容，也可以直接复制你的内容到此。文字尽量控制在</a:t>
            </a:r>
            <a:r>
              <a:rPr lang="en-US" altLang="zh-CN" dirty="0">
                <a:sym typeface="Arial" panose="020B0604020202020204" pitchFamily="34" charset="0"/>
              </a:rPr>
              <a:t>200</a:t>
            </a:r>
            <a:r>
              <a:rPr lang="zh-CN" altLang="en-US" dirty="0">
                <a:sym typeface="Arial" panose="020B0604020202020204" pitchFamily="34" charset="0"/>
              </a:rPr>
              <a:t>字以内</a:t>
            </a:r>
            <a:endParaRPr lang="en-US" dirty="0">
              <a:sym typeface="Arial" panose="020B0604020202020204" pitchFamily="34" charset="0"/>
            </a:endParaRPr>
          </a:p>
        </p:txBody>
      </p:sp>
      <p:sp>
        <p:nvSpPr>
          <p:cNvPr id="29" name="Content Placeholder 2"/>
          <p:cNvSpPr txBox="1"/>
          <p:nvPr/>
        </p:nvSpPr>
        <p:spPr>
          <a:xfrm>
            <a:off x="4499287" y="4277945"/>
            <a:ext cx="1226498" cy="337528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输入文字</a:t>
            </a: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Content Placeholder 2"/>
          <p:cNvSpPr txBox="1"/>
          <p:nvPr/>
        </p:nvSpPr>
        <p:spPr>
          <a:xfrm>
            <a:off x="4190537" y="4565039"/>
            <a:ext cx="1827437" cy="1993189"/>
          </a:xfrm>
          <a:prstGeom prst="rect">
            <a:avLst/>
          </a:prstGeom>
        </p:spPr>
        <p:txBody>
          <a:bodyPr wrap="square" lIns="91391" tIns="45696" rIns="91391" bIns="45696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</a:defRPr>
            </a:lvl1pPr>
          </a:lstStyle>
          <a:p>
            <a:r>
              <a:rPr lang="zh-CN" altLang="en-US" dirty="0">
                <a:sym typeface="Arial" panose="020B0604020202020204" pitchFamily="34" charset="0"/>
              </a:rPr>
              <a:t>输入文字，点击添加相关标题文字，修改文字内容，也可以直接复制你的内容到此。文字尽量控制在</a:t>
            </a:r>
            <a:r>
              <a:rPr lang="en-US" altLang="zh-CN" dirty="0">
                <a:sym typeface="Arial" panose="020B0604020202020204" pitchFamily="34" charset="0"/>
              </a:rPr>
              <a:t>200</a:t>
            </a:r>
            <a:r>
              <a:rPr lang="zh-CN" altLang="en-US" dirty="0">
                <a:sym typeface="Arial" panose="020B0604020202020204" pitchFamily="34" charset="0"/>
              </a:rPr>
              <a:t>字以内</a:t>
            </a:r>
            <a:endParaRPr lang="en-US" dirty="0">
              <a:sym typeface="Arial" panose="020B0604020202020204" pitchFamily="34" charset="0"/>
            </a:endParaRPr>
          </a:p>
        </p:txBody>
      </p:sp>
      <p:sp>
        <p:nvSpPr>
          <p:cNvPr id="31" name="Content Placeholder 2"/>
          <p:cNvSpPr txBox="1"/>
          <p:nvPr/>
        </p:nvSpPr>
        <p:spPr>
          <a:xfrm>
            <a:off x="6685755" y="4277945"/>
            <a:ext cx="1226498" cy="337528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输入文字</a:t>
            </a: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Content Placeholder 2"/>
          <p:cNvSpPr txBox="1"/>
          <p:nvPr/>
        </p:nvSpPr>
        <p:spPr>
          <a:xfrm>
            <a:off x="6377007" y="4565039"/>
            <a:ext cx="1827437" cy="1993189"/>
          </a:xfrm>
          <a:prstGeom prst="rect">
            <a:avLst/>
          </a:prstGeom>
        </p:spPr>
        <p:txBody>
          <a:bodyPr wrap="square" lIns="91391" tIns="45696" rIns="91391" bIns="45696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</a:defRPr>
            </a:lvl1pPr>
          </a:lstStyle>
          <a:p>
            <a:r>
              <a:rPr lang="zh-CN" altLang="en-US" dirty="0">
                <a:sym typeface="Arial" panose="020B0604020202020204" pitchFamily="34" charset="0"/>
              </a:rPr>
              <a:t>输入文字，点击添加相关标题文字，修改文字内容，也可以直接复制你的内容到此。文字尽量控制在</a:t>
            </a:r>
            <a:r>
              <a:rPr lang="en-US" altLang="zh-CN" dirty="0">
                <a:sym typeface="Arial" panose="020B0604020202020204" pitchFamily="34" charset="0"/>
              </a:rPr>
              <a:t>200</a:t>
            </a:r>
            <a:r>
              <a:rPr lang="zh-CN" altLang="en-US" dirty="0">
                <a:sym typeface="Arial" panose="020B0604020202020204" pitchFamily="34" charset="0"/>
              </a:rPr>
              <a:t>字以内</a:t>
            </a:r>
            <a:endParaRPr lang="en-US" dirty="0">
              <a:sym typeface="Arial" panose="020B0604020202020204" pitchFamily="34" charset="0"/>
            </a:endParaRPr>
          </a:p>
        </p:txBody>
      </p:sp>
      <p:sp>
        <p:nvSpPr>
          <p:cNvPr id="33" name="Content Placeholder 2"/>
          <p:cNvSpPr txBox="1"/>
          <p:nvPr/>
        </p:nvSpPr>
        <p:spPr>
          <a:xfrm>
            <a:off x="8872225" y="4277945"/>
            <a:ext cx="1226498" cy="337528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输入文字</a:t>
            </a: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Content Placeholder 2"/>
          <p:cNvSpPr txBox="1"/>
          <p:nvPr/>
        </p:nvSpPr>
        <p:spPr>
          <a:xfrm>
            <a:off x="8563474" y="4565039"/>
            <a:ext cx="1827437" cy="1993189"/>
          </a:xfrm>
          <a:prstGeom prst="rect">
            <a:avLst/>
          </a:prstGeom>
        </p:spPr>
        <p:txBody>
          <a:bodyPr wrap="square" lIns="91391" tIns="45696" rIns="91391" bIns="45696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</a:defRPr>
            </a:lvl1pPr>
          </a:lstStyle>
          <a:p>
            <a:r>
              <a:rPr lang="zh-CN" altLang="en-US" dirty="0">
                <a:sym typeface="Arial" panose="020B0604020202020204" pitchFamily="34" charset="0"/>
              </a:rPr>
              <a:t>输入文字，点击添加相关标题文字，修改文字内容，也可以直接复制你的内容到此。文字尽量控制在</a:t>
            </a:r>
            <a:r>
              <a:rPr lang="en-US" altLang="zh-CN" dirty="0">
                <a:sym typeface="Arial" panose="020B0604020202020204" pitchFamily="34" charset="0"/>
              </a:rPr>
              <a:t>200</a:t>
            </a:r>
            <a:r>
              <a:rPr lang="zh-CN" altLang="en-US" dirty="0">
                <a:sym typeface="Arial" panose="020B0604020202020204" pitchFamily="34" charset="0"/>
              </a:rPr>
              <a:t>字以内</a:t>
            </a:r>
            <a:endParaRPr lang="en-US" dirty="0">
              <a:sym typeface="Arial" panose="020B0604020202020204" pitchFamily="34" charset="0"/>
            </a:endParaRPr>
          </a:p>
        </p:txBody>
      </p:sp>
      <p:sp>
        <p:nvSpPr>
          <p:cNvPr id="35" name="TextBox 23"/>
          <p:cNvSpPr txBox="1"/>
          <p:nvPr/>
        </p:nvSpPr>
        <p:spPr>
          <a:xfrm>
            <a:off x="292689" y="41689"/>
            <a:ext cx="3072341" cy="618455"/>
          </a:xfrm>
          <a:prstGeom prst="rect">
            <a:avLst/>
          </a:prstGeom>
          <a:noFill/>
        </p:spPr>
        <p:txBody>
          <a:bodyPr wrap="square" lIns="86694" tIns="43347" rIns="86694" bIns="43347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300" dirty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rPr>
              <a:t>ADD THE TITLE WORDS</a:t>
            </a:r>
            <a:endParaRPr lang="en-GB" altLang="zh-CN" sz="2300" dirty="0">
              <a:solidFill>
                <a:schemeClr val="accent1"/>
              </a:solidFill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2662">
        <p14:pan/>
      </p:transition>
    </mc:Choice>
    <mc:Fallback xmlns="">
      <p:transition spd="slow" advTm="2662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Elbow Connector 38"/>
          <p:cNvCxnSpPr/>
          <p:nvPr/>
        </p:nvCxnSpPr>
        <p:spPr>
          <a:xfrm flipV="1">
            <a:off x="2681451" y="2380550"/>
            <a:ext cx="2271573" cy="1409620"/>
          </a:xfrm>
          <a:prstGeom prst="bentConnector3">
            <a:avLst>
              <a:gd name="adj1" fmla="val 44660"/>
            </a:avLst>
          </a:prstGeom>
          <a:ln w="79375">
            <a:solidFill>
              <a:schemeClr val="accent4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Elbow Connector 41"/>
          <p:cNvCxnSpPr/>
          <p:nvPr/>
        </p:nvCxnSpPr>
        <p:spPr>
          <a:xfrm flipV="1">
            <a:off x="2747617" y="2877328"/>
            <a:ext cx="2205411" cy="1342921"/>
          </a:xfrm>
          <a:prstGeom prst="bentConnector3">
            <a:avLst>
              <a:gd name="adj1" fmla="val 56500"/>
            </a:avLst>
          </a:prstGeom>
          <a:ln w="79375">
            <a:solidFill>
              <a:schemeClr val="accent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Elbow Connector 60"/>
          <p:cNvCxnSpPr/>
          <p:nvPr/>
        </p:nvCxnSpPr>
        <p:spPr>
          <a:xfrm flipV="1">
            <a:off x="2736586" y="3495301"/>
            <a:ext cx="2216439" cy="1177081"/>
          </a:xfrm>
          <a:prstGeom prst="bentConnector3">
            <a:avLst>
              <a:gd name="adj1" fmla="val 69008"/>
            </a:avLst>
          </a:prstGeom>
          <a:ln w="79375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Elbow Connector 70"/>
          <p:cNvCxnSpPr/>
          <p:nvPr/>
        </p:nvCxnSpPr>
        <p:spPr>
          <a:xfrm flipV="1">
            <a:off x="2736586" y="4072200"/>
            <a:ext cx="2216438" cy="1019235"/>
          </a:xfrm>
          <a:prstGeom prst="bentConnector3">
            <a:avLst>
              <a:gd name="adj1" fmla="val 80846"/>
            </a:avLst>
          </a:prstGeom>
          <a:ln w="793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Rounded Rectangle 83"/>
          <p:cNvSpPr/>
          <p:nvPr/>
        </p:nvSpPr>
        <p:spPr>
          <a:xfrm>
            <a:off x="4953022" y="2134101"/>
            <a:ext cx="2293628" cy="441107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94" tIns="43347" rIns="86694" bIns="43347" rtlCol="0" anchor="ctr"/>
          <a:lstStyle/>
          <a:p>
            <a:pPr algn="ctr">
              <a:lnSpc>
                <a:spcPct val="120000"/>
              </a:lnSpc>
            </a:pP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输入文字</a:t>
            </a:r>
            <a:endParaRPr lang="en-US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5" name="Rounded Rectangle 84"/>
          <p:cNvSpPr/>
          <p:nvPr/>
        </p:nvSpPr>
        <p:spPr>
          <a:xfrm>
            <a:off x="4953022" y="2684651"/>
            <a:ext cx="2293628" cy="441107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94" tIns="43347" rIns="86694" bIns="43347" rtlCol="0" anchor="ctr"/>
          <a:lstStyle/>
          <a:p>
            <a:pPr algn="ctr">
              <a:lnSpc>
                <a:spcPct val="120000"/>
              </a:lnSpc>
            </a:pP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输入文字</a:t>
            </a:r>
            <a:endParaRPr lang="en-US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6" name="Rounded Rectangle 85"/>
          <p:cNvSpPr/>
          <p:nvPr/>
        </p:nvSpPr>
        <p:spPr>
          <a:xfrm>
            <a:off x="4953022" y="3235203"/>
            <a:ext cx="2293628" cy="441107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94" tIns="43347" rIns="86694" bIns="43347" rtlCol="0" anchor="ctr"/>
          <a:lstStyle/>
          <a:p>
            <a:pPr algn="ctr">
              <a:lnSpc>
                <a:spcPct val="120000"/>
              </a:lnSpc>
            </a:pP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输入文字</a:t>
            </a:r>
            <a:endParaRPr lang="en-US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7" name="Rounded Rectangle 86"/>
          <p:cNvSpPr/>
          <p:nvPr/>
        </p:nvSpPr>
        <p:spPr>
          <a:xfrm>
            <a:off x="4953022" y="3785755"/>
            <a:ext cx="2293628" cy="441107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94" tIns="43347" rIns="86694" bIns="43347" rtlCol="0" anchor="ctr"/>
          <a:lstStyle/>
          <a:p>
            <a:pPr algn="ctr">
              <a:lnSpc>
                <a:spcPct val="120000"/>
              </a:lnSpc>
            </a:pP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输入文字</a:t>
            </a:r>
            <a:endParaRPr lang="en-US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187" name="Elbow Connector 186"/>
          <p:cNvCxnSpPr/>
          <p:nvPr/>
        </p:nvCxnSpPr>
        <p:spPr>
          <a:xfrm flipH="1" flipV="1">
            <a:off x="7269666" y="2357536"/>
            <a:ext cx="2271573" cy="1409620"/>
          </a:xfrm>
          <a:prstGeom prst="bentConnector3">
            <a:avLst>
              <a:gd name="adj1" fmla="val 44660"/>
            </a:avLst>
          </a:prstGeom>
          <a:ln w="79375">
            <a:solidFill>
              <a:schemeClr val="accent4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Elbow Connector 187"/>
          <p:cNvCxnSpPr/>
          <p:nvPr/>
        </p:nvCxnSpPr>
        <p:spPr>
          <a:xfrm flipH="1" flipV="1">
            <a:off x="7269668" y="2888835"/>
            <a:ext cx="2205411" cy="1342921"/>
          </a:xfrm>
          <a:prstGeom prst="bentConnector3">
            <a:avLst>
              <a:gd name="adj1" fmla="val 56500"/>
            </a:avLst>
          </a:prstGeom>
          <a:ln w="79375">
            <a:solidFill>
              <a:schemeClr val="accent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Elbow Connector 188"/>
          <p:cNvCxnSpPr/>
          <p:nvPr/>
        </p:nvCxnSpPr>
        <p:spPr>
          <a:xfrm flipH="1" flipV="1">
            <a:off x="7269665" y="3472288"/>
            <a:ext cx="2216439" cy="1177081"/>
          </a:xfrm>
          <a:prstGeom prst="bentConnector3">
            <a:avLst>
              <a:gd name="adj1" fmla="val 69008"/>
            </a:avLst>
          </a:prstGeom>
          <a:ln w="79375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Elbow Connector 189"/>
          <p:cNvCxnSpPr/>
          <p:nvPr/>
        </p:nvCxnSpPr>
        <p:spPr>
          <a:xfrm flipH="1" flipV="1">
            <a:off x="7269666" y="4049186"/>
            <a:ext cx="2216438" cy="1019235"/>
          </a:xfrm>
          <a:prstGeom prst="bentConnector3">
            <a:avLst>
              <a:gd name="adj1" fmla="val 80846"/>
            </a:avLst>
          </a:prstGeom>
          <a:ln w="793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5" name="Group 194"/>
          <p:cNvGrpSpPr/>
          <p:nvPr/>
        </p:nvGrpSpPr>
        <p:grpSpPr>
          <a:xfrm>
            <a:off x="1578743" y="3051313"/>
            <a:ext cx="1940763" cy="3209714"/>
            <a:chOff x="670063" y="2245526"/>
            <a:chExt cx="1676400" cy="2772349"/>
          </a:xfrm>
        </p:grpSpPr>
        <p:sp>
          <p:nvSpPr>
            <p:cNvPr id="179" name="Rounded Rectangle 178"/>
            <p:cNvSpPr/>
            <p:nvPr/>
          </p:nvSpPr>
          <p:spPr>
            <a:xfrm>
              <a:off x="670063" y="2245526"/>
              <a:ext cx="1676400" cy="2231224"/>
            </a:xfrm>
            <a:prstGeom prst="roundRect">
              <a:avLst>
                <a:gd name="adj" fmla="val 7008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2" name="Footer Text"/>
            <p:cNvSpPr txBox="1"/>
            <p:nvPr/>
          </p:nvSpPr>
          <p:spPr>
            <a:xfrm>
              <a:off x="839184" y="2458893"/>
              <a:ext cx="1338159" cy="2558982"/>
            </a:xfrm>
            <a:prstGeom prst="rect">
              <a:avLst/>
            </a:prstGeom>
          </p:spPr>
          <p:txBody>
            <a:bodyPr wrap="square" lIns="91391" tIns="45696" rIns="91391" bIns="45696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4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 Semilight" panose="020B0402040204020203" pitchFamily="34" charset="0"/>
                </a:defRPr>
              </a:lvl1pPr>
            </a:lstStyle>
            <a:p>
              <a:r>
                <a:rPr lang="zh-CN" altLang="en-US" dirty="0">
                  <a:solidFill>
                    <a:schemeClr val="bg1"/>
                  </a:solidFill>
                  <a:sym typeface="Arial" panose="020B0604020202020204" pitchFamily="34" charset="0"/>
                </a:rPr>
                <a:t>输入文字，点击添加相关标题文字，修改文字内容，也可以直接复制你的内容到此。文字尽量控制在</a:t>
              </a:r>
              <a:r>
                <a:rPr lang="en-US" altLang="zh-CN" dirty="0">
                  <a:solidFill>
                    <a:schemeClr val="bg1"/>
                  </a:solidFill>
                  <a:sym typeface="Arial" panose="020B0604020202020204" pitchFamily="34" charset="0"/>
                </a:rPr>
                <a:t>200</a:t>
              </a:r>
              <a:r>
                <a:rPr lang="zh-CN" altLang="en-US" dirty="0">
                  <a:solidFill>
                    <a:schemeClr val="bg1"/>
                  </a:solidFill>
                  <a:sym typeface="Arial" panose="020B0604020202020204" pitchFamily="34" charset="0"/>
                </a:rPr>
                <a:t>字以内从顾客的角度出发。</a:t>
              </a:r>
              <a:endParaRPr lang="en-US" altLang="zh-CN" dirty="0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</p:grpSp>
      <p:grpSp>
        <p:nvGrpSpPr>
          <p:cNvPr id="194" name="Group 193"/>
          <p:cNvGrpSpPr/>
          <p:nvPr/>
        </p:nvGrpSpPr>
        <p:grpSpPr>
          <a:xfrm>
            <a:off x="8707977" y="3051313"/>
            <a:ext cx="1940763" cy="2937858"/>
            <a:chOff x="6828183" y="2245526"/>
            <a:chExt cx="1676400" cy="2537536"/>
          </a:xfrm>
        </p:grpSpPr>
        <p:sp>
          <p:nvSpPr>
            <p:cNvPr id="191" name="Rounded Rectangle 190"/>
            <p:cNvSpPr/>
            <p:nvPr/>
          </p:nvSpPr>
          <p:spPr>
            <a:xfrm>
              <a:off x="6828183" y="2245526"/>
              <a:ext cx="1676400" cy="2231224"/>
            </a:xfrm>
            <a:prstGeom prst="roundRect">
              <a:avLst>
                <a:gd name="adj" fmla="val 7008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3" name="Footer Text"/>
            <p:cNvSpPr txBox="1"/>
            <p:nvPr/>
          </p:nvSpPr>
          <p:spPr>
            <a:xfrm>
              <a:off x="6982162" y="2503211"/>
              <a:ext cx="1368443" cy="2279851"/>
            </a:xfrm>
            <a:prstGeom prst="rect">
              <a:avLst/>
            </a:prstGeom>
          </p:spPr>
          <p:txBody>
            <a:bodyPr wrap="square" lIns="91391" tIns="45696" rIns="91391" bIns="45696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4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 Semilight" panose="020B0402040204020203" pitchFamily="34" charset="0"/>
                </a:defRPr>
              </a:lvl1pPr>
            </a:lstStyle>
            <a:p>
              <a:r>
                <a:rPr lang="zh-CN" altLang="en-US" dirty="0">
                  <a:solidFill>
                    <a:schemeClr val="bg1"/>
                  </a:solidFill>
                  <a:sym typeface="Arial" panose="020B0604020202020204" pitchFamily="34" charset="0"/>
                </a:rPr>
                <a:t>输入文字，点击添加相关标题文字，修改文字内容，也可以直接复制你的内容到此。文字尽量控制在</a:t>
              </a:r>
              <a:r>
                <a:rPr lang="en-US" altLang="zh-CN" dirty="0">
                  <a:solidFill>
                    <a:schemeClr val="bg1"/>
                  </a:solidFill>
                  <a:sym typeface="Arial" panose="020B0604020202020204" pitchFamily="34" charset="0"/>
                </a:rPr>
                <a:t>200</a:t>
              </a:r>
              <a:r>
                <a:rPr lang="zh-CN" altLang="en-US" dirty="0">
                  <a:solidFill>
                    <a:schemeClr val="bg1"/>
                  </a:solidFill>
                  <a:sym typeface="Arial" panose="020B0604020202020204" pitchFamily="34" charset="0"/>
                </a:rPr>
                <a:t>字以内从顾客的角度出发。</a:t>
              </a:r>
              <a:endParaRPr lang="en-US" altLang="zh-CN" dirty="0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</p:grpSp>
      <p:sp>
        <p:nvSpPr>
          <p:cNvPr id="20" name="TextBox 23"/>
          <p:cNvSpPr txBox="1"/>
          <p:nvPr/>
        </p:nvSpPr>
        <p:spPr>
          <a:xfrm>
            <a:off x="292689" y="41689"/>
            <a:ext cx="3072341" cy="618455"/>
          </a:xfrm>
          <a:prstGeom prst="rect">
            <a:avLst/>
          </a:prstGeom>
          <a:noFill/>
        </p:spPr>
        <p:txBody>
          <a:bodyPr wrap="square" lIns="86694" tIns="43347" rIns="86694" bIns="43347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300" dirty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rPr>
              <a:t>ADD THE TITLE WORDS</a:t>
            </a:r>
            <a:endParaRPr lang="en-GB" altLang="zh-CN" sz="2300" dirty="0">
              <a:solidFill>
                <a:schemeClr val="accent1"/>
              </a:solidFill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1248">
        <p14:pan/>
      </p:transition>
    </mc:Choice>
    <mc:Fallback xmlns="">
      <p:transition spd="slow" advTm="1248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021382" y="1185754"/>
            <a:ext cx="7011121" cy="3745283"/>
          </a:xfrm>
          <a:prstGeom prst="rect">
            <a:avLst/>
          </a:prstGeom>
          <a:solidFill>
            <a:srgbClr val="00A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4714469" y="1593575"/>
            <a:ext cx="1633322" cy="1633913"/>
            <a:chOff x="1399488" y="1373932"/>
            <a:chExt cx="1225151" cy="1225151"/>
          </a:xfrm>
        </p:grpSpPr>
        <p:sp>
          <p:nvSpPr>
            <p:cNvPr id="5" name="椭圆 4"/>
            <p:cNvSpPr/>
            <p:nvPr/>
          </p:nvSpPr>
          <p:spPr>
            <a:xfrm>
              <a:off x="1399488" y="1373932"/>
              <a:ext cx="1225151" cy="12251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dirty="0">
                <a:solidFill>
                  <a:srgbClr val="ED650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1430148" y="1707654"/>
              <a:ext cx="1148445" cy="6231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4800" dirty="0">
                  <a:solidFill>
                    <a:srgbClr val="23B9D6"/>
                  </a:solidFill>
                  <a:latin typeface="Impact" panose="020B0806030902050204" pitchFamily="34" charset="0"/>
                </a:rPr>
                <a:t>Part4</a:t>
              </a:r>
              <a:endParaRPr lang="zh-CN" altLang="en-US" sz="4800" dirty="0">
                <a:solidFill>
                  <a:srgbClr val="23B9D6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2944722" y="3663556"/>
            <a:ext cx="5240346" cy="757222"/>
            <a:chOff x="339620" y="2810858"/>
            <a:chExt cx="3930771" cy="567785"/>
          </a:xfrm>
        </p:grpSpPr>
        <p:sp>
          <p:nvSpPr>
            <p:cNvPr id="8" name="TextBox 7"/>
            <p:cNvSpPr txBox="1"/>
            <p:nvPr/>
          </p:nvSpPr>
          <p:spPr>
            <a:xfrm>
              <a:off x="878282" y="2940163"/>
              <a:ext cx="3392109" cy="438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单击此处输入章节标题</a:t>
              </a:r>
            </a:p>
          </p:txBody>
        </p:sp>
        <p:sp>
          <p:nvSpPr>
            <p:cNvPr id="9" name="Freeform 168"/>
            <p:cNvSpPr>
              <a:spLocks noEditPoints="1"/>
            </p:cNvSpPr>
            <p:nvPr/>
          </p:nvSpPr>
          <p:spPr bwMode="auto">
            <a:xfrm>
              <a:off x="339620" y="2810858"/>
              <a:ext cx="482016" cy="495989"/>
            </a:xfrm>
            <a:custGeom>
              <a:avLst/>
              <a:gdLst>
                <a:gd name="T0" fmla="*/ 5 w 96"/>
                <a:gd name="T1" fmla="*/ 42 h 99"/>
                <a:gd name="T2" fmla="*/ 74 w 96"/>
                <a:gd name="T3" fmla="*/ 42 h 99"/>
                <a:gd name="T4" fmla="*/ 77 w 96"/>
                <a:gd name="T5" fmla="*/ 41 h 99"/>
                <a:gd name="T6" fmla="*/ 91 w 96"/>
                <a:gd name="T7" fmla="*/ 47 h 99"/>
                <a:gd name="T8" fmla="*/ 96 w 96"/>
                <a:gd name="T9" fmla="*/ 60 h 99"/>
                <a:gd name="T10" fmla="*/ 91 w 96"/>
                <a:gd name="T11" fmla="*/ 73 h 99"/>
                <a:gd name="T12" fmla="*/ 77 w 96"/>
                <a:gd name="T13" fmla="*/ 78 h 99"/>
                <a:gd name="T14" fmla="*/ 68 w 96"/>
                <a:gd name="T15" fmla="*/ 76 h 99"/>
                <a:gd name="T16" fmla="*/ 62 w 96"/>
                <a:gd name="T17" fmla="*/ 85 h 99"/>
                <a:gd name="T18" fmla="*/ 67 w 96"/>
                <a:gd name="T19" fmla="*/ 85 h 99"/>
                <a:gd name="T20" fmla="*/ 84 w 96"/>
                <a:gd name="T21" fmla="*/ 85 h 99"/>
                <a:gd name="T22" fmla="*/ 71 w 96"/>
                <a:gd name="T23" fmla="*/ 99 h 99"/>
                <a:gd name="T24" fmla="*/ 17 w 96"/>
                <a:gd name="T25" fmla="*/ 99 h 99"/>
                <a:gd name="T26" fmla="*/ 12 w 96"/>
                <a:gd name="T27" fmla="*/ 99 h 99"/>
                <a:gd name="T28" fmla="*/ 0 w 96"/>
                <a:gd name="T29" fmla="*/ 85 h 99"/>
                <a:gd name="T30" fmla="*/ 17 w 96"/>
                <a:gd name="T31" fmla="*/ 85 h 99"/>
                <a:gd name="T32" fmla="*/ 21 w 96"/>
                <a:gd name="T33" fmla="*/ 85 h 99"/>
                <a:gd name="T34" fmla="*/ 5 w 96"/>
                <a:gd name="T35" fmla="*/ 42 h 99"/>
                <a:gd name="T36" fmla="*/ 56 w 96"/>
                <a:gd name="T37" fmla="*/ 36 h 99"/>
                <a:gd name="T38" fmla="*/ 55 w 96"/>
                <a:gd name="T39" fmla="*/ 6 h 99"/>
                <a:gd name="T40" fmla="*/ 56 w 96"/>
                <a:gd name="T41" fmla="*/ 36 h 99"/>
                <a:gd name="T42" fmla="*/ 43 w 96"/>
                <a:gd name="T43" fmla="*/ 30 h 99"/>
                <a:gd name="T44" fmla="*/ 42 w 96"/>
                <a:gd name="T45" fmla="*/ 0 h 99"/>
                <a:gd name="T46" fmla="*/ 43 w 96"/>
                <a:gd name="T47" fmla="*/ 30 h 99"/>
                <a:gd name="T48" fmla="*/ 30 w 96"/>
                <a:gd name="T49" fmla="*/ 34 h 99"/>
                <a:gd name="T50" fmla="*/ 29 w 96"/>
                <a:gd name="T51" fmla="*/ 4 h 99"/>
                <a:gd name="T52" fmla="*/ 30 w 96"/>
                <a:gd name="T53" fmla="*/ 34 h 99"/>
                <a:gd name="T54" fmla="*/ 15 w 96"/>
                <a:gd name="T55" fmla="*/ 53 h 99"/>
                <a:gd name="T56" fmla="*/ 26 w 96"/>
                <a:gd name="T57" fmla="*/ 80 h 99"/>
                <a:gd name="T58" fmla="*/ 33 w 96"/>
                <a:gd name="T59" fmla="*/ 75 h 99"/>
                <a:gd name="T60" fmla="*/ 24 w 96"/>
                <a:gd name="T61" fmla="*/ 52 h 99"/>
                <a:gd name="T62" fmla="*/ 15 w 96"/>
                <a:gd name="T63" fmla="*/ 53 h 99"/>
                <a:gd name="T64" fmla="*/ 77 w 96"/>
                <a:gd name="T65" fmla="*/ 50 h 99"/>
                <a:gd name="T66" fmla="*/ 72 w 96"/>
                <a:gd name="T67" fmla="*/ 68 h 99"/>
                <a:gd name="T68" fmla="*/ 77 w 96"/>
                <a:gd name="T69" fmla="*/ 70 h 99"/>
                <a:gd name="T70" fmla="*/ 84 w 96"/>
                <a:gd name="T71" fmla="*/ 67 h 99"/>
                <a:gd name="T72" fmla="*/ 87 w 96"/>
                <a:gd name="T73" fmla="*/ 60 h 99"/>
                <a:gd name="T74" fmla="*/ 84 w 96"/>
                <a:gd name="T75" fmla="*/ 53 h 99"/>
                <a:gd name="T76" fmla="*/ 77 w 96"/>
                <a:gd name="T77" fmla="*/ 50 h 99"/>
                <a:gd name="T78" fmla="*/ 77 w 96"/>
                <a:gd name="T79" fmla="*/ 5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6" h="99">
                  <a:moveTo>
                    <a:pt x="5" y="42"/>
                  </a:moveTo>
                  <a:cubicBezTo>
                    <a:pt x="28" y="42"/>
                    <a:pt x="51" y="42"/>
                    <a:pt x="74" y="42"/>
                  </a:cubicBezTo>
                  <a:cubicBezTo>
                    <a:pt x="75" y="41"/>
                    <a:pt x="76" y="41"/>
                    <a:pt x="77" y="41"/>
                  </a:cubicBezTo>
                  <a:cubicBezTo>
                    <a:pt x="83" y="41"/>
                    <a:pt x="87" y="43"/>
                    <a:pt x="91" y="47"/>
                  </a:cubicBezTo>
                  <a:cubicBezTo>
                    <a:pt x="94" y="50"/>
                    <a:pt x="96" y="55"/>
                    <a:pt x="96" y="60"/>
                  </a:cubicBezTo>
                  <a:cubicBezTo>
                    <a:pt x="96" y="65"/>
                    <a:pt x="94" y="70"/>
                    <a:pt x="91" y="73"/>
                  </a:cubicBezTo>
                  <a:cubicBezTo>
                    <a:pt x="87" y="76"/>
                    <a:pt x="83" y="78"/>
                    <a:pt x="77" y="78"/>
                  </a:cubicBezTo>
                  <a:cubicBezTo>
                    <a:pt x="74" y="78"/>
                    <a:pt x="71" y="78"/>
                    <a:pt x="68" y="76"/>
                  </a:cubicBezTo>
                  <a:cubicBezTo>
                    <a:pt x="67" y="79"/>
                    <a:pt x="65" y="82"/>
                    <a:pt x="62" y="85"/>
                  </a:cubicBezTo>
                  <a:cubicBezTo>
                    <a:pt x="67" y="85"/>
                    <a:pt x="67" y="85"/>
                    <a:pt x="67" y="85"/>
                  </a:cubicBezTo>
                  <a:cubicBezTo>
                    <a:pt x="84" y="85"/>
                    <a:pt x="84" y="85"/>
                    <a:pt x="84" y="85"/>
                  </a:cubicBezTo>
                  <a:cubicBezTo>
                    <a:pt x="71" y="99"/>
                    <a:pt x="71" y="99"/>
                    <a:pt x="71" y="99"/>
                  </a:cubicBezTo>
                  <a:cubicBezTo>
                    <a:pt x="17" y="99"/>
                    <a:pt x="17" y="99"/>
                    <a:pt x="17" y="99"/>
                  </a:cubicBezTo>
                  <a:cubicBezTo>
                    <a:pt x="12" y="99"/>
                    <a:pt x="12" y="99"/>
                    <a:pt x="12" y="99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17" y="85"/>
                    <a:pt x="17" y="85"/>
                    <a:pt x="17" y="85"/>
                  </a:cubicBezTo>
                  <a:cubicBezTo>
                    <a:pt x="21" y="85"/>
                    <a:pt x="21" y="85"/>
                    <a:pt x="21" y="85"/>
                  </a:cubicBezTo>
                  <a:cubicBezTo>
                    <a:pt x="11" y="72"/>
                    <a:pt x="6" y="58"/>
                    <a:pt x="5" y="42"/>
                  </a:cubicBezTo>
                  <a:close/>
                  <a:moveTo>
                    <a:pt x="56" y="36"/>
                  </a:moveTo>
                  <a:cubicBezTo>
                    <a:pt x="42" y="15"/>
                    <a:pt x="59" y="19"/>
                    <a:pt x="55" y="6"/>
                  </a:cubicBezTo>
                  <a:cubicBezTo>
                    <a:pt x="64" y="18"/>
                    <a:pt x="50" y="19"/>
                    <a:pt x="56" y="36"/>
                  </a:cubicBezTo>
                  <a:close/>
                  <a:moveTo>
                    <a:pt x="43" y="30"/>
                  </a:moveTo>
                  <a:cubicBezTo>
                    <a:pt x="37" y="13"/>
                    <a:pt x="51" y="12"/>
                    <a:pt x="42" y="0"/>
                  </a:cubicBezTo>
                  <a:cubicBezTo>
                    <a:pt x="46" y="14"/>
                    <a:pt x="29" y="10"/>
                    <a:pt x="43" y="30"/>
                  </a:cubicBezTo>
                  <a:close/>
                  <a:moveTo>
                    <a:pt x="30" y="34"/>
                  </a:moveTo>
                  <a:cubicBezTo>
                    <a:pt x="16" y="14"/>
                    <a:pt x="33" y="18"/>
                    <a:pt x="29" y="4"/>
                  </a:cubicBezTo>
                  <a:cubicBezTo>
                    <a:pt x="38" y="17"/>
                    <a:pt x="24" y="17"/>
                    <a:pt x="30" y="34"/>
                  </a:cubicBezTo>
                  <a:close/>
                  <a:moveTo>
                    <a:pt x="15" y="53"/>
                  </a:moveTo>
                  <a:cubicBezTo>
                    <a:pt x="17" y="62"/>
                    <a:pt x="21" y="72"/>
                    <a:pt x="26" y="80"/>
                  </a:cubicBezTo>
                  <a:cubicBezTo>
                    <a:pt x="33" y="75"/>
                    <a:pt x="33" y="75"/>
                    <a:pt x="33" y="75"/>
                  </a:cubicBezTo>
                  <a:cubicBezTo>
                    <a:pt x="29" y="68"/>
                    <a:pt x="25" y="59"/>
                    <a:pt x="24" y="52"/>
                  </a:cubicBezTo>
                  <a:cubicBezTo>
                    <a:pt x="15" y="53"/>
                    <a:pt x="15" y="53"/>
                    <a:pt x="15" y="53"/>
                  </a:cubicBezTo>
                  <a:close/>
                  <a:moveTo>
                    <a:pt x="77" y="50"/>
                  </a:moveTo>
                  <a:cubicBezTo>
                    <a:pt x="76" y="56"/>
                    <a:pt x="74" y="62"/>
                    <a:pt x="72" y="68"/>
                  </a:cubicBezTo>
                  <a:cubicBezTo>
                    <a:pt x="74" y="69"/>
                    <a:pt x="75" y="70"/>
                    <a:pt x="77" y="70"/>
                  </a:cubicBezTo>
                  <a:cubicBezTo>
                    <a:pt x="80" y="70"/>
                    <a:pt x="83" y="69"/>
                    <a:pt x="84" y="67"/>
                  </a:cubicBezTo>
                  <a:cubicBezTo>
                    <a:pt x="86" y="65"/>
                    <a:pt x="87" y="63"/>
                    <a:pt x="87" y="60"/>
                  </a:cubicBezTo>
                  <a:cubicBezTo>
                    <a:pt x="87" y="57"/>
                    <a:pt x="86" y="55"/>
                    <a:pt x="84" y="53"/>
                  </a:cubicBezTo>
                  <a:cubicBezTo>
                    <a:pt x="83" y="51"/>
                    <a:pt x="80" y="50"/>
                    <a:pt x="77" y="50"/>
                  </a:cubicBezTo>
                  <a:cubicBezTo>
                    <a:pt x="77" y="50"/>
                    <a:pt x="77" y="50"/>
                    <a:pt x="77" y="5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90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9113829" y="5705925"/>
            <a:ext cx="2800321" cy="630732"/>
            <a:chOff x="733341" y="349422"/>
            <a:chExt cx="2800321" cy="630732"/>
          </a:xfrm>
        </p:grpSpPr>
        <p:sp>
          <p:nvSpPr>
            <p:cNvPr id="12" name="TextBox 11"/>
            <p:cNvSpPr txBox="1"/>
            <p:nvPr/>
          </p:nvSpPr>
          <p:spPr>
            <a:xfrm>
              <a:off x="1363843" y="410875"/>
              <a:ext cx="2169819" cy="507827"/>
            </a:xfrm>
            <a:prstGeom prst="rect">
              <a:avLst/>
            </a:prstGeom>
            <a:noFill/>
          </p:spPr>
          <p:txBody>
            <a:bodyPr wrap="none" lIns="121917" tIns="60958" rIns="121917" bIns="60958" rtlCol="0">
              <a:spAutoFit/>
            </a:bodyPr>
            <a:lstStyle/>
            <a:p>
              <a:r>
                <a:rPr lang="zh-CN" altLang="en-US" sz="2500" b="1" dirty="0">
                  <a:solidFill>
                    <a:srgbClr val="23B9D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某市人民医院</a:t>
              </a: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341" y="349422"/>
              <a:ext cx="630502" cy="630732"/>
            </a:xfrm>
            <a:prstGeom prst="rect">
              <a:avLst/>
            </a:prstGeom>
            <a:solidFill>
              <a:schemeClr val="bg1"/>
            </a:solidFill>
          </p:spPr>
        </p:pic>
      </p:grpSp>
      <p:cxnSp>
        <p:nvCxnSpPr>
          <p:cNvPr id="14" name="直接连接符 13"/>
          <p:cNvCxnSpPr/>
          <p:nvPr/>
        </p:nvCxnSpPr>
        <p:spPr>
          <a:xfrm>
            <a:off x="2021382" y="3196"/>
            <a:ext cx="0" cy="6859588"/>
          </a:xfrm>
          <a:prstGeom prst="line">
            <a:avLst/>
          </a:prstGeom>
          <a:ln>
            <a:solidFill>
              <a:srgbClr val="23B9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-111998" y="6054800"/>
            <a:ext cx="9048996" cy="0"/>
          </a:xfrm>
          <a:prstGeom prst="line">
            <a:avLst/>
          </a:prstGeom>
          <a:ln>
            <a:solidFill>
              <a:srgbClr val="23B9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1880">
        <p14:pan/>
      </p:transition>
    </mc:Choice>
    <mc:Fallback xmlns="">
      <p:transition spd="slow" advTm="188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Freeform 68"/>
          <p:cNvSpPr/>
          <p:nvPr/>
        </p:nvSpPr>
        <p:spPr>
          <a:xfrm>
            <a:off x="2261527" y="1980367"/>
            <a:ext cx="3224907" cy="1052196"/>
          </a:xfrm>
          <a:custGeom>
            <a:avLst/>
            <a:gdLst>
              <a:gd name="connsiteX0" fmla="*/ 131527 w 789146"/>
              <a:gd name="connsiteY0" fmla="*/ 0 h 2110763"/>
              <a:gd name="connsiteX1" fmla="*/ 657619 w 789146"/>
              <a:gd name="connsiteY1" fmla="*/ 0 h 2110763"/>
              <a:gd name="connsiteX2" fmla="*/ 750623 w 789146"/>
              <a:gd name="connsiteY2" fmla="*/ 38524 h 2110763"/>
              <a:gd name="connsiteX3" fmla="*/ 789146 w 789146"/>
              <a:gd name="connsiteY3" fmla="*/ 131528 h 2110763"/>
              <a:gd name="connsiteX4" fmla="*/ 789146 w 789146"/>
              <a:gd name="connsiteY4" fmla="*/ 2110763 h 2110763"/>
              <a:gd name="connsiteX5" fmla="*/ 789146 w 789146"/>
              <a:gd name="connsiteY5" fmla="*/ 2110763 h 2110763"/>
              <a:gd name="connsiteX6" fmla="*/ 789146 w 789146"/>
              <a:gd name="connsiteY6" fmla="*/ 2110763 h 2110763"/>
              <a:gd name="connsiteX7" fmla="*/ 0 w 789146"/>
              <a:gd name="connsiteY7" fmla="*/ 2110763 h 2110763"/>
              <a:gd name="connsiteX8" fmla="*/ 0 w 789146"/>
              <a:gd name="connsiteY8" fmla="*/ 2110763 h 2110763"/>
              <a:gd name="connsiteX9" fmla="*/ 0 w 789146"/>
              <a:gd name="connsiteY9" fmla="*/ 2110763 h 2110763"/>
              <a:gd name="connsiteX10" fmla="*/ 0 w 789146"/>
              <a:gd name="connsiteY10" fmla="*/ 131527 h 2110763"/>
              <a:gd name="connsiteX11" fmla="*/ 38524 w 789146"/>
              <a:gd name="connsiteY11" fmla="*/ 38523 h 2110763"/>
              <a:gd name="connsiteX12" fmla="*/ 131528 w 789146"/>
              <a:gd name="connsiteY12" fmla="*/ 0 h 2110763"/>
              <a:gd name="connsiteX13" fmla="*/ 131527 w 789146"/>
              <a:gd name="connsiteY13" fmla="*/ 0 h 211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9146" h="2110763">
                <a:moveTo>
                  <a:pt x="789146" y="351802"/>
                </a:moveTo>
                <a:lnTo>
                  <a:pt x="789146" y="1758961"/>
                </a:lnTo>
                <a:cubicBezTo>
                  <a:pt x="789146" y="1852264"/>
                  <a:pt x="783965" y="1941748"/>
                  <a:pt x="774743" y="2007723"/>
                </a:cubicBezTo>
                <a:cubicBezTo>
                  <a:pt x="765521" y="2073698"/>
                  <a:pt x="753013" y="2110762"/>
                  <a:pt x="739972" y="2110762"/>
                </a:cubicBezTo>
                <a:lnTo>
                  <a:pt x="0" y="2110762"/>
                </a:lnTo>
                <a:lnTo>
                  <a:pt x="0" y="2110762"/>
                </a:lnTo>
                <a:lnTo>
                  <a:pt x="0" y="2110762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739972" y="1"/>
                </a:lnTo>
                <a:cubicBezTo>
                  <a:pt x="753014" y="1"/>
                  <a:pt x="765522" y="37065"/>
                  <a:pt x="774743" y="103043"/>
                </a:cubicBezTo>
                <a:cubicBezTo>
                  <a:pt x="783965" y="169018"/>
                  <a:pt x="789146" y="258502"/>
                  <a:pt x="789146" y="351805"/>
                </a:cubicBezTo>
                <a:lnTo>
                  <a:pt x="789146" y="351802"/>
                </a:lnTo>
                <a:close/>
              </a:path>
            </a:pathLst>
          </a:custGeom>
          <a:solidFill>
            <a:schemeClr val="tx1">
              <a:lumMod val="10000"/>
              <a:lumOff val="90000"/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08598" tIns="69983" rIns="69983" bIns="69985" numCol="1" spcCol="1204" anchor="ctr" anchorCtr="0">
            <a:noAutofit/>
          </a:bodyPr>
          <a:lstStyle/>
          <a:p>
            <a:pPr marL="304800" lvl="1" indent="-304800" defTabSz="1303655">
              <a:lnSpc>
                <a:spcPct val="120000"/>
              </a:lnSpc>
              <a:spcAft>
                <a:spcPct val="15000"/>
              </a:spcAft>
              <a:buChar char="•"/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304800" lvl="1" indent="-304800" defTabSz="1303655">
              <a:lnSpc>
                <a:spcPct val="120000"/>
              </a:lnSpc>
              <a:spcAft>
                <a:spcPct val="15000"/>
              </a:spcAft>
              <a:buChar char="•"/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1" name="Freeform 70"/>
          <p:cNvSpPr/>
          <p:nvPr/>
        </p:nvSpPr>
        <p:spPr>
          <a:xfrm>
            <a:off x="2261527" y="3331637"/>
            <a:ext cx="3224907" cy="1052196"/>
          </a:xfrm>
          <a:custGeom>
            <a:avLst/>
            <a:gdLst>
              <a:gd name="connsiteX0" fmla="*/ 131527 w 789146"/>
              <a:gd name="connsiteY0" fmla="*/ 0 h 2110763"/>
              <a:gd name="connsiteX1" fmla="*/ 657619 w 789146"/>
              <a:gd name="connsiteY1" fmla="*/ 0 h 2110763"/>
              <a:gd name="connsiteX2" fmla="*/ 750623 w 789146"/>
              <a:gd name="connsiteY2" fmla="*/ 38524 h 2110763"/>
              <a:gd name="connsiteX3" fmla="*/ 789146 w 789146"/>
              <a:gd name="connsiteY3" fmla="*/ 131528 h 2110763"/>
              <a:gd name="connsiteX4" fmla="*/ 789146 w 789146"/>
              <a:gd name="connsiteY4" fmla="*/ 2110763 h 2110763"/>
              <a:gd name="connsiteX5" fmla="*/ 789146 w 789146"/>
              <a:gd name="connsiteY5" fmla="*/ 2110763 h 2110763"/>
              <a:gd name="connsiteX6" fmla="*/ 789146 w 789146"/>
              <a:gd name="connsiteY6" fmla="*/ 2110763 h 2110763"/>
              <a:gd name="connsiteX7" fmla="*/ 0 w 789146"/>
              <a:gd name="connsiteY7" fmla="*/ 2110763 h 2110763"/>
              <a:gd name="connsiteX8" fmla="*/ 0 w 789146"/>
              <a:gd name="connsiteY8" fmla="*/ 2110763 h 2110763"/>
              <a:gd name="connsiteX9" fmla="*/ 0 w 789146"/>
              <a:gd name="connsiteY9" fmla="*/ 2110763 h 2110763"/>
              <a:gd name="connsiteX10" fmla="*/ 0 w 789146"/>
              <a:gd name="connsiteY10" fmla="*/ 131527 h 2110763"/>
              <a:gd name="connsiteX11" fmla="*/ 38524 w 789146"/>
              <a:gd name="connsiteY11" fmla="*/ 38523 h 2110763"/>
              <a:gd name="connsiteX12" fmla="*/ 131528 w 789146"/>
              <a:gd name="connsiteY12" fmla="*/ 0 h 2110763"/>
              <a:gd name="connsiteX13" fmla="*/ 131527 w 789146"/>
              <a:gd name="connsiteY13" fmla="*/ 0 h 211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9146" h="2110763">
                <a:moveTo>
                  <a:pt x="789146" y="351802"/>
                </a:moveTo>
                <a:lnTo>
                  <a:pt x="789146" y="1758961"/>
                </a:lnTo>
                <a:cubicBezTo>
                  <a:pt x="789146" y="1852264"/>
                  <a:pt x="783965" y="1941748"/>
                  <a:pt x="774743" y="2007723"/>
                </a:cubicBezTo>
                <a:cubicBezTo>
                  <a:pt x="765521" y="2073698"/>
                  <a:pt x="753013" y="2110762"/>
                  <a:pt x="739972" y="2110762"/>
                </a:cubicBezTo>
                <a:lnTo>
                  <a:pt x="0" y="2110762"/>
                </a:lnTo>
                <a:lnTo>
                  <a:pt x="0" y="2110762"/>
                </a:lnTo>
                <a:lnTo>
                  <a:pt x="0" y="2110762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739972" y="1"/>
                </a:lnTo>
                <a:cubicBezTo>
                  <a:pt x="753014" y="1"/>
                  <a:pt x="765522" y="37065"/>
                  <a:pt x="774743" y="103043"/>
                </a:cubicBezTo>
                <a:cubicBezTo>
                  <a:pt x="783965" y="169018"/>
                  <a:pt x="789146" y="258502"/>
                  <a:pt x="789146" y="351805"/>
                </a:cubicBezTo>
                <a:lnTo>
                  <a:pt x="789146" y="351802"/>
                </a:lnTo>
                <a:close/>
              </a:path>
            </a:pathLst>
          </a:custGeom>
          <a:solidFill>
            <a:schemeClr val="tx1">
              <a:lumMod val="10000"/>
              <a:lumOff val="90000"/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08598" tIns="69985" rIns="69983" bIns="69983" numCol="1" spcCol="1204" anchor="ctr" anchorCtr="0">
            <a:noAutofit/>
          </a:bodyPr>
          <a:lstStyle/>
          <a:p>
            <a:pPr marL="304800" lvl="1" indent="-304800" defTabSz="1303655">
              <a:lnSpc>
                <a:spcPct val="120000"/>
              </a:lnSpc>
              <a:spcAft>
                <a:spcPct val="15000"/>
              </a:spcAft>
              <a:buChar char="•"/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304800" lvl="1" indent="-304800" defTabSz="1303655">
              <a:lnSpc>
                <a:spcPct val="120000"/>
              </a:lnSpc>
              <a:spcAft>
                <a:spcPct val="15000"/>
              </a:spcAft>
              <a:buChar char="•"/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3" name="Freeform 72"/>
          <p:cNvSpPr/>
          <p:nvPr/>
        </p:nvSpPr>
        <p:spPr>
          <a:xfrm>
            <a:off x="2261527" y="4682908"/>
            <a:ext cx="3224907" cy="1052196"/>
          </a:xfrm>
          <a:custGeom>
            <a:avLst/>
            <a:gdLst>
              <a:gd name="connsiteX0" fmla="*/ 131527 w 789146"/>
              <a:gd name="connsiteY0" fmla="*/ 0 h 2110763"/>
              <a:gd name="connsiteX1" fmla="*/ 657619 w 789146"/>
              <a:gd name="connsiteY1" fmla="*/ 0 h 2110763"/>
              <a:gd name="connsiteX2" fmla="*/ 750623 w 789146"/>
              <a:gd name="connsiteY2" fmla="*/ 38524 h 2110763"/>
              <a:gd name="connsiteX3" fmla="*/ 789146 w 789146"/>
              <a:gd name="connsiteY3" fmla="*/ 131528 h 2110763"/>
              <a:gd name="connsiteX4" fmla="*/ 789146 w 789146"/>
              <a:gd name="connsiteY4" fmla="*/ 2110763 h 2110763"/>
              <a:gd name="connsiteX5" fmla="*/ 789146 w 789146"/>
              <a:gd name="connsiteY5" fmla="*/ 2110763 h 2110763"/>
              <a:gd name="connsiteX6" fmla="*/ 789146 w 789146"/>
              <a:gd name="connsiteY6" fmla="*/ 2110763 h 2110763"/>
              <a:gd name="connsiteX7" fmla="*/ 0 w 789146"/>
              <a:gd name="connsiteY7" fmla="*/ 2110763 h 2110763"/>
              <a:gd name="connsiteX8" fmla="*/ 0 w 789146"/>
              <a:gd name="connsiteY8" fmla="*/ 2110763 h 2110763"/>
              <a:gd name="connsiteX9" fmla="*/ 0 w 789146"/>
              <a:gd name="connsiteY9" fmla="*/ 2110763 h 2110763"/>
              <a:gd name="connsiteX10" fmla="*/ 0 w 789146"/>
              <a:gd name="connsiteY10" fmla="*/ 131527 h 2110763"/>
              <a:gd name="connsiteX11" fmla="*/ 38524 w 789146"/>
              <a:gd name="connsiteY11" fmla="*/ 38523 h 2110763"/>
              <a:gd name="connsiteX12" fmla="*/ 131528 w 789146"/>
              <a:gd name="connsiteY12" fmla="*/ 0 h 2110763"/>
              <a:gd name="connsiteX13" fmla="*/ 131527 w 789146"/>
              <a:gd name="connsiteY13" fmla="*/ 0 h 211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9146" h="2110763">
                <a:moveTo>
                  <a:pt x="789146" y="351802"/>
                </a:moveTo>
                <a:lnTo>
                  <a:pt x="789146" y="1758961"/>
                </a:lnTo>
                <a:cubicBezTo>
                  <a:pt x="789146" y="1852264"/>
                  <a:pt x="783965" y="1941748"/>
                  <a:pt x="774743" y="2007723"/>
                </a:cubicBezTo>
                <a:cubicBezTo>
                  <a:pt x="765521" y="2073698"/>
                  <a:pt x="753013" y="2110762"/>
                  <a:pt x="739972" y="2110762"/>
                </a:cubicBezTo>
                <a:lnTo>
                  <a:pt x="0" y="2110762"/>
                </a:lnTo>
                <a:lnTo>
                  <a:pt x="0" y="2110762"/>
                </a:lnTo>
                <a:lnTo>
                  <a:pt x="0" y="2110762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739972" y="1"/>
                </a:lnTo>
                <a:cubicBezTo>
                  <a:pt x="753014" y="1"/>
                  <a:pt x="765522" y="37065"/>
                  <a:pt x="774743" y="103043"/>
                </a:cubicBezTo>
                <a:cubicBezTo>
                  <a:pt x="783965" y="169018"/>
                  <a:pt x="789146" y="258502"/>
                  <a:pt x="789146" y="351805"/>
                </a:cubicBezTo>
                <a:lnTo>
                  <a:pt x="789146" y="351802"/>
                </a:lnTo>
                <a:close/>
              </a:path>
            </a:pathLst>
          </a:custGeom>
          <a:solidFill>
            <a:schemeClr val="tx1">
              <a:lumMod val="10000"/>
              <a:lumOff val="90000"/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08598" tIns="69985" rIns="69983" bIns="69983" numCol="1" spcCol="1204" anchor="ctr" anchorCtr="0">
            <a:noAutofit/>
          </a:bodyPr>
          <a:lstStyle/>
          <a:p>
            <a:pPr marL="304800" lvl="1" indent="-304800" defTabSz="1303655">
              <a:lnSpc>
                <a:spcPct val="120000"/>
              </a:lnSpc>
              <a:spcAft>
                <a:spcPct val="15000"/>
              </a:spcAft>
              <a:buChar char="•"/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304800" lvl="1" indent="-304800" defTabSz="1303655">
              <a:lnSpc>
                <a:spcPct val="120000"/>
              </a:lnSpc>
              <a:spcAft>
                <a:spcPct val="15000"/>
              </a:spcAft>
              <a:buChar char="•"/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6" name="Freeform 45"/>
          <p:cNvSpPr/>
          <p:nvPr/>
        </p:nvSpPr>
        <p:spPr>
          <a:xfrm flipH="1">
            <a:off x="6705568" y="1980367"/>
            <a:ext cx="3224907" cy="1052196"/>
          </a:xfrm>
          <a:custGeom>
            <a:avLst/>
            <a:gdLst>
              <a:gd name="connsiteX0" fmla="*/ 131527 w 789146"/>
              <a:gd name="connsiteY0" fmla="*/ 0 h 2110763"/>
              <a:gd name="connsiteX1" fmla="*/ 657619 w 789146"/>
              <a:gd name="connsiteY1" fmla="*/ 0 h 2110763"/>
              <a:gd name="connsiteX2" fmla="*/ 750623 w 789146"/>
              <a:gd name="connsiteY2" fmla="*/ 38524 h 2110763"/>
              <a:gd name="connsiteX3" fmla="*/ 789146 w 789146"/>
              <a:gd name="connsiteY3" fmla="*/ 131528 h 2110763"/>
              <a:gd name="connsiteX4" fmla="*/ 789146 w 789146"/>
              <a:gd name="connsiteY4" fmla="*/ 2110763 h 2110763"/>
              <a:gd name="connsiteX5" fmla="*/ 789146 w 789146"/>
              <a:gd name="connsiteY5" fmla="*/ 2110763 h 2110763"/>
              <a:gd name="connsiteX6" fmla="*/ 789146 w 789146"/>
              <a:gd name="connsiteY6" fmla="*/ 2110763 h 2110763"/>
              <a:gd name="connsiteX7" fmla="*/ 0 w 789146"/>
              <a:gd name="connsiteY7" fmla="*/ 2110763 h 2110763"/>
              <a:gd name="connsiteX8" fmla="*/ 0 w 789146"/>
              <a:gd name="connsiteY8" fmla="*/ 2110763 h 2110763"/>
              <a:gd name="connsiteX9" fmla="*/ 0 w 789146"/>
              <a:gd name="connsiteY9" fmla="*/ 2110763 h 2110763"/>
              <a:gd name="connsiteX10" fmla="*/ 0 w 789146"/>
              <a:gd name="connsiteY10" fmla="*/ 131527 h 2110763"/>
              <a:gd name="connsiteX11" fmla="*/ 38524 w 789146"/>
              <a:gd name="connsiteY11" fmla="*/ 38523 h 2110763"/>
              <a:gd name="connsiteX12" fmla="*/ 131528 w 789146"/>
              <a:gd name="connsiteY12" fmla="*/ 0 h 2110763"/>
              <a:gd name="connsiteX13" fmla="*/ 131527 w 789146"/>
              <a:gd name="connsiteY13" fmla="*/ 0 h 211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9146" h="2110763">
                <a:moveTo>
                  <a:pt x="789146" y="351802"/>
                </a:moveTo>
                <a:lnTo>
                  <a:pt x="789146" y="1758961"/>
                </a:lnTo>
                <a:cubicBezTo>
                  <a:pt x="789146" y="1852264"/>
                  <a:pt x="783965" y="1941748"/>
                  <a:pt x="774743" y="2007723"/>
                </a:cubicBezTo>
                <a:cubicBezTo>
                  <a:pt x="765521" y="2073698"/>
                  <a:pt x="753013" y="2110762"/>
                  <a:pt x="739972" y="2110762"/>
                </a:cubicBezTo>
                <a:lnTo>
                  <a:pt x="0" y="2110762"/>
                </a:lnTo>
                <a:lnTo>
                  <a:pt x="0" y="2110762"/>
                </a:lnTo>
                <a:lnTo>
                  <a:pt x="0" y="2110762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739972" y="1"/>
                </a:lnTo>
                <a:cubicBezTo>
                  <a:pt x="753014" y="1"/>
                  <a:pt x="765522" y="37065"/>
                  <a:pt x="774743" y="103043"/>
                </a:cubicBezTo>
                <a:cubicBezTo>
                  <a:pt x="783965" y="169018"/>
                  <a:pt x="789146" y="258502"/>
                  <a:pt x="789146" y="351805"/>
                </a:cubicBezTo>
                <a:lnTo>
                  <a:pt x="789146" y="351802"/>
                </a:lnTo>
                <a:close/>
              </a:path>
            </a:pathLst>
          </a:custGeom>
          <a:solidFill>
            <a:schemeClr val="tx1">
              <a:lumMod val="10000"/>
              <a:lumOff val="90000"/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08598" tIns="69983" rIns="69983" bIns="69985" numCol="1" spcCol="1204" anchor="ctr" anchorCtr="0">
            <a:noAutofit/>
          </a:bodyPr>
          <a:lstStyle/>
          <a:p>
            <a:pPr marL="304800" lvl="1" indent="-304800" defTabSz="1303655">
              <a:lnSpc>
                <a:spcPct val="120000"/>
              </a:lnSpc>
              <a:spcAft>
                <a:spcPct val="15000"/>
              </a:spcAft>
              <a:buChar char="•"/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304800" lvl="1" indent="-304800" defTabSz="1303655">
              <a:lnSpc>
                <a:spcPct val="120000"/>
              </a:lnSpc>
              <a:spcAft>
                <a:spcPct val="15000"/>
              </a:spcAft>
              <a:buChar char="•"/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3" name="Freeform 62"/>
          <p:cNvSpPr/>
          <p:nvPr/>
        </p:nvSpPr>
        <p:spPr>
          <a:xfrm flipH="1">
            <a:off x="6705568" y="3331637"/>
            <a:ext cx="3224907" cy="1052196"/>
          </a:xfrm>
          <a:custGeom>
            <a:avLst/>
            <a:gdLst>
              <a:gd name="connsiteX0" fmla="*/ 131527 w 789146"/>
              <a:gd name="connsiteY0" fmla="*/ 0 h 2110763"/>
              <a:gd name="connsiteX1" fmla="*/ 657619 w 789146"/>
              <a:gd name="connsiteY1" fmla="*/ 0 h 2110763"/>
              <a:gd name="connsiteX2" fmla="*/ 750623 w 789146"/>
              <a:gd name="connsiteY2" fmla="*/ 38524 h 2110763"/>
              <a:gd name="connsiteX3" fmla="*/ 789146 w 789146"/>
              <a:gd name="connsiteY3" fmla="*/ 131528 h 2110763"/>
              <a:gd name="connsiteX4" fmla="*/ 789146 w 789146"/>
              <a:gd name="connsiteY4" fmla="*/ 2110763 h 2110763"/>
              <a:gd name="connsiteX5" fmla="*/ 789146 w 789146"/>
              <a:gd name="connsiteY5" fmla="*/ 2110763 h 2110763"/>
              <a:gd name="connsiteX6" fmla="*/ 789146 w 789146"/>
              <a:gd name="connsiteY6" fmla="*/ 2110763 h 2110763"/>
              <a:gd name="connsiteX7" fmla="*/ 0 w 789146"/>
              <a:gd name="connsiteY7" fmla="*/ 2110763 h 2110763"/>
              <a:gd name="connsiteX8" fmla="*/ 0 w 789146"/>
              <a:gd name="connsiteY8" fmla="*/ 2110763 h 2110763"/>
              <a:gd name="connsiteX9" fmla="*/ 0 w 789146"/>
              <a:gd name="connsiteY9" fmla="*/ 2110763 h 2110763"/>
              <a:gd name="connsiteX10" fmla="*/ 0 w 789146"/>
              <a:gd name="connsiteY10" fmla="*/ 131527 h 2110763"/>
              <a:gd name="connsiteX11" fmla="*/ 38524 w 789146"/>
              <a:gd name="connsiteY11" fmla="*/ 38523 h 2110763"/>
              <a:gd name="connsiteX12" fmla="*/ 131528 w 789146"/>
              <a:gd name="connsiteY12" fmla="*/ 0 h 2110763"/>
              <a:gd name="connsiteX13" fmla="*/ 131527 w 789146"/>
              <a:gd name="connsiteY13" fmla="*/ 0 h 211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9146" h="2110763">
                <a:moveTo>
                  <a:pt x="789146" y="351802"/>
                </a:moveTo>
                <a:lnTo>
                  <a:pt x="789146" y="1758961"/>
                </a:lnTo>
                <a:cubicBezTo>
                  <a:pt x="789146" y="1852264"/>
                  <a:pt x="783965" y="1941748"/>
                  <a:pt x="774743" y="2007723"/>
                </a:cubicBezTo>
                <a:cubicBezTo>
                  <a:pt x="765521" y="2073698"/>
                  <a:pt x="753013" y="2110762"/>
                  <a:pt x="739972" y="2110762"/>
                </a:cubicBezTo>
                <a:lnTo>
                  <a:pt x="0" y="2110762"/>
                </a:lnTo>
                <a:lnTo>
                  <a:pt x="0" y="2110762"/>
                </a:lnTo>
                <a:lnTo>
                  <a:pt x="0" y="2110762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739972" y="1"/>
                </a:lnTo>
                <a:cubicBezTo>
                  <a:pt x="753014" y="1"/>
                  <a:pt x="765522" y="37065"/>
                  <a:pt x="774743" y="103043"/>
                </a:cubicBezTo>
                <a:cubicBezTo>
                  <a:pt x="783965" y="169018"/>
                  <a:pt x="789146" y="258502"/>
                  <a:pt x="789146" y="351805"/>
                </a:cubicBezTo>
                <a:lnTo>
                  <a:pt x="789146" y="351802"/>
                </a:lnTo>
                <a:close/>
              </a:path>
            </a:pathLst>
          </a:custGeom>
          <a:solidFill>
            <a:schemeClr val="tx1">
              <a:lumMod val="10000"/>
              <a:lumOff val="90000"/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08598" tIns="69985" rIns="69983" bIns="69983" numCol="1" spcCol="1204" anchor="ctr" anchorCtr="0">
            <a:noAutofit/>
          </a:bodyPr>
          <a:lstStyle/>
          <a:p>
            <a:pPr marL="304800" lvl="1" indent="-304800" defTabSz="1303655">
              <a:lnSpc>
                <a:spcPct val="120000"/>
              </a:lnSpc>
              <a:spcAft>
                <a:spcPct val="15000"/>
              </a:spcAft>
              <a:buChar char="•"/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304800" lvl="1" indent="-304800" defTabSz="1303655">
              <a:lnSpc>
                <a:spcPct val="120000"/>
              </a:lnSpc>
              <a:spcAft>
                <a:spcPct val="15000"/>
              </a:spcAft>
              <a:buChar char="•"/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5" name="Freeform 64"/>
          <p:cNvSpPr/>
          <p:nvPr/>
        </p:nvSpPr>
        <p:spPr>
          <a:xfrm flipH="1">
            <a:off x="6705568" y="4682908"/>
            <a:ext cx="3224907" cy="1052196"/>
          </a:xfrm>
          <a:custGeom>
            <a:avLst/>
            <a:gdLst>
              <a:gd name="connsiteX0" fmla="*/ 131527 w 789146"/>
              <a:gd name="connsiteY0" fmla="*/ 0 h 2110763"/>
              <a:gd name="connsiteX1" fmla="*/ 657619 w 789146"/>
              <a:gd name="connsiteY1" fmla="*/ 0 h 2110763"/>
              <a:gd name="connsiteX2" fmla="*/ 750623 w 789146"/>
              <a:gd name="connsiteY2" fmla="*/ 38524 h 2110763"/>
              <a:gd name="connsiteX3" fmla="*/ 789146 w 789146"/>
              <a:gd name="connsiteY3" fmla="*/ 131528 h 2110763"/>
              <a:gd name="connsiteX4" fmla="*/ 789146 w 789146"/>
              <a:gd name="connsiteY4" fmla="*/ 2110763 h 2110763"/>
              <a:gd name="connsiteX5" fmla="*/ 789146 w 789146"/>
              <a:gd name="connsiteY5" fmla="*/ 2110763 h 2110763"/>
              <a:gd name="connsiteX6" fmla="*/ 789146 w 789146"/>
              <a:gd name="connsiteY6" fmla="*/ 2110763 h 2110763"/>
              <a:gd name="connsiteX7" fmla="*/ 0 w 789146"/>
              <a:gd name="connsiteY7" fmla="*/ 2110763 h 2110763"/>
              <a:gd name="connsiteX8" fmla="*/ 0 w 789146"/>
              <a:gd name="connsiteY8" fmla="*/ 2110763 h 2110763"/>
              <a:gd name="connsiteX9" fmla="*/ 0 w 789146"/>
              <a:gd name="connsiteY9" fmla="*/ 2110763 h 2110763"/>
              <a:gd name="connsiteX10" fmla="*/ 0 w 789146"/>
              <a:gd name="connsiteY10" fmla="*/ 131527 h 2110763"/>
              <a:gd name="connsiteX11" fmla="*/ 38524 w 789146"/>
              <a:gd name="connsiteY11" fmla="*/ 38523 h 2110763"/>
              <a:gd name="connsiteX12" fmla="*/ 131528 w 789146"/>
              <a:gd name="connsiteY12" fmla="*/ 0 h 2110763"/>
              <a:gd name="connsiteX13" fmla="*/ 131527 w 789146"/>
              <a:gd name="connsiteY13" fmla="*/ 0 h 211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9146" h="2110763">
                <a:moveTo>
                  <a:pt x="789146" y="351802"/>
                </a:moveTo>
                <a:lnTo>
                  <a:pt x="789146" y="1758961"/>
                </a:lnTo>
                <a:cubicBezTo>
                  <a:pt x="789146" y="1852264"/>
                  <a:pt x="783965" y="1941748"/>
                  <a:pt x="774743" y="2007723"/>
                </a:cubicBezTo>
                <a:cubicBezTo>
                  <a:pt x="765521" y="2073698"/>
                  <a:pt x="753013" y="2110762"/>
                  <a:pt x="739972" y="2110762"/>
                </a:cubicBezTo>
                <a:lnTo>
                  <a:pt x="0" y="2110762"/>
                </a:lnTo>
                <a:lnTo>
                  <a:pt x="0" y="2110762"/>
                </a:lnTo>
                <a:lnTo>
                  <a:pt x="0" y="2110762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739972" y="1"/>
                </a:lnTo>
                <a:cubicBezTo>
                  <a:pt x="753014" y="1"/>
                  <a:pt x="765522" y="37065"/>
                  <a:pt x="774743" y="103043"/>
                </a:cubicBezTo>
                <a:cubicBezTo>
                  <a:pt x="783965" y="169018"/>
                  <a:pt x="789146" y="258502"/>
                  <a:pt x="789146" y="351805"/>
                </a:cubicBezTo>
                <a:lnTo>
                  <a:pt x="789146" y="351802"/>
                </a:lnTo>
                <a:close/>
              </a:path>
            </a:pathLst>
          </a:custGeom>
          <a:solidFill>
            <a:schemeClr val="tx1">
              <a:lumMod val="10000"/>
              <a:lumOff val="90000"/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08598" tIns="69985" rIns="69983" bIns="69983" numCol="1" spcCol="1204" anchor="ctr" anchorCtr="0">
            <a:noAutofit/>
          </a:bodyPr>
          <a:lstStyle/>
          <a:p>
            <a:pPr marL="304800" lvl="1" indent="-304800" defTabSz="1303655">
              <a:lnSpc>
                <a:spcPct val="120000"/>
              </a:lnSpc>
              <a:spcAft>
                <a:spcPct val="15000"/>
              </a:spcAft>
              <a:buChar char="•"/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304800" lvl="1" indent="-304800" defTabSz="1303655">
              <a:lnSpc>
                <a:spcPct val="120000"/>
              </a:lnSpc>
              <a:spcAft>
                <a:spcPct val="15000"/>
              </a:spcAft>
              <a:buChar char="•"/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2" name="Left-Right Arrow 61"/>
          <p:cNvSpPr/>
          <p:nvPr/>
        </p:nvSpPr>
        <p:spPr>
          <a:xfrm>
            <a:off x="5639901" y="2315291"/>
            <a:ext cx="965861" cy="382344"/>
          </a:xfrm>
          <a:prstGeom prst="leftRightArrow">
            <a:avLst>
              <a:gd name="adj1" fmla="val 50000"/>
              <a:gd name="adj2" fmla="val 6508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94" tIns="43347" rIns="86694" bIns="43347" rtlCol="0" anchor="ctr"/>
          <a:lstStyle/>
          <a:p>
            <a:pPr algn="ctr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6" name="Left-Right Arrow 65"/>
          <p:cNvSpPr/>
          <p:nvPr/>
        </p:nvSpPr>
        <p:spPr>
          <a:xfrm>
            <a:off x="5639901" y="3666561"/>
            <a:ext cx="965861" cy="382344"/>
          </a:xfrm>
          <a:prstGeom prst="leftRightArrow">
            <a:avLst>
              <a:gd name="adj1" fmla="val 50000"/>
              <a:gd name="adj2" fmla="val 6508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94" tIns="43347" rIns="86694" bIns="43347" rtlCol="0" anchor="ctr"/>
          <a:lstStyle/>
          <a:p>
            <a:pPr algn="ctr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7" name="Left-Right Arrow 66"/>
          <p:cNvSpPr/>
          <p:nvPr/>
        </p:nvSpPr>
        <p:spPr>
          <a:xfrm>
            <a:off x="5639901" y="5017832"/>
            <a:ext cx="965861" cy="382344"/>
          </a:xfrm>
          <a:prstGeom prst="leftRightArrow">
            <a:avLst>
              <a:gd name="adj1" fmla="val 50000"/>
              <a:gd name="adj2" fmla="val 65081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94" tIns="43347" rIns="86694" bIns="43347" rtlCol="0" anchor="ctr"/>
          <a:lstStyle/>
          <a:p>
            <a:pPr algn="ctr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4" name="Text Placeholder 3"/>
          <p:cNvSpPr txBox="1"/>
          <p:nvPr/>
        </p:nvSpPr>
        <p:spPr>
          <a:xfrm>
            <a:off x="2941374" y="2174337"/>
            <a:ext cx="2240279" cy="738615"/>
          </a:xfrm>
          <a:prstGeom prst="rect">
            <a:avLst/>
          </a:prstGeom>
        </p:spPr>
        <p:txBody>
          <a:bodyPr wrap="square" lIns="91391" tIns="45696" rIns="91391" bIns="45696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</a:defRPr>
            </a:lvl1pPr>
          </a:lstStyle>
          <a:p>
            <a:r>
              <a:rPr lang="zh-CN" altLang="en-US" dirty="0">
                <a:sym typeface="Arial" panose="020B0604020202020204" pitchFamily="34" charset="0"/>
              </a:rPr>
              <a:t>从顾客的角度出发，从排版到设计制作。</a:t>
            </a:r>
            <a:endParaRPr lang="en-US" dirty="0">
              <a:sym typeface="Arial" panose="020B0604020202020204" pitchFamily="34" charset="0"/>
            </a:endParaRPr>
          </a:p>
        </p:txBody>
      </p:sp>
      <p:sp>
        <p:nvSpPr>
          <p:cNvPr id="75" name="Freeform 45"/>
          <p:cNvSpPr>
            <a:spLocks noEditPoints="1"/>
          </p:cNvSpPr>
          <p:nvPr/>
        </p:nvSpPr>
        <p:spPr bwMode="auto">
          <a:xfrm>
            <a:off x="2413206" y="2333053"/>
            <a:ext cx="414601" cy="414624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121907" tIns="60953" rIns="121907" bIns="60953" numCol="1" anchor="t" anchorCtr="0" compatLnSpc="1"/>
          <a:lstStyle/>
          <a:p>
            <a:pPr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8" name="Text Placeholder 3"/>
          <p:cNvSpPr txBox="1"/>
          <p:nvPr/>
        </p:nvSpPr>
        <p:spPr>
          <a:xfrm>
            <a:off x="2941374" y="3521229"/>
            <a:ext cx="2240279" cy="700528"/>
          </a:xfrm>
          <a:prstGeom prst="rect">
            <a:avLst/>
          </a:prstGeom>
        </p:spPr>
        <p:txBody>
          <a:bodyPr wrap="square" lIns="91391" tIns="45696" rIns="91391" bIns="45696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</a:defRPr>
            </a:lvl1pPr>
          </a:lstStyle>
          <a:p>
            <a:r>
              <a:rPr lang="zh-CN" altLang="en-US" dirty="0">
                <a:sym typeface="Arial" panose="020B0604020202020204" pitchFamily="34" charset="0"/>
              </a:rPr>
              <a:t>从顾客的角度出发，从排版到设计制作。</a:t>
            </a:r>
            <a:endParaRPr lang="en-US" altLang="zh-CN" dirty="0">
              <a:sym typeface="Arial" panose="020B0604020202020204" pitchFamily="34" charset="0"/>
            </a:endParaRPr>
          </a:p>
        </p:txBody>
      </p:sp>
      <p:sp>
        <p:nvSpPr>
          <p:cNvPr id="79" name="Freeform 45"/>
          <p:cNvSpPr>
            <a:spLocks noEditPoints="1"/>
          </p:cNvSpPr>
          <p:nvPr/>
        </p:nvSpPr>
        <p:spPr bwMode="auto">
          <a:xfrm>
            <a:off x="2413206" y="3679946"/>
            <a:ext cx="414601" cy="414624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121907" tIns="60953" rIns="121907" bIns="60953" numCol="1" anchor="t" anchorCtr="0" compatLnSpc="1"/>
          <a:lstStyle/>
          <a:p>
            <a:pPr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0" name="Text Placeholder 3"/>
          <p:cNvSpPr txBox="1"/>
          <p:nvPr/>
        </p:nvSpPr>
        <p:spPr>
          <a:xfrm>
            <a:off x="2941374" y="4884032"/>
            <a:ext cx="2240279" cy="700528"/>
          </a:xfrm>
          <a:prstGeom prst="rect">
            <a:avLst/>
          </a:prstGeom>
        </p:spPr>
        <p:txBody>
          <a:bodyPr wrap="square" lIns="91391" tIns="45696" rIns="91391" bIns="45696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</a:defRPr>
            </a:lvl1pPr>
          </a:lstStyle>
          <a:p>
            <a:r>
              <a:rPr lang="zh-CN" altLang="en-US" dirty="0">
                <a:sym typeface="Arial" panose="020B0604020202020204" pitchFamily="34" charset="0"/>
              </a:rPr>
              <a:t>从顾客的角度出发，从排版到设计制作。</a:t>
            </a:r>
            <a:endParaRPr lang="en-US" altLang="zh-CN" dirty="0">
              <a:sym typeface="Arial" panose="020B0604020202020204" pitchFamily="34" charset="0"/>
            </a:endParaRPr>
          </a:p>
        </p:txBody>
      </p:sp>
      <p:sp>
        <p:nvSpPr>
          <p:cNvPr id="81" name="Freeform 45"/>
          <p:cNvSpPr>
            <a:spLocks noEditPoints="1"/>
          </p:cNvSpPr>
          <p:nvPr/>
        </p:nvSpPr>
        <p:spPr bwMode="auto">
          <a:xfrm>
            <a:off x="2413206" y="5042748"/>
            <a:ext cx="414601" cy="414624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vert="horz" wrap="square" lIns="121907" tIns="60953" rIns="121907" bIns="60953" numCol="1" anchor="t" anchorCtr="0" compatLnSpc="1"/>
          <a:lstStyle/>
          <a:p>
            <a:pPr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4" name="Freeform 45"/>
          <p:cNvSpPr>
            <a:spLocks noEditPoints="1"/>
          </p:cNvSpPr>
          <p:nvPr/>
        </p:nvSpPr>
        <p:spPr bwMode="auto">
          <a:xfrm>
            <a:off x="9338798" y="2333053"/>
            <a:ext cx="414601" cy="414624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</a:ln>
        </p:spPr>
        <p:txBody>
          <a:bodyPr vert="horz" wrap="square" lIns="121907" tIns="60953" rIns="121907" bIns="60953" numCol="1" anchor="t" anchorCtr="0" compatLnSpc="1"/>
          <a:lstStyle/>
          <a:p>
            <a:pPr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7" name="Text Placeholder 3"/>
          <p:cNvSpPr txBox="1"/>
          <p:nvPr/>
        </p:nvSpPr>
        <p:spPr>
          <a:xfrm>
            <a:off x="7005149" y="2174337"/>
            <a:ext cx="2240279" cy="700528"/>
          </a:xfrm>
          <a:prstGeom prst="rect">
            <a:avLst/>
          </a:prstGeom>
        </p:spPr>
        <p:txBody>
          <a:bodyPr wrap="square" lIns="91391" tIns="45696" rIns="91391" bIns="45696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</a:defRPr>
            </a:lvl1pPr>
          </a:lstStyle>
          <a:p>
            <a:r>
              <a:rPr lang="zh-CN" altLang="en-US" dirty="0">
                <a:sym typeface="Arial" panose="020B0604020202020204" pitchFamily="34" charset="0"/>
              </a:rPr>
              <a:t>从顾客的角度出发，从排版到设计制作。</a:t>
            </a:r>
            <a:endParaRPr lang="en-US" altLang="zh-CN" dirty="0">
              <a:sym typeface="Arial" panose="020B0604020202020204" pitchFamily="34" charset="0"/>
            </a:endParaRPr>
          </a:p>
        </p:txBody>
      </p:sp>
      <p:sp>
        <p:nvSpPr>
          <p:cNvPr id="90" name="Freeform 45"/>
          <p:cNvSpPr>
            <a:spLocks noEditPoints="1"/>
          </p:cNvSpPr>
          <p:nvPr/>
        </p:nvSpPr>
        <p:spPr bwMode="auto">
          <a:xfrm>
            <a:off x="9338798" y="3679946"/>
            <a:ext cx="414601" cy="414624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5"/>
          </a:solidFill>
          <a:ln w="9525">
            <a:noFill/>
            <a:round/>
          </a:ln>
        </p:spPr>
        <p:txBody>
          <a:bodyPr vert="horz" wrap="square" lIns="121907" tIns="60953" rIns="121907" bIns="60953" numCol="1" anchor="t" anchorCtr="0" compatLnSpc="1"/>
          <a:lstStyle/>
          <a:p>
            <a:pPr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1" name="Text Placeholder 3"/>
          <p:cNvSpPr txBox="1"/>
          <p:nvPr/>
        </p:nvSpPr>
        <p:spPr>
          <a:xfrm>
            <a:off x="7005149" y="3521229"/>
            <a:ext cx="2240279" cy="700528"/>
          </a:xfrm>
          <a:prstGeom prst="rect">
            <a:avLst/>
          </a:prstGeom>
        </p:spPr>
        <p:txBody>
          <a:bodyPr wrap="square" lIns="91391" tIns="45696" rIns="91391" bIns="45696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</a:defRPr>
            </a:lvl1pPr>
          </a:lstStyle>
          <a:p>
            <a:r>
              <a:rPr lang="zh-CN" altLang="en-US" dirty="0">
                <a:sym typeface="Arial" panose="020B0604020202020204" pitchFamily="34" charset="0"/>
              </a:rPr>
              <a:t>从顾客的角度出发，从排版到设计制作。</a:t>
            </a:r>
            <a:endParaRPr lang="en-US" altLang="zh-CN" dirty="0">
              <a:sym typeface="Arial" panose="020B0604020202020204" pitchFamily="34" charset="0"/>
            </a:endParaRPr>
          </a:p>
        </p:txBody>
      </p:sp>
      <p:sp>
        <p:nvSpPr>
          <p:cNvPr id="92" name="Freeform 45"/>
          <p:cNvSpPr>
            <a:spLocks noEditPoints="1"/>
          </p:cNvSpPr>
          <p:nvPr/>
        </p:nvSpPr>
        <p:spPr bwMode="auto">
          <a:xfrm>
            <a:off x="9338798" y="5054896"/>
            <a:ext cx="414601" cy="414624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6"/>
          </a:solidFill>
          <a:ln w="9525">
            <a:noFill/>
            <a:round/>
          </a:ln>
        </p:spPr>
        <p:txBody>
          <a:bodyPr vert="horz" wrap="square" lIns="121907" tIns="60953" rIns="121907" bIns="60953" numCol="1" anchor="t" anchorCtr="0" compatLnSpc="1"/>
          <a:lstStyle/>
          <a:p>
            <a:pPr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3" name="Text Placeholder 3"/>
          <p:cNvSpPr txBox="1"/>
          <p:nvPr/>
        </p:nvSpPr>
        <p:spPr>
          <a:xfrm>
            <a:off x="7005149" y="4896180"/>
            <a:ext cx="2240279" cy="700528"/>
          </a:xfrm>
          <a:prstGeom prst="rect">
            <a:avLst/>
          </a:prstGeom>
        </p:spPr>
        <p:txBody>
          <a:bodyPr wrap="square" lIns="91391" tIns="45696" rIns="91391" bIns="45696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</a:defRPr>
            </a:lvl1pPr>
          </a:lstStyle>
          <a:p>
            <a:r>
              <a:rPr lang="zh-CN" altLang="en-US" dirty="0">
                <a:sym typeface="Arial" panose="020B0604020202020204" pitchFamily="34" charset="0"/>
              </a:rPr>
              <a:t>从顾客的角度出发，从排版到设计制作。</a:t>
            </a:r>
            <a:endParaRPr lang="en-US" altLang="zh-CN" dirty="0">
              <a:sym typeface="Arial" panose="020B0604020202020204" pitchFamily="34" charset="0"/>
            </a:endParaRPr>
          </a:p>
        </p:txBody>
      </p:sp>
      <p:sp>
        <p:nvSpPr>
          <p:cNvPr id="68" name="Rounded Rectangle 67"/>
          <p:cNvSpPr/>
          <p:nvPr/>
        </p:nvSpPr>
        <p:spPr>
          <a:xfrm>
            <a:off x="914684" y="1905001"/>
            <a:ext cx="1357430" cy="121069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04" anchor="ctr" anchorCtr="0">
            <a:noAutofit/>
          </a:bodyPr>
          <a:lstStyle/>
          <a:p>
            <a:pPr algn="ctr" defTabSz="1362710">
              <a:lnSpc>
                <a:spcPct val="120000"/>
              </a:lnSpc>
              <a:spcAft>
                <a:spcPct val="35000"/>
              </a:spcAft>
            </a:pPr>
            <a:r>
              <a:rPr lang="en-US" sz="19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914684" y="3256274"/>
            <a:ext cx="1357430" cy="1210688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04" anchor="ctr" anchorCtr="0">
            <a:noAutofit/>
          </a:bodyPr>
          <a:lstStyle/>
          <a:p>
            <a:pPr algn="ctr" defTabSz="1362710">
              <a:lnSpc>
                <a:spcPct val="120000"/>
              </a:lnSpc>
              <a:spcAft>
                <a:spcPct val="35000"/>
              </a:spcAft>
            </a:pPr>
            <a:r>
              <a:rPr lang="en-US" sz="19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72" name="Rounded Rectangle 71"/>
          <p:cNvSpPr/>
          <p:nvPr/>
        </p:nvSpPr>
        <p:spPr>
          <a:xfrm>
            <a:off x="914684" y="4607546"/>
            <a:ext cx="1357430" cy="1210688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04" anchor="ctr" anchorCtr="0">
            <a:noAutofit/>
          </a:bodyPr>
          <a:lstStyle/>
          <a:p>
            <a:pPr algn="ctr" defTabSz="1362710">
              <a:lnSpc>
                <a:spcPct val="120000"/>
              </a:lnSpc>
              <a:spcAft>
                <a:spcPct val="35000"/>
              </a:spcAft>
            </a:pPr>
            <a:r>
              <a:rPr lang="en-US" sz="19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45" name="Rounded Rectangle 44"/>
          <p:cNvSpPr/>
          <p:nvPr/>
        </p:nvSpPr>
        <p:spPr>
          <a:xfrm flipH="1">
            <a:off x="9919886" y="1905001"/>
            <a:ext cx="1357430" cy="121069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04" anchor="ctr" anchorCtr="0">
            <a:noAutofit/>
          </a:bodyPr>
          <a:lstStyle/>
          <a:p>
            <a:pPr algn="ctr" defTabSz="1362710">
              <a:lnSpc>
                <a:spcPct val="120000"/>
              </a:lnSpc>
              <a:spcAft>
                <a:spcPct val="35000"/>
              </a:spcAft>
            </a:pPr>
            <a:r>
              <a:rPr lang="en-US" sz="19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04</a:t>
            </a:r>
          </a:p>
        </p:txBody>
      </p:sp>
      <p:sp>
        <p:nvSpPr>
          <p:cNvPr id="48" name="Rounded Rectangle 47"/>
          <p:cNvSpPr/>
          <p:nvPr/>
        </p:nvSpPr>
        <p:spPr>
          <a:xfrm flipH="1">
            <a:off x="9919886" y="3256274"/>
            <a:ext cx="1357430" cy="1210688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04" anchor="ctr" anchorCtr="0">
            <a:noAutofit/>
          </a:bodyPr>
          <a:lstStyle/>
          <a:p>
            <a:pPr algn="ctr" defTabSz="1362710">
              <a:lnSpc>
                <a:spcPct val="120000"/>
              </a:lnSpc>
              <a:spcAft>
                <a:spcPct val="35000"/>
              </a:spcAft>
            </a:pPr>
            <a:r>
              <a:rPr lang="en-US" sz="19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05</a:t>
            </a:r>
          </a:p>
        </p:txBody>
      </p:sp>
      <p:sp>
        <p:nvSpPr>
          <p:cNvPr id="64" name="Rounded Rectangle 63"/>
          <p:cNvSpPr/>
          <p:nvPr/>
        </p:nvSpPr>
        <p:spPr>
          <a:xfrm flipH="1">
            <a:off x="9919886" y="4607546"/>
            <a:ext cx="1357430" cy="1210688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04" anchor="ctr" anchorCtr="0">
            <a:noAutofit/>
          </a:bodyPr>
          <a:lstStyle/>
          <a:p>
            <a:pPr algn="ctr" defTabSz="1362710">
              <a:lnSpc>
                <a:spcPct val="120000"/>
              </a:lnSpc>
              <a:spcAft>
                <a:spcPct val="35000"/>
              </a:spcAft>
            </a:pPr>
            <a:r>
              <a:rPr lang="en-US" sz="19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06</a:t>
            </a:r>
          </a:p>
        </p:txBody>
      </p:sp>
      <p:sp>
        <p:nvSpPr>
          <p:cNvPr id="29" name="TextBox 23"/>
          <p:cNvSpPr txBox="1"/>
          <p:nvPr/>
        </p:nvSpPr>
        <p:spPr>
          <a:xfrm>
            <a:off x="292689" y="41689"/>
            <a:ext cx="3072341" cy="618455"/>
          </a:xfrm>
          <a:prstGeom prst="rect">
            <a:avLst/>
          </a:prstGeom>
          <a:noFill/>
        </p:spPr>
        <p:txBody>
          <a:bodyPr wrap="square" lIns="86694" tIns="43347" rIns="86694" bIns="43347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300" dirty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rPr>
              <a:t>ADD THE TITLE WORDS</a:t>
            </a:r>
            <a:endParaRPr lang="en-GB" altLang="zh-CN" sz="2300" dirty="0">
              <a:solidFill>
                <a:schemeClr val="accent1"/>
              </a:solidFill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5350">
        <p14:pan/>
      </p:transition>
    </mc:Choice>
    <mc:Fallback xmlns="">
      <p:transition spd="slow" advTm="5350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438507" y="1349063"/>
            <a:ext cx="9233209" cy="4562587"/>
          </a:xfrm>
          <a:prstGeom prst="rect">
            <a:avLst/>
          </a:prstGeom>
          <a:blipFill>
            <a:blip r:embed="rId4" cstate="email"/>
            <a:stretch>
              <a:fillRect/>
            </a:stretch>
          </a:blipFill>
        </p:spPr>
      </p:pic>
      <p:sp>
        <p:nvSpPr>
          <p:cNvPr id="4" name="矩形 3"/>
          <p:cNvSpPr/>
          <p:nvPr/>
        </p:nvSpPr>
        <p:spPr>
          <a:xfrm>
            <a:off x="9170101" y="1349063"/>
            <a:ext cx="1965023" cy="4562587"/>
          </a:xfrm>
          <a:prstGeom prst="rect">
            <a:avLst/>
          </a:prstGeom>
          <a:solidFill>
            <a:srgbClr val="3C9F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037094" y="1349063"/>
            <a:ext cx="1965023" cy="4562587"/>
          </a:xfrm>
          <a:prstGeom prst="rect">
            <a:avLst/>
          </a:prstGeom>
          <a:solidFill>
            <a:srgbClr val="2EC7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6" name="TextBox 83"/>
          <p:cNvSpPr txBox="1">
            <a:spLocks noChangeArrowheads="1"/>
          </p:cNvSpPr>
          <p:nvPr/>
        </p:nvSpPr>
        <p:spPr bwMode="auto">
          <a:xfrm>
            <a:off x="1053388" y="2328520"/>
            <a:ext cx="1948729" cy="923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4" tIns="45707" rIns="91414" bIns="4570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Ø"/>
            </a:pPr>
            <a:r>
              <a:rPr lang="zh-CN" altLang="en-US" sz="2700" b="1" dirty="0">
                <a:solidFill>
                  <a:schemeClr val="bg1"/>
                </a:solidFill>
                <a:ea typeface="微软雅黑" panose="020B0503020204020204" pitchFamily="34" charset="-122"/>
              </a:rPr>
              <a:t>单击添加标题</a:t>
            </a:r>
            <a:endParaRPr lang="en-US" altLang="zh-CN" sz="2700" b="1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7" name="文本框 180"/>
          <p:cNvSpPr txBox="1">
            <a:spLocks noChangeArrowheads="1"/>
          </p:cNvSpPr>
          <p:nvPr/>
        </p:nvSpPr>
        <p:spPr bwMode="auto">
          <a:xfrm>
            <a:off x="1305097" y="3441321"/>
            <a:ext cx="1429014" cy="1939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4" tIns="45707" rIns="91414" bIns="4570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请输入您想要的文字请输入您想要的文字请输入您想要的文字</a:t>
            </a:r>
          </a:p>
        </p:txBody>
      </p:sp>
      <p:sp>
        <p:nvSpPr>
          <p:cNvPr id="8" name="TextBox 83"/>
          <p:cNvSpPr txBox="1">
            <a:spLocks noChangeArrowheads="1"/>
          </p:cNvSpPr>
          <p:nvPr/>
        </p:nvSpPr>
        <p:spPr bwMode="auto">
          <a:xfrm>
            <a:off x="9165206" y="2328520"/>
            <a:ext cx="1948729" cy="923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4" tIns="45707" rIns="91414" bIns="4570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Ø"/>
            </a:pPr>
            <a:r>
              <a:rPr lang="zh-CN" altLang="en-US" sz="2700" b="1" dirty="0">
                <a:solidFill>
                  <a:schemeClr val="bg1"/>
                </a:solidFill>
                <a:ea typeface="微软雅黑" panose="020B0503020204020204" pitchFamily="34" charset="-122"/>
              </a:rPr>
              <a:t>单击添加标题</a:t>
            </a:r>
            <a:endParaRPr lang="en-US" altLang="zh-CN" sz="2700" b="1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9" name="文本框 180"/>
          <p:cNvSpPr txBox="1">
            <a:spLocks noChangeArrowheads="1"/>
          </p:cNvSpPr>
          <p:nvPr/>
        </p:nvSpPr>
        <p:spPr bwMode="auto">
          <a:xfrm>
            <a:off x="9416915" y="3441321"/>
            <a:ext cx="1429014" cy="1939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4" tIns="45707" rIns="91414" bIns="4570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请输入您想要的文字请输入您想要的文字请输入您想要的文字</a:t>
            </a:r>
          </a:p>
        </p:txBody>
      </p:sp>
      <p:sp>
        <p:nvSpPr>
          <p:cNvPr id="13" name="TextBox 23"/>
          <p:cNvSpPr txBox="1"/>
          <p:nvPr/>
        </p:nvSpPr>
        <p:spPr>
          <a:xfrm>
            <a:off x="292689" y="41689"/>
            <a:ext cx="3072341" cy="618455"/>
          </a:xfrm>
          <a:prstGeom prst="rect">
            <a:avLst/>
          </a:prstGeom>
          <a:noFill/>
        </p:spPr>
        <p:txBody>
          <a:bodyPr wrap="square" lIns="86694" tIns="43347" rIns="86694" bIns="43347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300" dirty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rPr>
              <a:t>ADD THE TITLE WORDS</a:t>
            </a:r>
            <a:endParaRPr lang="en-GB" altLang="zh-CN" sz="2300" dirty="0">
              <a:solidFill>
                <a:schemeClr val="accent1"/>
              </a:solidFill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4963">
        <p14:pan/>
      </p:transition>
    </mc:Choice>
    <mc:Fallback xmlns="">
      <p:transition spd="slow" advTm="4963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8106092" y="3360722"/>
            <a:ext cx="1708086" cy="1472570"/>
            <a:chOff x="8476198" y="3141240"/>
            <a:chExt cx="1708274" cy="1472651"/>
          </a:xfrm>
        </p:grpSpPr>
        <p:sp>
          <p:nvSpPr>
            <p:cNvPr id="5" name="Isosceles Triangle 4"/>
            <p:cNvSpPr/>
            <p:nvPr/>
          </p:nvSpPr>
          <p:spPr>
            <a:xfrm flipV="1">
              <a:off x="8476198" y="3141240"/>
              <a:ext cx="1708274" cy="1472651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Freeform 8"/>
            <p:cNvSpPr>
              <a:spLocks noEditPoints="1"/>
            </p:cNvSpPr>
            <p:nvPr/>
          </p:nvSpPr>
          <p:spPr bwMode="auto">
            <a:xfrm>
              <a:off x="9142723" y="3462849"/>
              <a:ext cx="387918" cy="438719"/>
            </a:xfrm>
            <a:custGeom>
              <a:avLst/>
              <a:gdLst>
                <a:gd name="T0" fmla="*/ 20 w 78"/>
                <a:gd name="T1" fmla="*/ 7 h 88"/>
                <a:gd name="T2" fmla="*/ 20 w 78"/>
                <a:gd name="T3" fmla="*/ 11 h 88"/>
                <a:gd name="T4" fmla="*/ 5 w 78"/>
                <a:gd name="T5" fmla="*/ 6 h 88"/>
                <a:gd name="T6" fmla="*/ 1 w 78"/>
                <a:gd name="T7" fmla="*/ 8 h 88"/>
                <a:gd name="T8" fmla="*/ 0 w 78"/>
                <a:gd name="T9" fmla="*/ 20 h 88"/>
                <a:gd name="T10" fmla="*/ 3 w 78"/>
                <a:gd name="T11" fmla="*/ 38 h 88"/>
                <a:gd name="T12" fmla="*/ 17 w 78"/>
                <a:gd name="T13" fmla="*/ 49 h 88"/>
                <a:gd name="T14" fmla="*/ 20 w 78"/>
                <a:gd name="T15" fmla="*/ 50 h 88"/>
                <a:gd name="T16" fmla="*/ 20 w 78"/>
                <a:gd name="T17" fmla="*/ 49 h 88"/>
                <a:gd name="T18" fmla="*/ 31 w 78"/>
                <a:gd name="T19" fmla="*/ 52 h 88"/>
                <a:gd name="T20" fmla="*/ 31 w 78"/>
                <a:gd name="T21" fmla="*/ 64 h 88"/>
                <a:gd name="T22" fmla="*/ 27 w 78"/>
                <a:gd name="T23" fmla="*/ 64 h 88"/>
                <a:gd name="T24" fmla="*/ 27 w 78"/>
                <a:gd name="T25" fmla="*/ 68 h 88"/>
                <a:gd name="T26" fmla="*/ 15 w 78"/>
                <a:gd name="T27" fmla="*/ 68 h 88"/>
                <a:gd name="T28" fmla="*/ 15 w 78"/>
                <a:gd name="T29" fmla="*/ 88 h 88"/>
                <a:gd name="T30" fmla="*/ 64 w 78"/>
                <a:gd name="T31" fmla="*/ 88 h 88"/>
                <a:gd name="T32" fmla="*/ 64 w 78"/>
                <a:gd name="T33" fmla="*/ 68 h 88"/>
                <a:gd name="T34" fmla="*/ 52 w 78"/>
                <a:gd name="T35" fmla="*/ 68 h 88"/>
                <a:gd name="T36" fmla="*/ 52 w 78"/>
                <a:gd name="T37" fmla="*/ 64 h 88"/>
                <a:gd name="T38" fmla="*/ 47 w 78"/>
                <a:gd name="T39" fmla="*/ 64 h 88"/>
                <a:gd name="T40" fmla="*/ 47 w 78"/>
                <a:gd name="T41" fmla="*/ 52 h 88"/>
                <a:gd name="T42" fmla="*/ 58 w 78"/>
                <a:gd name="T43" fmla="*/ 49 h 88"/>
                <a:gd name="T44" fmla="*/ 58 w 78"/>
                <a:gd name="T45" fmla="*/ 50 h 88"/>
                <a:gd name="T46" fmla="*/ 61 w 78"/>
                <a:gd name="T47" fmla="*/ 49 h 88"/>
                <a:gd name="T48" fmla="*/ 75 w 78"/>
                <a:gd name="T49" fmla="*/ 38 h 88"/>
                <a:gd name="T50" fmla="*/ 78 w 78"/>
                <a:gd name="T51" fmla="*/ 20 h 88"/>
                <a:gd name="T52" fmla="*/ 77 w 78"/>
                <a:gd name="T53" fmla="*/ 8 h 88"/>
                <a:gd name="T54" fmla="*/ 73 w 78"/>
                <a:gd name="T55" fmla="*/ 6 h 88"/>
                <a:gd name="T56" fmla="*/ 58 w 78"/>
                <a:gd name="T57" fmla="*/ 11 h 88"/>
                <a:gd name="T58" fmla="*/ 58 w 78"/>
                <a:gd name="T59" fmla="*/ 7 h 88"/>
                <a:gd name="T60" fmla="*/ 60 w 78"/>
                <a:gd name="T61" fmla="*/ 7 h 88"/>
                <a:gd name="T62" fmla="*/ 60 w 78"/>
                <a:gd name="T63" fmla="*/ 0 h 88"/>
                <a:gd name="T64" fmla="*/ 17 w 78"/>
                <a:gd name="T65" fmla="*/ 0 h 88"/>
                <a:gd name="T66" fmla="*/ 17 w 78"/>
                <a:gd name="T67" fmla="*/ 7 h 88"/>
                <a:gd name="T68" fmla="*/ 20 w 78"/>
                <a:gd name="T69" fmla="*/ 7 h 88"/>
                <a:gd name="T70" fmla="*/ 63 w 78"/>
                <a:gd name="T71" fmla="*/ 42 h 88"/>
                <a:gd name="T72" fmla="*/ 59 w 78"/>
                <a:gd name="T73" fmla="*/ 20 h 88"/>
                <a:gd name="T74" fmla="*/ 61 w 78"/>
                <a:gd name="T75" fmla="*/ 22 h 88"/>
                <a:gd name="T76" fmla="*/ 66 w 78"/>
                <a:gd name="T77" fmla="*/ 18 h 88"/>
                <a:gd name="T78" fmla="*/ 64 w 78"/>
                <a:gd name="T79" fmla="*/ 16 h 88"/>
                <a:gd name="T80" fmla="*/ 71 w 78"/>
                <a:gd name="T81" fmla="*/ 13 h 88"/>
                <a:gd name="T82" fmla="*/ 72 w 78"/>
                <a:gd name="T83" fmla="*/ 20 h 88"/>
                <a:gd name="T84" fmla="*/ 69 w 78"/>
                <a:gd name="T85" fmla="*/ 36 h 88"/>
                <a:gd name="T86" fmla="*/ 63 w 78"/>
                <a:gd name="T87" fmla="*/ 42 h 88"/>
                <a:gd name="T88" fmla="*/ 19 w 78"/>
                <a:gd name="T89" fmla="*/ 20 h 88"/>
                <a:gd name="T90" fmla="*/ 15 w 78"/>
                <a:gd name="T91" fmla="*/ 42 h 88"/>
                <a:gd name="T92" fmla="*/ 9 w 78"/>
                <a:gd name="T93" fmla="*/ 36 h 88"/>
                <a:gd name="T94" fmla="*/ 6 w 78"/>
                <a:gd name="T95" fmla="*/ 20 h 88"/>
                <a:gd name="T96" fmla="*/ 7 w 78"/>
                <a:gd name="T97" fmla="*/ 13 h 88"/>
                <a:gd name="T98" fmla="*/ 14 w 78"/>
                <a:gd name="T99" fmla="*/ 16 h 88"/>
                <a:gd name="T100" fmla="*/ 12 w 78"/>
                <a:gd name="T101" fmla="*/ 18 h 88"/>
                <a:gd name="T102" fmla="*/ 17 w 78"/>
                <a:gd name="T103" fmla="*/ 22 h 88"/>
                <a:gd name="T104" fmla="*/ 19 w 78"/>
                <a:gd name="T105" fmla="*/ 20 h 88"/>
                <a:gd name="T106" fmla="*/ 32 w 78"/>
                <a:gd name="T107" fmla="*/ 10 h 88"/>
                <a:gd name="T108" fmla="*/ 32 w 78"/>
                <a:gd name="T109" fmla="*/ 45 h 88"/>
                <a:gd name="T110" fmla="*/ 25 w 78"/>
                <a:gd name="T111" fmla="*/ 41 h 88"/>
                <a:gd name="T112" fmla="*/ 28 w 78"/>
                <a:gd name="T113" fmla="*/ 14 h 88"/>
                <a:gd name="T114" fmla="*/ 28 w 78"/>
                <a:gd name="T115" fmla="*/ 10 h 88"/>
                <a:gd name="T116" fmla="*/ 32 w 78"/>
                <a:gd name="T117" fmla="*/ 1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8" h="88">
                  <a:moveTo>
                    <a:pt x="20" y="7"/>
                  </a:moveTo>
                  <a:cubicBezTo>
                    <a:pt x="20" y="8"/>
                    <a:pt x="21" y="10"/>
                    <a:pt x="20" y="11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11"/>
                    <a:pt x="0" y="16"/>
                    <a:pt x="0" y="20"/>
                  </a:cubicBezTo>
                  <a:cubicBezTo>
                    <a:pt x="0" y="26"/>
                    <a:pt x="1" y="33"/>
                    <a:pt x="3" y="38"/>
                  </a:cubicBezTo>
                  <a:cubicBezTo>
                    <a:pt x="6" y="44"/>
                    <a:pt x="10" y="48"/>
                    <a:pt x="17" y="49"/>
                  </a:cubicBezTo>
                  <a:cubicBezTo>
                    <a:pt x="18" y="50"/>
                    <a:pt x="19" y="50"/>
                    <a:pt x="20" y="50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2" y="51"/>
                    <a:pt x="26" y="52"/>
                    <a:pt x="31" y="52"/>
                  </a:cubicBezTo>
                  <a:cubicBezTo>
                    <a:pt x="31" y="64"/>
                    <a:pt x="31" y="64"/>
                    <a:pt x="31" y="64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5" y="88"/>
                    <a:pt x="15" y="88"/>
                    <a:pt x="1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4" y="68"/>
                    <a:pt x="64" y="68"/>
                    <a:pt x="64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2" y="64"/>
                    <a:pt x="52" y="64"/>
                    <a:pt x="52" y="64"/>
                  </a:cubicBezTo>
                  <a:cubicBezTo>
                    <a:pt x="47" y="64"/>
                    <a:pt x="47" y="64"/>
                    <a:pt x="47" y="64"/>
                  </a:cubicBezTo>
                  <a:cubicBezTo>
                    <a:pt x="47" y="52"/>
                    <a:pt x="47" y="52"/>
                    <a:pt x="47" y="52"/>
                  </a:cubicBezTo>
                  <a:cubicBezTo>
                    <a:pt x="52" y="52"/>
                    <a:pt x="56" y="51"/>
                    <a:pt x="58" y="49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59" y="50"/>
                    <a:pt x="60" y="50"/>
                    <a:pt x="61" y="49"/>
                  </a:cubicBezTo>
                  <a:cubicBezTo>
                    <a:pt x="68" y="48"/>
                    <a:pt x="72" y="44"/>
                    <a:pt x="75" y="38"/>
                  </a:cubicBezTo>
                  <a:cubicBezTo>
                    <a:pt x="77" y="33"/>
                    <a:pt x="78" y="26"/>
                    <a:pt x="78" y="20"/>
                  </a:cubicBezTo>
                  <a:cubicBezTo>
                    <a:pt x="78" y="16"/>
                    <a:pt x="78" y="11"/>
                    <a:pt x="77" y="8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7" y="10"/>
                    <a:pt x="58" y="8"/>
                    <a:pt x="58" y="7"/>
                  </a:cubicBezTo>
                  <a:cubicBezTo>
                    <a:pt x="60" y="7"/>
                    <a:pt x="60" y="7"/>
                    <a:pt x="60" y="7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20" y="7"/>
                    <a:pt x="20" y="7"/>
                    <a:pt x="20" y="7"/>
                  </a:cubicBezTo>
                  <a:close/>
                  <a:moveTo>
                    <a:pt x="63" y="42"/>
                  </a:moveTo>
                  <a:cubicBezTo>
                    <a:pt x="64" y="36"/>
                    <a:pt x="60" y="28"/>
                    <a:pt x="59" y="20"/>
                  </a:cubicBezTo>
                  <a:cubicBezTo>
                    <a:pt x="61" y="22"/>
                    <a:pt x="61" y="22"/>
                    <a:pt x="61" y="22"/>
                  </a:cubicBezTo>
                  <a:cubicBezTo>
                    <a:pt x="66" y="18"/>
                    <a:pt x="66" y="18"/>
                    <a:pt x="66" y="18"/>
                  </a:cubicBezTo>
                  <a:cubicBezTo>
                    <a:pt x="64" y="16"/>
                    <a:pt x="64" y="16"/>
                    <a:pt x="64" y="16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72" y="15"/>
                    <a:pt x="72" y="18"/>
                    <a:pt x="72" y="20"/>
                  </a:cubicBezTo>
                  <a:cubicBezTo>
                    <a:pt x="71" y="26"/>
                    <a:pt x="71" y="31"/>
                    <a:pt x="69" y="36"/>
                  </a:cubicBezTo>
                  <a:cubicBezTo>
                    <a:pt x="67" y="39"/>
                    <a:pt x="65" y="41"/>
                    <a:pt x="63" y="42"/>
                  </a:cubicBezTo>
                  <a:close/>
                  <a:moveTo>
                    <a:pt x="19" y="20"/>
                  </a:moveTo>
                  <a:cubicBezTo>
                    <a:pt x="17" y="28"/>
                    <a:pt x="14" y="36"/>
                    <a:pt x="15" y="42"/>
                  </a:cubicBezTo>
                  <a:cubicBezTo>
                    <a:pt x="13" y="41"/>
                    <a:pt x="11" y="39"/>
                    <a:pt x="9" y="36"/>
                  </a:cubicBezTo>
                  <a:cubicBezTo>
                    <a:pt x="7" y="31"/>
                    <a:pt x="6" y="26"/>
                    <a:pt x="6" y="20"/>
                  </a:cubicBezTo>
                  <a:cubicBezTo>
                    <a:pt x="6" y="18"/>
                    <a:pt x="6" y="15"/>
                    <a:pt x="7" y="13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9" y="20"/>
                    <a:pt x="19" y="20"/>
                    <a:pt x="19" y="20"/>
                  </a:cubicBezTo>
                  <a:close/>
                  <a:moveTo>
                    <a:pt x="32" y="10"/>
                  </a:moveTo>
                  <a:cubicBezTo>
                    <a:pt x="32" y="45"/>
                    <a:pt x="32" y="45"/>
                    <a:pt x="32" y="45"/>
                  </a:cubicBezTo>
                  <a:cubicBezTo>
                    <a:pt x="32" y="45"/>
                    <a:pt x="27" y="45"/>
                    <a:pt x="25" y="41"/>
                  </a:cubicBezTo>
                  <a:cubicBezTo>
                    <a:pt x="24" y="37"/>
                    <a:pt x="28" y="16"/>
                    <a:pt x="28" y="14"/>
                  </a:cubicBezTo>
                  <a:cubicBezTo>
                    <a:pt x="28" y="13"/>
                    <a:pt x="28" y="10"/>
                    <a:pt x="28" y="10"/>
                  </a:cubicBezTo>
                  <a:lnTo>
                    <a:pt x="32" y="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106092" y="1804836"/>
            <a:ext cx="1708086" cy="1472570"/>
            <a:chOff x="8476198" y="1585268"/>
            <a:chExt cx="1708274" cy="1472651"/>
          </a:xfrm>
        </p:grpSpPr>
        <p:sp>
          <p:nvSpPr>
            <p:cNvPr id="4" name="Isosceles Triangle 3"/>
            <p:cNvSpPr/>
            <p:nvPr/>
          </p:nvSpPr>
          <p:spPr>
            <a:xfrm>
              <a:off x="8476198" y="1585268"/>
              <a:ext cx="1708274" cy="1472651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Freeform 9"/>
            <p:cNvSpPr>
              <a:spLocks noEditPoints="1"/>
            </p:cNvSpPr>
            <p:nvPr/>
          </p:nvSpPr>
          <p:spPr bwMode="auto">
            <a:xfrm>
              <a:off x="9147137" y="2296328"/>
              <a:ext cx="366395" cy="389292"/>
            </a:xfrm>
            <a:custGeom>
              <a:avLst/>
              <a:gdLst>
                <a:gd name="T0" fmla="*/ 75 w 89"/>
                <a:gd name="T1" fmla="*/ 22 h 95"/>
                <a:gd name="T2" fmla="*/ 89 w 89"/>
                <a:gd name="T3" fmla="*/ 53 h 95"/>
                <a:gd name="T4" fmla="*/ 78 w 89"/>
                <a:gd name="T5" fmla="*/ 80 h 95"/>
                <a:gd name="T6" fmla="*/ 47 w 89"/>
                <a:gd name="T7" fmla="*/ 53 h 95"/>
                <a:gd name="T8" fmla="*/ 75 w 89"/>
                <a:gd name="T9" fmla="*/ 22 h 95"/>
                <a:gd name="T10" fmla="*/ 76 w 89"/>
                <a:gd name="T11" fmla="*/ 83 h 95"/>
                <a:gd name="T12" fmla="*/ 69 w 89"/>
                <a:gd name="T13" fmla="*/ 88 h 95"/>
                <a:gd name="T14" fmla="*/ 74 w 89"/>
                <a:gd name="T15" fmla="*/ 81 h 95"/>
                <a:gd name="T16" fmla="*/ 76 w 89"/>
                <a:gd name="T17" fmla="*/ 83 h 95"/>
                <a:gd name="T18" fmla="*/ 64 w 89"/>
                <a:gd name="T19" fmla="*/ 92 h 95"/>
                <a:gd name="T20" fmla="*/ 72 w 89"/>
                <a:gd name="T21" fmla="*/ 79 h 95"/>
                <a:gd name="T22" fmla="*/ 70 w 89"/>
                <a:gd name="T23" fmla="*/ 77 h 95"/>
                <a:gd name="T24" fmla="*/ 60 w 89"/>
                <a:gd name="T25" fmla="*/ 94 h 95"/>
                <a:gd name="T26" fmla="*/ 64 w 89"/>
                <a:gd name="T27" fmla="*/ 92 h 95"/>
                <a:gd name="T28" fmla="*/ 58 w 89"/>
                <a:gd name="T29" fmla="*/ 91 h 95"/>
                <a:gd name="T30" fmla="*/ 67 w 89"/>
                <a:gd name="T31" fmla="*/ 75 h 95"/>
                <a:gd name="T32" fmla="*/ 65 w 89"/>
                <a:gd name="T33" fmla="*/ 74 h 95"/>
                <a:gd name="T34" fmla="*/ 57 w 89"/>
                <a:gd name="T35" fmla="*/ 88 h 95"/>
                <a:gd name="T36" fmla="*/ 58 w 89"/>
                <a:gd name="T37" fmla="*/ 91 h 95"/>
                <a:gd name="T38" fmla="*/ 56 w 89"/>
                <a:gd name="T39" fmla="*/ 84 h 95"/>
                <a:gd name="T40" fmla="*/ 63 w 89"/>
                <a:gd name="T41" fmla="*/ 72 h 95"/>
                <a:gd name="T42" fmla="*/ 61 w 89"/>
                <a:gd name="T43" fmla="*/ 70 h 95"/>
                <a:gd name="T44" fmla="*/ 55 w 89"/>
                <a:gd name="T45" fmla="*/ 81 h 95"/>
                <a:gd name="T46" fmla="*/ 56 w 89"/>
                <a:gd name="T47" fmla="*/ 84 h 95"/>
                <a:gd name="T48" fmla="*/ 53 w 89"/>
                <a:gd name="T49" fmla="*/ 78 h 95"/>
                <a:gd name="T50" fmla="*/ 59 w 89"/>
                <a:gd name="T51" fmla="*/ 68 h 95"/>
                <a:gd name="T52" fmla="*/ 57 w 89"/>
                <a:gd name="T53" fmla="*/ 66 h 95"/>
                <a:gd name="T54" fmla="*/ 52 w 89"/>
                <a:gd name="T55" fmla="*/ 75 h 95"/>
                <a:gd name="T56" fmla="*/ 53 w 89"/>
                <a:gd name="T57" fmla="*/ 78 h 95"/>
                <a:gd name="T58" fmla="*/ 51 w 89"/>
                <a:gd name="T59" fmla="*/ 71 h 95"/>
                <a:gd name="T60" fmla="*/ 55 w 89"/>
                <a:gd name="T61" fmla="*/ 64 h 95"/>
                <a:gd name="T62" fmla="*/ 53 w 89"/>
                <a:gd name="T63" fmla="*/ 62 h 95"/>
                <a:gd name="T64" fmla="*/ 50 w 89"/>
                <a:gd name="T65" fmla="*/ 68 h 95"/>
                <a:gd name="T66" fmla="*/ 51 w 89"/>
                <a:gd name="T67" fmla="*/ 71 h 95"/>
                <a:gd name="T68" fmla="*/ 48 w 89"/>
                <a:gd name="T69" fmla="*/ 65 h 95"/>
                <a:gd name="T70" fmla="*/ 51 w 89"/>
                <a:gd name="T71" fmla="*/ 61 h 95"/>
                <a:gd name="T72" fmla="*/ 49 w 89"/>
                <a:gd name="T73" fmla="*/ 59 h 95"/>
                <a:gd name="T74" fmla="*/ 47 w 89"/>
                <a:gd name="T75" fmla="*/ 61 h 95"/>
                <a:gd name="T76" fmla="*/ 48 w 89"/>
                <a:gd name="T77" fmla="*/ 65 h 95"/>
                <a:gd name="T78" fmla="*/ 46 w 89"/>
                <a:gd name="T79" fmla="*/ 58 h 95"/>
                <a:gd name="T80" fmla="*/ 45 w 89"/>
                <a:gd name="T81" fmla="*/ 55 h 95"/>
                <a:gd name="T82" fmla="*/ 47 w 89"/>
                <a:gd name="T83" fmla="*/ 57 h 95"/>
                <a:gd name="T84" fmla="*/ 46 w 89"/>
                <a:gd name="T85" fmla="*/ 58 h 95"/>
                <a:gd name="T86" fmla="*/ 59 w 89"/>
                <a:gd name="T87" fmla="*/ 17 h 95"/>
                <a:gd name="T88" fmla="*/ 41 w 89"/>
                <a:gd name="T89" fmla="*/ 54 h 95"/>
                <a:gd name="T90" fmla="*/ 36 w 89"/>
                <a:gd name="T91" fmla="*/ 13 h 95"/>
                <a:gd name="T92" fmla="*/ 0 w 89"/>
                <a:gd name="T93" fmla="*/ 54 h 95"/>
                <a:gd name="T94" fmla="*/ 41 w 89"/>
                <a:gd name="T95" fmla="*/ 95 h 95"/>
                <a:gd name="T96" fmla="*/ 55 w 89"/>
                <a:gd name="T97" fmla="*/ 93 h 95"/>
                <a:gd name="T98" fmla="*/ 41 w 89"/>
                <a:gd name="T99" fmla="*/ 54 h 95"/>
                <a:gd name="T100" fmla="*/ 68 w 89"/>
                <a:gd name="T101" fmla="*/ 23 h 95"/>
                <a:gd name="T102" fmla="*/ 59 w 89"/>
                <a:gd name="T103" fmla="*/ 17 h 95"/>
                <a:gd name="T104" fmla="*/ 43 w 89"/>
                <a:gd name="T105" fmla="*/ 0 h 95"/>
                <a:gd name="T106" fmla="*/ 38 w 89"/>
                <a:gd name="T107" fmla="*/ 0 h 95"/>
                <a:gd name="T108" fmla="*/ 43 w 89"/>
                <a:gd name="T109" fmla="*/ 41 h 95"/>
                <a:gd name="T110" fmla="*/ 61 w 89"/>
                <a:gd name="T111" fmla="*/ 4 h 95"/>
                <a:gd name="T112" fmla="*/ 43 w 89"/>
                <a:gd name="T113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9" h="95">
                  <a:moveTo>
                    <a:pt x="75" y="22"/>
                  </a:moveTo>
                  <a:cubicBezTo>
                    <a:pt x="83" y="29"/>
                    <a:pt x="89" y="40"/>
                    <a:pt x="89" y="53"/>
                  </a:cubicBezTo>
                  <a:cubicBezTo>
                    <a:pt x="89" y="63"/>
                    <a:pt x="85" y="73"/>
                    <a:pt x="78" y="80"/>
                  </a:cubicBezTo>
                  <a:cubicBezTo>
                    <a:pt x="47" y="53"/>
                    <a:pt x="47" y="53"/>
                    <a:pt x="47" y="53"/>
                  </a:cubicBezTo>
                  <a:cubicBezTo>
                    <a:pt x="75" y="22"/>
                    <a:pt x="75" y="22"/>
                    <a:pt x="75" y="22"/>
                  </a:cubicBezTo>
                  <a:close/>
                  <a:moveTo>
                    <a:pt x="76" y="83"/>
                  </a:moveTo>
                  <a:cubicBezTo>
                    <a:pt x="74" y="85"/>
                    <a:pt x="72" y="87"/>
                    <a:pt x="69" y="88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6" y="83"/>
                    <a:pt x="76" y="83"/>
                    <a:pt x="76" y="83"/>
                  </a:cubicBezTo>
                  <a:close/>
                  <a:moveTo>
                    <a:pt x="64" y="92"/>
                  </a:moveTo>
                  <a:cubicBezTo>
                    <a:pt x="72" y="79"/>
                    <a:pt x="72" y="79"/>
                    <a:pt x="72" y="79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0" y="94"/>
                    <a:pt x="60" y="94"/>
                    <a:pt x="60" y="94"/>
                  </a:cubicBezTo>
                  <a:cubicBezTo>
                    <a:pt x="61" y="93"/>
                    <a:pt x="63" y="92"/>
                    <a:pt x="64" y="92"/>
                  </a:cubicBezTo>
                  <a:close/>
                  <a:moveTo>
                    <a:pt x="58" y="91"/>
                  </a:moveTo>
                  <a:cubicBezTo>
                    <a:pt x="67" y="75"/>
                    <a:pt x="67" y="75"/>
                    <a:pt x="67" y="75"/>
                  </a:cubicBezTo>
                  <a:cubicBezTo>
                    <a:pt x="65" y="74"/>
                    <a:pt x="65" y="74"/>
                    <a:pt x="65" y="74"/>
                  </a:cubicBezTo>
                  <a:cubicBezTo>
                    <a:pt x="57" y="88"/>
                    <a:pt x="57" y="88"/>
                    <a:pt x="57" y="88"/>
                  </a:cubicBezTo>
                  <a:cubicBezTo>
                    <a:pt x="58" y="91"/>
                    <a:pt x="58" y="91"/>
                    <a:pt x="58" y="91"/>
                  </a:cubicBezTo>
                  <a:close/>
                  <a:moveTo>
                    <a:pt x="56" y="84"/>
                  </a:moveTo>
                  <a:cubicBezTo>
                    <a:pt x="63" y="72"/>
                    <a:pt x="63" y="72"/>
                    <a:pt x="63" y="72"/>
                  </a:cubicBezTo>
                  <a:cubicBezTo>
                    <a:pt x="61" y="70"/>
                    <a:pt x="61" y="70"/>
                    <a:pt x="61" y="70"/>
                  </a:cubicBezTo>
                  <a:cubicBezTo>
                    <a:pt x="55" y="81"/>
                    <a:pt x="55" y="81"/>
                    <a:pt x="55" y="81"/>
                  </a:cubicBezTo>
                  <a:cubicBezTo>
                    <a:pt x="56" y="84"/>
                    <a:pt x="56" y="84"/>
                    <a:pt x="56" y="84"/>
                  </a:cubicBezTo>
                  <a:close/>
                  <a:moveTo>
                    <a:pt x="53" y="7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7" y="66"/>
                    <a:pt x="57" y="66"/>
                    <a:pt x="57" y="66"/>
                  </a:cubicBezTo>
                  <a:cubicBezTo>
                    <a:pt x="52" y="75"/>
                    <a:pt x="52" y="75"/>
                    <a:pt x="52" y="75"/>
                  </a:cubicBezTo>
                  <a:cubicBezTo>
                    <a:pt x="53" y="78"/>
                    <a:pt x="53" y="78"/>
                    <a:pt x="53" y="78"/>
                  </a:cubicBezTo>
                  <a:close/>
                  <a:moveTo>
                    <a:pt x="51" y="71"/>
                  </a:moveTo>
                  <a:cubicBezTo>
                    <a:pt x="55" y="64"/>
                    <a:pt x="55" y="64"/>
                    <a:pt x="55" y="64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50" y="68"/>
                    <a:pt x="50" y="68"/>
                    <a:pt x="50" y="68"/>
                  </a:cubicBezTo>
                  <a:cubicBezTo>
                    <a:pt x="51" y="71"/>
                    <a:pt x="51" y="71"/>
                    <a:pt x="51" y="71"/>
                  </a:cubicBezTo>
                  <a:close/>
                  <a:moveTo>
                    <a:pt x="48" y="65"/>
                  </a:moveTo>
                  <a:cubicBezTo>
                    <a:pt x="51" y="61"/>
                    <a:pt x="51" y="61"/>
                    <a:pt x="51" y="61"/>
                  </a:cubicBezTo>
                  <a:cubicBezTo>
                    <a:pt x="49" y="59"/>
                    <a:pt x="49" y="59"/>
                    <a:pt x="49" y="59"/>
                  </a:cubicBezTo>
                  <a:cubicBezTo>
                    <a:pt x="47" y="61"/>
                    <a:pt x="47" y="61"/>
                    <a:pt x="47" y="61"/>
                  </a:cubicBezTo>
                  <a:cubicBezTo>
                    <a:pt x="48" y="65"/>
                    <a:pt x="48" y="65"/>
                    <a:pt x="48" y="65"/>
                  </a:cubicBezTo>
                  <a:close/>
                  <a:moveTo>
                    <a:pt x="46" y="58"/>
                  </a:moveTo>
                  <a:cubicBezTo>
                    <a:pt x="45" y="55"/>
                    <a:pt x="45" y="55"/>
                    <a:pt x="45" y="55"/>
                  </a:cubicBezTo>
                  <a:cubicBezTo>
                    <a:pt x="47" y="57"/>
                    <a:pt x="47" y="57"/>
                    <a:pt x="47" y="57"/>
                  </a:cubicBezTo>
                  <a:cubicBezTo>
                    <a:pt x="46" y="58"/>
                    <a:pt x="46" y="58"/>
                    <a:pt x="46" y="58"/>
                  </a:cubicBezTo>
                  <a:close/>
                  <a:moveTo>
                    <a:pt x="59" y="17"/>
                  </a:moveTo>
                  <a:cubicBezTo>
                    <a:pt x="41" y="54"/>
                    <a:pt x="41" y="54"/>
                    <a:pt x="41" y="54"/>
                  </a:cubicBezTo>
                  <a:cubicBezTo>
                    <a:pt x="41" y="54"/>
                    <a:pt x="38" y="28"/>
                    <a:pt x="36" y="13"/>
                  </a:cubicBezTo>
                  <a:cubicBezTo>
                    <a:pt x="16" y="15"/>
                    <a:pt x="0" y="33"/>
                    <a:pt x="0" y="54"/>
                  </a:cubicBezTo>
                  <a:cubicBezTo>
                    <a:pt x="0" y="77"/>
                    <a:pt x="18" y="95"/>
                    <a:pt x="41" y="95"/>
                  </a:cubicBezTo>
                  <a:cubicBezTo>
                    <a:pt x="46" y="95"/>
                    <a:pt x="51" y="94"/>
                    <a:pt x="55" y="93"/>
                  </a:cubicBezTo>
                  <a:cubicBezTo>
                    <a:pt x="41" y="54"/>
                    <a:pt x="41" y="54"/>
                    <a:pt x="41" y="54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66" y="20"/>
                    <a:pt x="63" y="18"/>
                    <a:pt x="59" y="17"/>
                  </a:cubicBezTo>
                  <a:close/>
                  <a:moveTo>
                    <a:pt x="43" y="0"/>
                  </a:moveTo>
                  <a:cubicBezTo>
                    <a:pt x="41" y="0"/>
                    <a:pt x="40" y="0"/>
                    <a:pt x="38" y="0"/>
                  </a:cubicBezTo>
                  <a:cubicBezTo>
                    <a:pt x="40" y="15"/>
                    <a:pt x="43" y="41"/>
                    <a:pt x="43" y="41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56" y="1"/>
                    <a:pt x="49" y="0"/>
                    <a:pt x="4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9049647" y="3402924"/>
            <a:ext cx="1708086" cy="1472570"/>
            <a:chOff x="9419857" y="3183444"/>
            <a:chExt cx="1708274" cy="1472651"/>
          </a:xfrm>
        </p:grpSpPr>
        <p:sp>
          <p:nvSpPr>
            <p:cNvPr id="7" name="Isosceles Triangle 6"/>
            <p:cNvSpPr/>
            <p:nvPr/>
          </p:nvSpPr>
          <p:spPr>
            <a:xfrm>
              <a:off x="9419857" y="3183444"/>
              <a:ext cx="1708274" cy="1472651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Freeform 10"/>
            <p:cNvSpPr>
              <a:spLocks noEditPoints="1"/>
            </p:cNvSpPr>
            <p:nvPr/>
          </p:nvSpPr>
          <p:spPr bwMode="auto">
            <a:xfrm>
              <a:off x="10049769" y="3919769"/>
              <a:ext cx="448449" cy="362577"/>
            </a:xfrm>
            <a:custGeom>
              <a:avLst/>
              <a:gdLst>
                <a:gd name="T0" fmla="*/ 86 w 109"/>
                <a:gd name="T1" fmla="*/ 88 h 88"/>
                <a:gd name="T2" fmla="*/ 84 w 109"/>
                <a:gd name="T3" fmla="*/ 44 h 88"/>
                <a:gd name="T4" fmla="*/ 80 w 109"/>
                <a:gd name="T5" fmla="*/ 71 h 88"/>
                <a:gd name="T6" fmla="*/ 109 w 109"/>
                <a:gd name="T7" fmla="*/ 0 h 88"/>
                <a:gd name="T8" fmla="*/ 92 w 109"/>
                <a:gd name="T9" fmla="*/ 33 h 88"/>
                <a:gd name="T10" fmla="*/ 80 w 109"/>
                <a:gd name="T11" fmla="*/ 25 h 88"/>
                <a:gd name="T12" fmla="*/ 67 w 109"/>
                <a:gd name="T13" fmla="*/ 68 h 88"/>
                <a:gd name="T14" fmla="*/ 37 w 109"/>
                <a:gd name="T15" fmla="*/ 73 h 88"/>
                <a:gd name="T16" fmla="*/ 19 w 109"/>
                <a:gd name="T17" fmla="*/ 63 h 88"/>
                <a:gd name="T18" fmla="*/ 0 w 109"/>
                <a:gd name="T19" fmla="*/ 56 h 88"/>
                <a:gd name="T20" fmla="*/ 25 w 109"/>
                <a:gd name="T21" fmla="*/ 48 h 88"/>
                <a:gd name="T22" fmla="*/ 30 w 109"/>
                <a:gd name="T23" fmla="*/ 57 h 88"/>
                <a:gd name="T24" fmla="*/ 44 w 109"/>
                <a:gd name="T25" fmla="*/ 29 h 88"/>
                <a:gd name="T26" fmla="*/ 66 w 109"/>
                <a:gd name="T27" fmla="*/ 50 h 88"/>
                <a:gd name="T28" fmla="*/ 68 w 109"/>
                <a:gd name="T29" fmla="*/ 18 h 88"/>
                <a:gd name="T30" fmla="*/ 78 w 109"/>
                <a:gd name="T31" fmla="*/ 12 h 88"/>
                <a:gd name="T32" fmla="*/ 90 w 109"/>
                <a:gd name="T33" fmla="*/ 1 h 88"/>
                <a:gd name="T34" fmla="*/ 22 w 109"/>
                <a:gd name="T35" fmla="*/ 88 h 88"/>
                <a:gd name="T36" fmla="*/ 29 w 109"/>
                <a:gd name="T37" fmla="*/ 80 h 88"/>
                <a:gd name="T38" fmla="*/ 22 w 109"/>
                <a:gd name="T39" fmla="*/ 79 h 88"/>
                <a:gd name="T40" fmla="*/ 11 w 109"/>
                <a:gd name="T41" fmla="*/ 88 h 88"/>
                <a:gd name="T42" fmla="*/ 17 w 109"/>
                <a:gd name="T43" fmla="*/ 71 h 88"/>
                <a:gd name="T44" fmla="*/ 11 w 109"/>
                <a:gd name="T45" fmla="*/ 73 h 88"/>
                <a:gd name="T46" fmla="*/ 34 w 109"/>
                <a:gd name="T47" fmla="*/ 88 h 88"/>
                <a:gd name="T48" fmla="*/ 40 w 109"/>
                <a:gd name="T49" fmla="*/ 79 h 88"/>
                <a:gd name="T50" fmla="*/ 34 w 109"/>
                <a:gd name="T51" fmla="*/ 80 h 88"/>
                <a:gd name="T52" fmla="*/ 45 w 109"/>
                <a:gd name="T53" fmla="*/ 88 h 88"/>
                <a:gd name="T54" fmla="*/ 52 w 109"/>
                <a:gd name="T55" fmla="*/ 63 h 88"/>
                <a:gd name="T56" fmla="*/ 45 w 109"/>
                <a:gd name="T57" fmla="*/ 69 h 88"/>
                <a:gd name="T58" fmla="*/ 57 w 109"/>
                <a:gd name="T59" fmla="*/ 88 h 88"/>
                <a:gd name="T60" fmla="*/ 63 w 109"/>
                <a:gd name="T61" fmla="*/ 73 h 88"/>
                <a:gd name="T62" fmla="*/ 57 w 109"/>
                <a:gd name="T63" fmla="*/ 88 h 88"/>
                <a:gd name="T64" fmla="*/ 75 w 109"/>
                <a:gd name="T65" fmla="*/ 88 h 88"/>
                <a:gd name="T66" fmla="*/ 68 w 109"/>
                <a:gd name="T67" fmla="*/ 7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9" h="88">
                  <a:moveTo>
                    <a:pt x="80" y="88"/>
                  </a:moveTo>
                  <a:cubicBezTo>
                    <a:pt x="86" y="88"/>
                    <a:pt x="86" y="88"/>
                    <a:pt x="86" y="88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4" y="44"/>
                    <a:pt x="84" y="44"/>
                    <a:pt x="84" y="44"/>
                  </a:cubicBezTo>
                  <a:cubicBezTo>
                    <a:pt x="82" y="70"/>
                    <a:pt x="82" y="70"/>
                    <a:pt x="82" y="70"/>
                  </a:cubicBezTo>
                  <a:cubicBezTo>
                    <a:pt x="80" y="71"/>
                    <a:pt x="80" y="71"/>
                    <a:pt x="80" y="71"/>
                  </a:cubicBezTo>
                  <a:cubicBezTo>
                    <a:pt x="80" y="88"/>
                    <a:pt x="80" y="88"/>
                    <a:pt x="80" y="88"/>
                  </a:cubicBezTo>
                  <a:close/>
                  <a:moveTo>
                    <a:pt x="109" y="0"/>
                  </a:moveTo>
                  <a:cubicBezTo>
                    <a:pt x="100" y="17"/>
                    <a:pt x="100" y="17"/>
                    <a:pt x="100" y="17"/>
                  </a:cubicBezTo>
                  <a:cubicBezTo>
                    <a:pt x="92" y="33"/>
                    <a:pt x="92" y="33"/>
                    <a:pt x="92" y="33"/>
                  </a:cubicBezTo>
                  <a:cubicBezTo>
                    <a:pt x="84" y="22"/>
                    <a:pt x="84" y="22"/>
                    <a:pt x="84" y="22"/>
                  </a:cubicBezTo>
                  <a:cubicBezTo>
                    <a:pt x="80" y="25"/>
                    <a:pt x="80" y="25"/>
                    <a:pt x="80" y="25"/>
                  </a:cubicBezTo>
                  <a:cubicBezTo>
                    <a:pt x="77" y="64"/>
                    <a:pt x="77" y="64"/>
                    <a:pt x="77" y="64"/>
                  </a:cubicBezTo>
                  <a:cubicBezTo>
                    <a:pt x="67" y="68"/>
                    <a:pt x="67" y="68"/>
                    <a:pt x="67" y="68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37" y="73"/>
                    <a:pt x="37" y="73"/>
                    <a:pt x="37" y="73"/>
                  </a:cubicBezTo>
                  <a:cubicBezTo>
                    <a:pt x="26" y="73"/>
                    <a:pt x="26" y="73"/>
                    <a:pt x="26" y="73"/>
                  </a:cubicBezTo>
                  <a:cubicBezTo>
                    <a:pt x="19" y="63"/>
                    <a:pt x="19" y="63"/>
                    <a:pt x="19" y="63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20" y="50"/>
                    <a:pt x="20" y="50"/>
                    <a:pt x="20" y="50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30" y="57"/>
                    <a:pt x="30" y="57"/>
                    <a:pt x="30" y="57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4" y="29"/>
                    <a:pt x="44" y="29"/>
                    <a:pt x="44" y="29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66" y="50"/>
                    <a:pt x="66" y="50"/>
                    <a:pt x="66" y="50"/>
                  </a:cubicBezTo>
                  <a:cubicBezTo>
                    <a:pt x="68" y="21"/>
                    <a:pt x="68" y="21"/>
                    <a:pt x="68" y="21"/>
                  </a:cubicBezTo>
                  <a:cubicBezTo>
                    <a:pt x="68" y="18"/>
                    <a:pt x="68" y="18"/>
                    <a:pt x="68" y="18"/>
                  </a:cubicBezTo>
                  <a:cubicBezTo>
                    <a:pt x="71" y="16"/>
                    <a:pt x="71" y="16"/>
                    <a:pt x="71" y="16"/>
                  </a:cubicBezTo>
                  <a:cubicBezTo>
                    <a:pt x="78" y="12"/>
                    <a:pt x="78" y="12"/>
                    <a:pt x="78" y="12"/>
                  </a:cubicBezTo>
                  <a:cubicBezTo>
                    <a:pt x="72" y="2"/>
                    <a:pt x="72" y="2"/>
                    <a:pt x="72" y="2"/>
                  </a:cubicBezTo>
                  <a:cubicBezTo>
                    <a:pt x="90" y="1"/>
                    <a:pt x="90" y="1"/>
                    <a:pt x="90" y="1"/>
                  </a:cubicBezTo>
                  <a:cubicBezTo>
                    <a:pt x="109" y="0"/>
                    <a:pt x="109" y="0"/>
                    <a:pt x="109" y="0"/>
                  </a:cubicBezTo>
                  <a:close/>
                  <a:moveTo>
                    <a:pt x="22" y="88"/>
                  </a:moveTo>
                  <a:cubicBezTo>
                    <a:pt x="24" y="88"/>
                    <a:pt x="27" y="88"/>
                    <a:pt x="29" y="88"/>
                  </a:cubicBezTo>
                  <a:cubicBezTo>
                    <a:pt x="29" y="80"/>
                    <a:pt x="29" y="80"/>
                    <a:pt x="29" y="80"/>
                  </a:cubicBezTo>
                  <a:cubicBezTo>
                    <a:pt x="23" y="81"/>
                    <a:pt x="23" y="81"/>
                    <a:pt x="23" y="81"/>
                  </a:cubicBezTo>
                  <a:cubicBezTo>
                    <a:pt x="22" y="79"/>
                    <a:pt x="22" y="79"/>
                    <a:pt x="22" y="79"/>
                  </a:cubicBezTo>
                  <a:cubicBezTo>
                    <a:pt x="22" y="88"/>
                    <a:pt x="22" y="88"/>
                    <a:pt x="22" y="88"/>
                  </a:cubicBezTo>
                  <a:close/>
                  <a:moveTo>
                    <a:pt x="11" y="88"/>
                  </a:moveTo>
                  <a:cubicBezTo>
                    <a:pt x="17" y="88"/>
                    <a:pt x="17" y="88"/>
                    <a:pt x="17" y="88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11" y="73"/>
                    <a:pt x="11" y="73"/>
                    <a:pt x="11" y="73"/>
                  </a:cubicBezTo>
                  <a:cubicBezTo>
                    <a:pt x="11" y="88"/>
                    <a:pt x="11" y="88"/>
                    <a:pt x="11" y="88"/>
                  </a:cubicBezTo>
                  <a:close/>
                  <a:moveTo>
                    <a:pt x="34" y="88"/>
                  </a:moveTo>
                  <a:cubicBezTo>
                    <a:pt x="36" y="88"/>
                    <a:pt x="38" y="88"/>
                    <a:pt x="40" y="88"/>
                  </a:cubicBezTo>
                  <a:cubicBezTo>
                    <a:pt x="40" y="79"/>
                    <a:pt x="40" y="79"/>
                    <a:pt x="40" y="79"/>
                  </a:cubicBezTo>
                  <a:cubicBezTo>
                    <a:pt x="40" y="80"/>
                    <a:pt x="40" y="80"/>
                    <a:pt x="40" y="80"/>
                  </a:cubicBezTo>
                  <a:cubicBezTo>
                    <a:pt x="34" y="80"/>
                    <a:pt x="34" y="80"/>
                    <a:pt x="34" y="80"/>
                  </a:cubicBezTo>
                  <a:cubicBezTo>
                    <a:pt x="34" y="88"/>
                    <a:pt x="34" y="88"/>
                    <a:pt x="34" y="88"/>
                  </a:cubicBezTo>
                  <a:close/>
                  <a:moveTo>
                    <a:pt x="45" y="88"/>
                  </a:moveTo>
                  <a:cubicBezTo>
                    <a:pt x="47" y="88"/>
                    <a:pt x="50" y="88"/>
                    <a:pt x="52" y="88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49" y="60"/>
                    <a:pt x="49" y="60"/>
                    <a:pt x="49" y="60"/>
                  </a:cubicBezTo>
                  <a:cubicBezTo>
                    <a:pt x="45" y="69"/>
                    <a:pt x="45" y="69"/>
                    <a:pt x="45" y="69"/>
                  </a:cubicBezTo>
                  <a:cubicBezTo>
                    <a:pt x="45" y="88"/>
                    <a:pt x="45" y="88"/>
                    <a:pt x="45" y="88"/>
                  </a:cubicBezTo>
                  <a:close/>
                  <a:moveTo>
                    <a:pt x="57" y="88"/>
                  </a:moveTo>
                  <a:cubicBezTo>
                    <a:pt x="59" y="88"/>
                    <a:pt x="61" y="88"/>
                    <a:pt x="63" y="88"/>
                  </a:cubicBezTo>
                  <a:cubicBezTo>
                    <a:pt x="63" y="73"/>
                    <a:pt x="63" y="73"/>
                    <a:pt x="63" y="73"/>
                  </a:cubicBezTo>
                  <a:cubicBezTo>
                    <a:pt x="57" y="67"/>
                    <a:pt x="57" y="67"/>
                    <a:pt x="57" y="67"/>
                  </a:cubicBezTo>
                  <a:cubicBezTo>
                    <a:pt x="57" y="88"/>
                    <a:pt x="57" y="88"/>
                    <a:pt x="57" y="88"/>
                  </a:cubicBezTo>
                  <a:close/>
                  <a:moveTo>
                    <a:pt x="68" y="88"/>
                  </a:moveTo>
                  <a:cubicBezTo>
                    <a:pt x="70" y="88"/>
                    <a:pt x="73" y="88"/>
                    <a:pt x="75" y="88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68" y="75"/>
                    <a:pt x="68" y="75"/>
                    <a:pt x="68" y="75"/>
                  </a:cubicBezTo>
                  <a:lnTo>
                    <a:pt x="68" y="8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162535" y="3402924"/>
            <a:ext cx="1708086" cy="1472570"/>
            <a:chOff x="7532538" y="3183444"/>
            <a:chExt cx="1708274" cy="1472651"/>
          </a:xfrm>
        </p:grpSpPr>
        <p:sp>
          <p:nvSpPr>
            <p:cNvPr id="6" name="Isosceles Triangle 5"/>
            <p:cNvSpPr/>
            <p:nvPr/>
          </p:nvSpPr>
          <p:spPr>
            <a:xfrm>
              <a:off x="7532538" y="3183444"/>
              <a:ext cx="1708274" cy="1472651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Freeform 11"/>
            <p:cNvSpPr>
              <a:spLocks noEditPoints="1"/>
            </p:cNvSpPr>
            <p:nvPr/>
          </p:nvSpPr>
          <p:spPr bwMode="auto">
            <a:xfrm>
              <a:off x="8248324" y="3965852"/>
              <a:ext cx="276702" cy="437000"/>
            </a:xfrm>
            <a:custGeom>
              <a:avLst/>
              <a:gdLst>
                <a:gd name="T0" fmla="*/ 57 w 67"/>
                <a:gd name="T1" fmla="*/ 10 h 106"/>
                <a:gd name="T2" fmla="*/ 62 w 67"/>
                <a:gd name="T3" fmla="*/ 51 h 106"/>
                <a:gd name="T4" fmla="*/ 51 w 67"/>
                <a:gd name="T5" fmla="*/ 66 h 106"/>
                <a:gd name="T6" fmla="*/ 55 w 67"/>
                <a:gd name="T7" fmla="*/ 65 h 106"/>
                <a:gd name="T8" fmla="*/ 57 w 67"/>
                <a:gd name="T9" fmla="*/ 73 h 106"/>
                <a:gd name="T10" fmla="*/ 56 w 67"/>
                <a:gd name="T11" fmla="*/ 80 h 106"/>
                <a:gd name="T12" fmla="*/ 57 w 67"/>
                <a:gd name="T13" fmla="*/ 86 h 106"/>
                <a:gd name="T14" fmla="*/ 55 w 67"/>
                <a:gd name="T15" fmla="*/ 93 h 106"/>
                <a:gd name="T16" fmla="*/ 15 w 67"/>
                <a:gd name="T17" fmla="*/ 97 h 106"/>
                <a:gd name="T18" fmla="*/ 12 w 67"/>
                <a:gd name="T19" fmla="*/ 95 h 106"/>
                <a:gd name="T20" fmla="*/ 12 w 67"/>
                <a:gd name="T21" fmla="*/ 83 h 106"/>
                <a:gd name="T22" fmla="*/ 12 w 67"/>
                <a:gd name="T23" fmla="*/ 82 h 106"/>
                <a:gd name="T24" fmla="*/ 12 w 67"/>
                <a:gd name="T25" fmla="*/ 71 h 106"/>
                <a:gd name="T26" fmla="*/ 15 w 67"/>
                <a:gd name="T27" fmla="*/ 69 h 106"/>
                <a:gd name="T28" fmla="*/ 16 w 67"/>
                <a:gd name="T29" fmla="*/ 63 h 106"/>
                <a:gd name="T30" fmla="*/ 0 w 67"/>
                <a:gd name="T31" fmla="*/ 34 h 106"/>
                <a:gd name="T32" fmla="*/ 33 w 67"/>
                <a:gd name="T33" fmla="*/ 0 h 106"/>
                <a:gd name="T34" fmla="*/ 28 w 67"/>
                <a:gd name="T35" fmla="*/ 41 h 106"/>
                <a:gd name="T36" fmla="*/ 30 w 67"/>
                <a:gd name="T37" fmla="*/ 39 h 106"/>
                <a:gd name="T38" fmla="*/ 33 w 67"/>
                <a:gd name="T39" fmla="*/ 41 h 106"/>
                <a:gd name="T40" fmla="*/ 36 w 67"/>
                <a:gd name="T41" fmla="*/ 39 h 106"/>
                <a:gd name="T42" fmla="*/ 39 w 67"/>
                <a:gd name="T43" fmla="*/ 41 h 106"/>
                <a:gd name="T44" fmla="*/ 43 w 67"/>
                <a:gd name="T45" fmla="*/ 38 h 106"/>
                <a:gd name="T46" fmla="*/ 39 w 67"/>
                <a:gd name="T47" fmla="*/ 52 h 106"/>
                <a:gd name="T48" fmla="*/ 44 w 67"/>
                <a:gd name="T49" fmla="*/ 66 h 106"/>
                <a:gd name="T50" fmla="*/ 44 w 67"/>
                <a:gd name="T51" fmla="*/ 58 h 106"/>
                <a:gd name="T52" fmla="*/ 56 w 67"/>
                <a:gd name="T53" fmla="*/ 47 h 106"/>
                <a:gd name="T54" fmla="*/ 52 w 67"/>
                <a:gd name="T55" fmla="*/ 15 h 106"/>
                <a:gd name="T56" fmla="*/ 15 w 67"/>
                <a:gd name="T57" fmla="*/ 15 h 106"/>
                <a:gd name="T58" fmla="*/ 11 w 67"/>
                <a:gd name="T59" fmla="*/ 48 h 106"/>
                <a:gd name="T60" fmla="*/ 23 w 67"/>
                <a:gd name="T61" fmla="*/ 59 h 106"/>
                <a:gd name="T62" fmla="*/ 23 w 67"/>
                <a:gd name="T63" fmla="*/ 67 h 106"/>
                <a:gd name="T64" fmla="*/ 29 w 67"/>
                <a:gd name="T65" fmla="*/ 52 h 106"/>
                <a:gd name="T66" fmla="*/ 25 w 67"/>
                <a:gd name="T67" fmla="*/ 38 h 106"/>
                <a:gd name="T68" fmla="*/ 40 w 67"/>
                <a:gd name="T69" fmla="*/ 43 h 106"/>
                <a:gd name="T70" fmla="*/ 36 w 67"/>
                <a:gd name="T71" fmla="*/ 42 h 106"/>
                <a:gd name="T72" fmla="*/ 30 w 67"/>
                <a:gd name="T73" fmla="*/ 42 h 106"/>
                <a:gd name="T74" fmla="*/ 27 w 67"/>
                <a:gd name="T75" fmla="*/ 42 h 106"/>
                <a:gd name="T76" fmla="*/ 32 w 67"/>
                <a:gd name="T77" fmla="*/ 51 h 106"/>
                <a:gd name="T78" fmla="*/ 32 w 67"/>
                <a:gd name="T79" fmla="*/ 67 h 106"/>
                <a:gd name="T80" fmla="*/ 35 w 67"/>
                <a:gd name="T81" fmla="*/ 51 h 106"/>
                <a:gd name="T82" fmla="*/ 35 w 67"/>
                <a:gd name="T83" fmla="*/ 50 h 106"/>
                <a:gd name="T84" fmla="*/ 43 w 67"/>
                <a:gd name="T85" fmla="*/ 96 h 106"/>
                <a:gd name="T86" fmla="*/ 34 w 67"/>
                <a:gd name="T87" fmla="*/ 106 h 106"/>
                <a:gd name="T88" fmla="*/ 43 w 67"/>
                <a:gd name="T89" fmla="*/ 96 h 106"/>
                <a:gd name="T90" fmla="*/ 17 w 67"/>
                <a:gd name="T91" fmla="*/ 88 h 106"/>
                <a:gd name="T92" fmla="*/ 17 w 67"/>
                <a:gd name="T93" fmla="*/ 90 h 106"/>
                <a:gd name="T94" fmla="*/ 50 w 67"/>
                <a:gd name="T95" fmla="*/ 86 h 106"/>
                <a:gd name="T96" fmla="*/ 50 w 67"/>
                <a:gd name="T97" fmla="*/ 73 h 106"/>
                <a:gd name="T98" fmla="*/ 17 w 67"/>
                <a:gd name="T99" fmla="*/ 77 h 106"/>
                <a:gd name="T100" fmla="*/ 50 w 67"/>
                <a:gd name="T101" fmla="*/ 74 h 106"/>
                <a:gd name="T102" fmla="*/ 50 w 67"/>
                <a:gd name="T103" fmla="*/ 7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7" h="106">
                  <a:moveTo>
                    <a:pt x="33" y="0"/>
                  </a:moveTo>
                  <a:cubicBezTo>
                    <a:pt x="43" y="0"/>
                    <a:pt x="51" y="4"/>
                    <a:pt x="57" y="10"/>
                  </a:cubicBezTo>
                  <a:cubicBezTo>
                    <a:pt x="63" y="16"/>
                    <a:pt x="67" y="25"/>
                    <a:pt x="67" y="34"/>
                  </a:cubicBezTo>
                  <a:cubicBezTo>
                    <a:pt x="67" y="40"/>
                    <a:pt x="65" y="46"/>
                    <a:pt x="62" y="51"/>
                  </a:cubicBezTo>
                  <a:cubicBezTo>
                    <a:pt x="59" y="56"/>
                    <a:pt x="56" y="59"/>
                    <a:pt x="51" y="62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5" y="65"/>
                    <a:pt x="55" y="65"/>
                    <a:pt x="55" y="65"/>
                  </a:cubicBezTo>
                  <a:cubicBezTo>
                    <a:pt x="56" y="68"/>
                    <a:pt x="56" y="68"/>
                    <a:pt x="56" y="68"/>
                  </a:cubicBezTo>
                  <a:cubicBezTo>
                    <a:pt x="57" y="70"/>
                    <a:pt x="57" y="72"/>
                    <a:pt x="57" y="73"/>
                  </a:cubicBezTo>
                  <a:cubicBezTo>
                    <a:pt x="57" y="75"/>
                    <a:pt x="57" y="77"/>
                    <a:pt x="56" y="79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7" y="82"/>
                    <a:pt x="57" y="84"/>
                    <a:pt x="57" y="86"/>
                  </a:cubicBezTo>
                  <a:cubicBezTo>
                    <a:pt x="57" y="88"/>
                    <a:pt x="57" y="90"/>
                    <a:pt x="56" y="92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15" y="97"/>
                    <a:pt x="15" y="97"/>
                    <a:pt x="15" y="97"/>
                  </a:cubicBezTo>
                  <a:cubicBezTo>
                    <a:pt x="13" y="97"/>
                    <a:pt x="13" y="97"/>
                    <a:pt x="13" y="97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11" y="93"/>
                    <a:pt x="11" y="91"/>
                    <a:pt x="10" y="90"/>
                  </a:cubicBezTo>
                  <a:cubicBezTo>
                    <a:pt x="10" y="88"/>
                    <a:pt x="11" y="86"/>
                    <a:pt x="12" y="83"/>
                  </a:cubicBezTo>
                  <a:cubicBezTo>
                    <a:pt x="12" y="83"/>
                    <a:pt x="12" y="83"/>
                    <a:pt x="12" y="83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11" y="81"/>
                    <a:pt x="11" y="79"/>
                    <a:pt x="10" y="77"/>
                  </a:cubicBezTo>
                  <a:cubicBezTo>
                    <a:pt x="10" y="75"/>
                    <a:pt x="11" y="73"/>
                    <a:pt x="12" y="71"/>
                  </a:cubicBezTo>
                  <a:cubicBezTo>
                    <a:pt x="13" y="69"/>
                    <a:pt x="13" y="69"/>
                    <a:pt x="13" y="69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1" y="60"/>
                    <a:pt x="7" y="56"/>
                    <a:pt x="5" y="51"/>
                  </a:cubicBezTo>
                  <a:cubicBezTo>
                    <a:pt x="2" y="46"/>
                    <a:pt x="0" y="40"/>
                    <a:pt x="0" y="34"/>
                  </a:cubicBezTo>
                  <a:cubicBezTo>
                    <a:pt x="0" y="25"/>
                    <a:pt x="4" y="16"/>
                    <a:pt x="10" y="10"/>
                  </a:cubicBezTo>
                  <a:cubicBezTo>
                    <a:pt x="16" y="4"/>
                    <a:pt x="24" y="0"/>
                    <a:pt x="33" y="0"/>
                  </a:cubicBezTo>
                  <a:close/>
                  <a:moveTo>
                    <a:pt x="26" y="40"/>
                  </a:moveTo>
                  <a:cubicBezTo>
                    <a:pt x="27" y="41"/>
                    <a:pt x="27" y="41"/>
                    <a:pt x="28" y="41"/>
                  </a:cubicBezTo>
                  <a:cubicBezTo>
                    <a:pt x="28" y="41"/>
                    <a:pt x="29" y="41"/>
                    <a:pt x="30" y="40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2" y="41"/>
                    <a:pt x="32" y="41"/>
                    <a:pt x="33" y="41"/>
                  </a:cubicBezTo>
                  <a:cubicBezTo>
                    <a:pt x="34" y="41"/>
                    <a:pt x="35" y="41"/>
                    <a:pt x="35" y="40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7" y="41"/>
                    <a:pt x="38" y="41"/>
                    <a:pt x="39" y="41"/>
                  </a:cubicBezTo>
                  <a:cubicBezTo>
                    <a:pt x="40" y="41"/>
                    <a:pt x="41" y="41"/>
                    <a:pt x="42" y="40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39" y="52"/>
                    <a:pt x="39" y="52"/>
                    <a:pt x="39" y="52"/>
                  </a:cubicBezTo>
                  <a:cubicBezTo>
                    <a:pt x="39" y="67"/>
                    <a:pt x="39" y="67"/>
                    <a:pt x="39" y="67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4" y="58"/>
                    <a:pt x="44" y="58"/>
                    <a:pt x="44" y="58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50" y="55"/>
                    <a:pt x="54" y="52"/>
                    <a:pt x="56" y="47"/>
                  </a:cubicBezTo>
                  <a:cubicBezTo>
                    <a:pt x="59" y="44"/>
                    <a:pt x="60" y="39"/>
                    <a:pt x="60" y="34"/>
                  </a:cubicBezTo>
                  <a:cubicBezTo>
                    <a:pt x="60" y="27"/>
                    <a:pt x="57" y="20"/>
                    <a:pt x="52" y="15"/>
                  </a:cubicBezTo>
                  <a:cubicBezTo>
                    <a:pt x="47" y="10"/>
                    <a:pt x="41" y="7"/>
                    <a:pt x="33" y="7"/>
                  </a:cubicBezTo>
                  <a:cubicBezTo>
                    <a:pt x="26" y="7"/>
                    <a:pt x="19" y="10"/>
                    <a:pt x="15" y="15"/>
                  </a:cubicBezTo>
                  <a:cubicBezTo>
                    <a:pt x="10" y="20"/>
                    <a:pt x="7" y="27"/>
                    <a:pt x="7" y="34"/>
                  </a:cubicBezTo>
                  <a:cubicBezTo>
                    <a:pt x="7" y="39"/>
                    <a:pt x="8" y="44"/>
                    <a:pt x="11" y="48"/>
                  </a:cubicBezTo>
                  <a:cubicBezTo>
                    <a:pt x="13" y="52"/>
                    <a:pt x="17" y="55"/>
                    <a:pt x="21" y="58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3" y="61"/>
                    <a:pt x="23" y="61"/>
                    <a:pt x="23" y="61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6" y="40"/>
                    <a:pt x="26" y="40"/>
                    <a:pt x="26" y="40"/>
                  </a:cubicBezTo>
                  <a:close/>
                  <a:moveTo>
                    <a:pt x="40" y="43"/>
                  </a:moveTo>
                  <a:cubicBezTo>
                    <a:pt x="40" y="43"/>
                    <a:pt x="40" y="43"/>
                    <a:pt x="39" y="43"/>
                  </a:cubicBezTo>
                  <a:cubicBezTo>
                    <a:pt x="38" y="43"/>
                    <a:pt x="37" y="43"/>
                    <a:pt x="36" y="42"/>
                  </a:cubicBezTo>
                  <a:cubicBezTo>
                    <a:pt x="35" y="42"/>
                    <a:pt x="34" y="43"/>
                    <a:pt x="33" y="43"/>
                  </a:cubicBezTo>
                  <a:cubicBezTo>
                    <a:pt x="32" y="43"/>
                    <a:pt x="31" y="42"/>
                    <a:pt x="30" y="42"/>
                  </a:cubicBezTo>
                  <a:cubicBezTo>
                    <a:pt x="29" y="42"/>
                    <a:pt x="28" y="43"/>
                    <a:pt x="28" y="43"/>
                  </a:cubicBezTo>
                  <a:cubicBezTo>
                    <a:pt x="27" y="43"/>
                    <a:pt x="27" y="43"/>
                    <a:pt x="27" y="42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40" y="43"/>
                    <a:pt x="40" y="43"/>
                    <a:pt x="40" y="43"/>
                  </a:cubicBezTo>
                  <a:close/>
                  <a:moveTo>
                    <a:pt x="43" y="96"/>
                  </a:moveTo>
                  <a:cubicBezTo>
                    <a:pt x="24" y="98"/>
                    <a:pt x="24" y="98"/>
                    <a:pt x="24" y="98"/>
                  </a:cubicBezTo>
                  <a:cubicBezTo>
                    <a:pt x="25" y="103"/>
                    <a:pt x="29" y="106"/>
                    <a:pt x="34" y="106"/>
                  </a:cubicBezTo>
                  <a:cubicBezTo>
                    <a:pt x="39" y="106"/>
                    <a:pt x="43" y="102"/>
                    <a:pt x="43" y="97"/>
                  </a:cubicBezTo>
                  <a:cubicBezTo>
                    <a:pt x="43" y="97"/>
                    <a:pt x="43" y="97"/>
                    <a:pt x="43" y="96"/>
                  </a:cubicBezTo>
                  <a:close/>
                  <a:moveTo>
                    <a:pt x="50" y="85"/>
                  </a:moveTo>
                  <a:cubicBezTo>
                    <a:pt x="17" y="88"/>
                    <a:pt x="17" y="88"/>
                    <a:pt x="17" y="88"/>
                  </a:cubicBezTo>
                  <a:cubicBezTo>
                    <a:pt x="17" y="89"/>
                    <a:pt x="17" y="89"/>
                    <a:pt x="17" y="89"/>
                  </a:cubicBezTo>
                  <a:cubicBezTo>
                    <a:pt x="17" y="89"/>
                    <a:pt x="17" y="90"/>
                    <a:pt x="17" y="90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50" y="86"/>
                    <a:pt x="50" y="86"/>
                  </a:cubicBezTo>
                  <a:cubicBezTo>
                    <a:pt x="50" y="86"/>
                    <a:pt x="50" y="86"/>
                    <a:pt x="50" y="85"/>
                  </a:cubicBezTo>
                  <a:close/>
                  <a:moveTo>
                    <a:pt x="50" y="73"/>
                  </a:moveTo>
                  <a:cubicBezTo>
                    <a:pt x="17" y="76"/>
                    <a:pt x="17" y="76"/>
                    <a:pt x="17" y="76"/>
                  </a:cubicBezTo>
                  <a:cubicBezTo>
                    <a:pt x="17" y="76"/>
                    <a:pt x="17" y="76"/>
                    <a:pt x="17" y="77"/>
                  </a:cubicBezTo>
                  <a:cubicBezTo>
                    <a:pt x="17" y="77"/>
                    <a:pt x="17" y="77"/>
                    <a:pt x="17" y="77"/>
                  </a:cubicBezTo>
                  <a:cubicBezTo>
                    <a:pt x="50" y="74"/>
                    <a:pt x="50" y="74"/>
                    <a:pt x="50" y="74"/>
                  </a:cubicBezTo>
                  <a:cubicBezTo>
                    <a:pt x="50" y="74"/>
                    <a:pt x="50" y="74"/>
                    <a:pt x="50" y="73"/>
                  </a:cubicBezTo>
                  <a:cubicBezTo>
                    <a:pt x="50" y="73"/>
                    <a:pt x="50" y="73"/>
                    <a:pt x="50" y="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9" name="Isosceles Triangle 18"/>
          <p:cNvSpPr/>
          <p:nvPr/>
        </p:nvSpPr>
        <p:spPr>
          <a:xfrm>
            <a:off x="2159316" y="1644599"/>
            <a:ext cx="449793" cy="320474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94" tIns="43347" rIns="86694" bIns="43347" rtlCol="0" anchor="ctr"/>
          <a:lstStyle/>
          <a:p>
            <a:pPr algn="just">
              <a:lnSpc>
                <a:spcPct val="120000"/>
              </a:lnSpc>
            </a:pPr>
            <a:endParaRPr lang="en-GB" sz="9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Isosceles Triangle 19"/>
          <p:cNvSpPr/>
          <p:nvPr/>
        </p:nvSpPr>
        <p:spPr>
          <a:xfrm>
            <a:off x="4711353" y="1644599"/>
            <a:ext cx="449793" cy="320474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94" tIns="43347" rIns="86694" bIns="43347" rtlCol="0" anchor="ctr"/>
          <a:lstStyle/>
          <a:p>
            <a:pPr algn="just">
              <a:lnSpc>
                <a:spcPct val="120000"/>
              </a:lnSpc>
            </a:pPr>
            <a:endParaRPr lang="en-GB" sz="9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Isosceles Triangle 20"/>
          <p:cNvSpPr/>
          <p:nvPr/>
        </p:nvSpPr>
        <p:spPr>
          <a:xfrm>
            <a:off x="2224245" y="3676186"/>
            <a:ext cx="449793" cy="320474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94" tIns="43347" rIns="86694" bIns="43347" rtlCol="0" anchor="ctr"/>
          <a:lstStyle/>
          <a:p>
            <a:pPr algn="just">
              <a:lnSpc>
                <a:spcPct val="120000"/>
              </a:lnSpc>
            </a:pPr>
            <a:endParaRPr lang="en-GB" sz="9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Isosceles Triangle 21"/>
          <p:cNvSpPr/>
          <p:nvPr/>
        </p:nvSpPr>
        <p:spPr>
          <a:xfrm>
            <a:off x="4776283" y="3676186"/>
            <a:ext cx="449793" cy="320474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94" tIns="43347" rIns="86694" bIns="43347" rtlCol="0" anchor="ctr"/>
          <a:lstStyle/>
          <a:p>
            <a:pPr algn="just">
              <a:lnSpc>
                <a:spcPct val="120000"/>
              </a:lnSpc>
            </a:pPr>
            <a:endParaRPr lang="en-GB" sz="9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649590" y="2007276"/>
            <a:ext cx="1599104" cy="2316355"/>
          </a:xfrm>
          <a:prstGeom prst="rect">
            <a:avLst/>
          </a:prstGeom>
        </p:spPr>
        <p:txBody>
          <a:bodyPr wrap="square" lIns="91391" tIns="45696" rIns="91391" bIns="45696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  <a:sym typeface="Arial" panose="020B0604020202020204" pitchFamily="34" charset="0"/>
              </a:rPr>
              <a:t>输入文字，点击添加相关标题文字，修改文字内容，也可以直接复制你的内容到此。文字尽量控制在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  <a:sym typeface="Arial" panose="020B0604020202020204" pitchFamily="34" charset="0"/>
              </a:rPr>
              <a:t>200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  <a:sym typeface="Arial" panose="020B0604020202020204" pitchFamily="34" charset="0"/>
              </a:rPr>
              <a:t>字以内</a:t>
            </a:r>
            <a:endParaRPr lang="en-GB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 Semilight" panose="020B0402040204020203" pitchFamily="34" charset="0"/>
              <a:sym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195663" y="2007276"/>
            <a:ext cx="1599104" cy="2316355"/>
          </a:xfrm>
          <a:prstGeom prst="rect">
            <a:avLst/>
          </a:prstGeom>
        </p:spPr>
        <p:txBody>
          <a:bodyPr wrap="square" lIns="91391" tIns="45696" rIns="91391" bIns="45696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  <a:sym typeface="Arial" panose="020B0604020202020204" pitchFamily="34" charset="0"/>
              </a:rPr>
              <a:t>输入文字，点击添加相关标题文字，修改文字内容，也可以直接复制你的内容到此。文字尽量控制在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  <a:sym typeface="Arial" panose="020B0604020202020204" pitchFamily="34" charset="0"/>
              </a:rPr>
              <a:t>200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  <a:sym typeface="Arial" panose="020B0604020202020204" pitchFamily="34" charset="0"/>
              </a:rPr>
              <a:t>字以内</a:t>
            </a:r>
            <a:endParaRPr lang="en-GB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 Semilight" panose="020B0402040204020203" pitchFamily="34" charset="0"/>
              <a:sym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702591" y="4038863"/>
            <a:ext cx="1599104" cy="2316355"/>
          </a:xfrm>
          <a:prstGeom prst="rect">
            <a:avLst/>
          </a:prstGeom>
        </p:spPr>
        <p:txBody>
          <a:bodyPr wrap="square" lIns="91391" tIns="45696" rIns="91391" bIns="45696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  <a:sym typeface="Arial" panose="020B0604020202020204" pitchFamily="34" charset="0"/>
              </a:rPr>
              <a:t>输入文字，点击添加相关标题文字，修改文字内容，也可以直接复制你的内容到此。文字尽量控制在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  <a:sym typeface="Arial" panose="020B0604020202020204" pitchFamily="34" charset="0"/>
              </a:rPr>
              <a:t>200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  <a:sym typeface="Arial" panose="020B0604020202020204" pitchFamily="34" charset="0"/>
              </a:rPr>
              <a:t>字以内</a:t>
            </a:r>
            <a:endParaRPr lang="en-GB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 Semilight" panose="020B0402040204020203" pitchFamily="34" charset="0"/>
              <a:sym typeface="Arial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248665" y="4038863"/>
            <a:ext cx="1599104" cy="2316355"/>
          </a:xfrm>
          <a:prstGeom prst="rect">
            <a:avLst/>
          </a:prstGeom>
        </p:spPr>
        <p:txBody>
          <a:bodyPr wrap="square" lIns="91391" tIns="45696" rIns="91391" bIns="45696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  <a:sym typeface="Arial" panose="020B0604020202020204" pitchFamily="34" charset="0"/>
              </a:rPr>
              <a:t>输入文字，点击添加相关标题文字，修改文字内容，也可以直接复制你的内容到此。文字尽量控制在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  <a:sym typeface="Arial" panose="020B0604020202020204" pitchFamily="34" charset="0"/>
              </a:rPr>
              <a:t>200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  <a:sym typeface="Arial" panose="020B0604020202020204" pitchFamily="34" charset="0"/>
              </a:rPr>
              <a:t>字以内</a:t>
            </a:r>
            <a:endParaRPr lang="en-GB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 Semilight" panose="020B0402040204020203" pitchFamily="34" charset="0"/>
              <a:sym typeface="Arial" panose="020B0604020202020204" pitchFamily="34" charset="0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292689" y="41689"/>
            <a:ext cx="3072341" cy="618455"/>
          </a:xfrm>
          <a:prstGeom prst="rect">
            <a:avLst/>
          </a:prstGeom>
          <a:noFill/>
        </p:spPr>
        <p:txBody>
          <a:bodyPr wrap="square" lIns="86694" tIns="43347" rIns="86694" bIns="43347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300" dirty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rPr>
              <a:t>ADD THE TITLE WORDS</a:t>
            </a:r>
            <a:endParaRPr lang="en-GB" altLang="zh-CN" sz="2300" dirty="0">
              <a:solidFill>
                <a:schemeClr val="accent1"/>
              </a:solidFill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1368">
        <p14:pan/>
      </p:transition>
    </mc:Choice>
    <mc:Fallback xmlns="">
      <p:transition spd="slow" advTm="1368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15"/>
          <p:cNvSpPr txBox="1"/>
          <p:nvPr/>
        </p:nvSpPr>
        <p:spPr>
          <a:xfrm>
            <a:off x="654037" y="1316500"/>
            <a:ext cx="2453619" cy="1023693"/>
          </a:xfrm>
          <a:prstGeom prst="rect">
            <a:avLst/>
          </a:prstGeom>
        </p:spPr>
        <p:txBody>
          <a:bodyPr wrap="square" lIns="91391" tIns="45696" rIns="91391" bIns="45696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</a:defRPr>
            </a:lvl1pPr>
          </a:lstStyle>
          <a:p>
            <a:r>
              <a:rPr lang="zh-CN" altLang="en-US" dirty="0">
                <a:sym typeface="Arial" panose="020B0604020202020204" pitchFamily="34" charset="0"/>
              </a:rPr>
              <a:t>输入文字，添加相关标题，修改文字内容，也可以直接复制你的内容到此。</a:t>
            </a:r>
          </a:p>
        </p:txBody>
      </p:sp>
      <p:sp>
        <p:nvSpPr>
          <p:cNvPr id="26" name="TextBox 15"/>
          <p:cNvSpPr txBox="1"/>
          <p:nvPr/>
        </p:nvSpPr>
        <p:spPr>
          <a:xfrm>
            <a:off x="6131119" y="1316500"/>
            <a:ext cx="2453619" cy="1023693"/>
          </a:xfrm>
          <a:prstGeom prst="rect">
            <a:avLst/>
          </a:prstGeom>
        </p:spPr>
        <p:txBody>
          <a:bodyPr wrap="square" lIns="91391" tIns="45696" rIns="91391" bIns="45696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</a:defRPr>
            </a:lvl1pPr>
          </a:lstStyle>
          <a:p>
            <a:r>
              <a:rPr lang="zh-CN" altLang="en-US" dirty="0">
                <a:sym typeface="Arial" panose="020B0604020202020204" pitchFamily="34" charset="0"/>
              </a:rPr>
              <a:t>输入文字，添加相关标题，修改文字内容，也可以直接复制你的内容到此。</a:t>
            </a:r>
          </a:p>
        </p:txBody>
      </p:sp>
      <p:sp>
        <p:nvSpPr>
          <p:cNvPr id="28" name="矩形 27"/>
          <p:cNvSpPr/>
          <p:nvPr/>
        </p:nvSpPr>
        <p:spPr>
          <a:xfrm>
            <a:off x="600173" y="2440843"/>
            <a:ext cx="2716854" cy="1373732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6694" tIns="43347" rIns="86694" bIns="43347" rtlCol="0" anchor="ctr"/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kumimoji="1" lang="zh-CN" altLang="en-US" sz="250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3353421" y="2440843"/>
            <a:ext cx="2716854" cy="137373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6694" tIns="43347" rIns="86694" bIns="43347" rtlCol="0" anchor="ctr"/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kumimoji="1" lang="zh-CN" altLang="en-US" sz="250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6106671" y="2440843"/>
            <a:ext cx="2716854" cy="1373732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6694" tIns="43347" rIns="86694" bIns="43347" rtlCol="0" anchor="ctr"/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kumimoji="1" lang="zh-CN" altLang="en-US" sz="250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8859920" y="2440843"/>
            <a:ext cx="2716854" cy="1373732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6694" tIns="43347" rIns="86694" bIns="43347" rtlCol="0" anchor="ctr"/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kumimoji="1" lang="zh-CN" altLang="en-US" sz="250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600173" y="3876868"/>
            <a:ext cx="2716854" cy="137373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6694" tIns="43347" rIns="86694" bIns="43347" rtlCol="0" anchor="ctr"/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kumimoji="1" lang="zh-CN" altLang="en-US" sz="250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3353421" y="3876868"/>
            <a:ext cx="2716854" cy="1373732"/>
          </a:xfrm>
          <a:prstGeom prst="rect">
            <a:avLst/>
          </a:prstGeom>
          <a:blipFill dpi="0" rotWithShape="1">
            <a:blip r:embed="rId5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6694" tIns="43347" rIns="86694" bIns="43347" rtlCol="0" anchor="ctr"/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kumimoji="1" lang="zh-CN" altLang="en-US" sz="250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6106671" y="3876868"/>
            <a:ext cx="2716854" cy="1373732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6694" tIns="43347" rIns="86694" bIns="43347" rtlCol="0" anchor="ctr"/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kumimoji="1" lang="zh-CN" altLang="en-US" sz="250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8859920" y="3876868"/>
            <a:ext cx="2716854" cy="1373732"/>
          </a:xfrm>
          <a:prstGeom prst="rect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6694" tIns="43347" rIns="86694" bIns="43347" rtlCol="0" anchor="ctr"/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kumimoji="1" lang="zh-CN" altLang="en-US" sz="250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TextBox 15"/>
          <p:cNvSpPr txBox="1"/>
          <p:nvPr/>
        </p:nvSpPr>
        <p:spPr>
          <a:xfrm>
            <a:off x="975228" y="4217890"/>
            <a:ext cx="2003564" cy="738615"/>
          </a:xfrm>
          <a:prstGeom prst="rect">
            <a:avLst/>
          </a:prstGeom>
        </p:spPr>
        <p:txBody>
          <a:bodyPr wrap="square" lIns="91391" tIns="45696" rIns="91391" bIns="45696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</a:defRPr>
            </a:lvl1pPr>
          </a:lstStyle>
          <a:p>
            <a:r>
              <a:rPr lang="zh-CN" altLang="en-US" dirty="0">
                <a:sym typeface="Arial" panose="020B0604020202020204" pitchFamily="34" charset="0"/>
              </a:rPr>
              <a:t>输入文字，添加相关标题，修改文字内容。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88513" y="2745505"/>
            <a:ext cx="2003564" cy="738615"/>
          </a:xfrm>
          <a:prstGeom prst="rect">
            <a:avLst/>
          </a:prstGeom>
        </p:spPr>
        <p:txBody>
          <a:bodyPr wrap="square" lIns="91391" tIns="45696" rIns="91391" bIns="45696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</a:defRPr>
            </a:lvl1pPr>
          </a:lstStyle>
          <a:p>
            <a:r>
              <a:rPr lang="zh-CN" altLang="en-US" dirty="0">
                <a:sym typeface="Arial" panose="020B0604020202020204" pitchFamily="34" charset="0"/>
              </a:rPr>
              <a:t>输入文字，添加相关标题，修改文字内容。</a:t>
            </a:r>
          </a:p>
        </p:txBody>
      </p:sp>
      <p:sp>
        <p:nvSpPr>
          <p:cNvPr id="18" name="TextBox 15"/>
          <p:cNvSpPr txBox="1"/>
          <p:nvPr/>
        </p:nvSpPr>
        <p:spPr>
          <a:xfrm>
            <a:off x="6539869" y="4137558"/>
            <a:ext cx="2003564" cy="700528"/>
          </a:xfrm>
          <a:prstGeom prst="rect">
            <a:avLst/>
          </a:prstGeom>
        </p:spPr>
        <p:txBody>
          <a:bodyPr wrap="square" lIns="91391" tIns="45696" rIns="91391" bIns="45696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</a:defRPr>
            </a:lvl1pPr>
          </a:lstStyle>
          <a:p>
            <a:r>
              <a:rPr lang="zh-CN" altLang="en-US" dirty="0">
                <a:solidFill>
                  <a:schemeClr val="bg1"/>
                </a:solidFill>
                <a:sym typeface="Arial" panose="020B0604020202020204" pitchFamily="34" charset="0"/>
              </a:rPr>
              <a:t>输入文字，添加相关标题，修改文字内容。</a:t>
            </a:r>
          </a:p>
        </p:txBody>
      </p:sp>
      <p:sp>
        <p:nvSpPr>
          <p:cNvPr id="20" name="TextBox 15"/>
          <p:cNvSpPr txBox="1"/>
          <p:nvPr/>
        </p:nvSpPr>
        <p:spPr>
          <a:xfrm>
            <a:off x="9116128" y="2612324"/>
            <a:ext cx="2294396" cy="1061781"/>
          </a:xfrm>
          <a:prstGeom prst="rect">
            <a:avLst/>
          </a:prstGeom>
        </p:spPr>
        <p:txBody>
          <a:bodyPr wrap="square" lIns="91391" tIns="45696" rIns="91391" bIns="45696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</a:defRPr>
            </a:lvl1pPr>
          </a:lstStyle>
          <a:p>
            <a:r>
              <a:rPr lang="zh-CN" altLang="en-US" dirty="0">
                <a:sym typeface="Arial" panose="020B0604020202020204" pitchFamily="34" charset="0"/>
              </a:rPr>
              <a:t>输入文字，添加相关标题，修改文字内容，也可以直接复制你的内容到此。</a:t>
            </a:r>
          </a:p>
        </p:txBody>
      </p:sp>
      <p:sp>
        <p:nvSpPr>
          <p:cNvPr id="22" name="TextBox 15"/>
          <p:cNvSpPr txBox="1"/>
          <p:nvPr/>
        </p:nvSpPr>
        <p:spPr>
          <a:xfrm>
            <a:off x="3381433" y="5380722"/>
            <a:ext cx="2453619" cy="1061781"/>
          </a:xfrm>
          <a:prstGeom prst="rect">
            <a:avLst/>
          </a:prstGeom>
        </p:spPr>
        <p:txBody>
          <a:bodyPr wrap="square" lIns="91391" tIns="45696" rIns="91391" bIns="45696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</a:defRPr>
            </a:lvl1pPr>
          </a:lstStyle>
          <a:p>
            <a:r>
              <a:rPr lang="zh-CN" altLang="en-US" dirty="0">
                <a:sym typeface="Arial" panose="020B0604020202020204" pitchFamily="34" charset="0"/>
              </a:rPr>
              <a:t>输入文字，添加相关标题，修改文字内容，也可以直接复制你的内容到此。</a:t>
            </a:r>
          </a:p>
        </p:txBody>
      </p:sp>
      <p:sp>
        <p:nvSpPr>
          <p:cNvPr id="29" name="TextBox 15"/>
          <p:cNvSpPr txBox="1"/>
          <p:nvPr/>
        </p:nvSpPr>
        <p:spPr>
          <a:xfrm>
            <a:off x="8858514" y="5380722"/>
            <a:ext cx="2453619" cy="1023693"/>
          </a:xfrm>
          <a:prstGeom prst="rect">
            <a:avLst/>
          </a:prstGeom>
        </p:spPr>
        <p:txBody>
          <a:bodyPr wrap="square" lIns="91391" tIns="45696" rIns="91391" bIns="45696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</a:defRPr>
            </a:lvl1pPr>
          </a:lstStyle>
          <a:p>
            <a:r>
              <a:rPr lang="zh-CN" altLang="en-US" dirty="0">
                <a:sym typeface="Arial" panose="020B0604020202020204" pitchFamily="34" charset="0"/>
              </a:rPr>
              <a:t>输入文字，添加相关标题，修改文字内容，也可以直接复制你的内容到此。</a:t>
            </a:r>
          </a:p>
        </p:txBody>
      </p:sp>
      <p:sp>
        <p:nvSpPr>
          <p:cNvPr id="27" name="TextBox 23"/>
          <p:cNvSpPr txBox="1"/>
          <p:nvPr/>
        </p:nvSpPr>
        <p:spPr>
          <a:xfrm>
            <a:off x="292689" y="41689"/>
            <a:ext cx="3072341" cy="618455"/>
          </a:xfrm>
          <a:prstGeom prst="rect">
            <a:avLst/>
          </a:prstGeom>
          <a:noFill/>
        </p:spPr>
        <p:txBody>
          <a:bodyPr wrap="square" lIns="86694" tIns="43347" rIns="86694" bIns="43347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300" dirty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rPr>
              <a:t>ADD THE TITLE WORDS</a:t>
            </a:r>
            <a:endParaRPr lang="en-GB" altLang="zh-CN" sz="2300" dirty="0">
              <a:solidFill>
                <a:schemeClr val="accent1"/>
              </a:solidFill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2672">
        <p14:pan/>
      </p:transition>
    </mc:Choice>
    <mc:Fallback xmlns="">
      <p:transition spd="slow" advTm="2672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val 2"/>
          <p:cNvSpPr>
            <a:spLocks noChangeArrowheads="1"/>
          </p:cNvSpPr>
          <p:nvPr/>
        </p:nvSpPr>
        <p:spPr bwMode="auto">
          <a:xfrm>
            <a:off x="5575300" y="1988541"/>
            <a:ext cx="1024466" cy="102240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86694" tIns="43347" rIns="86694" bIns="43347"/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35" name="Oval 3"/>
          <p:cNvSpPr>
            <a:spLocks noChangeArrowheads="1"/>
          </p:cNvSpPr>
          <p:nvPr/>
        </p:nvSpPr>
        <p:spPr bwMode="auto">
          <a:xfrm>
            <a:off x="5712885" y="3427954"/>
            <a:ext cx="766234" cy="766276"/>
          </a:xfrm>
          <a:prstGeom prst="ellipse">
            <a:avLst/>
          </a:prstGeom>
          <a:solidFill>
            <a:schemeClr val="accent5"/>
          </a:solidFill>
          <a:ln w="9525" cmpd="sng">
            <a:noFill/>
            <a:round/>
          </a:ln>
        </p:spPr>
        <p:txBody>
          <a:bodyPr lIns="86694" tIns="43347" rIns="86694" bIns="43347"/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36" name="Oval 4"/>
          <p:cNvSpPr>
            <a:spLocks noChangeArrowheads="1"/>
          </p:cNvSpPr>
          <p:nvPr/>
        </p:nvSpPr>
        <p:spPr bwMode="auto">
          <a:xfrm>
            <a:off x="6883412" y="3296713"/>
            <a:ext cx="1022350" cy="102240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lIns="86694" tIns="43347" rIns="86694" bIns="43347"/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37" name="Oval 5"/>
          <p:cNvSpPr>
            <a:spLocks noChangeArrowheads="1"/>
          </p:cNvSpPr>
          <p:nvPr/>
        </p:nvSpPr>
        <p:spPr bwMode="auto">
          <a:xfrm>
            <a:off x="4269329" y="3296713"/>
            <a:ext cx="1022349" cy="102240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lIns="86694" tIns="43347" rIns="86694" bIns="43347"/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38" name="Oval 6"/>
          <p:cNvSpPr>
            <a:spLocks noChangeArrowheads="1"/>
          </p:cNvSpPr>
          <p:nvPr/>
        </p:nvSpPr>
        <p:spPr bwMode="auto">
          <a:xfrm>
            <a:off x="5575300" y="4602756"/>
            <a:ext cx="1024466" cy="102452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lIns="86694" tIns="43347" rIns="86694" bIns="43347"/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39" name="Freeform 7"/>
          <p:cNvSpPr/>
          <p:nvPr/>
        </p:nvSpPr>
        <p:spPr bwMode="auto">
          <a:xfrm>
            <a:off x="3765563" y="2102837"/>
            <a:ext cx="1638300" cy="444525"/>
          </a:xfrm>
          <a:custGeom>
            <a:avLst/>
            <a:gdLst>
              <a:gd name="T0" fmla="*/ 774 w 774"/>
              <a:gd name="T1" fmla="*/ 210 h 210"/>
              <a:gd name="T2" fmla="*/ 389 w 774"/>
              <a:gd name="T3" fmla="*/ 210 h 210"/>
              <a:gd name="T4" fmla="*/ 389 w 774"/>
              <a:gd name="T5" fmla="*/ 0 h 210"/>
              <a:gd name="T6" fmla="*/ 0 w 774"/>
              <a:gd name="T7" fmla="*/ 0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74" h="210">
                <a:moveTo>
                  <a:pt x="774" y="210"/>
                </a:moveTo>
                <a:lnTo>
                  <a:pt x="389" y="210"/>
                </a:lnTo>
                <a:lnTo>
                  <a:pt x="389" y="0"/>
                </a:ln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bg1">
                <a:lumMod val="65000"/>
              </a:schemeClr>
            </a:solidFill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6694" tIns="43347" rIns="86694" bIns="43347"/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40" name="Freeform 8"/>
          <p:cNvSpPr/>
          <p:nvPr/>
        </p:nvSpPr>
        <p:spPr bwMode="auto">
          <a:xfrm>
            <a:off x="7427396" y="2102848"/>
            <a:ext cx="757767" cy="1020289"/>
          </a:xfrm>
          <a:custGeom>
            <a:avLst/>
            <a:gdLst>
              <a:gd name="T0" fmla="*/ 0 w 358"/>
              <a:gd name="T1" fmla="*/ 482 h 482"/>
              <a:gd name="T2" fmla="*/ 0 w 358"/>
              <a:gd name="T3" fmla="*/ 0 h 482"/>
              <a:gd name="T4" fmla="*/ 358 w 358"/>
              <a:gd name="T5" fmla="*/ 0 h 4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58" h="482">
                <a:moveTo>
                  <a:pt x="0" y="482"/>
                </a:moveTo>
                <a:lnTo>
                  <a:pt x="0" y="0"/>
                </a:lnTo>
                <a:lnTo>
                  <a:pt x="358" y="0"/>
                </a:lnTo>
              </a:path>
            </a:pathLst>
          </a:custGeom>
          <a:noFill/>
          <a:ln w="9525" cap="flat" cmpd="sng">
            <a:solidFill>
              <a:schemeClr val="bg1">
                <a:lumMod val="65000"/>
              </a:schemeClr>
            </a:solidFill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6694" tIns="43347" rIns="86694" bIns="43347"/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41" name="Freeform 9"/>
          <p:cNvSpPr/>
          <p:nvPr/>
        </p:nvSpPr>
        <p:spPr bwMode="auto">
          <a:xfrm>
            <a:off x="6771228" y="4698013"/>
            <a:ext cx="1352549" cy="444525"/>
          </a:xfrm>
          <a:custGeom>
            <a:avLst/>
            <a:gdLst>
              <a:gd name="T0" fmla="*/ 0 w 639"/>
              <a:gd name="T1" fmla="*/ 210 h 210"/>
              <a:gd name="T2" fmla="*/ 318 w 639"/>
              <a:gd name="T3" fmla="*/ 210 h 210"/>
              <a:gd name="T4" fmla="*/ 318 w 639"/>
              <a:gd name="T5" fmla="*/ 0 h 210"/>
              <a:gd name="T6" fmla="*/ 639 w 639"/>
              <a:gd name="T7" fmla="*/ 0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9" h="210">
                <a:moveTo>
                  <a:pt x="0" y="210"/>
                </a:moveTo>
                <a:lnTo>
                  <a:pt x="318" y="210"/>
                </a:lnTo>
                <a:lnTo>
                  <a:pt x="318" y="0"/>
                </a:lnTo>
                <a:lnTo>
                  <a:pt x="639" y="0"/>
                </a:lnTo>
              </a:path>
            </a:pathLst>
          </a:custGeom>
          <a:noFill/>
          <a:ln w="9525" cap="flat" cmpd="sng">
            <a:solidFill>
              <a:schemeClr val="bg1">
                <a:lumMod val="65000"/>
              </a:schemeClr>
            </a:solidFill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6694" tIns="43347" rIns="86694" bIns="43347"/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42" name="Freeform 10"/>
          <p:cNvSpPr/>
          <p:nvPr/>
        </p:nvSpPr>
        <p:spPr bwMode="auto">
          <a:xfrm>
            <a:off x="3765551" y="4418597"/>
            <a:ext cx="1013882" cy="294232"/>
          </a:xfrm>
          <a:custGeom>
            <a:avLst/>
            <a:gdLst>
              <a:gd name="T0" fmla="*/ 479 w 479"/>
              <a:gd name="T1" fmla="*/ 0 h 139"/>
              <a:gd name="T2" fmla="*/ 479 w 479"/>
              <a:gd name="T3" fmla="*/ 139 h 139"/>
              <a:gd name="T4" fmla="*/ 0 w 479"/>
              <a:gd name="T5" fmla="*/ 139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79" h="139">
                <a:moveTo>
                  <a:pt x="479" y="0"/>
                </a:moveTo>
                <a:lnTo>
                  <a:pt x="479" y="139"/>
                </a:lnTo>
                <a:lnTo>
                  <a:pt x="0" y="139"/>
                </a:lnTo>
              </a:path>
            </a:pathLst>
          </a:custGeom>
          <a:noFill/>
          <a:ln w="9525" cap="flat" cmpd="sng">
            <a:solidFill>
              <a:schemeClr val="bg1">
                <a:lumMod val="65000"/>
              </a:schemeClr>
            </a:solidFill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6694" tIns="43347" rIns="86694" bIns="43347"/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43" name="Freeform 11"/>
          <p:cNvSpPr/>
          <p:nvPr/>
        </p:nvSpPr>
        <p:spPr bwMode="auto">
          <a:xfrm>
            <a:off x="6673851" y="3722187"/>
            <a:ext cx="91016" cy="182043"/>
          </a:xfrm>
          <a:custGeom>
            <a:avLst/>
            <a:gdLst>
              <a:gd name="T0" fmla="*/ 0 w 43"/>
              <a:gd name="T1" fmla="*/ 0 h 86"/>
              <a:gd name="T2" fmla="*/ 43 w 43"/>
              <a:gd name="T3" fmla="*/ 43 h 86"/>
              <a:gd name="T4" fmla="*/ 0 w 43"/>
              <a:gd name="T5" fmla="*/ 86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" h="86">
                <a:moveTo>
                  <a:pt x="0" y="0"/>
                </a:moveTo>
                <a:lnTo>
                  <a:pt x="43" y="43"/>
                </a:lnTo>
                <a:lnTo>
                  <a:pt x="0" y="86"/>
                </a:lnTo>
              </a:path>
            </a:pathLst>
          </a:custGeom>
          <a:noFill/>
          <a:ln w="12700" cap="flat" cmpd="sng">
            <a:solidFill>
              <a:schemeClr val="bg1">
                <a:lumMod val="65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66C6C2"/>
                </a:solidFill>
              </a14:hiddenFill>
            </a:ext>
          </a:extLst>
        </p:spPr>
        <p:txBody>
          <a:bodyPr lIns="86694" tIns="43347" rIns="86694" bIns="43347"/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44" name="Freeform 12"/>
          <p:cNvSpPr/>
          <p:nvPr/>
        </p:nvSpPr>
        <p:spPr bwMode="auto">
          <a:xfrm>
            <a:off x="5410201" y="3722187"/>
            <a:ext cx="91018" cy="182043"/>
          </a:xfrm>
          <a:custGeom>
            <a:avLst/>
            <a:gdLst>
              <a:gd name="T0" fmla="*/ 43 w 43"/>
              <a:gd name="T1" fmla="*/ 86 h 86"/>
              <a:gd name="T2" fmla="*/ 0 w 43"/>
              <a:gd name="T3" fmla="*/ 43 h 86"/>
              <a:gd name="T4" fmla="*/ 43 w 43"/>
              <a:gd name="T5" fmla="*/ 0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" h="86">
                <a:moveTo>
                  <a:pt x="43" y="86"/>
                </a:moveTo>
                <a:lnTo>
                  <a:pt x="0" y="43"/>
                </a:lnTo>
                <a:lnTo>
                  <a:pt x="43" y="0"/>
                </a:lnTo>
              </a:path>
            </a:pathLst>
          </a:custGeom>
          <a:noFill/>
          <a:ln w="12700" cap="flat" cmpd="sng">
            <a:solidFill>
              <a:schemeClr val="bg1">
                <a:lumMod val="65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66C6C2"/>
                </a:solidFill>
              </a14:hiddenFill>
            </a:ext>
          </a:extLst>
        </p:spPr>
        <p:txBody>
          <a:bodyPr lIns="86694" tIns="43347" rIns="86694" bIns="43347"/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45" name="Freeform 13"/>
          <p:cNvSpPr/>
          <p:nvPr/>
        </p:nvSpPr>
        <p:spPr bwMode="auto">
          <a:xfrm>
            <a:off x="5996529" y="4399545"/>
            <a:ext cx="182033" cy="91023"/>
          </a:xfrm>
          <a:custGeom>
            <a:avLst/>
            <a:gdLst>
              <a:gd name="T0" fmla="*/ 86 w 86"/>
              <a:gd name="T1" fmla="*/ 0 h 43"/>
              <a:gd name="T2" fmla="*/ 43 w 86"/>
              <a:gd name="T3" fmla="*/ 43 h 43"/>
              <a:gd name="T4" fmla="*/ 0 w 86"/>
              <a:gd name="T5" fmla="*/ 0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6" h="43">
                <a:moveTo>
                  <a:pt x="86" y="0"/>
                </a:moveTo>
                <a:lnTo>
                  <a:pt x="43" y="43"/>
                </a:ln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chemeClr val="bg1">
                <a:lumMod val="65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66C6C2"/>
                </a:solidFill>
              </a14:hiddenFill>
            </a:ext>
          </a:extLst>
        </p:spPr>
        <p:txBody>
          <a:bodyPr lIns="86694" tIns="43347" rIns="86694" bIns="43347"/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46" name="Freeform 14"/>
          <p:cNvSpPr/>
          <p:nvPr/>
        </p:nvSpPr>
        <p:spPr bwMode="auto">
          <a:xfrm>
            <a:off x="5996529" y="3135837"/>
            <a:ext cx="182033" cy="91021"/>
          </a:xfrm>
          <a:custGeom>
            <a:avLst/>
            <a:gdLst>
              <a:gd name="T0" fmla="*/ 0 w 86"/>
              <a:gd name="T1" fmla="*/ 43 h 43"/>
              <a:gd name="T2" fmla="*/ 43 w 86"/>
              <a:gd name="T3" fmla="*/ 0 h 43"/>
              <a:gd name="T4" fmla="*/ 86 w 86"/>
              <a:gd name="T5" fmla="*/ 43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6" h="43">
                <a:moveTo>
                  <a:pt x="0" y="43"/>
                </a:moveTo>
                <a:lnTo>
                  <a:pt x="43" y="0"/>
                </a:lnTo>
                <a:lnTo>
                  <a:pt x="86" y="43"/>
                </a:lnTo>
              </a:path>
            </a:pathLst>
          </a:custGeom>
          <a:noFill/>
          <a:ln w="12700" cap="flat" cmpd="sng">
            <a:solidFill>
              <a:schemeClr val="bg1">
                <a:lumMod val="65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66C6C2"/>
                </a:solidFill>
              </a14:hiddenFill>
            </a:ext>
          </a:extLst>
        </p:spPr>
        <p:txBody>
          <a:bodyPr lIns="86694" tIns="43347" rIns="86694" bIns="43347"/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47" name="Rectangle 15"/>
          <p:cNvSpPr>
            <a:spLocks noChangeArrowheads="1"/>
          </p:cNvSpPr>
          <p:nvPr/>
        </p:nvSpPr>
        <p:spPr bwMode="auto">
          <a:xfrm>
            <a:off x="8375652" y="2001232"/>
            <a:ext cx="2017183" cy="199318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1" tIns="45696" rIns="91391" bIns="45696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  <a:sym typeface="Arial" panose="020B0604020202020204" pitchFamily="34" charset="0"/>
              </a:rPr>
              <a:t>输入文字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 Semilight" panose="020B0402040204020203" pitchFamily="34" charset="0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  <a:sym typeface="Arial" panose="020B0604020202020204" pitchFamily="34" charset="0"/>
              </a:rPr>
              <a:t>输入文字，点击添加相关标题文字，修改文字内容，也可以直接复制你的内容到此。文字尽量控制在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  <a:sym typeface="Arial" panose="020B0604020202020204" pitchFamily="34" charset="0"/>
              </a:rPr>
              <a:t>200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  <a:sym typeface="Arial" panose="020B0604020202020204" pitchFamily="34" charset="0"/>
              </a:rPr>
              <a:t>字以内</a:t>
            </a:r>
            <a:endParaRPr lang="en-GB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 Semilight" panose="020B0402040204020203" pitchFamily="34" charset="0"/>
              <a:sym typeface="Arial" panose="020B0604020202020204" pitchFamily="34" charset="0"/>
            </a:endParaRPr>
          </a:p>
        </p:txBody>
      </p:sp>
      <p:sp>
        <p:nvSpPr>
          <p:cNvPr id="18448" name="Rectangle 16"/>
          <p:cNvSpPr>
            <a:spLocks noChangeArrowheads="1"/>
          </p:cNvSpPr>
          <p:nvPr/>
        </p:nvSpPr>
        <p:spPr bwMode="auto">
          <a:xfrm>
            <a:off x="8375652" y="4590056"/>
            <a:ext cx="2017183" cy="199318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1" tIns="45696" rIns="91391" bIns="45696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  <a:sym typeface="Arial" panose="020B0604020202020204" pitchFamily="34" charset="0"/>
              </a:rPr>
              <a:t>输入文字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 Semilight" panose="020B0402040204020203" pitchFamily="34" charset="0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  <a:sym typeface="Arial" panose="020B0604020202020204" pitchFamily="34" charset="0"/>
              </a:rPr>
              <a:t>输入文字，点击添加相关标题文字，修改文字内容，也可以直接复制你的内容到此。文字尽量控制在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  <a:sym typeface="Arial" panose="020B0604020202020204" pitchFamily="34" charset="0"/>
              </a:rPr>
              <a:t>200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  <a:sym typeface="Arial" panose="020B0604020202020204" pitchFamily="34" charset="0"/>
              </a:rPr>
              <a:t>字以内</a:t>
            </a:r>
            <a:endParaRPr lang="en-GB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 Semilight" panose="020B0402040204020203" pitchFamily="34" charset="0"/>
              <a:sym typeface="Arial" panose="020B0604020202020204" pitchFamily="34" charset="0"/>
            </a:endParaRPr>
          </a:p>
        </p:txBody>
      </p:sp>
      <p:sp>
        <p:nvSpPr>
          <p:cNvPr id="18449" name="Rectangle 17"/>
          <p:cNvSpPr>
            <a:spLocks noChangeArrowheads="1"/>
          </p:cNvSpPr>
          <p:nvPr/>
        </p:nvSpPr>
        <p:spPr bwMode="auto">
          <a:xfrm>
            <a:off x="1547285" y="4590056"/>
            <a:ext cx="2017183" cy="199318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1" tIns="45696" rIns="91391" bIns="45696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  <a:sym typeface="Arial" panose="020B0604020202020204" pitchFamily="34" charset="0"/>
              </a:rPr>
              <a:t>输入文字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 Semilight" panose="020B0402040204020203" pitchFamily="34" charset="0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  <a:sym typeface="Arial" panose="020B0604020202020204" pitchFamily="34" charset="0"/>
              </a:rPr>
              <a:t>输入文字，点击添加相关标题文字，修改文字内容，也可以直接复制你的内容到此。文字尽量控制在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  <a:sym typeface="Arial" panose="020B0604020202020204" pitchFamily="34" charset="0"/>
              </a:rPr>
              <a:t>200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  <a:sym typeface="Arial" panose="020B0604020202020204" pitchFamily="34" charset="0"/>
              </a:rPr>
              <a:t>字以内</a:t>
            </a:r>
            <a:endParaRPr lang="en-GB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 Semilight" panose="020B0402040204020203" pitchFamily="34" charset="0"/>
              <a:sym typeface="Arial" panose="020B0604020202020204" pitchFamily="34" charset="0"/>
            </a:endParaRPr>
          </a:p>
        </p:txBody>
      </p:sp>
      <p:sp>
        <p:nvSpPr>
          <p:cNvPr id="18450" name="Rectangle 18"/>
          <p:cNvSpPr>
            <a:spLocks noChangeArrowheads="1"/>
          </p:cNvSpPr>
          <p:nvPr/>
        </p:nvSpPr>
        <p:spPr bwMode="auto">
          <a:xfrm>
            <a:off x="1547285" y="1996997"/>
            <a:ext cx="2017183" cy="199318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1" tIns="45696" rIns="91391" bIns="45696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  <a:sym typeface="Arial" panose="020B0604020202020204" pitchFamily="34" charset="0"/>
              </a:rPr>
              <a:t>输入文字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 Semilight" panose="020B0402040204020203" pitchFamily="34" charset="0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  <a:sym typeface="Arial" panose="020B0604020202020204" pitchFamily="34" charset="0"/>
              </a:rPr>
              <a:t>输入文字，点击添加相关标题文字，修改文字内容，也可以直接复制你的内容到此。文字尽量控制在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  <a:sym typeface="Arial" panose="020B0604020202020204" pitchFamily="34" charset="0"/>
              </a:rPr>
              <a:t>200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  <a:sym typeface="Arial" panose="020B0604020202020204" pitchFamily="34" charset="0"/>
              </a:rPr>
              <a:t>字以内</a:t>
            </a:r>
            <a:endParaRPr lang="en-GB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 Semilight" panose="020B0402040204020203" pitchFamily="34" charset="0"/>
              <a:sym typeface="Arial" panose="020B0604020202020204" pitchFamily="34" charset="0"/>
            </a:endParaRPr>
          </a:p>
        </p:txBody>
      </p:sp>
      <p:sp>
        <p:nvSpPr>
          <p:cNvPr id="18451" name="Freeform 19"/>
          <p:cNvSpPr>
            <a:spLocks noEditPoints="1"/>
          </p:cNvSpPr>
          <p:nvPr/>
        </p:nvSpPr>
        <p:spPr bwMode="auto">
          <a:xfrm>
            <a:off x="5916095" y="2320875"/>
            <a:ext cx="372533" cy="381021"/>
          </a:xfrm>
          <a:custGeom>
            <a:avLst/>
            <a:gdLst>
              <a:gd name="T0" fmla="*/ 130 w 136"/>
              <a:gd name="T1" fmla="*/ 33 h 140"/>
              <a:gd name="T2" fmla="*/ 100 w 136"/>
              <a:gd name="T3" fmla="*/ 33 h 140"/>
              <a:gd name="T4" fmla="*/ 100 w 136"/>
              <a:gd name="T5" fmla="*/ 6 h 140"/>
              <a:gd name="T6" fmla="*/ 94 w 136"/>
              <a:gd name="T7" fmla="*/ 0 h 140"/>
              <a:gd name="T8" fmla="*/ 6 w 136"/>
              <a:gd name="T9" fmla="*/ 0 h 140"/>
              <a:gd name="T10" fmla="*/ 0 w 136"/>
              <a:gd name="T11" fmla="*/ 6 h 140"/>
              <a:gd name="T12" fmla="*/ 0 w 136"/>
              <a:gd name="T13" fmla="*/ 35 h 140"/>
              <a:gd name="T14" fmla="*/ 0 w 136"/>
              <a:gd name="T15" fmla="*/ 104 h 140"/>
              <a:gd name="T16" fmla="*/ 0 w 136"/>
              <a:gd name="T17" fmla="*/ 134 h 140"/>
              <a:gd name="T18" fmla="*/ 6 w 136"/>
              <a:gd name="T19" fmla="*/ 140 h 140"/>
              <a:gd name="T20" fmla="*/ 94 w 136"/>
              <a:gd name="T21" fmla="*/ 140 h 140"/>
              <a:gd name="T22" fmla="*/ 130 w 136"/>
              <a:gd name="T23" fmla="*/ 140 h 140"/>
              <a:gd name="T24" fmla="*/ 136 w 136"/>
              <a:gd name="T25" fmla="*/ 134 h 140"/>
              <a:gd name="T26" fmla="*/ 136 w 136"/>
              <a:gd name="T27" fmla="*/ 39 h 140"/>
              <a:gd name="T28" fmla="*/ 130 w 136"/>
              <a:gd name="T29" fmla="*/ 33 h 140"/>
              <a:gd name="T30" fmla="*/ 88 w 136"/>
              <a:gd name="T31" fmla="*/ 128 h 140"/>
              <a:gd name="T32" fmla="*/ 72 w 136"/>
              <a:gd name="T33" fmla="*/ 128 h 140"/>
              <a:gd name="T34" fmla="*/ 72 w 136"/>
              <a:gd name="T35" fmla="*/ 110 h 140"/>
              <a:gd name="T36" fmla="*/ 88 w 136"/>
              <a:gd name="T37" fmla="*/ 110 h 140"/>
              <a:gd name="T38" fmla="*/ 88 w 136"/>
              <a:gd name="T39" fmla="*/ 128 h 140"/>
              <a:gd name="T40" fmla="*/ 60 w 136"/>
              <a:gd name="T41" fmla="*/ 110 h 140"/>
              <a:gd name="T42" fmla="*/ 60 w 136"/>
              <a:gd name="T43" fmla="*/ 128 h 140"/>
              <a:gd name="T44" fmla="*/ 39 w 136"/>
              <a:gd name="T45" fmla="*/ 128 h 140"/>
              <a:gd name="T46" fmla="*/ 39 w 136"/>
              <a:gd name="T47" fmla="*/ 110 h 140"/>
              <a:gd name="T48" fmla="*/ 60 w 136"/>
              <a:gd name="T49" fmla="*/ 110 h 140"/>
              <a:gd name="T50" fmla="*/ 12 w 136"/>
              <a:gd name="T51" fmla="*/ 98 h 140"/>
              <a:gd name="T52" fmla="*/ 12 w 136"/>
              <a:gd name="T53" fmla="*/ 41 h 140"/>
              <a:gd name="T54" fmla="*/ 88 w 136"/>
              <a:gd name="T55" fmla="*/ 41 h 140"/>
              <a:gd name="T56" fmla="*/ 88 w 136"/>
              <a:gd name="T57" fmla="*/ 98 h 140"/>
              <a:gd name="T58" fmla="*/ 12 w 136"/>
              <a:gd name="T59" fmla="*/ 98 h 140"/>
              <a:gd name="T60" fmla="*/ 39 w 136"/>
              <a:gd name="T61" fmla="*/ 29 h 140"/>
              <a:gd name="T62" fmla="*/ 39 w 136"/>
              <a:gd name="T63" fmla="*/ 12 h 140"/>
              <a:gd name="T64" fmla="*/ 60 w 136"/>
              <a:gd name="T65" fmla="*/ 12 h 140"/>
              <a:gd name="T66" fmla="*/ 60 w 136"/>
              <a:gd name="T67" fmla="*/ 29 h 140"/>
              <a:gd name="T68" fmla="*/ 39 w 136"/>
              <a:gd name="T69" fmla="*/ 29 h 140"/>
              <a:gd name="T70" fmla="*/ 88 w 136"/>
              <a:gd name="T71" fmla="*/ 29 h 140"/>
              <a:gd name="T72" fmla="*/ 72 w 136"/>
              <a:gd name="T73" fmla="*/ 29 h 140"/>
              <a:gd name="T74" fmla="*/ 72 w 136"/>
              <a:gd name="T75" fmla="*/ 12 h 140"/>
              <a:gd name="T76" fmla="*/ 88 w 136"/>
              <a:gd name="T77" fmla="*/ 12 h 140"/>
              <a:gd name="T78" fmla="*/ 88 w 136"/>
              <a:gd name="T79" fmla="*/ 29 h 140"/>
              <a:gd name="T80" fmla="*/ 12 w 136"/>
              <a:gd name="T81" fmla="*/ 12 h 140"/>
              <a:gd name="T82" fmla="*/ 27 w 136"/>
              <a:gd name="T83" fmla="*/ 12 h 140"/>
              <a:gd name="T84" fmla="*/ 27 w 136"/>
              <a:gd name="T85" fmla="*/ 29 h 140"/>
              <a:gd name="T86" fmla="*/ 12 w 136"/>
              <a:gd name="T87" fmla="*/ 29 h 140"/>
              <a:gd name="T88" fmla="*/ 12 w 136"/>
              <a:gd name="T89" fmla="*/ 12 h 140"/>
              <a:gd name="T90" fmla="*/ 12 w 136"/>
              <a:gd name="T91" fmla="*/ 110 h 140"/>
              <a:gd name="T92" fmla="*/ 27 w 136"/>
              <a:gd name="T93" fmla="*/ 110 h 140"/>
              <a:gd name="T94" fmla="*/ 27 w 136"/>
              <a:gd name="T95" fmla="*/ 128 h 140"/>
              <a:gd name="T96" fmla="*/ 12 w 136"/>
              <a:gd name="T97" fmla="*/ 128 h 140"/>
              <a:gd name="T98" fmla="*/ 12 w 136"/>
              <a:gd name="T99" fmla="*/ 110 h 140"/>
              <a:gd name="T100" fmla="*/ 124 w 136"/>
              <a:gd name="T101" fmla="*/ 128 h 140"/>
              <a:gd name="T102" fmla="*/ 100 w 136"/>
              <a:gd name="T103" fmla="*/ 128 h 140"/>
              <a:gd name="T104" fmla="*/ 100 w 136"/>
              <a:gd name="T105" fmla="*/ 104 h 140"/>
              <a:gd name="T106" fmla="*/ 100 w 136"/>
              <a:gd name="T107" fmla="*/ 45 h 140"/>
              <a:gd name="T108" fmla="*/ 124 w 136"/>
              <a:gd name="T109" fmla="*/ 45 h 140"/>
              <a:gd name="T110" fmla="*/ 124 w 136"/>
              <a:gd name="T111" fmla="*/ 128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36" h="140">
                <a:moveTo>
                  <a:pt x="130" y="33"/>
                </a:moveTo>
                <a:cubicBezTo>
                  <a:pt x="100" y="33"/>
                  <a:pt x="100" y="33"/>
                  <a:pt x="100" y="33"/>
                </a:cubicBezTo>
                <a:cubicBezTo>
                  <a:pt x="100" y="6"/>
                  <a:pt x="100" y="6"/>
                  <a:pt x="100" y="6"/>
                </a:cubicBezTo>
                <a:cubicBezTo>
                  <a:pt x="100" y="2"/>
                  <a:pt x="97" y="0"/>
                  <a:pt x="94" y="0"/>
                </a:cubicBezTo>
                <a:cubicBezTo>
                  <a:pt x="6" y="0"/>
                  <a:pt x="6" y="0"/>
                  <a:pt x="6" y="0"/>
                </a:cubicBezTo>
                <a:cubicBezTo>
                  <a:pt x="2" y="0"/>
                  <a:pt x="0" y="2"/>
                  <a:pt x="0" y="6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104"/>
                  <a:pt x="0" y="104"/>
                  <a:pt x="0" y="104"/>
                </a:cubicBezTo>
                <a:cubicBezTo>
                  <a:pt x="0" y="134"/>
                  <a:pt x="0" y="134"/>
                  <a:pt x="0" y="134"/>
                </a:cubicBezTo>
                <a:cubicBezTo>
                  <a:pt x="0" y="137"/>
                  <a:pt x="2" y="140"/>
                  <a:pt x="6" y="140"/>
                </a:cubicBezTo>
                <a:cubicBezTo>
                  <a:pt x="94" y="140"/>
                  <a:pt x="94" y="140"/>
                  <a:pt x="94" y="140"/>
                </a:cubicBezTo>
                <a:cubicBezTo>
                  <a:pt x="130" y="140"/>
                  <a:pt x="130" y="140"/>
                  <a:pt x="130" y="140"/>
                </a:cubicBezTo>
                <a:cubicBezTo>
                  <a:pt x="134" y="140"/>
                  <a:pt x="136" y="137"/>
                  <a:pt x="136" y="134"/>
                </a:cubicBezTo>
                <a:cubicBezTo>
                  <a:pt x="136" y="39"/>
                  <a:pt x="136" y="39"/>
                  <a:pt x="136" y="39"/>
                </a:cubicBezTo>
                <a:cubicBezTo>
                  <a:pt x="136" y="36"/>
                  <a:pt x="134" y="33"/>
                  <a:pt x="130" y="33"/>
                </a:cubicBezTo>
                <a:close/>
                <a:moveTo>
                  <a:pt x="88" y="128"/>
                </a:moveTo>
                <a:cubicBezTo>
                  <a:pt x="72" y="128"/>
                  <a:pt x="72" y="128"/>
                  <a:pt x="72" y="128"/>
                </a:cubicBezTo>
                <a:cubicBezTo>
                  <a:pt x="72" y="110"/>
                  <a:pt x="72" y="110"/>
                  <a:pt x="72" y="110"/>
                </a:cubicBezTo>
                <a:cubicBezTo>
                  <a:pt x="88" y="110"/>
                  <a:pt x="88" y="110"/>
                  <a:pt x="88" y="110"/>
                </a:cubicBezTo>
                <a:lnTo>
                  <a:pt x="88" y="128"/>
                </a:lnTo>
                <a:close/>
                <a:moveTo>
                  <a:pt x="60" y="110"/>
                </a:moveTo>
                <a:cubicBezTo>
                  <a:pt x="60" y="128"/>
                  <a:pt x="60" y="128"/>
                  <a:pt x="60" y="128"/>
                </a:cubicBezTo>
                <a:cubicBezTo>
                  <a:pt x="39" y="128"/>
                  <a:pt x="39" y="128"/>
                  <a:pt x="39" y="128"/>
                </a:cubicBezTo>
                <a:cubicBezTo>
                  <a:pt x="39" y="110"/>
                  <a:pt x="39" y="110"/>
                  <a:pt x="39" y="110"/>
                </a:cubicBezTo>
                <a:lnTo>
                  <a:pt x="60" y="110"/>
                </a:lnTo>
                <a:close/>
                <a:moveTo>
                  <a:pt x="12" y="98"/>
                </a:moveTo>
                <a:cubicBezTo>
                  <a:pt x="12" y="41"/>
                  <a:pt x="12" y="41"/>
                  <a:pt x="12" y="41"/>
                </a:cubicBezTo>
                <a:cubicBezTo>
                  <a:pt x="88" y="41"/>
                  <a:pt x="88" y="41"/>
                  <a:pt x="88" y="41"/>
                </a:cubicBezTo>
                <a:cubicBezTo>
                  <a:pt x="88" y="98"/>
                  <a:pt x="88" y="98"/>
                  <a:pt x="88" y="98"/>
                </a:cubicBezTo>
                <a:lnTo>
                  <a:pt x="12" y="98"/>
                </a:lnTo>
                <a:close/>
                <a:moveTo>
                  <a:pt x="39" y="29"/>
                </a:moveTo>
                <a:cubicBezTo>
                  <a:pt x="39" y="12"/>
                  <a:pt x="39" y="12"/>
                  <a:pt x="39" y="12"/>
                </a:cubicBezTo>
                <a:cubicBezTo>
                  <a:pt x="60" y="12"/>
                  <a:pt x="60" y="12"/>
                  <a:pt x="60" y="12"/>
                </a:cubicBezTo>
                <a:cubicBezTo>
                  <a:pt x="60" y="29"/>
                  <a:pt x="60" y="29"/>
                  <a:pt x="60" y="29"/>
                </a:cubicBezTo>
                <a:lnTo>
                  <a:pt x="39" y="29"/>
                </a:lnTo>
                <a:close/>
                <a:moveTo>
                  <a:pt x="88" y="29"/>
                </a:moveTo>
                <a:cubicBezTo>
                  <a:pt x="72" y="29"/>
                  <a:pt x="72" y="29"/>
                  <a:pt x="72" y="29"/>
                </a:cubicBezTo>
                <a:cubicBezTo>
                  <a:pt x="72" y="12"/>
                  <a:pt x="72" y="12"/>
                  <a:pt x="72" y="12"/>
                </a:cubicBezTo>
                <a:cubicBezTo>
                  <a:pt x="88" y="12"/>
                  <a:pt x="88" y="12"/>
                  <a:pt x="88" y="12"/>
                </a:cubicBezTo>
                <a:lnTo>
                  <a:pt x="88" y="29"/>
                </a:lnTo>
                <a:close/>
                <a:moveTo>
                  <a:pt x="12" y="12"/>
                </a:moveTo>
                <a:cubicBezTo>
                  <a:pt x="27" y="12"/>
                  <a:pt x="27" y="12"/>
                  <a:pt x="27" y="12"/>
                </a:cubicBezTo>
                <a:cubicBezTo>
                  <a:pt x="27" y="29"/>
                  <a:pt x="27" y="29"/>
                  <a:pt x="27" y="29"/>
                </a:cubicBezTo>
                <a:cubicBezTo>
                  <a:pt x="12" y="29"/>
                  <a:pt x="12" y="29"/>
                  <a:pt x="12" y="29"/>
                </a:cubicBezTo>
                <a:lnTo>
                  <a:pt x="12" y="12"/>
                </a:lnTo>
                <a:close/>
                <a:moveTo>
                  <a:pt x="12" y="110"/>
                </a:moveTo>
                <a:cubicBezTo>
                  <a:pt x="27" y="110"/>
                  <a:pt x="27" y="110"/>
                  <a:pt x="27" y="110"/>
                </a:cubicBezTo>
                <a:cubicBezTo>
                  <a:pt x="27" y="128"/>
                  <a:pt x="27" y="128"/>
                  <a:pt x="27" y="128"/>
                </a:cubicBezTo>
                <a:cubicBezTo>
                  <a:pt x="12" y="128"/>
                  <a:pt x="12" y="128"/>
                  <a:pt x="12" y="128"/>
                </a:cubicBezTo>
                <a:lnTo>
                  <a:pt x="12" y="110"/>
                </a:lnTo>
                <a:close/>
                <a:moveTo>
                  <a:pt x="124" y="128"/>
                </a:moveTo>
                <a:cubicBezTo>
                  <a:pt x="100" y="128"/>
                  <a:pt x="100" y="128"/>
                  <a:pt x="100" y="128"/>
                </a:cubicBezTo>
                <a:cubicBezTo>
                  <a:pt x="100" y="104"/>
                  <a:pt x="100" y="104"/>
                  <a:pt x="100" y="104"/>
                </a:cubicBezTo>
                <a:cubicBezTo>
                  <a:pt x="100" y="45"/>
                  <a:pt x="100" y="45"/>
                  <a:pt x="100" y="45"/>
                </a:cubicBezTo>
                <a:cubicBezTo>
                  <a:pt x="124" y="45"/>
                  <a:pt x="124" y="45"/>
                  <a:pt x="124" y="45"/>
                </a:cubicBezTo>
                <a:lnTo>
                  <a:pt x="124" y="1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86694" tIns="43347" rIns="86694" bIns="43347"/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8452" name="Group 20"/>
          <p:cNvGrpSpPr/>
          <p:nvPr/>
        </p:nvGrpSpPr>
        <p:grpSpPr bwMode="auto">
          <a:xfrm>
            <a:off x="4565662" y="3582469"/>
            <a:ext cx="469900" cy="478392"/>
            <a:chOff x="0" y="0"/>
            <a:chExt cx="276" cy="281"/>
          </a:xfrm>
        </p:grpSpPr>
        <p:sp>
          <p:nvSpPr>
            <p:cNvPr id="18453" name="Freeform 21"/>
            <p:cNvSpPr/>
            <p:nvPr/>
          </p:nvSpPr>
          <p:spPr bwMode="auto">
            <a:xfrm>
              <a:off x="0" y="0"/>
              <a:ext cx="276" cy="203"/>
            </a:xfrm>
            <a:custGeom>
              <a:avLst/>
              <a:gdLst>
                <a:gd name="T0" fmla="*/ 106 w 138"/>
                <a:gd name="T1" fmla="*/ 37 h 101"/>
                <a:gd name="T2" fmla="*/ 100 w 138"/>
                <a:gd name="T3" fmla="*/ 38 h 101"/>
                <a:gd name="T4" fmla="*/ 100 w 138"/>
                <a:gd name="T5" fmla="*/ 35 h 101"/>
                <a:gd name="T6" fmla="*/ 66 w 138"/>
                <a:gd name="T7" fmla="*/ 0 h 101"/>
                <a:gd name="T8" fmla="*/ 32 w 138"/>
                <a:gd name="T9" fmla="*/ 29 h 101"/>
                <a:gd name="T10" fmla="*/ 22 w 138"/>
                <a:gd name="T11" fmla="*/ 30 h 101"/>
                <a:gd name="T12" fmla="*/ 22 w 138"/>
                <a:gd name="T13" fmla="*/ 30 h 101"/>
                <a:gd name="T14" fmla="*/ 8 w 138"/>
                <a:gd name="T15" fmla="*/ 51 h 101"/>
                <a:gd name="T16" fmla="*/ 10 w 138"/>
                <a:gd name="T17" fmla="*/ 60 h 101"/>
                <a:gd name="T18" fmla="*/ 0 w 138"/>
                <a:gd name="T19" fmla="*/ 79 h 101"/>
                <a:gd name="T20" fmla="*/ 22 w 138"/>
                <a:gd name="T21" fmla="*/ 101 h 101"/>
                <a:gd name="T22" fmla="*/ 45 w 138"/>
                <a:gd name="T23" fmla="*/ 101 h 101"/>
                <a:gd name="T24" fmla="*/ 51 w 138"/>
                <a:gd name="T25" fmla="*/ 95 h 101"/>
                <a:gd name="T26" fmla="*/ 45 w 138"/>
                <a:gd name="T27" fmla="*/ 89 h 101"/>
                <a:gd name="T28" fmla="*/ 22 w 138"/>
                <a:gd name="T29" fmla="*/ 89 h 101"/>
                <a:gd name="T30" fmla="*/ 12 w 138"/>
                <a:gd name="T31" fmla="*/ 79 h 101"/>
                <a:gd name="T32" fmla="*/ 20 w 138"/>
                <a:gd name="T33" fmla="*/ 69 h 101"/>
                <a:gd name="T34" fmla="*/ 25 w 138"/>
                <a:gd name="T35" fmla="*/ 65 h 101"/>
                <a:gd name="T36" fmla="*/ 23 w 138"/>
                <a:gd name="T37" fmla="*/ 58 h 101"/>
                <a:gd name="T38" fmla="*/ 20 w 138"/>
                <a:gd name="T39" fmla="*/ 51 h 101"/>
                <a:gd name="T40" fmla="*/ 26 w 138"/>
                <a:gd name="T41" fmla="*/ 41 h 101"/>
                <a:gd name="T42" fmla="*/ 26 w 138"/>
                <a:gd name="T43" fmla="*/ 41 h 101"/>
                <a:gd name="T44" fmla="*/ 35 w 138"/>
                <a:gd name="T45" fmla="*/ 42 h 101"/>
                <a:gd name="T46" fmla="*/ 41 w 138"/>
                <a:gd name="T47" fmla="*/ 42 h 101"/>
                <a:gd name="T48" fmla="*/ 43 w 138"/>
                <a:gd name="T49" fmla="*/ 36 h 101"/>
                <a:gd name="T50" fmla="*/ 43 w 138"/>
                <a:gd name="T51" fmla="*/ 35 h 101"/>
                <a:gd name="T52" fmla="*/ 43 w 138"/>
                <a:gd name="T53" fmla="*/ 35 h 101"/>
                <a:gd name="T54" fmla="*/ 66 w 138"/>
                <a:gd name="T55" fmla="*/ 12 h 101"/>
                <a:gd name="T56" fmla="*/ 88 w 138"/>
                <a:gd name="T57" fmla="*/ 35 h 101"/>
                <a:gd name="T58" fmla="*/ 84 w 138"/>
                <a:gd name="T59" fmla="*/ 46 h 101"/>
                <a:gd name="T60" fmla="*/ 86 w 138"/>
                <a:gd name="T61" fmla="*/ 54 h 101"/>
                <a:gd name="T62" fmla="*/ 93 w 138"/>
                <a:gd name="T63" fmla="*/ 54 h 101"/>
                <a:gd name="T64" fmla="*/ 106 w 138"/>
                <a:gd name="T65" fmla="*/ 49 h 101"/>
                <a:gd name="T66" fmla="*/ 126 w 138"/>
                <a:gd name="T67" fmla="*/ 69 h 101"/>
                <a:gd name="T68" fmla="*/ 106 w 138"/>
                <a:gd name="T69" fmla="*/ 89 h 101"/>
                <a:gd name="T70" fmla="*/ 93 w 138"/>
                <a:gd name="T71" fmla="*/ 89 h 101"/>
                <a:gd name="T72" fmla="*/ 87 w 138"/>
                <a:gd name="T73" fmla="*/ 95 h 101"/>
                <a:gd name="T74" fmla="*/ 93 w 138"/>
                <a:gd name="T75" fmla="*/ 101 h 101"/>
                <a:gd name="T76" fmla="*/ 106 w 138"/>
                <a:gd name="T77" fmla="*/ 101 h 101"/>
                <a:gd name="T78" fmla="*/ 138 w 138"/>
                <a:gd name="T79" fmla="*/ 69 h 101"/>
                <a:gd name="T80" fmla="*/ 106 w 138"/>
                <a:gd name="T81" fmla="*/ 37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8" h="101">
                  <a:moveTo>
                    <a:pt x="106" y="37"/>
                  </a:moveTo>
                  <a:cubicBezTo>
                    <a:pt x="104" y="37"/>
                    <a:pt x="102" y="37"/>
                    <a:pt x="100" y="38"/>
                  </a:cubicBezTo>
                  <a:cubicBezTo>
                    <a:pt x="100" y="37"/>
                    <a:pt x="100" y="36"/>
                    <a:pt x="100" y="35"/>
                  </a:cubicBezTo>
                  <a:cubicBezTo>
                    <a:pt x="100" y="16"/>
                    <a:pt x="84" y="0"/>
                    <a:pt x="66" y="0"/>
                  </a:cubicBezTo>
                  <a:cubicBezTo>
                    <a:pt x="49" y="0"/>
                    <a:pt x="35" y="13"/>
                    <a:pt x="32" y="29"/>
                  </a:cubicBezTo>
                  <a:cubicBezTo>
                    <a:pt x="28" y="28"/>
                    <a:pt x="25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13" y="33"/>
                    <a:pt x="8" y="42"/>
                    <a:pt x="8" y="51"/>
                  </a:cubicBezTo>
                  <a:cubicBezTo>
                    <a:pt x="8" y="54"/>
                    <a:pt x="8" y="57"/>
                    <a:pt x="10" y="60"/>
                  </a:cubicBezTo>
                  <a:cubicBezTo>
                    <a:pt x="4" y="64"/>
                    <a:pt x="0" y="71"/>
                    <a:pt x="0" y="79"/>
                  </a:cubicBezTo>
                  <a:cubicBezTo>
                    <a:pt x="0" y="91"/>
                    <a:pt x="10" y="101"/>
                    <a:pt x="22" y="101"/>
                  </a:cubicBezTo>
                  <a:cubicBezTo>
                    <a:pt x="45" y="101"/>
                    <a:pt x="45" y="101"/>
                    <a:pt x="45" y="101"/>
                  </a:cubicBezTo>
                  <a:cubicBezTo>
                    <a:pt x="48" y="101"/>
                    <a:pt x="51" y="98"/>
                    <a:pt x="51" y="95"/>
                  </a:cubicBezTo>
                  <a:cubicBezTo>
                    <a:pt x="51" y="92"/>
                    <a:pt x="48" y="89"/>
                    <a:pt x="45" y="89"/>
                  </a:cubicBezTo>
                  <a:cubicBezTo>
                    <a:pt x="22" y="89"/>
                    <a:pt x="22" y="89"/>
                    <a:pt x="22" y="89"/>
                  </a:cubicBezTo>
                  <a:cubicBezTo>
                    <a:pt x="16" y="89"/>
                    <a:pt x="12" y="84"/>
                    <a:pt x="12" y="79"/>
                  </a:cubicBezTo>
                  <a:cubicBezTo>
                    <a:pt x="12" y="74"/>
                    <a:pt x="16" y="70"/>
                    <a:pt x="20" y="69"/>
                  </a:cubicBezTo>
                  <a:cubicBezTo>
                    <a:pt x="23" y="69"/>
                    <a:pt x="25" y="67"/>
                    <a:pt x="25" y="65"/>
                  </a:cubicBezTo>
                  <a:cubicBezTo>
                    <a:pt x="26" y="62"/>
                    <a:pt x="25" y="60"/>
                    <a:pt x="23" y="58"/>
                  </a:cubicBezTo>
                  <a:cubicBezTo>
                    <a:pt x="21" y="57"/>
                    <a:pt x="20" y="54"/>
                    <a:pt x="20" y="51"/>
                  </a:cubicBezTo>
                  <a:cubicBezTo>
                    <a:pt x="20" y="47"/>
                    <a:pt x="22" y="43"/>
                    <a:pt x="26" y="41"/>
                  </a:cubicBezTo>
                  <a:cubicBezTo>
                    <a:pt x="26" y="41"/>
                    <a:pt x="26" y="41"/>
                    <a:pt x="26" y="41"/>
                  </a:cubicBezTo>
                  <a:cubicBezTo>
                    <a:pt x="29" y="40"/>
                    <a:pt x="32" y="40"/>
                    <a:pt x="35" y="42"/>
                  </a:cubicBezTo>
                  <a:cubicBezTo>
                    <a:pt x="36" y="43"/>
                    <a:pt x="39" y="43"/>
                    <a:pt x="41" y="42"/>
                  </a:cubicBezTo>
                  <a:cubicBezTo>
                    <a:pt x="43" y="41"/>
                    <a:pt x="44" y="39"/>
                    <a:pt x="43" y="36"/>
                  </a:cubicBezTo>
                  <a:cubicBezTo>
                    <a:pt x="43" y="36"/>
                    <a:pt x="43" y="36"/>
                    <a:pt x="43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22"/>
                    <a:pt x="53" y="12"/>
                    <a:pt x="66" y="12"/>
                  </a:cubicBezTo>
                  <a:cubicBezTo>
                    <a:pt x="78" y="12"/>
                    <a:pt x="88" y="22"/>
                    <a:pt x="88" y="35"/>
                  </a:cubicBezTo>
                  <a:cubicBezTo>
                    <a:pt x="88" y="39"/>
                    <a:pt x="87" y="43"/>
                    <a:pt x="84" y="46"/>
                  </a:cubicBezTo>
                  <a:cubicBezTo>
                    <a:pt x="83" y="49"/>
                    <a:pt x="83" y="52"/>
                    <a:pt x="86" y="54"/>
                  </a:cubicBezTo>
                  <a:cubicBezTo>
                    <a:pt x="88" y="56"/>
                    <a:pt x="91" y="56"/>
                    <a:pt x="93" y="54"/>
                  </a:cubicBezTo>
                  <a:cubicBezTo>
                    <a:pt x="96" y="52"/>
                    <a:pt x="100" y="49"/>
                    <a:pt x="106" y="49"/>
                  </a:cubicBezTo>
                  <a:cubicBezTo>
                    <a:pt x="117" y="49"/>
                    <a:pt x="126" y="58"/>
                    <a:pt x="126" y="69"/>
                  </a:cubicBezTo>
                  <a:cubicBezTo>
                    <a:pt x="126" y="80"/>
                    <a:pt x="117" y="89"/>
                    <a:pt x="106" y="89"/>
                  </a:cubicBezTo>
                  <a:cubicBezTo>
                    <a:pt x="93" y="89"/>
                    <a:pt x="93" y="89"/>
                    <a:pt x="93" y="89"/>
                  </a:cubicBezTo>
                  <a:cubicBezTo>
                    <a:pt x="90" y="89"/>
                    <a:pt x="87" y="92"/>
                    <a:pt x="87" y="95"/>
                  </a:cubicBezTo>
                  <a:cubicBezTo>
                    <a:pt x="87" y="98"/>
                    <a:pt x="90" y="101"/>
                    <a:pt x="93" y="101"/>
                  </a:cubicBezTo>
                  <a:cubicBezTo>
                    <a:pt x="106" y="101"/>
                    <a:pt x="106" y="101"/>
                    <a:pt x="106" y="101"/>
                  </a:cubicBezTo>
                  <a:cubicBezTo>
                    <a:pt x="124" y="101"/>
                    <a:pt x="138" y="87"/>
                    <a:pt x="138" y="69"/>
                  </a:cubicBezTo>
                  <a:cubicBezTo>
                    <a:pt x="138" y="51"/>
                    <a:pt x="124" y="37"/>
                    <a:pt x="106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454" name="Freeform 22"/>
            <p:cNvSpPr/>
            <p:nvPr/>
          </p:nvSpPr>
          <p:spPr bwMode="auto">
            <a:xfrm>
              <a:off x="84" y="115"/>
              <a:ext cx="108" cy="166"/>
            </a:xfrm>
            <a:custGeom>
              <a:avLst/>
              <a:gdLst>
                <a:gd name="T0" fmla="*/ 43 w 54"/>
                <a:gd name="T1" fmla="*/ 53 h 83"/>
                <a:gd name="T2" fmla="*/ 33 w 54"/>
                <a:gd name="T3" fmla="*/ 63 h 83"/>
                <a:gd name="T4" fmla="*/ 33 w 54"/>
                <a:gd name="T5" fmla="*/ 6 h 83"/>
                <a:gd name="T6" fmla="*/ 27 w 54"/>
                <a:gd name="T7" fmla="*/ 0 h 83"/>
                <a:gd name="T8" fmla="*/ 21 w 54"/>
                <a:gd name="T9" fmla="*/ 6 h 83"/>
                <a:gd name="T10" fmla="*/ 21 w 54"/>
                <a:gd name="T11" fmla="*/ 63 h 83"/>
                <a:gd name="T12" fmla="*/ 11 w 54"/>
                <a:gd name="T13" fmla="*/ 53 h 83"/>
                <a:gd name="T14" fmla="*/ 2 w 54"/>
                <a:gd name="T15" fmla="*/ 53 h 83"/>
                <a:gd name="T16" fmla="*/ 2 w 54"/>
                <a:gd name="T17" fmla="*/ 61 h 83"/>
                <a:gd name="T18" fmla="*/ 23 w 54"/>
                <a:gd name="T19" fmla="*/ 82 h 83"/>
                <a:gd name="T20" fmla="*/ 27 w 54"/>
                <a:gd name="T21" fmla="*/ 83 h 83"/>
                <a:gd name="T22" fmla="*/ 31 w 54"/>
                <a:gd name="T23" fmla="*/ 82 h 83"/>
                <a:gd name="T24" fmla="*/ 52 w 54"/>
                <a:gd name="T25" fmla="*/ 61 h 83"/>
                <a:gd name="T26" fmla="*/ 52 w 54"/>
                <a:gd name="T27" fmla="*/ 53 h 83"/>
                <a:gd name="T28" fmla="*/ 43 w 54"/>
                <a:gd name="T29" fmla="*/ 5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" h="83">
                  <a:moveTo>
                    <a:pt x="43" y="53"/>
                  </a:moveTo>
                  <a:cubicBezTo>
                    <a:pt x="33" y="63"/>
                    <a:pt x="33" y="63"/>
                    <a:pt x="33" y="63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3" y="2"/>
                    <a:pt x="30" y="0"/>
                    <a:pt x="27" y="0"/>
                  </a:cubicBezTo>
                  <a:cubicBezTo>
                    <a:pt x="24" y="0"/>
                    <a:pt x="21" y="2"/>
                    <a:pt x="21" y="6"/>
                  </a:cubicBezTo>
                  <a:cubicBezTo>
                    <a:pt x="21" y="63"/>
                    <a:pt x="21" y="63"/>
                    <a:pt x="21" y="63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8" y="50"/>
                    <a:pt x="5" y="50"/>
                    <a:pt x="2" y="53"/>
                  </a:cubicBezTo>
                  <a:cubicBezTo>
                    <a:pt x="0" y="55"/>
                    <a:pt x="0" y="59"/>
                    <a:pt x="2" y="61"/>
                  </a:cubicBezTo>
                  <a:cubicBezTo>
                    <a:pt x="23" y="82"/>
                    <a:pt x="23" y="82"/>
                    <a:pt x="23" y="82"/>
                  </a:cubicBezTo>
                  <a:cubicBezTo>
                    <a:pt x="24" y="83"/>
                    <a:pt x="25" y="83"/>
                    <a:pt x="27" y="83"/>
                  </a:cubicBezTo>
                  <a:cubicBezTo>
                    <a:pt x="28" y="83"/>
                    <a:pt x="30" y="83"/>
                    <a:pt x="31" y="82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54" y="59"/>
                    <a:pt x="54" y="55"/>
                    <a:pt x="52" y="53"/>
                  </a:cubicBezTo>
                  <a:cubicBezTo>
                    <a:pt x="49" y="50"/>
                    <a:pt x="45" y="50"/>
                    <a:pt x="43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8455" name="Freeform 23"/>
          <p:cNvSpPr>
            <a:spLocks noEditPoints="1"/>
          </p:cNvSpPr>
          <p:nvPr/>
        </p:nvSpPr>
        <p:spPr bwMode="auto">
          <a:xfrm>
            <a:off x="5888578" y="4913935"/>
            <a:ext cx="414867" cy="440291"/>
          </a:xfrm>
          <a:custGeom>
            <a:avLst/>
            <a:gdLst>
              <a:gd name="T0" fmla="*/ 111 w 132"/>
              <a:gd name="T1" fmla="*/ 56 h 140"/>
              <a:gd name="T2" fmla="*/ 103 w 132"/>
              <a:gd name="T3" fmla="*/ 56 h 140"/>
              <a:gd name="T4" fmla="*/ 103 w 132"/>
              <a:gd name="T5" fmla="*/ 37 h 140"/>
              <a:gd name="T6" fmla="*/ 66 w 132"/>
              <a:gd name="T7" fmla="*/ 0 h 140"/>
              <a:gd name="T8" fmla="*/ 29 w 132"/>
              <a:gd name="T9" fmla="*/ 37 h 140"/>
              <a:gd name="T10" fmla="*/ 29 w 132"/>
              <a:gd name="T11" fmla="*/ 55 h 140"/>
              <a:gd name="T12" fmla="*/ 21 w 132"/>
              <a:gd name="T13" fmla="*/ 55 h 140"/>
              <a:gd name="T14" fmla="*/ 0 w 132"/>
              <a:gd name="T15" fmla="*/ 76 h 140"/>
              <a:gd name="T16" fmla="*/ 21 w 132"/>
              <a:gd name="T17" fmla="*/ 97 h 140"/>
              <a:gd name="T18" fmla="*/ 41 w 132"/>
              <a:gd name="T19" fmla="*/ 97 h 140"/>
              <a:gd name="T20" fmla="*/ 41 w 132"/>
              <a:gd name="T21" fmla="*/ 57 h 140"/>
              <a:gd name="T22" fmla="*/ 41 w 132"/>
              <a:gd name="T23" fmla="*/ 55 h 140"/>
              <a:gd name="T24" fmla="*/ 41 w 132"/>
              <a:gd name="T25" fmla="*/ 37 h 140"/>
              <a:gd name="T26" fmla="*/ 66 w 132"/>
              <a:gd name="T27" fmla="*/ 12 h 140"/>
              <a:gd name="T28" fmla="*/ 91 w 132"/>
              <a:gd name="T29" fmla="*/ 37 h 140"/>
              <a:gd name="T30" fmla="*/ 91 w 132"/>
              <a:gd name="T31" fmla="*/ 56 h 140"/>
              <a:gd name="T32" fmla="*/ 91 w 132"/>
              <a:gd name="T33" fmla="*/ 59 h 140"/>
              <a:gd name="T34" fmla="*/ 91 w 132"/>
              <a:gd name="T35" fmla="*/ 92 h 140"/>
              <a:gd name="T36" fmla="*/ 91 w 132"/>
              <a:gd name="T37" fmla="*/ 98 h 140"/>
              <a:gd name="T38" fmla="*/ 91 w 132"/>
              <a:gd name="T39" fmla="*/ 109 h 140"/>
              <a:gd name="T40" fmla="*/ 81 w 132"/>
              <a:gd name="T41" fmla="*/ 119 h 140"/>
              <a:gd name="T42" fmla="*/ 79 w 132"/>
              <a:gd name="T43" fmla="*/ 119 h 140"/>
              <a:gd name="T44" fmla="*/ 66 w 132"/>
              <a:gd name="T45" fmla="*/ 110 h 140"/>
              <a:gd name="T46" fmla="*/ 51 w 132"/>
              <a:gd name="T47" fmla="*/ 125 h 140"/>
              <a:gd name="T48" fmla="*/ 66 w 132"/>
              <a:gd name="T49" fmla="*/ 140 h 140"/>
              <a:gd name="T50" fmla="*/ 79 w 132"/>
              <a:gd name="T51" fmla="*/ 131 h 140"/>
              <a:gd name="T52" fmla="*/ 81 w 132"/>
              <a:gd name="T53" fmla="*/ 131 h 140"/>
              <a:gd name="T54" fmla="*/ 103 w 132"/>
              <a:gd name="T55" fmla="*/ 109 h 140"/>
              <a:gd name="T56" fmla="*/ 103 w 132"/>
              <a:gd name="T57" fmla="*/ 98 h 140"/>
              <a:gd name="T58" fmla="*/ 111 w 132"/>
              <a:gd name="T59" fmla="*/ 98 h 140"/>
              <a:gd name="T60" fmla="*/ 132 w 132"/>
              <a:gd name="T61" fmla="*/ 77 h 140"/>
              <a:gd name="T62" fmla="*/ 111 w 132"/>
              <a:gd name="T63" fmla="*/ 56 h 140"/>
              <a:gd name="T64" fmla="*/ 29 w 132"/>
              <a:gd name="T65" fmla="*/ 85 h 140"/>
              <a:gd name="T66" fmla="*/ 21 w 132"/>
              <a:gd name="T67" fmla="*/ 85 h 140"/>
              <a:gd name="T68" fmla="*/ 12 w 132"/>
              <a:gd name="T69" fmla="*/ 76 h 140"/>
              <a:gd name="T70" fmla="*/ 21 w 132"/>
              <a:gd name="T71" fmla="*/ 67 h 140"/>
              <a:gd name="T72" fmla="*/ 29 w 132"/>
              <a:gd name="T73" fmla="*/ 67 h 140"/>
              <a:gd name="T74" fmla="*/ 29 w 132"/>
              <a:gd name="T75" fmla="*/ 85 h 140"/>
              <a:gd name="T76" fmla="*/ 111 w 132"/>
              <a:gd name="T77" fmla="*/ 86 h 140"/>
              <a:gd name="T78" fmla="*/ 103 w 132"/>
              <a:gd name="T79" fmla="*/ 86 h 140"/>
              <a:gd name="T80" fmla="*/ 103 w 132"/>
              <a:gd name="T81" fmla="*/ 68 h 140"/>
              <a:gd name="T82" fmla="*/ 111 w 132"/>
              <a:gd name="T83" fmla="*/ 68 h 140"/>
              <a:gd name="T84" fmla="*/ 120 w 132"/>
              <a:gd name="T85" fmla="*/ 77 h 140"/>
              <a:gd name="T86" fmla="*/ 111 w 132"/>
              <a:gd name="T87" fmla="*/ 86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32" h="140">
                <a:moveTo>
                  <a:pt x="111" y="56"/>
                </a:moveTo>
                <a:cubicBezTo>
                  <a:pt x="103" y="56"/>
                  <a:pt x="103" y="56"/>
                  <a:pt x="103" y="56"/>
                </a:cubicBezTo>
                <a:cubicBezTo>
                  <a:pt x="103" y="37"/>
                  <a:pt x="103" y="37"/>
                  <a:pt x="103" y="37"/>
                </a:cubicBezTo>
                <a:cubicBezTo>
                  <a:pt x="103" y="16"/>
                  <a:pt x="86" y="0"/>
                  <a:pt x="66" y="0"/>
                </a:cubicBezTo>
                <a:cubicBezTo>
                  <a:pt x="46" y="0"/>
                  <a:pt x="29" y="16"/>
                  <a:pt x="29" y="37"/>
                </a:cubicBezTo>
                <a:cubicBezTo>
                  <a:pt x="29" y="55"/>
                  <a:pt x="29" y="55"/>
                  <a:pt x="29" y="55"/>
                </a:cubicBezTo>
                <a:cubicBezTo>
                  <a:pt x="21" y="55"/>
                  <a:pt x="21" y="55"/>
                  <a:pt x="21" y="55"/>
                </a:cubicBezTo>
                <a:cubicBezTo>
                  <a:pt x="9" y="55"/>
                  <a:pt x="0" y="65"/>
                  <a:pt x="0" y="76"/>
                </a:cubicBezTo>
                <a:cubicBezTo>
                  <a:pt x="0" y="88"/>
                  <a:pt x="9" y="97"/>
                  <a:pt x="21" y="97"/>
                </a:cubicBezTo>
                <a:cubicBezTo>
                  <a:pt x="41" y="97"/>
                  <a:pt x="41" y="97"/>
                  <a:pt x="41" y="97"/>
                </a:cubicBezTo>
                <a:cubicBezTo>
                  <a:pt x="41" y="57"/>
                  <a:pt x="41" y="57"/>
                  <a:pt x="41" y="57"/>
                </a:cubicBezTo>
                <a:cubicBezTo>
                  <a:pt x="41" y="55"/>
                  <a:pt x="41" y="55"/>
                  <a:pt x="41" y="55"/>
                </a:cubicBezTo>
                <a:cubicBezTo>
                  <a:pt x="41" y="37"/>
                  <a:pt x="41" y="37"/>
                  <a:pt x="41" y="37"/>
                </a:cubicBezTo>
                <a:cubicBezTo>
                  <a:pt x="41" y="23"/>
                  <a:pt x="52" y="12"/>
                  <a:pt x="66" y="12"/>
                </a:cubicBezTo>
                <a:cubicBezTo>
                  <a:pt x="80" y="12"/>
                  <a:pt x="91" y="23"/>
                  <a:pt x="91" y="37"/>
                </a:cubicBezTo>
                <a:cubicBezTo>
                  <a:pt x="91" y="56"/>
                  <a:pt x="91" y="56"/>
                  <a:pt x="91" y="56"/>
                </a:cubicBezTo>
                <a:cubicBezTo>
                  <a:pt x="91" y="59"/>
                  <a:pt x="91" y="59"/>
                  <a:pt x="91" y="59"/>
                </a:cubicBezTo>
                <a:cubicBezTo>
                  <a:pt x="91" y="92"/>
                  <a:pt x="91" y="92"/>
                  <a:pt x="91" y="92"/>
                </a:cubicBezTo>
                <a:cubicBezTo>
                  <a:pt x="91" y="98"/>
                  <a:pt x="91" y="98"/>
                  <a:pt x="91" y="98"/>
                </a:cubicBezTo>
                <a:cubicBezTo>
                  <a:pt x="91" y="109"/>
                  <a:pt x="91" y="109"/>
                  <a:pt x="91" y="109"/>
                </a:cubicBezTo>
                <a:cubicBezTo>
                  <a:pt x="91" y="114"/>
                  <a:pt x="86" y="119"/>
                  <a:pt x="81" y="119"/>
                </a:cubicBezTo>
                <a:cubicBezTo>
                  <a:pt x="79" y="119"/>
                  <a:pt x="79" y="119"/>
                  <a:pt x="79" y="119"/>
                </a:cubicBezTo>
                <a:cubicBezTo>
                  <a:pt x="77" y="114"/>
                  <a:pt x="72" y="110"/>
                  <a:pt x="66" y="110"/>
                </a:cubicBezTo>
                <a:cubicBezTo>
                  <a:pt x="58" y="110"/>
                  <a:pt x="51" y="117"/>
                  <a:pt x="51" y="125"/>
                </a:cubicBezTo>
                <a:cubicBezTo>
                  <a:pt x="51" y="133"/>
                  <a:pt x="58" y="140"/>
                  <a:pt x="66" y="140"/>
                </a:cubicBezTo>
                <a:cubicBezTo>
                  <a:pt x="72" y="140"/>
                  <a:pt x="77" y="136"/>
                  <a:pt x="79" y="131"/>
                </a:cubicBezTo>
                <a:cubicBezTo>
                  <a:pt x="81" y="131"/>
                  <a:pt x="81" y="131"/>
                  <a:pt x="81" y="131"/>
                </a:cubicBezTo>
                <a:cubicBezTo>
                  <a:pt x="93" y="131"/>
                  <a:pt x="103" y="121"/>
                  <a:pt x="103" y="109"/>
                </a:cubicBezTo>
                <a:cubicBezTo>
                  <a:pt x="103" y="98"/>
                  <a:pt x="103" y="98"/>
                  <a:pt x="103" y="98"/>
                </a:cubicBezTo>
                <a:cubicBezTo>
                  <a:pt x="111" y="98"/>
                  <a:pt x="111" y="98"/>
                  <a:pt x="111" y="98"/>
                </a:cubicBezTo>
                <a:cubicBezTo>
                  <a:pt x="123" y="98"/>
                  <a:pt x="132" y="89"/>
                  <a:pt x="132" y="77"/>
                </a:cubicBezTo>
                <a:cubicBezTo>
                  <a:pt x="132" y="66"/>
                  <a:pt x="123" y="56"/>
                  <a:pt x="111" y="56"/>
                </a:cubicBezTo>
                <a:close/>
                <a:moveTo>
                  <a:pt x="29" y="85"/>
                </a:moveTo>
                <a:cubicBezTo>
                  <a:pt x="21" y="85"/>
                  <a:pt x="21" y="85"/>
                  <a:pt x="21" y="85"/>
                </a:cubicBezTo>
                <a:cubicBezTo>
                  <a:pt x="16" y="85"/>
                  <a:pt x="12" y="81"/>
                  <a:pt x="12" y="76"/>
                </a:cubicBezTo>
                <a:cubicBezTo>
                  <a:pt x="12" y="71"/>
                  <a:pt x="16" y="67"/>
                  <a:pt x="21" y="67"/>
                </a:cubicBezTo>
                <a:cubicBezTo>
                  <a:pt x="29" y="67"/>
                  <a:pt x="29" y="67"/>
                  <a:pt x="29" y="67"/>
                </a:cubicBezTo>
                <a:lnTo>
                  <a:pt x="29" y="85"/>
                </a:lnTo>
                <a:close/>
                <a:moveTo>
                  <a:pt x="111" y="86"/>
                </a:moveTo>
                <a:cubicBezTo>
                  <a:pt x="103" y="86"/>
                  <a:pt x="103" y="86"/>
                  <a:pt x="103" y="86"/>
                </a:cubicBezTo>
                <a:cubicBezTo>
                  <a:pt x="103" y="68"/>
                  <a:pt x="103" y="68"/>
                  <a:pt x="103" y="68"/>
                </a:cubicBezTo>
                <a:cubicBezTo>
                  <a:pt x="111" y="68"/>
                  <a:pt x="111" y="68"/>
                  <a:pt x="111" y="68"/>
                </a:cubicBezTo>
                <a:cubicBezTo>
                  <a:pt x="116" y="68"/>
                  <a:pt x="120" y="72"/>
                  <a:pt x="120" y="77"/>
                </a:cubicBezTo>
                <a:cubicBezTo>
                  <a:pt x="120" y="82"/>
                  <a:pt x="116" y="86"/>
                  <a:pt x="111" y="8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86694" tIns="43347" rIns="86694" bIns="43347"/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8456" name="Group 24"/>
          <p:cNvGrpSpPr/>
          <p:nvPr/>
        </p:nvGrpSpPr>
        <p:grpSpPr bwMode="auto">
          <a:xfrm>
            <a:off x="7198784" y="3616346"/>
            <a:ext cx="410633" cy="351386"/>
            <a:chOff x="0" y="0"/>
            <a:chExt cx="280" cy="240"/>
          </a:xfrm>
        </p:grpSpPr>
        <p:sp>
          <p:nvSpPr>
            <p:cNvPr id="18457" name="Freeform 25"/>
            <p:cNvSpPr>
              <a:spLocks noEditPoints="1"/>
            </p:cNvSpPr>
            <p:nvPr/>
          </p:nvSpPr>
          <p:spPr bwMode="auto">
            <a:xfrm>
              <a:off x="0" y="0"/>
              <a:ext cx="280" cy="240"/>
            </a:xfrm>
            <a:custGeom>
              <a:avLst/>
              <a:gdLst>
                <a:gd name="T0" fmla="*/ 122 w 140"/>
                <a:gd name="T1" fmla="*/ 20 h 120"/>
                <a:gd name="T2" fmla="*/ 100 w 140"/>
                <a:gd name="T3" fmla="*/ 20 h 120"/>
                <a:gd name="T4" fmla="*/ 100 w 140"/>
                <a:gd name="T5" fmla="*/ 18 h 120"/>
                <a:gd name="T6" fmla="*/ 100 w 140"/>
                <a:gd name="T7" fmla="*/ 15 h 120"/>
                <a:gd name="T8" fmla="*/ 85 w 140"/>
                <a:gd name="T9" fmla="*/ 0 h 120"/>
                <a:gd name="T10" fmla="*/ 70 w 140"/>
                <a:gd name="T11" fmla="*/ 0 h 120"/>
                <a:gd name="T12" fmla="*/ 56 w 140"/>
                <a:gd name="T13" fmla="*/ 15 h 120"/>
                <a:gd name="T14" fmla="*/ 56 w 140"/>
                <a:gd name="T15" fmla="*/ 20 h 120"/>
                <a:gd name="T16" fmla="*/ 18 w 140"/>
                <a:gd name="T17" fmla="*/ 20 h 120"/>
                <a:gd name="T18" fmla="*/ 0 w 140"/>
                <a:gd name="T19" fmla="*/ 38 h 120"/>
                <a:gd name="T20" fmla="*/ 0 w 140"/>
                <a:gd name="T21" fmla="*/ 101 h 120"/>
                <a:gd name="T22" fmla="*/ 18 w 140"/>
                <a:gd name="T23" fmla="*/ 120 h 120"/>
                <a:gd name="T24" fmla="*/ 122 w 140"/>
                <a:gd name="T25" fmla="*/ 120 h 120"/>
                <a:gd name="T26" fmla="*/ 140 w 140"/>
                <a:gd name="T27" fmla="*/ 101 h 120"/>
                <a:gd name="T28" fmla="*/ 140 w 140"/>
                <a:gd name="T29" fmla="*/ 38 h 120"/>
                <a:gd name="T30" fmla="*/ 122 w 140"/>
                <a:gd name="T31" fmla="*/ 20 h 120"/>
                <a:gd name="T32" fmla="*/ 12 w 140"/>
                <a:gd name="T33" fmla="*/ 101 h 120"/>
                <a:gd name="T34" fmla="*/ 12 w 140"/>
                <a:gd name="T35" fmla="*/ 38 h 120"/>
                <a:gd name="T36" fmla="*/ 18 w 140"/>
                <a:gd name="T37" fmla="*/ 32 h 120"/>
                <a:gd name="T38" fmla="*/ 33 w 140"/>
                <a:gd name="T39" fmla="*/ 32 h 120"/>
                <a:gd name="T40" fmla="*/ 33 w 140"/>
                <a:gd name="T41" fmla="*/ 108 h 120"/>
                <a:gd name="T42" fmla="*/ 18 w 140"/>
                <a:gd name="T43" fmla="*/ 108 h 120"/>
                <a:gd name="T44" fmla="*/ 12 w 140"/>
                <a:gd name="T45" fmla="*/ 101 h 120"/>
                <a:gd name="T46" fmla="*/ 128 w 140"/>
                <a:gd name="T47" fmla="*/ 101 h 120"/>
                <a:gd name="T48" fmla="*/ 122 w 140"/>
                <a:gd name="T49" fmla="*/ 108 h 120"/>
                <a:gd name="T50" fmla="*/ 45 w 140"/>
                <a:gd name="T51" fmla="*/ 108 h 120"/>
                <a:gd name="T52" fmla="*/ 45 w 140"/>
                <a:gd name="T53" fmla="*/ 32 h 120"/>
                <a:gd name="T54" fmla="*/ 56 w 140"/>
                <a:gd name="T55" fmla="*/ 32 h 120"/>
                <a:gd name="T56" fmla="*/ 99 w 140"/>
                <a:gd name="T57" fmla="*/ 32 h 120"/>
                <a:gd name="T58" fmla="*/ 122 w 140"/>
                <a:gd name="T59" fmla="*/ 32 h 120"/>
                <a:gd name="T60" fmla="*/ 128 w 140"/>
                <a:gd name="T61" fmla="*/ 38 h 120"/>
                <a:gd name="T62" fmla="*/ 128 w 140"/>
                <a:gd name="T63" fmla="*/ 10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0" h="120">
                  <a:moveTo>
                    <a:pt x="122" y="20"/>
                  </a:moveTo>
                  <a:cubicBezTo>
                    <a:pt x="100" y="20"/>
                    <a:pt x="100" y="20"/>
                    <a:pt x="100" y="20"/>
                  </a:cubicBezTo>
                  <a:cubicBezTo>
                    <a:pt x="100" y="18"/>
                    <a:pt x="100" y="18"/>
                    <a:pt x="100" y="18"/>
                  </a:cubicBezTo>
                  <a:cubicBezTo>
                    <a:pt x="100" y="15"/>
                    <a:pt x="100" y="15"/>
                    <a:pt x="100" y="15"/>
                  </a:cubicBezTo>
                  <a:cubicBezTo>
                    <a:pt x="100" y="6"/>
                    <a:pt x="93" y="0"/>
                    <a:pt x="85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62" y="0"/>
                    <a:pt x="56" y="6"/>
                    <a:pt x="56" y="15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8" y="20"/>
                    <a:pt x="0" y="28"/>
                    <a:pt x="0" y="38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12"/>
                    <a:pt x="8" y="120"/>
                    <a:pt x="18" y="120"/>
                  </a:cubicBezTo>
                  <a:cubicBezTo>
                    <a:pt x="122" y="120"/>
                    <a:pt x="122" y="120"/>
                    <a:pt x="122" y="120"/>
                  </a:cubicBezTo>
                  <a:cubicBezTo>
                    <a:pt x="132" y="120"/>
                    <a:pt x="140" y="111"/>
                    <a:pt x="140" y="101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40" y="28"/>
                    <a:pt x="132" y="20"/>
                    <a:pt x="122" y="20"/>
                  </a:cubicBezTo>
                  <a:close/>
                  <a:moveTo>
                    <a:pt x="12" y="101"/>
                  </a:moveTo>
                  <a:cubicBezTo>
                    <a:pt x="12" y="38"/>
                    <a:pt x="12" y="38"/>
                    <a:pt x="12" y="38"/>
                  </a:cubicBezTo>
                  <a:cubicBezTo>
                    <a:pt x="12" y="34"/>
                    <a:pt x="15" y="32"/>
                    <a:pt x="18" y="32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3" y="108"/>
                    <a:pt x="33" y="108"/>
                    <a:pt x="33" y="108"/>
                  </a:cubicBezTo>
                  <a:cubicBezTo>
                    <a:pt x="18" y="108"/>
                    <a:pt x="18" y="108"/>
                    <a:pt x="18" y="108"/>
                  </a:cubicBezTo>
                  <a:cubicBezTo>
                    <a:pt x="14" y="108"/>
                    <a:pt x="12" y="105"/>
                    <a:pt x="12" y="101"/>
                  </a:cubicBezTo>
                  <a:close/>
                  <a:moveTo>
                    <a:pt x="128" y="101"/>
                  </a:moveTo>
                  <a:cubicBezTo>
                    <a:pt x="128" y="105"/>
                    <a:pt x="125" y="108"/>
                    <a:pt x="122" y="108"/>
                  </a:cubicBezTo>
                  <a:cubicBezTo>
                    <a:pt x="45" y="108"/>
                    <a:pt x="45" y="108"/>
                    <a:pt x="45" y="108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122" y="32"/>
                    <a:pt x="122" y="32"/>
                    <a:pt x="122" y="32"/>
                  </a:cubicBezTo>
                  <a:cubicBezTo>
                    <a:pt x="125" y="32"/>
                    <a:pt x="128" y="34"/>
                    <a:pt x="128" y="38"/>
                  </a:cubicBezTo>
                  <a:lnTo>
                    <a:pt x="128" y="10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458" name="Freeform 26"/>
            <p:cNvSpPr>
              <a:spLocks noEditPoints="1"/>
            </p:cNvSpPr>
            <p:nvPr/>
          </p:nvSpPr>
          <p:spPr bwMode="auto">
            <a:xfrm>
              <a:off x="112" y="100"/>
              <a:ext cx="88" cy="88"/>
            </a:xfrm>
            <a:custGeom>
              <a:avLst/>
              <a:gdLst>
                <a:gd name="T0" fmla="*/ 22 w 44"/>
                <a:gd name="T1" fmla="*/ 0 h 44"/>
                <a:gd name="T2" fmla="*/ 0 w 44"/>
                <a:gd name="T3" fmla="*/ 22 h 44"/>
                <a:gd name="T4" fmla="*/ 22 w 44"/>
                <a:gd name="T5" fmla="*/ 44 h 44"/>
                <a:gd name="T6" fmla="*/ 44 w 44"/>
                <a:gd name="T7" fmla="*/ 22 h 44"/>
                <a:gd name="T8" fmla="*/ 22 w 44"/>
                <a:gd name="T9" fmla="*/ 0 h 44"/>
                <a:gd name="T10" fmla="*/ 22 w 44"/>
                <a:gd name="T11" fmla="*/ 32 h 44"/>
                <a:gd name="T12" fmla="*/ 12 w 44"/>
                <a:gd name="T13" fmla="*/ 22 h 44"/>
                <a:gd name="T14" fmla="*/ 22 w 44"/>
                <a:gd name="T15" fmla="*/ 12 h 44"/>
                <a:gd name="T16" fmla="*/ 32 w 44"/>
                <a:gd name="T17" fmla="*/ 22 h 44"/>
                <a:gd name="T18" fmla="*/ 22 w 44"/>
                <a:gd name="T19" fmla="*/ 3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44">
                  <a:moveTo>
                    <a:pt x="22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34"/>
                    <a:pt x="10" y="44"/>
                    <a:pt x="22" y="44"/>
                  </a:cubicBezTo>
                  <a:cubicBezTo>
                    <a:pt x="34" y="44"/>
                    <a:pt x="44" y="34"/>
                    <a:pt x="44" y="22"/>
                  </a:cubicBezTo>
                  <a:cubicBezTo>
                    <a:pt x="44" y="10"/>
                    <a:pt x="34" y="0"/>
                    <a:pt x="22" y="0"/>
                  </a:cubicBezTo>
                  <a:close/>
                  <a:moveTo>
                    <a:pt x="22" y="32"/>
                  </a:moveTo>
                  <a:cubicBezTo>
                    <a:pt x="16" y="32"/>
                    <a:pt x="12" y="27"/>
                    <a:pt x="12" y="22"/>
                  </a:cubicBezTo>
                  <a:cubicBezTo>
                    <a:pt x="12" y="16"/>
                    <a:pt x="16" y="12"/>
                    <a:pt x="22" y="12"/>
                  </a:cubicBezTo>
                  <a:cubicBezTo>
                    <a:pt x="27" y="12"/>
                    <a:pt x="32" y="16"/>
                    <a:pt x="32" y="22"/>
                  </a:cubicBezTo>
                  <a:cubicBezTo>
                    <a:pt x="32" y="27"/>
                    <a:pt x="27" y="32"/>
                    <a:pt x="22" y="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8459" name="Freeform 27"/>
          <p:cNvSpPr>
            <a:spLocks noEditPoints="1"/>
          </p:cNvSpPr>
          <p:nvPr/>
        </p:nvSpPr>
        <p:spPr bwMode="auto">
          <a:xfrm>
            <a:off x="5941495" y="3669257"/>
            <a:ext cx="309033" cy="287882"/>
          </a:xfrm>
          <a:custGeom>
            <a:avLst/>
            <a:gdLst>
              <a:gd name="T0" fmla="*/ 138 w 142"/>
              <a:gd name="T1" fmla="*/ 47 h 133"/>
              <a:gd name="T2" fmla="*/ 114 w 142"/>
              <a:gd name="T3" fmla="*/ 30 h 133"/>
              <a:gd name="T4" fmla="*/ 114 w 142"/>
              <a:gd name="T5" fmla="*/ 12 h 133"/>
              <a:gd name="T6" fmla="*/ 108 w 142"/>
              <a:gd name="T7" fmla="*/ 6 h 133"/>
              <a:gd name="T8" fmla="*/ 104 w 142"/>
              <a:gd name="T9" fmla="*/ 6 h 133"/>
              <a:gd name="T10" fmla="*/ 98 w 142"/>
              <a:gd name="T11" fmla="*/ 12 h 133"/>
              <a:gd name="T12" fmla="*/ 98 w 142"/>
              <a:gd name="T13" fmla="*/ 18 h 133"/>
              <a:gd name="T14" fmla="*/ 74 w 142"/>
              <a:gd name="T15" fmla="*/ 2 h 133"/>
              <a:gd name="T16" fmla="*/ 68 w 142"/>
              <a:gd name="T17" fmla="*/ 2 h 133"/>
              <a:gd name="T18" fmla="*/ 4 w 142"/>
              <a:gd name="T19" fmla="*/ 47 h 133"/>
              <a:gd name="T20" fmla="*/ 2 w 142"/>
              <a:gd name="T21" fmla="*/ 56 h 133"/>
              <a:gd name="T22" fmla="*/ 10 w 142"/>
              <a:gd name="T23" fmla="*/ 57 h 133"/>
              <a:gd name="T24" fmla="*/ 17 w 142"/>
              <a:gd name="T25" fmla="*/ 52 h 133"/>
              <a:gd name="T26" fmla="*/ 17 w 142"/>
              <a:gd name="T27" fmla="*/ 123 h 133"/>
              <a:gd name="T28" fmla="*/ 27 w 142"/>
              <a:gd name="T29" fmla="*/ 133 h 133"/>
              <a:gd name="T30" fmla="*/ 115 w 142"/>
              <a:gd name="T31" fmla="*/ 133 h 133"/>
              <a:gd name="T32" fmla="*/ 125 w 142"/>
              <a:gd name="T33" fmla="*/ 123 h 133"/>
              <a:gd name="T34" fmla="*/ 125 w 142"/>
              <a:gd name="T35" fmla="*/ 52 h 133"/>
              <a:gd name="T36" fmla="*/ 132 w 142"/>
              <a:gd name="T37" fmla="*/ 57 h 133"/>
              <a:gd name="T38" fmla="*/ 135 w 142"/>
              <a:gd name="T39" fmla="*/ 58 h 133"/>
              <a:gd name="T40" fmla="*/ 140 w 142"/>
              <a:gd name="T41" fmla="*/ 56 h 133"/>
              <a:gd name="T42" fmla="*/ 138 w 142"/>
              <a:gd name="T43" fmla="*/ 47 h 133"/>
              <a:gd name="T44" fmla="*/ 83 w 142"/>
              <a:gd name="T45" fmla="*/ 121 h 133"/>
              <a:gd name="T46" fmla="*/ 59 w 142"/>
              <a:gd name="T47" fmla="*/ 121 h 133"/>
              <a:gd name="T48" fmla="*/ 59 w 142"/>
              <a:gd name="T49" fmla="*/ 84 h 133"/>
              <a:gd name="T50" fmla="*/ 83 w 142"/>
              <a:gd name="T51" fmla="*/ 84 h 133"/>
              <a:gd name="T52" fmla="*/ 83 w 142"/>
              <a:gd name="T53" fmla="*/ 121 h 133"/>
              <a:gd name="T54" fmla="*/ 113 w 142"/>
              <a:gd name="T55" fmla="*/ 121 h 133"/>
              <a:gd name="T56" fmla="*/ 95 w 142"/>
              <a:gd name="T57" fmla="*/ 121 h 133"/>
              <a:gd name="T58" fmla="*/ 95 w 142"/>
              <a:gd name="T59" fmla="*/ 82 h 133"/>
              <a:gd name="T60" fmla="*/ 85 w 142"/>
              <a:gd name="T61" fmla="*/ 72 h 133"/>
              <a:gd name="T62" fmla="*/ 57 w 142"/>
              <a:gd name="T63" fmla="*/ 72 h 133"/>
              <a:gd name="T64" fmla="*/ 47 w 142"/>
              <a:gd name="T65" fmla="*/ 82 h 133"/>
              <a:gd name="T66" fmla="*/ 47 w 142"/>
              <a:gd name="T67" fmla="*/ 121 h 133"/>
              <a:gd name="T68" fmla="*/ 29 w 142"/>
              <a:gd name="T69" fmla="*/ 121 h 133"/>
              <a:gd name="T70" fmla="*/ 29 w 142"/>
              <a:gd name="T71" fmla="*/ 44 h 133"/>
              <a:gd name="T72" fmla="*/ 71 w 142"/>
              <a:gd name="T73" fmla="*/ 14 h 133"/>
              <a:gd name="T74" fmla="*/ 113 w 142"/>
              <a:gd name="T75" fmla="*/ 44 h 133"/>
              <a:gd name="T76" fmla="*/ 113 w 142"/>
              <a:gd name="T77" fmla="*/ 121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42" h="133">
                <a:moveTo>
                  <a:pt x="138" y="47"/>
                </a:moveTo>
                <a:cubicBezTo>
                  <a:pt x="114" y="30"/>
                  <a:pt x="114" y="30"/>
                  <a:pt x="114" y="30"/>
                </a:cubicBezTo>
                <a:cubicBezTo>
                  <a:pt x="114" y="12"/>
                  <a:pt x="114" y="12"/>
                  <a:pt x="114" y="12"/>
                </a:cubicBezTo>
                <a:cubicBezTo>
                  <a:pt x="114" y="9"/>
                  <a:pt x="111" y="6"/>
                  <a:pt x="108" y="6"/>
                </a:cubicBezTo>
                <a:cubicBezTo>
                  <a:pt x="104" y="6"/>
                  <a:pt x="104" y="6"/>
                  <a:pt x="104" y="6"/>
                </a:cubicBezTo>
                <a:cubicBezTo>
                  <a:pt x="100" y="6"/>
                  <a:pt x="98" y="9"/>
                  <a:pt x="98" y="12"/>
                </a:cubicBezTo>
                <a:cubicBezTo>
                  <a:pt x="98" y="18"/>
                  <a:pt x="98" y="18"/>
                  <a:pt x="98" y="18"/>
                </a:cubicBezTo>
                <a:cubicBezTo>
                  <a:pt x="74" y="2"/>
                  <a:pt x="74" y="2"/>
                  <a:pt x="74" y="2"/>
                </a:cubicBezTo>
                <a:cubicBezTo>
                  <a:pt x="72" y="0"/>
                  <a:pt x="70" y="0"/>
                  <a:pt x="68" y="2"/>
                </a:cubicBezTo>
                <a:cubicBezTo>
                  <a:pt x="4" y="47"/>
                  <a:pt x="4" y="47"/>
                  <a:pt x="4" y="47"/>
                </a:cubicBezTo>
                <a:cubicBezTo>
                  <a:pt x="1" y="49"/>
                  <a:pt x="0" y="53"/>
                  <a:pt x="2" y="56"/>
                </a:cubicBezTo>
                <a:cubicBezTo>
                  <a:pt x="4" y="58"/>
                  <a:pt x="8" y="59"/>
                  <a:pt x="10" y="57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123"/>
                  <a:pt x="17" y="123"/>
                  <a:pt x="17" y="123"/>
                </a:cubicBezTo>
                <a:cubicBezTo>
                  <a:pt x="17" y="129"/>
                  <a:pt x="21" y="133"/>
                  <a:pt x="27" y="133"/>
                </a:cubicBezTo>
                <a:cubicBezTo>
                  <a:pt x="115" y="133"/>
                  <a:pt x="115" y="133"/>
                  <a:pt x="115" y="133"/>
                </a:cubicBezTo>
                <a:cubicBezTo>
                  <a:pt x="121" y="133"/>
                  <a:pt x="125" y="129"/>
                  <a:pt x="125" y="123"/>
                </a:cubicBezTo>
                <a:cubicBezTo>
                  <a:pt x="125" y="52"/>
                  <a:pt x="125" y="52"/>
                  <a:pt x="125" y="52"/>
                </a:cubicBezTo>
                <a:cubicBezTo>
                  <a:pt x="132" y="57"/>
                  <a:pt x="132" y="57"/>
                  <a:pt x="132" y="57"/>
                </a:cubicBezTo>
                <a:cubicBezTo>
                  <a:pt x="133" y="58"/>
                  <a:pt x="134" y="58"/>
                  <a:pt x="135" y="58"/>
                </a:cubicBezTo>
                <a:cubicBezTo>
                  <a:pt x="137" y="58"/>
                  <a:pt x="139" y="57"/>
                  <a:pt x="140" y="56"/>
                </a:cubicBezTo>
                <a:cubicBezTo>
                  <a:pt x="142" y="53"/>
                  <a:pt x="141" y="49"/>
                  <a:pt x="138" y="47"/>
                </a:cubicBezTo>
                <a:close/>
                <a:moveTo>
                  <a:pt x="83" y="121"/>
                </a:moveTo>
                <a:cubicBezTo>
                  <a:pt x="59" y="121"/>
                  <a:pt x="59" y="121"/>
                  <a:pt x="59" y="121"/>
                </a:cubicBezTo>
                <a:cubicBezTo>
                  <a:pt x="59" y="84"/>
                  <a:pt x="59" y="84"/>
                  <a:pt x="59" y="84"/>
                </a:cubicBezTo>
                <a:cubicBezTo>
                  <a:pt x="83" y="84"/>
                  <a:pt x="83" y="84"/>
                  <a:pt x="83" y="84"/>
                </a:cubicBezTo>
                <a:lnTo>
                  <a:pt x="83" y="121"/>
                </a:lnTo>
                <a:close/>
                <a:moveTo>
                  <a:pt x="113" y="121"/>
                </a:moveTo>
                <a:cubicBezTo>
                  <a:pt x="95" y="121"/>
                  <a:pt x="95" y="121"/>
                  <a:pt x="95" y="121"/>
                </a:cubicBezTo>
                <a:cubicBezTo>
                  <a:pt x="95" y="82"/>
                  <a:pt x="95" y="82"/>
                  <a:pt x="95" y="82"/>
                </a:cubicBezTo>
                <a:cubicBezTo>
                  <a:pt x="95" y="76"/>
                  <a:pt x="90" y="72"/>
                  <a:pt x="85" y="72"/>
                </a:cubicBezTo>
                <a:cubicBezTo>
                  <a:pt x="57" y="72"/>
                  <a:pt x="57" y="72"/>
                  <a:pt x="57" y="72"/>
                </a:cubicBezTo>
                <a:cubicBezTo>
                  <a:pt x="52" y="72"/>
                  <a:pt x="47" y="76"/>
                  <a:pt x="47" y="82"/>
                </a:cubicBezTo>
                <a:cubicBezTo>
                  <a:pt x="47" y="121"/>
                  <a:pt x="47" y="121"/>
                  <a:pt x="47" y="121"/>
                </a:cubicBezTo>
                <a:cubicBezTo>
                  <a:pt x="29" y="121"/>
                  <a:pt x="29" y="121"/>
                  <a:pt x="29" y="121"/>
                </a:cubicBezTo>
                <a:cubicBezTo>
                  <a:pt x="29" y="44"/>
                  <a:pt x="29" y="44"/>
                  <a:pt x="29" y="44"/>
                </a:cubicBezTo>
                <a:cubicBezTo>
                  <a:pt x="71" y="14"/>
                  <a:pt x="71" y="14"/>
                  <a:pt x="71" y="14"/>
                </a:cubicBezTo>
                <a:cubicBezTo>
                  <a:pt x="113" y="44"/>
                  <a:pt x="113" y="44"/>
                  <a:pt x="113" y="44"/>
                </a:cubicBezTo>
                <a:lnTo>
                  <a:pt x="113" y="12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86694" tIns="43347" rIns="86694" bIns="43347"/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TextBox 23"/>
          <p:cNvSpPr txBox="1"/>
          <p:nvPr/>
        </p:nvSpPr>
        <p:spPr>
          <a:xfrm>
            <a:off x="292689" y="41689"/>
            <a:ext cx="3072341" cy="618455"/>
          </a:xfrm>
          <a:prstGeom prst="rect">
            <a:avLst/>
          </a:prstGeom>
          <a:noFill/>
        </p:spPr>
        <p:txBody>
          <a:bodyPr wrap="square" lIns="86694" tIns="43347" rIns="86694" bIns="43347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300" dirty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rPr>
              <a:t>ADD THE TITLE WORDS</a:t>
            </a:r>
            <a:endParaRPr lang="en-GB" altLang="zh-CN" sz="2300" dirty="0">
              <a:solidFill>
                <a:schemeClr val="accent1"/>
              </a:solidFill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1768">
        <p14:pan/>
      </p:transition>
    </mc:Choice>
    <mc:Fallback xmlns="">
      <p:transition spd="slow" advTm="1768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021382" y="1185754"/>
            <a:ext cx="7011121" cy="3745283"/>
          </a:xfrm>
          <a:prstGeom prst="rect">
            <a:avLst/>
          </a:prstGeom>
          <a:solidFill>
            <a:srgbClr val="00A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4714469" y="1593575"/>
            <a:ext cx="1633322" cy="1633913"/>
            <a:chOff x="1399488" y="1373932"/>
            <a:chExt cx="1225151" cy="1225151"/>
          </a:xfrm>
        </p:grpSpPr>
        <p:sp>
          <p:nvSpPr>
            <p:cNvPr id="5" name="椭圆 4"/>
            <p:cNvSpPr/>
            <p:nvPr/>
          </p:nvSpPr>
          <p:spPr>
            <a:xfrm>
              <a:off x="1399488" y="1373932"/>
              <a:ext cx="1225151" cy="12251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dirty="0">
                <a:solidFill>
                  <a:srgbClr val="ED650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1457804" y="1707654"/>
              <a:ext cx="1093134" cy="6231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4800" dirty="0">
                  <a:solidFill>
                    <a:srgbClr val="23B9D6"/>
                  </a:solidFill>
                  <a:latin typeface="Impact" panose="020B0806030902050204" pitchFamily="34" charset="0"/>
                </a:rPr>
                <a:t>Part1</a:t>
              </a:r>
              <a:endParaRPr lang="zh-CN" altLang="en-US" sz="4800" dirty="0">
                <a:solidFill>
                  <a:srgbClr val="23B9D6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2944722" y="3663556"/>
            <a:ext cx="5240346" cy="757222"/>
            <a:chOff x="339620" y="2810858"/>
            <a:chExt cx="3930771" cy="567785"/>
          </a:xfrm>
        </p:grpSpPr>
        <p:sp>
          <p:nvSpPr>
            <p:cNvPr id="8" name="TextBox 7"/>
            <p:cNvSpPr txBox="1"/>
            <p:nvPr/>
          </p:nvSpPr>
          <p:spPr>
            <a:xfrm>
              <a:off x="878282" y="2940163"/>
              <a:ext cx="3392109" cy="438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单击此处输入章节标题</a:t>
              </a:r>
            </a:p>
          </p:txBody>
        </p:sp>
        <p:sp>
          <p:nvSpPr>
            <p:cNvPr id="9" name="Freeform 168"/>
            <p:cNvSpPr>
              <a:spLocks noEditPoints="1"/>
            </p:cNvSpPr>
            <p:nvPr/>
          </p:nvSpPr>
          <p:spPr bwMode="auto">
            <a:xfrm>
              <a:off x="339620" y="2810858"/>
              <a:ext cx="482016" cy="495989"/>
            </a:xfrm>
            <a:custGeom>
              <a:avLst/>
              <a:gdLst>
                <a:gd name="T0" fmla="*/ 5 w 96"/>
                <a:gd name="T1" fmla="*/ 42 h 99"/>
                <a:gd name="T2" fmla="*/ 74 w 96"/>
                <a:gd name="T3" fmla="*/ 42 h 99"/>
                <a:gd name="T4" fmla="*/ 77 w 96"/>
                <a:gd name="T5" fmla="*/ 41 h 99"/>
                <a:gd name="T6" fmla="*/ 91 w 96"/>
                <a:gd name="T7" fmla="*/ 47 h 99"/>
                <a:gd name="T8" fmla="*/ 96 w 96"/>
                <a:gd name="T9" fmla="*/ 60 h 99"/>
                <a:gd name="T10" fmla="*/ 91 w 96"/>
                <a:gd name="T11" fmla="*/ 73 h 99"/>
                <a:gd name="T12" fmla="*/ 77 w 96"/>
                <a:gd name="T13" fmla="*/ 78 h 99"/>
                <a:gd name="T14" fmla="*/ 68 w 96"/>
                <a:gd name="T15" fmla="*/ 76 h 99"/>
                <a:gd name="T16" fmla="*/ 62 w 96"/>
                <a:gd name="T17" fmla="*/ 85 h 99"/>
                <a:gd name="T18" fmla="*/ 67 w 96"/>
                <a:gd name="T19" fmla="*/ 85 h 99"/>
                <a:gd name="T20" fmla="*/ 84 w 96"/>
                <a:gd name="T21" fmla="*/ 85 h 99"/>
                <a:gd name="T22" fmla="*/ 71 w 96"/>
                <a:gd name="T23" fmla="*/ 99 h 99"/>
                <a:gd name="T24" fmla="*/ 17 w 96"/>
                <a:gd name="T25" fmla="*/ 99 h 99"/>
                <a:gd name="T26" fmla="*/ 12 w 96"/>
                <a:gd name="T27" fmla="*/ 99 h 99"/>
                <a:gd name="T28" fmla="*/ 0 w 96"/>
                <a:gd name="T29" fmla="*/ 85 h 99"/>
                <a:gd name="T30" fmla="*/ 17 w 96"/>
                <a:gd name="T31" fmla="*/ 85 h 99"/>
                <a:gd name="T32" fmla="*/ 21 w 96"/>
                <a:gd name="T33" fmla="*/ 85 h 99"/>
                <a:gd name="T34" fmla="*/ 5 w 96"/>
                <a:gd name="T35" fmla="*/ 42 h 99"/>
                <a:gd name="T36" fmla="*/ 56 w 96"/>
                <a:gd name="T37" fmla="*/ 36 h 99"/>
                <a:gd name="T38" fmla="*/ 55 w 96"/>
                <a:gd name="T39" fmla="*/ 6 h 99"/>
                <a:gd name="T40" fmla="*/ 56 w 96"/>
                <a:gd name="T41" fmla="*/ 36 h 99"/>
                <a:gd name="T42" fmla="*/ 43 w 96"/>
                <a:gd name="T43" fmla="*/ 30 h 99"/>
                <a:gd name="T44" fmla="*/ 42 w 96"/>
                <a:gd name="T45" fmla="*/ 0 h 99"/>
                <a:gd name="T46" fmla="*/ 43 w 96"/>
                <a:gd name="T47" fmla="*/ 30 h 99"/>
                <a:gd name="T48" fmla="*/ 30 w 96"/>
                <a:gd name="T49" fmla="*/ 34 h 99"/>
                <a:gd name="T50" fmla="*/ 29 w 96"/>
                <a:gd name="T51" fmla="*/ 4 h 99"/>
                <a:gd name="T52" fmla="*/ 30 w 96"/>
                <a:gd name="T53" fmla="*/ 34 h 99"/>
                <a:gd name="T54" fmla="*/ 15 w 96"/>
                <a:gd name="T55" fmla="*/ 53 h 99"/>
                <a:gd name="T56" fmla="*/ 26 w 96"/>
                <a:gd name="T57" fmla="*/ 80 h 99"/>
                <a:gd name="T58" fmla="*/ 33 w 96"/>
                <a:gd name="T59" fmla="*/ 75 h 99"/>
                <a:gd name="T60" fmla="*/ 24 w 96"/>
                <a:gd name="T61" fmla="*/ 52 h 99"/>
                <a:gd name="T62" fmla="*/ 15 w 96"/>
                <a:gd name="T63" fmla="*/ 53 h 99"/>
                <a:gd name="T64" fmla="*/ 77 w 96"/>
                <a:gd name="T65" fmla="*/ 50 h 99"/>
                <a:gd name="T66" fmla="*/ 72 w 96"/>
                <a:gd name="T67" fmla="*/ 68 h 99"/>
                <a:gd name="T68" fmla="*/ 77 w 96"/>
                <a:gd name="T69" fmla="*/ 70 h 99"/>
                <a:gd name="T70" fmla="*/ 84 w 96"/>
                <a:gd name="T71" fmla="*/ 67 h 99"/>
                <a:gd name="T72" fmla="*/ 87 w 96"/>
                <a:gd name="T73" fmla="*/ 60 h 99"/>
                <a:gd name="T74" fmla="*/ 84 w 96"/>
                <a:gd name="T75" fmla="*/ 53 h 99"/>
                <a:gd name="T76" fmla="*/ 77 w 96"/>
                <a:gd name="T77" fmla="*/ 50 h 99"/>
                <a:gd name="T78" fmla="*/ 77 w 96"/>
                <a:gd name="T79" fmla="*/ 5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6" h="99">
                  <a:moveTo>
                    <a:pt x="5" y="42"/>
                  </a:moveTo>
                  <a:cubicBezTo>
                    <a:pt x="28" y="42"/>
                    <a:pt x="51" y="42"/>
                    <a:pt x="74" y="42"/>
                  </a:cubicBezTo>
                  <a:cubicBezTo>
                    <a:pt x="75" y="41"/>
                    <a:pt x="76" y="41"/>
                    <a:pt x="77" y="41"/>
                  </a:cubicBezTo>
                  <a:cubicBezTo>
                    <a:pt x="83" y="41"/>
                    <a:pt x="87" y="43"/>
                    <a:pt x="91" y="47"/>
                  </a:cubicBezTo>
                  <a:cubicBezTo>
                    <a:pt x="94" y="50"/>
                    <a:pt x="96" y="55"/>
                    <a:pt x="96" y="60"/>
                  </a:cubicBezTo>
                  <a:cubicBezTo>
                    <a:pt x="96" y="65"/>
                    <a:pt x="94" y="70"/>
                    <a:pt x="91" y="73"/>
                  </a:cubicBezTo>
                  <a:cubicBezTo>
                    <a:pt x="87" y="76"/>
                    <a:pt x="83" y="78"/>
                    <a:pt x="77" y="78"/>
                  </a:cubicBezTo>
                  <a:cubicBezTo>
                    <a:pt x="74" y="78"/>
                    <a:pt x="71" y="78"/>
                    <a:pt x="68" y="76"/>
                  </a:cubicBezTo>
                  <a:cubicBezTo>
                    <a:pt x="67" y="79"/>
                    <a:pt x="65" y="82"/>
                    <a:pt x="62" y="85"/>
                  </a:cubicBezTo>
                  <a:cubicBezTo>
                    <a:pt x="67" y="85"/>
                    <a:pt x="67" y="85"/>
                    <a:pt x="67" y="85"/>
                  </a:cubicBezTo>
                  <a:cubicBezTo>
                    <a:pt x="84" y="85"/>
                    <a:pt x="84" y="85"/>
                    <a:pt x="84" y="85"/>
                  </a:cubicBezTo>
                  <a:cubicBezTo>
                    <a:pt x="71" y="99"/>
                    <a:pt x="71" y="99"/>
                    <a:pt x="71" y="99"/>
                  </a:cubicBezTo>
                  <a:cubicBezTo>
                    <a:pt x="17" y="99"/>
                    <a:pt x="17" y="99"/>
                    <a:pt x="17" y="99"/>
                  </a:cubicBezTo>
                  <a:cubicBezTo>
                    <a:pt x="12" y="99"/>
                    <a:pt x="12" y="99"/>
                    <a:pt x="12" y="99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17" y="85"/>
                    <a:pt x="17" y="85"/>
                    <a:pt x="17" y="85"/>
                  </a:cubicBezTo>
                  <a:cubicBezTo>
                    <a:pt x="21" y="85"/>
                    <a:pt x="21" y="85"/>
                    <a:pt x="21" y="85"/>
                  </a:cubicBezTo>
                  <a:cubicBezTo>
                    <a:pt x="11" y="72"/>
                    <a:pt x="6" y="58"/>
                    <a:pt x="5" y="42"/>
                  </a:cubicBezTo>
                  <a:close/>
                  <a:moveTo>
                    <a:pt x="56" y="36"/>
                  </a:moveTo>
                  <a:cubicBezTo>
                    <a:pt x="42" y="15"/>
                    <a:pt x="59" y="19"/>
                    <a:pt x="55" y="6"/>
                  </a:cubicBezTo>
                  <a:cubicBezTo>
                    <a:pt x="64" y="18"/>
                    <a:pt x="50" y="19"/>
                    <a:pt x="56" y="36"/>
                  </a:cubicBezTo>
                  <a:close/>
                  <a:moveTo>
                    <a:pt x="43" y="30"/>
                  </a:moveTo>
                  <a:cubicBezTo>
                    <a:pt x="37" y="13"/>
                    <a:pt x="51" y="12"/>
                    <a:pt x="42" y="0"/>
                  </a:cubicBezTo>
                  <a:cubicBezTo>
                    <a:pt x="46" y="14"/>
                    <a:pt x="29" y="10"/>
                    <a:pt x="43" y="30"/>
                  </a:cubicBezTo>
                  <a:close/>
                  <a:moveTo>
                    <a:pt x="30" y="34"/>
                  </a:moveTo>
                  <a:cubicBezTo>
                    <a:pt x="16" y="14"/>
                    <a:pt x="33" y="18"/>
                    <a:pt x="29" y="4"/>
                  </a:cubicBezTo>
                  <a:cubicBezTo>
                    <a:pt x="38" y="17"/>
                    <a:pt x="24" y="17"/>
                    <a:pt x="30" y="34"/>
                  </a:cubicBezTo>
                  <a:close/>
                  <a:moveTo>
                    <a:pt x="15" y="53"/>
                  </a:moveTo>
                  <a:cubicBezTo>
                    <a:pt x="17" y="62"/>
                    <a:pt x="21" y="72"/>
                    <a:pt x="26" y="80"/>
                  </a:cubicBezTo>
                  <a:cubicBezTo>
                    <a:pt x="33" y="75"/>
                    <a:pt x="33" y="75"/>
                    <a:pt x="33" y="75"/>
                  </a:cubicBezTo>
                  <a:cubicBezTo>
                    <a:pt x="29" y="68"/>
                    <a:pt x="25" y="59"/>
                    <a:pt x="24" y="52"/>
                  </a:cubicBezTo>
                  <a:cubicBezTo>
                    <a:pt x="15" y="53"/>
                    <a:pt x="15" y="53"/>
                    <a:pt x="15" y="53"/>
                  </a:cubicBezTo>
                  <a:close/>
                  <a:moveTo>
                    <a:pt x="77" y="50"/>
                  </a:moveTo>
                  <a:cubicBezTo>
                    <a:pt x="76" y="56"/>
                    <a:pt x="74" y="62"/>
                    <a:pt x="72" y="68"/>
                  </a:cubicBezTo>
                  <a:cubicBezTo>
                    <a:pt x="74" y="69"/>
                    <a:pt x="75" y="70"/>
                    <a:pt x="77" y="70"/>
                  </a:cubicBezTo>
                  <a:cubicBezTo>
                    <a:pt x="80" y="70"/>
                    <a:pt x="83" y="69"/>
                    <a:pt x="84" y="67"/>
                  </a:cubicBezTo>
                  <a:cubicBezTo>
                    <a:pt x="86" y="65"/>
                    <a:pt x="87" y="63"/>
                    <a:pt x="87" y="60"/>
                  </a:cubicBezTo>
                  <a:cubicBezTo>
                    <a:pt x="87" y="57"/>
                    <a:pt x="86" y="55"/>
                    <a:pt x="84" y="53"/>
                  </a:cubicBezTo>
                  <a:cubicBezTo>
                    <a:pt x="83" y="51"/>
                    <a:pt x="80" y="50"/>
                    <a:pt x="77" y="50"/>
                  </a:cubicBezTo>
                  <a:cubicBezTo>
                    <a:pt x="77" y="50"/>
                    <a:pt x="77" y="50"/>
                    <a:pt x="77" y="5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90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9113829" y="5705925"/>
            <a:ext cx="2800321" cy="630732"/>
            <a:chOff x="733341" y="349422"/>
            <a:chExt cx="2800321" cy="630732"/>
          </a:xfrm>
        </p:grpSpPr>
        <p:sp>
          <p:nvSpPr>
            <p:cNvPr id="12" name="TextBox 11"/>
            <p:cNvSpPr txBox="1"/>
            <p:nvPr/>
          </p:nvSpPr>
          <p:spPr>
            <a:xfrm>
              <a:off x="1363843" y="410875"/>
              <a:ext cx="2169819" cy="507827"/>
            </a:xfrm>
            <a:prstGeom prst="rect">
              <a:avLst/>
            </a:prstGeom>
            <a:noFill/>
          </p:spPr>
          <p:txBody>
            <a:bodyPr wrap="none" lIns="121917" tIns="60958" rIns="121917" bIns="60958" rtlCol="0">
              <a:spAutoFit/>
            </a:bodyPr>
            <a:lstStyle/>
            <a:p>
              <a:r>
                <a:rPr lang="zh-CN" altLang="en-US" sz="2500" b="1" dirty="0">
                  <a:solidFill>
                    <a:srgbClr val="23B9D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某市人民医院</a:t>
              </a: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341" y="349422"/>
              <a:ext cx="630502" cy="630732"/>
            </a:xfrm>
            <a:prstGeom prst="rect">
              <a:avLst/>
            </a:prstGeom>
            <a:solidFill>
              <a:schemeClr val="bg1"/>
            </a:solidFill>
          </p:spPr>
        </p:pic>
      </p:grpSp>
      <p:cxnSp>
        <p:nvCxnSpPr>
          <p:cNvPr id="14" name="直接连接符 13"/>
          <p:cNvCxnSpPr/>
          <p:nvPr/>
        </p:nvCxnSpPr>
        <p:spPr>
          <a:xfrm>
            <a:off x="2021382" y="3196"/>
            <a:ext cx="0" cy="6859588"/>
          </a:xfrm>
          <a:prstGeom prst="line">
            <a:avLst/>
          </a:prstGeom>
          <a:ln>
            <a:solidFill>
              <a:srgbClr val="23B9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-111998" y="6054800"/>
            <a:ext cx="9048996" cy="0"/>
          </a:xfrm>
          <a:prstGeom prst="line">
            <a:avLst/>
          </a:prstGeom>
          <a:ln>
            <a:solidFill>
              <a:srgbClr val="23B9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3868">
        <p14:pan dir="u"/>
      </p:transition>
    </mc:Choice>
    <mc:Fallback xmlns="">
      <p:transition spd="slow" advTm="386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 4"/>
          <p:cNvGrpSpPr/>
          <p:nvPr/>
        </p:nvGrpSpPr>
        <p:grpSpPr>
          <a:xfrm>
            <a:off x="1144501" y="1312382"/>
            <a:ext cx="9657074" cy="3941533"/>
            <a:chOff x="569157" y="1199776"/>
            <a:chExt cx="7243203" cy="2956150"/>
          </a:xfrm>
          <a:solidFill>
            <a:schemeClr val="accent1"/>
          </a:solidFill>
        </p:grpSpPr>
        <p:sp>
          <p:nvSpPr>
            <p:cNvPr id="153" name="Oval 152"/>
            <p:cNvSpPr/>
            <p:nvPr/>
          </p:nvSpPr>
          <p:spPr>
            <a:xfrm>
              <a:off x="569157" y="1635646"/>
              <a:ext cx="2592288" cy="2520280"/>
            </a:xfrm>
            <a:prstGeom prst="ellipse">
              <a:avLst/>
            </a:prstGeom>
            <a:grpFill/>
            <a:ln w="190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tr-TR" sz="23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4" name="Oval 153"/>
            <p:cNvSpPr/>
            <p:nvPr/>
          </p:nvSpPr>
          <p:spPr>
            <a:xfrm>
              <a:off x="2953805" y="1491630"/>
              <a:ext cx="898115" cy="872480"/>
            </a:xfrm>
            <a:prstGeom prst="ellipse">
              <a:avLst/>
            </a:prstGeom>
            <a:solidFill>
              <a:schemeClr val="accent2"/>
            </a:solidFill>
            <a:ln w="190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tr-TR" sz="23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5" name="Oval 154"/>
            <p:cNvSpPr/>
            <p:nvPr/>
          </p:nvSpPr>
          <p:spPr>
            <a:xfrm>
              <a:off x="3161445" y="2283718"/>
              <a:ext cx="1410555" cy="1368152"/>
            </a:xfrm>
            <a:prstGeom prst="ellipse">
              <a:avLst/>
            </a:prstGeom>
            <a:solidFill>
              <a:schemeClr val="accent3"/>
            </a:solidFill>
            <a:ln w="190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tr-TR" sz="23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6" name="Oval 155"/>
            <p:cNvSpPr/>
            <p:nvPr/>
          </p:nvSpPr>
          <p:spPr>
            <a:xfrm>
              <a:off x="2953805" y="3507854"/>
              <a:ext cx="648072" cy="606944"/>
            </a:xfrm>
            <a:prstGeom prst="ellipse">
              <a:avLst/>
            </a:prstGeom>
            <a:solidFill>
              <a:schemeClr val="accent4"/>
            </a:solidFill>
            <a:ln w="190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tr-TR" sz="23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7" name="Oval 156"/>
            <p:cNvSpPr/>
            <p:nvPr/>
          </p:nvSpPr>
          <p:spPr>
            <a:xfrm>
              <a:off x="4019122" y="1199776"/>
              <a:ext cx="1410555" cy="1368152"/>
            </a:xfrm>
            <a:prstGeom prst="ellipse">
              <a:avLst/>
            </a:prstGeom>
            <a:solidFill>
              <a:schemeClr val="accent5"/>
            </a:solidFill>
            <a:ln w="190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tr-TR" sz="23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8" name="Oval 157"/>
            <p:cNvSpPr/>
            <p:nvPr/>
          </p:nvSpPr>
          <p:spPr>
            <a:xfrm>
              <a:off x="4572001" y="2643758"/>
              <a:ext cx="936104" cy="864096"/>
            </a:xfrm>
            <a:prstGeom prst="ellipse">
              <a:avLst/>
            </a:prstGeom>
            <a:solidFill>
              <a:schemeClr val="accent6"/>
            </a:solidFill>
            <a:ln w="190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tr-TR" sz="23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9" name="Oval 158"/>
            <p:cNvSpPr/>
            <p:nvPr/>
          </p:nvSpPr>
          <p:spPr>
            <a:xfrm>
              <a:off x="5411199" y="1841631"/>
              <a:ext cx="1410555" cy="1368152"/>
            </a:xfrm>
            <a:prstGeom prst="ellipse">
              <a:avLst/>
            </a:prstGeom>
            <a:solidFill>
              <a:schemeClr val="accent1"/>
            </a:solidFill>
            <a:ln w="190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tr-TR" sz="23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0" name="Oval 159"/>
            <p:cNvSpPr/>
            <p:nvPr/>
          </p:nvSpPr>
          <p:spPr>
            <a:xfrm>
              <a:off x="6444208" y="3062355"/>
              <a:ext cx="601954" cy="574409"/>
            </a:xfrm>
            <a:prstGeom prst="ellipse">
              <a:avLst/>
            </a:prstGeom>
            <a:solidFill>
              <a:schemeClr val="accent2"/>
            </a:solidFill>
            <a:ln w="190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tr-TR" sz="23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1" name="Oval 160"/>
            <p:cNvSpPr/>
            <p:nvPr/>
          </p:nvSpPr>
          <p:spPr>
            <a:xfrm>
              <a:off x="6821754" y="2139703"/>
              <a:ext cx="990606" cy="966710"/>
            </a:xfrm>
            <a:prstGeom prst="ellipse">
              <a:avLst/>
            </a:prstGeom>
            <a:solidFill>
              <a:schemeClr val="accent3"/>
            </a:solidFill>
            <a:ln w="190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tr-TR" sz="23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64" name="Grup 163"/>
          <p:cNvGrpSpPr/>
          <p:nvPr/>
        </p:nvGrpSpPr>
        <p:grpSpPr>
          <a:xfrm>
            <a:off x="2498871" y="1988817"/>
            <a:ext cx="8067846" cy="2980473"/>
            <a:chOff x="1584993" y="1707103"/>
            <a:chExt cx="6051215" cy="2235355"/>
          </a:xfrm>
        </p:grpSpPr>
        <p:sp>
          <p:nvSpPr>
            <p:cNvPr id="165" name="Metin kutusu 164"/>
            <p:cNvSpPr txBox="1"/>
            <p:nvPr/>
          </p:nvSpPr>
          <p:spPr>
            <a:xfrm>
              <a:off x="1584993" y="2701212"/>
              <a:ext cx="638671" cy="2492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3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tr-TR" altLang="zh-CN" sz="13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6" name="Metin kutusu 165"/>
            <p:cNvSpPr txBox="1"/>
            <p:nvPr/>
          </p:nvSpPr>
          <p:spPr>
            <a:xfrm>
              <a:off x="3091652" y="1759917"/>
              <a:ext cx="638671" cy="2492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3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tr-TR" altLang="zh-CN" sz="13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7" name="Metin kutusu 166"/>
            <p:cNvSpPr txBox="1"/>
            <p:nvPr/>
          </p:nvSpPr>
          <p:spPr>
            <a:xfrm>
              <a:off x="3553940" y="2816509"/>
              <a:ext cx="638671" cy="2492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3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tr-TR" altLang="zh-CN" sz="13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8" name="Metin kutusu 167"/>
            <p:cNvSpPr txBox="1"/>
            <p:nvPr/>
          </p:nvSpPr>
          <p:spPr>
            <a:xfrm>
              <a:off x="2946992" y="3693159"/>
              <a:ext cx="638671" cy="2492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3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tr-TR" sz="13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9" name="Metin kutusu 168"/>
            <p:cNvSpPr txBox="1"/>
            <p:nvPr/>
          </p:nvSpPr>
          <p:spPr>
            <a:xfrm>
              <a:off x="4390265" y="1707103"/>
              <a:ext cx="638671" cy="2492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3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tr-TR" altLang="zh-CN" sz="13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0" name="Metin kutusu 169"/>
            <p:cNvSpPr txBox="1"/>
            <p:nvPr/>
          </p:nvSpPr>
          <p:spPr>
            <a:xfrm>
              <a:off x="4720979" y="2904035"/>
              <a:ext cx="638671" cy="2492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3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tr-TR" altLang="zh-CN" sz="13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1" name="Metin kutusu 170"/>
            <p:cNvSpPr txBox="1"/>
            <p:nvPr/>
          </p:nvSpPr>
          <p:spPr>
            <a:xfrm>
              <a:off x="5817895" y="2382017"/>
              <a:ext cx="638671" cy="2492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3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tr-TR" altLang="zh-CN" sz="13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2" name="Metin kutusu 171"/>
            <p:cNvSpPr txBox="1"/>
            <p:nvPr/>
          </p:nvSpPr>
          <p:spPr>
            <a:xfrm>
              <a:off x="6997537" y="2495068"/>
              <a:ext cx="638671" cy="2492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3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tr-TR" altLang="zh-CN" sz="13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3" name="Metin kutusu 172"/>
            <p:cNvSpPr txBox="1"/>
            <p:nvPr/>
          </p:nvSpPr>
          <p:spPr>
            <a:xfrm>
              <a:off x="6445895" y="3226709"/>
              <a:ext cx="638671" cy="2492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3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tr-TR" altLang="zh-CN" sz="13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77" name="Dikdörtgen 176"/>
          <p:cNvSpPr/>
          <p:nvPr/>
        </p:nvSpPr>
        <p:spPr>
          <a:xfrm>
            <a:off x="5744201" y="5043671"/>
            <a:ext cx="5057373" cy="1993189"/>
          </a:xfrm>
          <a:prstGeom prst="rect">
            <a:avLst/>
          </a:prstGeom>
        </p:spPr>
        <p:txBody>
          <a:bodyPr wrap="square" lIns="91391" tIns="45696" rIns="91391" bIns="45696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  <a:sym typeface="Arial" panose="020B0604020202020204" pitchFamily="34" charset="0"/>
              </a:rPr>
              <a:t>输入文字，点击添加相关标题文字，修改文字内容，也可以直接复制你的内容到此。文字尽量控制在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  <a:sym typeface="Arial" panose="020B0604020202020204" pitchFamily="34" charset="0"/>
              </a:rPr>
              <a:t>200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  <a:sym typeface="Arial" panose="020B0604020202020204" pitchFamily="34" charset="0"/>
              </a:rPr>
              <a:t>字以内。输入文字，点击添加相关标题文字，修改文字内容，也可以直接复制你的内容到此。文字尽量控制在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  <a:sym typeface="Arial" panose="020B0604020202020204" pitchFamily="34" charset="0"/>
              </a:rPr>
              <a:t>200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  <a:sym typeface="Arial" panose="020B0604020202020204" pitchFamily="34" charset="0"/>
              </a:rPr>
              <a:t>字以内。输入文字，点击添加相关标题文字，修改文字内容，也可以直接复制你的内容到此。文字尽量控制在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  <a:sym typeface="Arial" panose="020B0604020202020204" pitchFamily="34" charset="0"/>
              </a:rPr>
              <a:t>200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  <a:sym typeface="Arial" panose="020B0604020202020204" pitchFamily="34" charset="0"/>
              </a:rPr>
              <a:t>字以内。</a:t>
            </a:r>
            <a:endParaRPr lang="tr-TR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 Semilight" panose="020B0402040204020203" pitchFamily="34" charset="0"/>
              <a:sym typeface="Arial" panose="020B0604020202020204" pitchFamily="34" charset="0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292689" y="41689"/>
            <a:ext cx="3072341" cy="618455"/>
          </a:xfrm>
          <a:prstGeom prst="rect">
            <a:avLst/>
          </a:prstGeom>
          <a:noFill/>
        </p:spPr>
        <p:txBody>
          <a:bodyPr wrap="square" lIns="86694" tIns="43347" rIns="86694" bIns="43347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300" dirty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rPr>
              <a:t>ADD THE TITLE WORDS</a:t>
            </a:r>
            <a:endParaRPr lang="en-GB" altLang="zh-CN" sz="2300" dirty="0">
              <a:solidFill>
                <a:schemeClr val="accent1"/>
              </a:solidFill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2621">
        <p14:pan/>
      </p:transition>
    </mc:Choice>
    <mc:Fallback xmlns="">
      <p:transition spd="slow" advTm="262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4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 1"/>
          <p:cNvSpPr/>
          <p:nvPr/>
        </p:nvSpPr>
        <p:spPr>
          <a:xfrm rot="1891259">
            <a:off x="8398215" y="1715773"/>
            <a:ext cx="2546906" cy="2976816"/>
          </a:xfrm>
          <a:custGeom>
            <a:avLst/>
            <a:gdLst>
              <a:gd name="connsiteX0" fmla="*/ 0 w 2801257"/>
              <a:gd name="connsiteY0" fmla="*/ 0 h 3802743"/>
              <a:gd name="connsiteX1" fmla="*/ 2801257 w 2801257"/>
              <a:gd name="connsiteY1" fmla="*/ 0 h 3802743"/>
              <a:gd name="connsiteX2" fmla="*/ 2801257 w 2801257"/>
              <a:gd name="connsiteY2" fmla="*/ 3802743 h 3802743"/>
              <a:gd name="connsiteX3" fmla="*/ 0 w 2801257"/>
              <a:gd name="connsiteY3" fmla="*/ 3802743 h 3802743"/>
              <a:gd name="connsiteX4" fmla="*/ 0 w 2801257"/>
              <a:gd name="connsiteY4" fmla="*/ 0 h 3802743"/>
              <a:gd name="connsiteX0-1" fmla="*/ 424422 w 2801257"/>
              <a:gd name="connsiteY0-2" fmla="*/ 313631 h 3802743"/>
              <a:gd name="connsiteX1-3" fmla="*/ 2801257 w 2801257"/>
              <a:gd name="connsiteY1-4" fmla="*/ 0 h 3802743"/>
              <a:gd name="connsiteX2-5" fmla="*/ 2801257 w 2801257"/>
              <a:gd name="connsiteY2-6" fmla="*/ 3802743 h 3802743"/>
              <a:gd name="connsiteX3-7" fmla="*/ 0 w 2801257"/>
              <a:gd name="connsiteY3-8" fmla="*/ 3802743 h 3802743"/>
              <a:gd name="connsiteX4-9" fmla="*/ 424422 w 2801257"/>
              <a:gd name="connsiteY4-10" fmla="*/ 313631 h 3802743"/>
              <a:gd name="connsiteX0-11" fmla="*/ 424422 w 3256770"/>
              <a:gd name="connsiteY0-12" fmla="*/ 313631 h 3806294"/>
              <a:gd name="connsiteX1-13" fmla="*/ 2801257 w 3256770"/>
              <a:gd name="connsiteY1-14" fmla="*/ 0 h 3806294"/>
              <a:gd name="connsiteX2-15" fmla="*/ 3256770 w 3256770"/>
              <a:gd name="connsiteY2-16" fmla="*/ 3806294 h 3806294"/>
              <a:gd name="connsiteX3-17" fmla="*/ 0 w 3256770"/>
              <a:gd name="connsiteY3-18" fmla="*/ 3802743 h 3806294"/>
              <a:gd name="connsiteX4-19" fmla="*/ 424422 w 3256770"/>
              <a:gd name="connsiteY4-20" fmla="*/ 313631 h 380629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256770" h="3806294">
                <a:moveTo>
                  <a:pt x="424422" y="313631"/>
                </a:moveTo>
                <a:lnTo>
                  <a:pt x="2801257" y="0"/>
                </a:lnTo>
                <a:lnTo>
                  <a:pt x="3256770" y="3806294"/>
                </a:lnTo>
                <a:lnTo>
                  <a:pt x="0" y="3802743"/>
                </a:lnTo>
                <a:lnTo>
                  <a:pt x="424422" y="313631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86694" tIns="43347" rIns="86694" bIns="43347" rtlCol="0" anchor="ctr"/>
          <a:lstStyle/>
          <a:p>
            <a:pPr algn="ctr" defTabSz="1218565">
              <a:defRPr/>
            </a:pPr>
            <a:endParaRPr lang="zh-CN" altLang="en-US" sz="2400" ker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8277572" y="1553737"/>
            <a:ext cx="2366630" cy="3075371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86694" tIns="43347" rIns="86694" bIns="43347" rtlCol="0" anchor="ctr"/>
          <a:lstStyle/>
          <a:p>
            <a:pPr algn="ctr" defTabSz="1218565">
              <a:defRPr/>
            </a:pPr>
            <a:endParaRPr lang="zh-CN" altLang="en-US" sz="2400" ker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8277203" y="1553738"/>
            <a:ext cx="2373200" cy="2454781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94" tIns="43347" rIns="86694" bIns="43347" rtlCol="0" anchor="ctr"/>
          <a:lstStyle/>
          <a:p>
            <a:pPr algn="ctr"/>
            <a:endParaRPr lang="zh-CN" altLang="en-US"/>
          </a:p>
        </p:txBody>
      </p:sp>
      <p:sp>
        <p:nvSpPr>
          <p:cNvPr id="33" name="矩形 1"/>
          <p:cNvSpPr/>
          <p:nvPr/>
        </p:nvSpPr>
        <p:spPr>
          <a:xfrm rot="765310">
            <a:off x="4577130" y="1355708"/>
            <a:ext cx="2814249" cy="3289286"/>
          </a:xfrm>
          <a:custGeom>
            <a:avLst/>
            <a:gdLst>
              <a:gd name="connsiteX0" fmla="*/ 0 w 2801257"/>
              <a:gd name="connsiteY0" fmla="*/ 0 h 3802743"/>
              <a:gd name="connsiteX1" fmla="*/ 2801257 w 2801257"/>
              <a:gd name="connsiteY1" fmla="*/ 0 h 3802743"/>
              <a:gd name="connsiteX2" fmla="*/ 2801257 w 2801257"/>
              <a:gd name="connsiteY2" fmla="*/ 3802743 h 3802743"/>
              <a:gd name="connsiteX3" fmla="*/ 0 w 2801257"/>
              <a:gd name="connsiteY3" fmla="*/ 3802743 h 3802743"/>
              <a:gd name="connsiteX4" fmla="*/ 0 w 2801257"/>
              <a:gd name="connsiteY4" fmla="*/ 0 h 3802743"/>
              <a:gd name="connsiteX0-1" fmla="*/ 424422 w 2801257"/>
              <a:gd name="connsiteY0-2" fmla="*/ 313631 h 3802743"/>
              <a:gd name="connsiteX1-3" fmla="*/ 2801257 w 2801257"/>
              <a:gd name="connsiteY1-4" fmla="*/ 0 h 3802743"/>
              <a:gd name="connsiteX2-5" fmla="*/ 2801257 w 2801257"/>
              <a:gd name="connsiteY2-6" fmla="*/ 3802743 h 3802743"/>
              <a:gd name="connsiteX3-7" fmla="*/ 0 w 2801257"/>
              <a:gd name="connsiteY3-8" fmla="*/ 3802743 h 3802743"/>
              <a:gd name="connsiteX4-9" fmla="*/ 424422 w 2801257"/>
              <a:gd name="connsiteY4-10" fmla="*/ 313631 h 3802743"/>
              <a:gd name="connsiteX0-11" fmla="*/ 424422 w 3256770"/>
              <a:gd name="connsiteY0-12" fmla="*/ 313631 h 3806294"/>
              <a:gd name="connsiteX1-13" fmla="*/ 2801257 w 3256770"/>
              <a:gd name="connsiteY1-14" fmla="*/ 0 h 3806294"/>
              <a:gd name="connsiteX2-15" fmla="*/ 3256770 w 3256770"/>
              <a:gd name="connsiteY2-16" fmla="*/ 3806294 h 3806294"/>
              <a:gd name="connsiteX3-17" fmla="*/ 0 w 3256770"/>
              <a:gd name="connsiteY3-18" fmla="*/ 3802743 h 3806294"/>
              <a:gd name="connsiteX4-19" fmla="*/ 424422 w 3256770"/>
              <a:gd name="connsiteY4-20" fmla="*/ 313631 h 380629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256770" h="3806294">
                <a:moveTo>
                  <a:pt x="424422" y="313631"/>
                </a:moveTo>
                <a:lnTo>
                  <a:pt x="2801257" y="0"/>
                </a:lnTo>
                <a:lnTo>
                  <a:pt x="3256770" y="3806294"/>
                </a:lnTo>
                <a:lnTo>
                  <a:pt x="0" y="3802743"/>
                </a:lnTo>
                <a:lnTo>
                  <a:pt x="424422" y="313631"/>
                </a:lnTo>
                <a:close/>
              </a:path>
            </a:pathLst>
          </a:cu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86694" tIns="43347" rIns="86694" bIns="43347" rtlCol="0" anchor="ctr"/>
          <a:lstStyle/>
          <a:p>
            <a:pPr algn="ctr" defTabSz="1218565">
              <a:defRPr/>
            </a:pPr>
            <a:endParaRPr lang="zh-CN" altLang="en-US" sz="2400" ker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4837717" y="1537558"/>
            <a:ext cx="2366630" cy="3075371"/>
          </a:xfrm>
          <a:prstGeom prst="rect">
            <a:avLst/>
          </a:prstGeom>
          <a:solidFill>
            <a:schemeClr val="accent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86694" tIns="43347" rIns="86694" bIns="43347" rtlCol="0" anchor="ctr"/>
          <a:lstStyle/>
          <a:p>
            <a:pPr algn="ctr" defTabSz="1218565">
              <a:defRPr/>
            </a:pPr>
            <a:endParaRPr lang="zh-CN" altLang="en-US" sz="2400" ker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828105" y="1523449"/>
            <a:ext cx="2373200" cy="2485070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94" tIns="43347" rIns="86694" bIns="43347" rtlCol="0" anchor="ctr"/>
          <a:lstStyle/>
          <a:p>
            <a:pPr algn="ctr"/>
            <a:endParaRPr lang="zh-CN" altLang="en-US"/>
          </a:p>
        </p:txBody>
      </p:sp>
      <p:sp>
        <p:nvSpPr>
          <p:cNvPr id="31" name="矩形 1"/>
          <p:cNvSpPr/>
          <p:nvPr/>
        </p:nvSpPr>
        <p:spPr>
          <a:xfrm rot="1321971">
            <a:off x="1491956" y="1267066"/>
            <a:ext cx="2546906" cy="2976816"/>
          </a:xfrm>
          <a:custGeom>
            <a:avLst/>
            <a:gdLst>
              <a:gd name="connsiteX0" fmla="*/ 0 w 2801257"/>
              <a:gd name="connsiteY0" fmla="*/ 0 h 3802743"/>
              <a:gd name="connsiteX1" fmla="*/ 2801257 w 2801257"/>
              <a:gd name="connsiteY1" fmla="*/ 0 h 3802743"/>
              <a:gd name="connsiteX2" fmla="*/ 2801257 w 2801257"/>
              <a:gd name="connsiteY2" fmla="*/ 3802743 h 3802743"/>
              <a:gd name="connsiteX3" fmla="*/ 0 w 2801257"/>
              <a:gd name="connsiteY3" fmla="*/ 3802743 h 3802743"/>
              <a:gd name="connsiteX4" fmla="*/ 0 w 2801257"/>
              <a:gd name="connsiteY4" fmla="*/ 0 h 3802743"/>
              <a:gd name="connsiteX0-1" fmla="*/ 424422 w 2801257"/>
              <a:gd name="connsiteY0-2" fmla="*/ 313631 h 3802743"/>
              <a:gd name="connsiteX1-3" fmla="*/ 2801257 w 2801257"/>
              <a:gd name="connsiteY1-4" fmla="*/ 0 h 3802743"/>
              <a:gd name="connsiteX2-5" fmla="*/ 2801257 w 2801257"/>
              <a:gd name="connsiteY2-6" fmla="*/ 3802743 h 3802743"/>
              <a:gd name="connsiteX3-7" fmla="*/ 0 w 2801257"/>
              <a:gd name="connsiteY3-8" fmla="*/ 3802743 h 3802743"/>
              <a:gd name="connsiteX4-9" fmla="*/ 424422 w 2801257"/>
              <a:gd name="connsiteY4-10" fmla="*/ 313631 h 3802743"/>
              <a:gd name="connsiteX0-11" fmla="*/ 424422 w 3256770"/>
              <a:gd name="connsiteY0-12" fmla="*/ 313631 h 3806294"/>
              <a:gd name="connsiteX1-13" fmla="*/ 2801257 w 3256770"/>
              <a:gd name="connsiteY1-14" fmla="*/ 0 h 3806294"/>
              <a:gd name="connsiteX2-15" fmla="*/ 3256770 w 3256770"/>
              <a:gd name="connsiteY2-16" fmla="*/ 3806294 h 3806294"/>
              <a:gd name="connsiteX3-17" fmla="*/ 0 w 3256770"/>
              <a:gd name="connsiteY3-18" fmla="*/ 3802743 h 3806294"/>
              <a:gd name="connsiteX4-19" fmla="*/ 424422 w 3256770"/>
              <a:gd name="connsiteY4-20" fmla="*/ 313631 h 380629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256770" h="3806294">
                <a:moveTo>
                  <a:pt x="424422" y="313631"/>
                </a:moveTo>
                <a:lnTo>
                  <a:pt x="2801257" y="0"/>
                </a:lnTo>
                <a:lnTo>
                  <a:pt x="3256770" y="3806294"/>
                </a:lnTo>
                <a:lnTo>
                  <a:pt x="0" y="3802743"/>
                </a:lnTo>
                <a:lnTo>
                  <a:pt x="424422" y="313631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86694" tIns="43347" rIns="86694" bIns="43347" rtlCol="0" anchor="ctr"/>
          <a:lstStyle/>
          <a:p>
            <a:pPr algn="ctr" defTabSz="1218565">
              <a:defRPr/>
            </a:pPr>
            <a:endParaRPr lang="zh-CN" altLang="en-US" sz="2400" ker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1360159" y="1537558"/>
            <a:ext cx="2366630" cy="3075371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86694" tIns="43347" rIns="86694" bIns="43347" rtlCol="0" anchor="ctr"/>
          <a:lstStyle/>
          <a:p>
            <a:pPr algn="ctr" defTabSz="1218565">
              <a:defRPr/>
            </a:pPr>
            <a:endParaRPr lang="zh-CN" altLang="en-US" sz="2400" ker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2103579" y="4089659"/>
            <a:ext cx="841930" cy="387623"/>
          </a:xfrm>
          <a:prstGeom prst="rect">
            <a:avLst/>
          </a:prstGeom>
        </p:spPr>
        <p:txBody>
          <a:bodyPr wrap="none" lIns="86694" tIns="43347" rIns="86694" bIns="43347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3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输入文字</a:t>
            </a:r>
          </a:p>
        </p:txBody>
      </p:sp>
      <p:grpSp>
        <p:nvGrpSpPr>
          <p:cNvPr id="16" name="组合 19"/>
          <p:cNvGrpSpPr/>
          <p:nvPr/>
        </p:nvGrpSpPr>
        <p:grpSpPr bwMode="auto">
          <a:xfrm>
            <a:off x="1616261" y="4761151"/>
            <a:ext cx="8836379" cy="1510601"/>
            <a:chOff x="1160463" y="2796138"/>
            <a:chExt cx="9421420" cy="1132760"/>
          </a:xfrm>
        </p:grpSpPr>
        <p:sp>
          <p:nvSpPr>
            <p:cNvPr id="17" name="Text Box 11"/>
            <p:cNvSpPr txBox="1">
              <a:spLocks noChangeArrowheads="1"/>
            </p:cNvSpPr>
            <p:nvPr/>
          </p:nvSpPr>
          <p:spPr bwMode="auto">
            <a:xfrm>
              <a:off x="1160463" y="2796138"/>
              <a:ext cx="1833524" cy="374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>
                <a:lnSpc>
                  <a:spcPct val="150000"/>
                </a:lnSpc>
              </a:pPr>
              <a:r>
                <a:rPr lang="zh-CN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输入文字</a:t>
              </a:r>
            </a:p>
          </p:txBody>
        </p:sp>
        <p:sp>
          <p:nvSpPr>
            <p:cNvPr id="18" name="矩形 18"/>
            <p:cNvSpPr>
              <a:spLocks noChangeArrowheads="1"/>
            </p:cNvSpPr>
            <p:nvPr/>
          </p:nvSpPr>
          <p:spPr bwMode="auto">
            <a:xfrm>
              <a:off x="1160463" y="3132696"/>
              <a:ext cx="9421420" cy="796202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391" tIns="45696" rIns="91391" bIns="45696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 Semilight" panose="020B0402040204020203" pitchFamily="34" charset="0"/>
                  <a:sym typeface="Arial" panose="020B0604020202020204" pitchFamily="34" charset="0"/>
                </a:rPr>
                <a:t>输入文字，点击添加相关标题文字，修改文字内容，也可以直接复制你的内容到此。输入文字，点击添加相关标题文字，修改文字内容，也可以直接复制你的内容到此。输入文字，点击添加相关标题文字，修改文字内容，也可以直接复制你的内容到此。</a:t>
              </a:r>
              <a:endPara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1353588" y="1537556"/>
            <a:ext cx="2373200" cy="2485070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94" tIns="43347" rIns="86694" bIns="43347"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5599797" y="4089659"/>
            <a:ext cx="841930" cy="387623"/>
          </a:xfrm>
          <a:prstGeom prst="rect">
            <a:avLst/>
          </a:prstGeom>
        </p:spPr>
        <p:txBody>
          <a:bodyPr wrap="none" lIns="86694" tIns="43347" rIns="86694" bIns="43347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3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输入文字</a:t>
            </a:r>
          </a:p>
        </p:txBody>
      </p:sp>
      <p:sp>
        <p:nvSpPr>
          <p:cNvPr id="24" name="矩形 23"/>
          <p:cNvSpPr/>
          <p:nvPr/>
        </p:nvSpPr>
        <p:spPr>
          <a:xfrm>
            <a:off x="9001778" y="4089659"/>
            <a:ext cx="841930" cy="387623"/>
          </a:xfrm>
          <a:prstGeom prst="rect">
            <a:avLst/>
          </a:prstGeom>
        </p:spPr>
        <p:txBody>
          <a:bodyPr wrap="none" lIns="86694" tIns="43347" rIns="86694" bIns="43347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3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输入文字</a:t>
            </a:r>
          </a:p>
        </p:txBody>
      </p:sp>
      <p:sp>
        <p:nvSpPr>
          <p:cNvPr id="22" name="TextBox 23"/>
          <p:cNvSpPr txBox="1"/>
          <p:nvPr/>
        </p:nvSpPr>
        <p:spPr>
          <a:xfrm>
            <a:off x="292689" y="41689"/>
            <a:ext cx="3072341" cy="618455"/>
          </a:xfrm>
          <a:prstGeom prst="rect">
            <a:avLst/>
          </a:prstGeom>
          <a:noFill/>
        </p:spPr>
        <p:txBody>
          <a:bodyPr wrap="square" lIns="86694" tIns="43347" rIns="86694" bIns="43347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300" dirty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rPr>
              <a:t>ADD THE TITLE WORDS</a:t>
            </a:r>
            <a:endParaRPr lang="en-GB" altLang="zh-CN" sz="2300" dirty="0">
              <a:solidFill>
                <a:schemeClr val="accent1"/>
              </a:solidFill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819">
        <p14:pan/>
      </p:transition>
    </mc:Choice>
    <mc:Fallback xmlns="">
      <p:transition spd="slow" advTm="819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1818085" y="3224166"/>
            <a:ext cx="1776331" cy="1776426"/>
            <a:chOff x="5068163" y="6079077"/>
            <a:chExt cx="5199191" cy="5199189"/>
          </a:xfrm>
        </p:grpSpPr>
        <p:sp>
          <p:nvSpPr>
            <p:cNvPr id="9" name="Freeform 240"/>
            <p:cNvSpPr>
              <a:spLocks noEditPoints="1"/>
            </p:cNvSpPr>
            <p:nvPr/>
          </p:nvSpPr>
          <p:spPr bwMode="auto">
            <a:xfrm>
              <a:off x="5068163" y="6079077"/>
              <a:ext cx="5199191" cy="5199189"/>
            </a:xfrm>
            <a:custGeom>
              <a:avLst/>
              <a:gdLst>
                <a:gd name="T0" fmla="*/ 1840 w 1840"/>
                <a:gd name="T1" fmla="*/ 964 h 1840"/>
                <a:gd name="T2" fmla="*/ 1682 w 1840"/>
                <a:gd name="T3" fmla="*/ 808 h 1840"/>
                <a:gd name="T4" fmla="*/ 1791 w 1840"/>
                <a:gd name="T5" fmla="*/ 614 h 1840"/>
                <a:gd name="T6" fmla="*/ 1578 w 1840"/>
                <a:gd name="T7" fmla="*/ 521 h 1840"/>
                <a:gd name="T8" fmla="*/ 1602 w 1840"/>
                <a:gd name="T9" fmla="*/ 301 h 1840"/>
                <a:gd name="T10" fmla="*/ 1379 w 1840"/>
                <a:gd name="T11" fmla="*/ 303 h 1840"/>
                <a:gd name="T12" fmla="*/ 1318 w 1840"/>
                <a:gd name="T13" fmla="*/ 90 h 1840"/>
                <a:gd name="T14" fmla="*/ 1103 w 1840"/>
                <a:gd name="T15" fmla="*/ 173 h 1840"/>
                <a:gd name="T16" fmla="*/ 964 w 1840"/>
                <a:gd name="T17" fmla="*/ 0 h 1840"/>
                <a:gd name="T18" fmla="*/ 808 w 1840"/>
                <a:gd name="T19" fmla="*/ 159 h 1840"/>
                <a:gd name="T20" fmla="*/ 613 w 1840"/>
                <a:gd name="T21" fmla="*/ 49 h 1840"/>
                <a:gd name="T22" fmla="*/ 521 w 1840"/>
                <a:gd name="T23" fmla="*/ 262 h 1840"/>
                <a:gd name="T24" fmla="*/ 301 w 1840"/>
                <a:gd name="T25" fmla="*/ 239 h 1840"/>
                <a:gd name="T26" fmla="*/ 303 w 1840"/>
                <a:gd name="T27" fmla="*/ 461 h 1840"/>
                <a:gd name="T28" fmla="*/ 89 w 1840"/>
                <a:gd name="T29" fmla="*/ 522 h 1840"/>
                <a:gd name="T30" fmla="*/ 173 w 1840"/>
                <a:gd name="T31" fmla="*/ 737 h 1840"/>
                <a:gd name="T32" fmla="*/ 0 w 1840"/>
                <a:gd name="T33" fmla="*/ 877 h 1840"/>
                <a:gd name="T34" fmla="*/ 159 w 1840"/>
                <a:gd name="T35" fmla="*/ 1032 h 1840"/>
                <a:gd name="T36" fmla="*/ 49 w 1840"/>
                <a:gd name="T37" fmla="*/ 1227 h 1840"/>
                <a:gd name="T38" fmla="*/ 262 w 1840"/>
                <a:gd name="T39" fmla="*/ 1320 h 1840"/>
                <a:gd name="T40" fmla="*/ 239 w 1840"/>
                <a:gd name="T41" fmla="*/ 1540 h 1840"/>
                <a:gd name="T42" fmla="*/ 461 w 1840"/>
                <a:gd name="T43" fmla="*/ 1538 h 1840"/>
                <a:gd name="T44" fmla="*/ 522 w 1840"/>
                <a:gd name="T45" fmla="*/ 1751 h 1840"/>
                <a:gd name="T46" fmla="*/ 737 w 1840"/>
                <a:gd name="T47" fmla="*/ 1668 h 1840"/>
                <a:gd name="T48" fmla="*/ 876 w 1840"/>
                <a:gd name="T49" fmla="*/ 1840 h 1840"/>
                <a:gd name="T50" fmla="*/ 1032 w 1840"/>
                <a:gd name="T51" fmla="*/ 1682 h 1840"/>
                <a:gd name="T52" fmla="*/ 1227 w 1840"/>
                <a:gd name="T53" fmla="*/ 1791 h 1840"/>
                <a:gd name="T54" fmla="*/ 1319 w 1840"/>
                <a:gd name="T55" fmla="*/ 1579 h 1840"/>
                <a:gd name="T56" fmla="*/ 1540 w 1840"/>
                <a:gd name="T57" fmla="*/ 1602 h 1840"/>
                <a:gd name="T58" fmla="*/ 1538 w 1840"/>
                <a:gd name="T59" fmla="*/ 1380 h 1840"/>
                <a:gd name="T60" fmla="*/ 1751 w 1840"/>
                <a:gd name="T61" fmla="*/ 1318 h 1840"/>
                <a:gd name="T62" fmla="*/ 1668 w 1840"/>
                <a:gd name="T63" fmla="*/ 1104 h 1840"/>
                <a:gd name="T64" fmla="*/ 1081 w 1840"/>
                <a:gd name="T65" fmla="*/ 1490 h 1840"/>
                <a:gd name="T66" fmla="*/ 759 w 1840"/>
                <a:gd name="T67" fmla="*/ 351 h 1840"/>
                <a:gd name="T68" fmla="*/ 1081 w 1840"/>
                <a:gd name="T69" fmla="*/ 1490 h 1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840" h="1840">
                  <a:moveTo>
                    <a:pt x="1827" y="1080"/>
                  </a:moveTo>
                  <a:cubicBezTo>
                    <a:pt x="1840" y="964"/>
                    <a:pt x="1840" y="964"/>
                    <a:pt x="1840" y="964"/>
                  </a:cubicBezTo>
                  <a:cubicBezTo>
                    <a:pt x="1690" y="906"/>
                    <a:pt x="1690" y="906"/>
                    <a:pt x="1690" y="906"/>
                  </a:cubicBezTo>
                  <a:cubicBezTo>
                    <a:pt x="1689" y="874"/>
                    <a:pt x="1687" y="841"/>
                    <a:pt x="1682" y="808"/>
                  </a:cubicBezTo>
                  <a:cubicBezTo>
                    <a:pt x="1823" y="726"/>
                    <a:pt x="1823" y="726"/>
                    <a:pt x="1823" y="726"/>
                  </a:cubicBezTo>
                  <a:cubicBezTo>
                    <a:pt x="1791" y="614"/>
                    <a:pt x="1791" y="614"/>
                    <a:pt x="1791" y="614"/>
                  </a:cubicBezTo>
                  <a:cubicBezTo>
                    <a:pt x="1628" y="618"/>
                    <a:pt x="1628" y="618"/>
                    <a:pt x="1628" y="618"/>
                  </a:cubicBezTo>
                  <a:cubicBezTo>
                    <a:pt x="1614" y="584"/>
                    <a:pt x="1597" y="552"/>
                    <a:pt x="1578" y="521"/>
                  </a:cubicBezTo>
                  <a:cubicBezTo>
                    <a:pt x="1675" y="392"/>
                    <a:pt x="1675" y="392"/>
                    <a:pt x="1675" y="392"/>
                  </a:cubicBezTo>
                  <a:cubicBezTo>
                    <a:pt x="1602" y="301"/>
                    <a:pt x="1602" y="301"/>
                    <a:pt x="1602" y="301"/>
                  </a:cubicBezTo>
                  <a:cubicBezTo>
                    <a:pt x="1455" y="366"/>
                    <a:pt x="1455" y="366"/>
                    <a:pt x="1455" y="366"/>
                  </a:cubicBezTo>
                  <a:cubicBezTo>
                    <a:pt x="1431" y="344"/>
                    <a:pt x="1406" y="322"/>
                    <a:pt x="1379" y="303"/>
                  </a:cubicBezTo>
                  <a:cubicBezTo>
                    <a:pt x="1420" y="147"/>
                    <a:pt x="1420" y="147"/>
                    <a:pt x="1420" y="147"/>
                  </a:cubicBezTo>
                  <a:cubicBezTo>
                    <a:pt x="1318" y="90"/>
                    <a:pt x="1318" y="90"/>
                    <a:pt x="1318" y="90"/>
                  </a:cubicBezTo>
                  <a:cubicBezTo>
                    <a:pt x="1206" y="206"/>
                    <a:pt x="1206" y="206"/>
                    <a:pt x="1206" y="206"/>
                  </a:cubicBezTo>
                  <a:cubicBezTo>
                    <a:pt x="1173" y="193"/>
                    <a:pt x="1139" y="181"/>
                    <a:pt x="1103" y="173"/>
                  </a:cubicBezTo>
                  <a:cubicBezTo>
                    <a:pt x="1080" y="13"/>
                    <a:pt x="1080" y="13"/>
                    <a:pt x="1080" y="13"/>
                  </a:cubicBezTo>
                  <a:cubicBezTo>
                    <a:pt x="964" y="0"/>
                    <a:pt x="964" y="0"/>
                    <a:pt x="964" y="0"/>
                  </a:cubicBezTo>
                  <a:cubicBezTo>
                    <a:pt x="906" y="151"/>
                    <a:pt x="906" y="151"/>
                    <a:pt x="906" y="151"/>
                  </a:cubicBezTo>
                  <a:cubicBezTo>
                    <a:pt x="874" y="151"/>
                    <a:pt x="841" y="154"/>
                    <a:pt x="808" y="159"/>
                  </a:cubicBezTo>
                  <a:cubicBezTo>
                    <a:pt x="726" y="17"/>
                    <a:pt x="726" y="17"/>
                    <a:pt x="726" y="17"/>
                  </a:cubicBezTo>
                  <a:cubicBezTo>
                    <a:pt x="613" y="49"/>
                    <a:pt x="613" y="49"/>
                    <a:pt x="613" y="49"/>
                  </a:cubicBezTo>
                  <a:cubicBezTo>
                    <a:pt x="617" y="213"/>
                    <a:pt x="617" y="213"/>
                    <a:pt x="617" y="213"/>
                  </a:cubicBezTo>
                  <a:cubicBezTo>
                    <a:pt x="584" y="227"/>
                    <a:pt x="552" y="244"/>
                    <a:pt x="521" y="262"/>
                  </a:cubicBezTo>
                  <a:cubicBezTo>
                    <a:pt x="392" y="166"/>
                    <a:pt x="392" y="166"/>
                    <a:pt x="392" y="166"/>
                  </a:cubicBezTo>
                  <a:cubicBezTo>
                    <a:pt x="301" y="239"/>
                    <a:pt x="301" y="239"/>
                    <a:pt x="301" y="239"/>
                  </a:cubicBezTo>
                  <a:cubicBezTo>
                    <a:pt x="366" y="386"/>
                    <a:pt x="366" y="386"/>
                    <a:pt x="366" y="386"/>
                  </a:cubicBezTo>
                  <a:cubicBezTo>
                    <a:pt x="343" y="410"/>
                    <a:pt x="322" y="435"/>
                    <a:pt x="303" y="461"/>
                  </a:cubicBezTo>
                  <a:cubicBezTo>
                    <a:pt x="147" y="420"/>
                    <a:pt x="147" y="420"/>
                    <a:pt x="147" y="420"/>
                  </a:cubicBezTo>
                  <a:cubicBezTo>
                    <a:pt x="89" y="522"/>
                    <a:pt x="89" y="522"/>
                    <a:pt x="89" y="522"/>
                  </a:cubicBezTo>
                  <a:cubicBezTo>
                    <a:pt x="206" y="634"/>
                    <a:pt x="206" y="634"/>
                    <a:pt x="206" y="634"/>
                  </a:cubicBezTo>
                  <a:cubicBezTo>
                    <a:pt x="192" y="668"/>
                    <a:pt x="181" y="702"/>
                    <a:pt x="173" y="737"/>
                  </a:cubicBezTo>
                  <a:cubicBezTo>
                    <a:pt x="13" y="760"/>
                    <a:pt x="13" y="760"/>
                    <a:pt x="13" y="760"/>
                  </a:cubicBezTo>
                  <a:cubicBezTo>
                    <a:pt x="0" y="877"/>
                    <a:pt x="0" y="877"/>
                    <a:pt x="0" y="877"/>
                  </a:cubicBezTo>
                  <a:cubicBezTo>
                    <a:pt x="151" y="934"/>
                    <a:pt x="151" y="934"/>
                    <a:pt x="151" y="934"/>
                  </a:cubicBezTo>
                  <a:cubicBezTo>
                    <a:pt x="151" y="967"/>
                    <a:pt x="154" y="1000"/>
                    <a:pt x="159" y="1032"/>
                  </a:cubicBezTo>
                  <a:cubicBezTo>
                    <a:pt x="17" y="1115"/>
                    <a:pt x="17" y="1115"/>
                    <a:pt x="17" y="1115"/>
                  </a:cubicBezTo>
                  <a:cubicBezTo>
                    <a:pt x="49" y="1227"/>
                    <a:pt x="49" y="1227"/>
                    <a:pt x="49" y="1227"/>
                  </a:cubicBezTo>
                  <a:cubicBezTo>
                    <a:pt x="212" y="1223"/>
                    <a:pt x="212" y="1223"/>
                    <a:pt x="212" y="1223"/>
                  </a:cubicBezTo>
                  <a:cubicBezTo>
                    <a:pt x="227" y="1257"/>
                    <a:pt x="243" y="1289"/>
                    <a:pt x="262" y="1320"/>
                  </a:cubicBezTo>
                  <a:cubicBezTo>
                    <a:pt x="166" y="1449"/>
                    <a:pt x="166" y="1449"/>
                    <a:pt x="166" y="1449"/>
                  </a:cubicBezTo>
                  <a:cubicBezTo>
                    <a:pt x="239" y="1540"/>
                    <a:pt x="239" y="1540"/>
                    <a:pt x="239" y="1540"/>
                  </a:cubicBezTo>
                  <a:cubicBezTo>
                    <a:pt x="386" y="1474"/>
                    <a:pt x="386" y="1474"/>
                    <a:pt x="386" y="1474"/>
                  </a:cubicBezTo>
                  <a:cubicBezTo>
                    <a:pt x="410" y="1497"/>
                    <a:pt x="435" y="1518"/>
                    <a:pt x="461" y="1538"/>
                  </a:cubicBezTo>
                  <a:cubicBezTo>
                    <a:pt x="420" y="1694"/>
                    <a:pt x="420" y="1694"/>
                    <a:pt x="420" y="1694"/>
                  </a:cubicBezTo>
                  <a:cubicBezTo>
                    <a:pt x="522" y="1751"/>
                    <a:pt x="522" y="1751"/>
                    <a:pt x="522" y="1751"/>
                  </a:cubicBezTo>
                  <a:cubicBezTo>
                    <a:pt x="634" y="1635"/>
                    <a:pt x="634" y="1635"/>
                    <a:pt x="634" y="1635"/>
                  </a:cubicBezTo>
                  <a:cubicBezTo>
                    <a:pt x="667" y="1648"/>
                    <a:pt x="702" y="1659"/>
                    <a:pt x="737" y="1668"/>
                  </a:cubicBezTo>
                  <a:cubicBezTo>
                    <a:pt x="760" y="1827"/>
                    <a:pt x="760" y="1827"/>
                    <a:pt x="760" y="1827"/>
                  </a:cubicBezTo>
                  <a:cubicBezTo>
                    <a:pt x="876" y="1840"/>
                    <a:pt x="876" y="1840"/>
                    <a:pt x="876" y="1840"/>
                  </a:cubicBezTo>
                  <a:cubicBezTo>
                    <a:pt x="934" y="1690"/>
                    <a:pt x="934" y="1690"/>
                    <a:pt x="934" y="1690"/>
                  </a:cubicBezTo>
                  <a:cubicBezTo>
                    <a:pt x="967" y="1689"/>
                    <a:pt x="1000" y="1687"/>
                    <a:pt x="1032" y="1682"/>
                  </a:cubicBezTo>
                  <a:cubicBezTo>
                    <a:pt x="1114" y="1823"/>
                    <a:pt x="1114" y="1823"/>
                    <a:pt x="1114" y="1823"/>
                  </a:cubicBezTo>
                  <a:cubicBezTo>
                    <a:pt x="1227" y="1791"/>
                    <a:pt x="1227" y="1791"/>
                    <a:pt x="1227" y="1791"/>
                  </a:cubicBezTo>
                  <a:cubicBezTo>
                    <a:pt x="1223" y="1628"/>
                    <a:pt x="1223" y="1628"/>
                    <a:pt x="1223" y="1628"/>
                  </a:cubicBezTo>
                  <a:cubicBezTo>
                    <a:pt x="1256" y="1614"/>
                    <a:pt x="1289" y="1597"/>
                    <a:pt x="1319" y="1579"/>
                  </a:cubicBezTo>
                  <a:cubicBezTo>
                    <a:pt x="1448" y="1675"/>
                    <a:pt x="1448" y="1675"/>
                    <a:pt x="1448" y="1675"/>
                  </a:cubicBezTo>
                  <a:cubicBezTo>
                    <a:pt x="1540" y="1602"/>
                    <a:pt x="1540" y="1602"/>
                    <a:pt x="1540" y="1602"/>
                  </a:cubicBezTo>
                  <a:cubicBezTo>
                    <a:pt x="1474" y="1455"/>
                    <a:pt x="1474" y="1455"/>
                    <a:pt x="1474" y="1455"/>
                  </a:cubicBezTo>
                  <a:cubicBezTo>
                    <a:pt x="1497" y="1431"/>
                    <a:pt x="1518" y="1406"/>
                    <a:pt x="1538" y="1380"/>
                  </a:cubicBezTo>
                  <a:cubicBezTo>
                    <a:pt x="1694" y="1420"/>
                    <a:pt x="1694" y="1420"/>
                    <a:pt x="1694" y="1420"/>
                  </a:cubicBezTo>
                  <a:cubicBezTo>
                    <a:pt x="1751" y="1318"/>
                    <a:pt x="1751" y="1318"/>
                    <a:pt x="1751" y="1318"/>
                  </a:cubicBezTo>
                  <a:cubicBezTo>
                    <a:pt x="1635" y="1207"/>
                    <a:pt x="1635" y="1207"/>
                    <a:pt x="1635" y="1207"/>
                  </a:cubicBezTo>
                  <a:cubicBezTo>
                    <a:pt x="1648" y="1173"/>
                    <a:pt x="1659" y="1139"/>
                    <a:pt x="1668" y="1104"/>
                  </a:cubicBezTo>
                  <a:lnTo>
                    <a:pt x="1827" y="1080"/>
                  </a:lnTo>
                  <a:close/>
                  <a:moveTo>
                    <a:pt x="1081" y="1490"/>
                  </a:moveTo>
                  <a:cubicBezTo>
                    <a:pt x="766" y="1579"/>
                    <a:pt x="439" y="1396"/>
                    <a:pt x="350" y="1081"/>
                  </a:cubicBezTo>
                  <a:cubicBezTo>
                    <a:pt x="262" y="767"/>
                    <a:pt x="445" y="439"/>
                    <a:pt x="759" y="351"/>
                  </a:cubicBezTo>
                  <a:cubicBezTo>
                    <a:pt x="1074" y="262"/>
                    <a:pt x="1401" y="445"/>
                    <a:pt x="1490" y="760"/>
                  </a:cubicBezTo>
                  <a:cubicBezTo>
                    <a:pt x="1579" y="1074"/>
                    <a:pt x="1396" y="1401"/>
                    <a:pt x="1081" y="149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27119" tIns="0" rIns="27119" bIns="0" numCol="1" anchor="t" anchorCtr="0" compatLnSpc="1"/>
            <a:lstStyle/>
            <a:p>
              <a:pPr>
                <a:lnSpc>
                  <a:spcPct val="120000"/>
                </a:lnSpc>
              </a:pPr>
              <a:endParaRPr lang="id-ID" sz="11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Freeform 247"/>
            <p:cNvSpPr>
              <a:spLocks noEditPoints="1"/>
            </p:cNvSpPr>
            <p:nvPr/>
          </p:nvSpPr>
          <p:spPr bwMode="auto">
            <a:xfrm>
              <a:off x="6521688" y="7537269"/>
              <a:ext cx="2292142" cy="2286366"/>
            </a:xfrm>
            <a:custGeom>
              <a:avLst/>
              <a:gdLst>
                <a:gd name="T0" fmla="*/ 250 w 500"/>
                <a:gd name="T1" fmla="*/ 499 h 499"/>
                <a:gd name="T2" fmla="*/ 0 w 500"/>
                <a:gd name="T3" fmla="*/ 249 h 499"/>
                <a:gd name="T4" fmla="*/ 250 w 500"/>
                <a:gd name="T5" fmla="*/ 0 h 499"/>
                <a:gd name="T6" fmla="*/ 500 w 500"/>
                <a:gd name="T7" fmla="*/ 249 h 499"/>
                <a:gd name="T8" fmla="*/ 250 w 500"/>
                <a:gd name="T9" fmla="*/ 499 h 499"/>
                <a:gd name="T10" fmla="*/ 250 w 500"/>
                <a:gd name="T11" fmla="*/ 140 h 499"/>
                <a:gd name="T12" fmla="*/ 140 w 500"/>
                <a:gd name="T13" fmla="*/ 249 h 499"/>
                <a:gd name="T14" fmla="*/ 250 w 500"/>
                <a:gd name="T15" fmla="*/ 359 h 499"/>
                <a:gd name="T16" fmla="*/ 360 w 500"/>
                <a:gd name="T17" fmla="*/ 249 h 499"/>
                <a:gd name="T18" fmla="*/ 250 w 500"/>
                <a:gd name="T19" fmla="*/ 14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0" h="499">
                  <a:moveTo>
                    <a:pt x="250" y="499"/>
                  </a:moveTo>
                  <a:cubicBezTo>
                    <a:pt x="112" y="499"/>
                    <a:pt x="0" y="387"/>
                    <a:pt x="0" y="249"/>
                  </a:cubicBezTo>
                  <a:cubicBezTo>
                    <a:pt x="0" y="112"/>
                    <a:pt x="112" y="0"/>
                    <a:pt x="250" y="0"/>
                  </a:cubicBezTo>
                  <a:cubicBezTo>
                    <a:pt x="388" y="0"/>
                    <a:pt x="500" y="112"/>
                    <a:pt x="500" y="249"/>
                  </a:cubicBezTo>
                  <a:cubicBezTo>
                    <a:pt x="500" y="387"/>
                    <a:pt x="388" y="499"/>
                    <a:pt x="250" y="499"/>
                  </a:cubicBezTo>
                  <a:close/>
                  <a:moveTo>
                    <a:pt x="250" y="140"/>
                  </a:moveTo>
                  <a:cubicBezTo>
                    <a:pt x="190" y="140"/>
                    <a:pt x="140" y="189"/>
                    <a:pt x="140" y="249"/>
                  </a:cubicBezTo>
                  <a:cubicBezTo>
                    <a:pt x="140" y="310"/>
                    <a:pt x="190" y="359"/>
                    <a:pt x="250" y="359"/>
                  </a:cubicBezTo>
                  <a:cubicBezTo>
                    <a:pt x="311" y="359"/>
                    <a:pt x="360" y="310"/>
                    <a:pt x="360" y="249"/>
                  </a:cubicBezTo>
                  <a:cubicBezTo>
                    <a:pt x="360" y="189"/>
                    <a:pt x="311" y="140"/>
                    <a:pt x="250" y="14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27119" tIns="0" rIns="27119" bIns="0" numCol="1" anchor="t" anchorCtr="0" compatLnSpc="1"/>
            <a:lstStyle/>
            <a:p>
              <a:pPr>
                <a:lnSpc>
                  <a:spcPct val="120000"/>
                </a:lnSpc>
              </a:pPr>
              <a:endParaRPr lang="id-ID" sz="11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497043" y="2616345"/>
            <a:ext cx="2042597" cy="2042709"/>
            <a:chOff x="10036426" y="5299731"/>
            <a:chExt cx="5978535" cy="5978535"/>
          </a:xfrm>
        </p:grpSpPr>
        <p:sp>
          <p:nvSpPr>
            <p:cNvPr id="8" name="Freeform 239"/>
            <p:cNvSpPr>
              <a:spLocks noEditPoints="1"/>
            </p:cNvSpPr>
            <p:nvPr/>
          </p:nvSpPr>
          <p:spPr bwMode="auto">
            <a:xfrm>
              <a:off x="10036426" y="5299731"/>
              <a:ext cx="5978535" cy="5978535"/>
            </a:xfrm>
            <a:custGeom>
              <a:avLst/>
              <a:gdLst>
                <a:gd name="T0" fmla="*/ 2116 w 2116"/>
                <a:gd name="T1" fmla="*/ 1052 h 2116"/>
                <a:gd name="T2" fmla="*/ 1925 w 2116"/>
                <a:gd name="T3" fmla="*/ 883 h 2116"/>
                <a:gd name="T4" fmla="*/ 2038 w 2116"/>
                <a:gd name="T5" fmla="*/ 652 h 2116"/>
                <a:gd name="T6" fmla="*/ 1795 w 2116"/>
                <a:gd name="T7" fmla="*/ 570 h 2116"/>
                <a:gd name="T8" fmla="*/ 1802 w 2116"/>
                <a:gd name="T9" fmla="*/ 305 h 2116"/>
                <a:gd name="T10" fmla="*/ 1548 w 2116"/>
                <a:gd name="T11" fmla="*/ 321 h 2116"/>
                <a:gd name="T12" fmla="*/ 1464 w 2116"/>
                <a:gd name="T13" fmla="*/ 80 h 2116"/>
                <a:gd name="T14" fmla="*/ 1234 w 2116"/>
                <a:gd name="T15" fmla="*/ 191 h 2116"/>
                <a:gd name="T16" fmla="*/ 1052 w 2116"/>
                <a:gd name="T17" fmla="*/ 0 h 2116"/>
                <a:gd name="T18" fmla="*/ 884 w 2116"/>
                <a:gd name="T19" fmla="*/ 191 h 2116"/>
                <a:gd name="T20" fmla="*/ 653 w 2116"/>
                <a:gd name="T21" fmla="*/ 78 h 2116"/>
                <a:gd name="T22" fmla="*/ 570 w 2116"/>
                <a:gd name="T23" fmla="*/ 321 h 2116"/>
                <a:gd name="T24" fmla="*/ 305 w 2116"/>
                <a:gd name="T25" fmla="*/ 314 h 2116"/>
                <a:gd name="T26" fmla="*/ 322 w 2116"/>
                <a:gd name="T27" fmla="*/ 568 h 2116"/>
                <a:gd name="T28" fmla="*/ 81 w 2116"/>
                <a:gd name="T29" fmla="*/ 652 h 2116"/>
                <a:gd name="T30" fmla="*/ 192 w 2116"/>
                <a:gd name="T31" fmla="*/ 882 h 2116"/>
                <a:gd name="T32" fmla="*/ 0 w 2116"/>
                <a:gd name="T33" fmla="*/ 1064 h 2116"/>
                <a:gd name="T34" fmla="*/ 191 w 2116"/>
                <a:gd name="T35" fmla="*/ 1233 h 2116"/>
                <a:gd name="T36" fmla="*/ 78 w 2116"/>
                <a:gd name="T37" fmla="*/ 1463 h 2116"/>
                <a:gd name="T38" fmla="*/ 321 w 2116"/>
                <a:gd name="T39" fmla="*/ 1546 h 2116"/>
                <a:gd name="T40" fmla="*/ 314 w 2116"/>
                <a:gd name="T41" fmla="*/ 1811 h 2116"/>
                <a:gd name="T42" fmla="*/ 569 w 2116"/>
                <a:gd name="T43" fmla="*/ 1794 h 2116"/>
                <a:gd name="T44" fmla="*/ 653 w 2116"/>
                <a:gd name="T45" fmla="*/ 2035 h 2116"/>
                <a:gd name="T46" fmla="*/ 882 w 2116"/>
                <a:gd name="T47" fmla="*/ 1925 h 2116"/>
                <a:gd name="T48" fmla="*/ 1064 w 2116"/>
                <a:gd name="T49" fmla="*/ 2116 h 2116"/>
                <a:gd name="T50" fmla="*/ 1233 w 2116"/>
                <a:gd name="T51" fmla="*/ 1925 h 2116"/>
                <a:gd name="T52" fmla="*/ 1464 w 2116"/>
                <a:gd name="T53" fmla="*/ 2038 h 2116"/>
                <a:gd name="T54" fmla="*/ 1546 w 2116"/>
                <a:gd name="T55" fmla="*/ 1795 h 2116"/>
                <a:gd name="T56" fmla="*/ 1811 w 2116"/>
                <a:gd name="T57" fmla="*/ 1802 h 2116"/>
                <a:gd name="T58" fmla="*/ 1795 w 2116"/>
                <a:gd name="T59" fmla="*/ 1547 h 2116"/>
                <a:gd name="T60" fmla="*/ 2036 w 2116"/>
                <a:gd name="T61" fmla="*/ 1463 h 2116"/>
                <a:gd name="T62" fmla="*/ 1925 w 2116"/>
                <a:gd name="T63" fmla="*/ 1234 h 2116"/>
                <a:gd name="T64" fmla="*/ 1358 w 2116"/>
                <a:gd name="T65" fmla="*/ 1669 h 2116"/>
                <a:gd name="T66" fmla="*/ 759 w 2116"/>
                <a:gd name="T67" fmla="*/ 447 h 2116"/>
                <a:gd name="T68" fmla="*/ 1358 w 2116"/>
                <a:gd name="T69" fmla="*/ 1669 h 2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16" h="2116">
                  <a:moveTo>
                    <a:pt x="1941" y="1111"/>
                  </a:moveTo>
                  <a:cubicBezTo>
                    <a:pt x="2116" y="1052"/>
                    <a:pt x="2116" y="1052"/>
                    <a:pt x="2116" y="1052"/>
                  </a:cubicBezTo>
                  <a:cubicBezTo>
                    <a:pt x="2107" y="917"/>
                    <a:pt x="2107" y="917"/>
                    <a:pt x="2107" y="917"/>
                  </a:cubicBezTo>
                  <a:cubicBezTo>
                    <a:pt x="1925" y="883"/>
                    <a:pt x="1925" y="883"/>
                    <a:pt x="1925" y="883"/>
                  </a:cubicBezTo>
                  <a:cubicBezTo>
                    <a:pt x="1918" y="847"/>
                    <a:pt x="1908" y="810"/>
                    <a:pt x="1896" y="774"/>
                  </a:cubicBezTo>
                  <a:cubicBezTo>
                    <a:pt x="2038" y="652"/>
                    <a:pt x="2038" y="652"/>
                    <a:pt x="2038" y="652"/>
                  </a:cubicBezTo>
                  <a:cubicBezTo>
                    <a:pt x="1979" y="532"/>
                    <a:pt x="1979" y="532"/>
                    <a:pt x="1979" y="532"/>
                  </a:cubicBezTo>
                  <a:cubicBezTo>
                    <a:pt x="1795" y="570"/>
                    <a:pt x="1795" y="570"/>
                    <a:pt x="1795" y="570"/>
                  </a:cubicBezTo>
                  <a:cubicBezTo>
                    <a:pt x="1772" y="535"/>
                    <a:pt x="1747" y="502"/>
                    <a:pt x="1720" y="471"/>
                  </a:cubicBezTo>
                  <a:cubicBezTo>
                    <a:pt x="1802" y="305"/>
                    <a:pt x="1802" y="305"/>
                    <a:pt x="1802" y="305"/>
                  </a:cubicBezTo>
                  <a:cubicBezTo>
                    <a:pt x="1700" y="217"/>
                    <a:pt x="1700" y="217"/>
                    <a:pt x="1700" y="217"/>
                  </a:cubicBezTo>
                  <a:cubicBezTo>
                    <a:pt x="1548" y="321"/>
                    <a:pt x="1548" y="321"/>
                    <a:pt x="1548" y="321"/>
                  </a:cubicBezTo>
                  <a:cubicBezTo>
                    <a:pt x="1516" y="301"/>
                    <a:pt x="1483" y="282"/>
                    <a:pt x="1450" y="265"/>
                  </a:cubicBezTo>
                  <a:cubicBezTo>
                    <a:pt x="1464" y="80"/>
                    <a:pt x="1464" y="80"/>
                    <a:pt x="1464" y="80"/>
                  </a:cubicBezTo>
                  <a:cubicBezTo>
                    <a:pt x="1336" y="37"/>
                    <a:pt x="1336" y="37"/>
                    <a:pt x="1336" y="37"/>
                  </a:cubicBezTo>
                  <a:cubicBezTo>
                    <a:pt x="1234" y="191"/>
                    <a:pt x="1234" y="191"/>
                    <a:pt x="1234" y="191"/>
                  </a:cubicBezTo>
                  <a:cubicBezTo>
                    <a:pt x="1194" y="183"/>
                    <a:pt x="1152" y="178"/>
                    <a:pt x="1111" y="175"/>
                  </a:cubicBezTo>
                  <a:cubicBezTo>
                    <a:pt x="1052" y="0"/>
                    <a:pt x="1052" y="0"/>
                    <a:pt x="1052" y="0"/>
                  </a:cubicBezTo>
                  <a:cubicBezTo>
                    <a:pt x="918" y="9"/>
                    <a:pt x="918" y="9"/>
                    <a:pt x="918" y="9"/>
                  </a:cubicBezTo>
                  <a:cubicBezTo>
                    <a:pt x="884" y="191"/>
                    <a:pt x="884" y="191"/>
                    <a:pt x="884" y="191"/>
                  </a:cubicBezTo>
                  <a:cubicBezTo>
                    <a:pt x="847" y="198"/>
                    <a:pt x="810" y="208"/>
                    <a:pt x="774" y="220"/>
                  </a:cubicBezTo>
                  <a:cubicBezTo>
                    <a:pt x="653" y="78"/>
                    <a:pt x="653" y="78"/>
                    <a:pt x="653" y="78"/>
                  </a:cubicBezTo>
                  <a:cubicBezTo>
                    <a:pt x="532" y="137"/>
                    <a:pt x="532" y="137"/>
                    <a:pt x="532" y="137"/>
                  </a:cubicBezTo>
                  <a:cubicBezTo>
                    <a:pt x="570" y="321"/>
                    <a:pt x="570" y="321"/>
                    <a:pt x="570" y="321"/>
                  </a:cubicBezTo>
                  <a:cubicBezTo>
                    <a:pt x="535" y="344"/>
                    <a:pt x="502" y="369"/>
                    <a:pt x="471" y="396"/>
                  </a:cubicBezTo>
                  <a:cubicBezTo>
                    <a:pt x="305" y="314"/>
                    <a:pt x="305" y="314"/>
                    <a:pt x="305" y="314"/>
                  </a:cubicBezTo>
                  <a:cubicBezTo>
                    <a:pt x="217" y="416"/>
                    <a:pt x="217" y="416"/>
                    <a:pt x="217" y="416"/>
                  </a:cubicBezTo>
                  <a:cubicBezTo>
                    <a:pt x="322" y="568"/>
                    <a:pt x="322" y="568"/>
                    <a:pt x="322" y="568"/>
                  </a:cubicBezTo>
                  <a:cubicBezTo>
                    <a:pt x="301" y="600"/>
                    <a:pt x="282" y="633"/>
                    <a:pt x="265" y="666"/>
                  </a:cubicBezTo>
                  <a:cubicBezTo>
                    <a:pt x="81" y="652"/>
                    <a:pt x="81" y="652"/>
                    <a:pt x="81" y="652"/>
                  </a:cubicBezTo>
                  <a:cubicBezTo>
                    <a:pt x="37" y="780"/>
                    <a:pt x="37" y="780"/>
                    <a:pt x="37" y="780"/>
                  </a:cubicBezTo>
                  <a:cubicBezTo>
                    <a:pt x="192" y="882"/>
                    <a:pt x="192" y="882"/>
                    <a:pt x="192" y="882"/>
                  </a:cubicBezTo>
                  <a:cubicBezTo>
                    <a:pt x="183" y="923"/>
                    <a:pt x="178" y="964"/>
                    <a:pt x="175" y="1005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9" y="1198"/>
                    <a:pt x="9" y="1198"/>
                    <a:pt x="9" y="1198"/>
                  </a:cubicBezTo>
                  <a:cubicBezTo>
                    <a:pt x="191" y="1233"/>
                    <a:pt x="191" y="1233"/>
                    <a:pt x="191" y="1233"/>
                  </a:cubicBezTo>
                  <a:cubicBezTo>
                    <a:pt x="199" y="1269"/>
                    <a:pt x="208" y="1306"/>
                    <a:pt x="221" y="1342"/>
                  </a:cubicBezTo>
                  <a:cubicBezTo>
                    <a:pt x="78" y="1463"/>
                    <a:pt x="78" y="1463"/>
                    <a:pt x="78" y="1463"/>
                  </a:cubicBezTo>
                  <a:cubicBezTo>
                    <a:pt x="138" y="1584"/>
                    <a:pt x="138" y="1584"/>
                    <a:pt x="138" y="1584"/>
                  </a:cubicBezTo>
                  <a:cubicBezTo>
                    <a:pt x="321" y="1546"/>
                    <a:pt x="321" y="1546"/>
                    <a:pt x="321" y="1546"/>
                  </a:cubicBezTo>
                  <a:cubicBezTo>
                    <a:pt x="344" y="1581"/>
                    <a:pt x="369" y="1614"/>
                    <a:pt x="397" y="1645"/>
                  </a:cubicBezTo>
                  <a:cubicBezTo>
                    <a:pt x="314" y="1811"/>
                    <a:pt x="314" y="1811"/>
                    <a:pt x="314" y="1811"/>
                  </a:cubicBezTo>
                  <a:cubicBezTo>
                    <a:pt x="416" y="1899"/>
                    <a:pt x="416" y="1899"/>
                    <a:pt x="416" y="1899"/>
                  </a:cubicBezTo>
                  <a:cubicBezTo>
                    <a:pt x="569" y="1794"/>
                    <a:pt x="569" y="1794"/>
                    <a:pt x="569" y="1794"/>
                  </a:cubicBezTo>
                  <a:cubicBezTo>
                    <a:pt x="600" y="1815"/>
                    <a:pt x="633" y="1834"/>
                    <a:pt x="667" y="1851"/>
                  </a:cubicBezTo>
                  <a:cubicBezTo>
                    <a:pt x="653" y="2035"/>
                    <a:pt x="653" y="2035"/>
                    <a:pt x="653" y="2035"/>
                  </a:cubicBezTo>
                  <a:cubicBezTo>
                    <a:pt x="780" y="2079"/>
                    <a:pt x="780" y="2079"/>
                    <a:pt x="780" y="2079"/>
                  </a:cubicBezTo>
                  <a:cubicBezTo>
                    <a:pt x="882" y="1925"/>
                    <a:pt x="882" y="1925"/>
                    <a:pt x="882" y="1925"/>
                  </a:cubicBezTo>
                  <a:cubicBezTo>
                    <a:pt x="923" y="1933"/>
                    <a:pt x="964" y="1938"/>
                    <a:pt x="1005" y="1941"/>
                  </a:cubicBezTo>
                  <a:cubicBezTo>
                    <a:pt x="1064" y="2116"/>
                    <a:pt x="1064" y="2116"/>
                    <a:pt x="1064" y="2116"/>
                  </a:cubicBezTo>
                  <a:cubicBezTo>
                    <a:pt x="1199" y="2107"/>
                    <a:pt x="1199" y="2107"/>
                    <a:pt x="1199" y="2107"/>
                  </a:cubicBezTo>
                  <a:cubicBezTo>
                    <a:pt x="1233" y="1925"/>
                    <a:pt x="1233" y="1925"/>
                    <a:pt x="1233" y="1925"/>
                  </a:cubicBezTo>
                  <a:cubicBezTo>
                    <a:pt x="1269" y="1918"/>
                    <a:pt x="1306" y="1908"/>
                    <a:pt x="1342" y="1896"/>
                  </a:cubicBezTo>
                  <a:cubicBezTo>
                    <a:pt x="1464" y="2038"/>
                    <a:pt x="1464" y="2038"/>
                    <a:pt x="1464" y="2038"/>
                  </a:cubicBezTo>
                  <a:cubicBezTo>
                    <a:pt x="1584" y="1979"/>
                    <a:pt x="1584" y="1979"/>
                    <a:pt x="1584" y="1979"/>
                  </a:cubicBezTo>
                  <a:cubicBezTo>
                    <a:pt x="1546" y="1795"/>
                    <a:pt x="1546" y="1795"/>
                    <a:pt x="1546" y="1795"/>
                  </a:cubicBezTo>
                  <a:cubicBezTo>
                    <a:pt x="1581" y="1772"/>
                    <a:pt x="1614" y="1747"/>
                    <a:pt x="1645" y="1719"/>
                  </a:cubicBezTo>
                  <a:cubicBezTo>
                    <a:pt x="1811" y="1802"/>
                    <a:pt x="1811" y="1802"/>
                    <a:pt x="1811" y="1802"/>
                  </a:cubicBezTo>
                  <a:cubicBezTo>
                    <a:pt x="1899" y="1700"/>
                    <a:pt x="1899" y="1700"/>
                    <a:pt x="1899" y="1700"/>
                  </a:cubicBezTo>
                  <a:cubicBezTo>
                    <a:pt x="1795" y="1547"/>
                    <a:pt x="1795" y="1547"/>
                    <a:pt x="1795" y="1547"/>
                  </a:cubicBezTo>
                  <a:cubicBezTo>
                    <a:pt x="1816" y="1516"/>
                    <a:pt x="1834" y="1483"/>
                    <a:pt x="1851" y="1450"/>
                  </a:cubicBezTo>
                  <a:cubicBezTo>
                    <a:pt x="2036" y="1463"/>
                    <a:pt x="2036" y="1463"/>
                    <a:pt x="2036" y="1463"/>
                  </a:cubicBezTo>
                  <a:cubicBezTo>
                    <a:pt x="2079" y="1336"/>
                    <a:pt x="2079" y="1336"/>
                    <a:pt x="2079" y="1336"/>
                  </a:cubicBezTo>
                  <a:cubicBezTo>
                    <a:pt x="1925" y="1234"/>
                    <a:pt x="1925" y="1234"/>
                    <a:pt x="1925" y="1234"/>
                  </a:cubicBezTo>
                  <a:cubicBezTo>
                    <a:pt x="1933" y="1193"/>
                    <a:pt x="1938" y="1152"/>
                    <a:pt x="1941" y="1111"/>
                  </a:cubicBezTo>
                  <a:close/>
                  <a:moveTo>
                    <a:pt x="1358" y="1669"/>
                  </a:moveTo>
                  <a:cubicBezTo>
                    <a:pt x="1020" y="1834"/>
                    <a:pt x="613" y="1695"/>
                    <a:pt x="447" y="1357"/>
                  </a:cubicBezTo>
                  <a:cubicBezTo>
                    <a:pt x="282" y="1020"/>
                    <a:pt x="421" y="613"/>
                    <a:pt x="759" y="447"/>
                  </a:cubicBezTo>
                  <a:cubicBezTo>
                    <a:pt x="1096" y="282"/>
                    <a:pt x="1504" y="421"/>
                    <a:pt x="1669" y="759"/>
                  </a:cubicBezTo>
                  <a:cubicBezTo>
                    <a:pt x="1834" y="1096"/>
                    <a:pt x="1695" y="1503"/>
                    <a:pt x="1358" y="16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27119" tIns="0" rIns="27119" bIns="0" numCol="1" anchor="t" anchorCtr="0" compatLnSpc="1"/>
            <a:lstStyle/>
            <a:p>
              <a:pPr>
                <a:lnSpc>
                  <a:spcPct val="120000"/>
                </a:lnSpc>
              </a:pPr>
              <a:endParaRPr lang="id-ID" sz="11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Freeform 248"/>
            <p:cNvSpPr>
              <a:spLocks noEditPoints="1"/>
            </p:cNvSpPr>
            <p:nvPr/>
          </p:nvSpPr>
          <p:spPr bwMode="auto">
            <a:xfrm>
              <a:off x="11896328" y="7080775"/>
              <a:ext cx="2382846" cy="2393316"/>
            </a:xfrm>
            <a:custGeom>
              <a:avLst/>
              <a:gdLst>
                <a:gd name="T0" fmla="*/ 287 w 574"/>
                <a:gd name="T1" fmla="*/ 575 h 575"/>
                <a:gd name="T2" fmla="*/ 0 w 574"/>
                <a:gd name="T3" fmla="*/ 287 h 575"/>
                <a:gd name="T4" fmla="*/ 287 w 574"/>
                <a:gd name="T5" fmla="*/ 0 h 575"/>
                <a:gd name="T6" fmla="*/ 574 w 574"/>
                <a:gd name="T7" fmla="*/ 287 h 575"/>
                <a:gd name="T8" fmla="*/ 287 w 574"/>
                <a:gd name="T9" fmla="*/ 575 h 575"/>
                <a:gd name="T10" fmla="*/ 287 w 574"/>
                <a:gd name="T11" fmla="*/ 160 h 575"/>
                <a:gd name="T12" fmla="*/ 160 w 574"/>
                <a:gd name="T13" fmla="*/ 287 h 575"/>
                <a:gd name="T14" fmla="*/ 287 w 574"/>
                <a:gd name="T15" fmla="*/ 415 h 575"/>
                <a:gd name="T16" fmla="*/ 414 w 574"/>
                <a:gd name="T17" fmla="*/ 287 h 575"/>
                <a:gd name="T18" fmla="*/ 287 w 574"/>
                <a:gd name="T19" fmla="*/ 16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4" h="575">
                  <a:moveTo>
                    <a:pt x="287" y="575"/>
                  </a:moveTo>
                  <a:cubicBezTo>
                    <a:pt x="129" y="575"/>
                    <a:pt x="0" y="446"/>
                    <a:pt x="0" y="287"/>
                  </a:cubicBezTo>
                  <a:cubicBezTo>
                    <a:pt x="0" y="129"/>
                    <a:pt x="129" y="0"/>
                    <a:pt x="287" y="0"/>
                  </a:cubicBezTo>
                  <a:cubicBezTo>
                    <a:pt x="446" y="0"/>
                    <a:pt x="574" y="129"/>
                    <a:pt x="574" y="287"/>
                  </a:cubicBezTo>
                  <a:cubicBezTo>
                    <a:pt x="574" y="446"/>
                    <a:pt x="446" y="575"/>
                    <a:pt x="287" y="575"/>
                  </a:cubicBezTo>
                  <a:close/>
                  <a:moveTo>
                    <a:pt x="287" y="160"/>
                  </a:moveTo>
                  <a:cubicBezTo>
                    <a:pt x="217" y="160"/>
                    <a:pt x="160" y="217"/>
                    <a:pt x="160" y="287"/>
                  </a:cubicBezTo>
                  <a:cubicBezTo>
                    <a:pt x="160" y="358"/>
                    <a:pt x="217" y="415"/>
                    <a:pt x="287" y="415"/>
                  </a:cubicBezTo>
                  <a:cubicBezTo>
                    <a:pt x="357" y="415"/>
                    <a:pt x="414" y="358"/>
                    <a:pt x="414" y="287"/>
                  </a:cubicBezTo>
                  <a:cubicBezTo>
                    <a:pt x="414" y="217"/>
                    <a:pt x="357" y="160"/>
                    <a:pt x="287" y="1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27119" tIns="0" rIns="27119" bIns="0" numCol="1" anchor="t" anchorCtr="0" compatLnSpc="1"/>
            <a:lstStyle/>
            <a:p>
              <a:pPr>
                <a:lnSpc>
                  <a:spcPct val="120000"/>
                </a:lnSpc>
              </a:pPr>
              <a:endParaRPr lang="id-ID" sz="11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005769" y="2375823"/>
            <a:ext cx="1288781" cy="1288852"/>
            <a:chOff x="1784916" y="4981028"/>
            <a:chExt cx="3772171" cy="3772171"/>
          </a:xfrm>
        </p:grpSpPr>
        <p:sp>
          <p:nvSpPr>
            <p:cNvPr id="10" name="Freeform 241"/>
            <p:cNvSpPr>
              <a:spLocks noEditPoints="1"/>
            </p:cNvSpPr>
            <p:nvPr/>
          </p:nvSpPr>
          <p:spPr bwMode="auto">
            <a:xfrm>
              <a:off x="1784916" y="4981028"/>
              <a:ext cx="3772171" cy="3772171"/>
            </a:xfrm>
            <a:custGeom>
              <a:avLst/>
              <a:gdLst>
                <a:gd name="T0" fmla="*/ 1335 w 1335"/>
                <a:gd name="T1" fmla="*/ 699 h 1335"/>
                <a:gd name="T2" fmla="*/ 1220 w 1335"/>
                <a:gd name="T3" fmla="*/ 586 h 1335"/>
                <a:gd name="T4" fmla="*/ 1300 w 1335"/>
                <a:gd name="T5" fmla="*/ 445 h 1335"/>
                <a:gd name="T6" fmla="*/ 1145 w 1335"/>
                <a:gd name="T7" fmla="*/ 378 h 1335"/>
                <a:gd name="T8" fmla="*/ 1162 w 1335"/>
                <a:gd name="T9" fmla="*/ 218 h 1335"/>
                <a:gd name="T10" fmla="*/ 1001 w 1335"/>
                <a:gd name="T11" fmla="*/ 219 h 1335"/>
                <a:gd name="T12" fmla="*/ 956 w 1335"/>
                <a:gd name="T13" fmla="*/ 65 h 1335"/>
                <a:gd name="T14" fmla="*/ 801 w 1335"/>
                <a:gd name="T15" fmla="*/ 125 h 1335"/>
                <a:gd name="T16" fmla="*/ 699 w 1335"/>
                <a:gd name="T17" fmla="*/ 0 h 1335"/>
                <a:gd name="T18" fmla="*/ 586 w 1335"/>
                <a:gd name="T19" fmla="*/ 115 h 1335"/>
                <a:gd name="T20" fmla="*/ 445 w 1335"/>
                <a:gd name="T21" fmla="*/ 35 h 1335"/>
                <a:gd name="T22" fmla="*/ 378 w 1335"/>
                <a:gd name="T23" fmla="*/ 190 h 1335"/>
                <a:gd name="T24" fmla="*/ 218 w 1335"/>
                <a:gd name="T25" fmla="*/ 173 h 1335"/>
                <a:gd name="T26" fmla="*/ 220 w 1335"/>
                <a:gd name="T27" fmla="*/ 334 h 1335"/>
                <a:gd name="T28" fmla="*/ 65 w 1335"/>
                <a:gd name="T29" fmla="*/ 379 h 1335"/>
                <a:gd name="T30" fmla="*/ 125 w 1335"/>
                <a:gd name="T31" fmla="*/ 535 h 1335"/>
                <a:gd name="T32" fmla="*/ 0 w 1335"/>
                <a:gd name="T33" fmla="*/ 636 h 1335"/>
                <a:gd name="T34" fmla="*/ 115 w 1335"/>
                <a:gd name="T35" fmla="*/ 749 h 1335"/>
                <a:gd name="T36" fmla="*/ 35 w 1335"/>
                <a:gd name="T37" fmla="*/ 890 h 1335"/>
                <a:gd name="T38" fmla="*/ 190 w 1335"/>
                <a:gd name="T39" fmla="*/ 957 h 1335"/>
                <a:gd name="T40" fmla="*/ 173 w 1335"/>
                <a:gd name="T41" fmla="*/ 1117 h 1335"/>
                <a:gd name="T42" fmla="*/ 334 w 1335"/>
                <a:gd name="T43" fmla="*/ 1116 h 1335"/>
                <a:gd name="T44" fmla="*/ 379 w 1335"/>
                <a:gd name="T45" fmla="*/ 1270 h 1335"/>
                <a:gd name="T46" fmla="*/ 535 w 1335"/>
                <a:gd name="T47" fmla="*/ 1210 h 1335"/>
                <a:gd name="T48" fmla="*/ 636 w 1335"/>
                <a:gd name="T49" fmla="*/ 1335 h 1335"/>
                <a:gd name="T50" fmla="*/ 749 w 1335"/>
                <a:gd name="T51" fmla="*/ 1220 h 1335"/>
                <a:gd name="T52" fmla="*/ 890 w 1335"/>
                <a:gd name="T53" fmla="*/ 1299 h 1335"/>
                <a:gd name="T54" fmla="*/ 957 w 1335"/>
                <a:gd name="T55" fmla="*/ 1145 h 1335"/>
                <a:gd name="T56" fmla="*/ 1117 w 1335"/>
                <a:gd name="T57" fmla="*/ 1162 h 1335"/>
                <a:gd name="T58" fmla="*/ 1116 w 1335"/>
                <a:gd name="T59" fmla="*/ 1001 h 1335"/>
                <a:gd name="T60" fmla="*/ 1271 w 1335"/>
                <a:gd name="T61" fmla="*/ 956 h 1335"/>
                <a:gd name="T62" fmla="*/ 1210 w 1335"/>
                <a:gd name="T63" fmla="*/ 801 h 1335"/>
                <a:gd name="T64" fmla="*/ 776 w 1335"/>
                <a:gd name="T65" fmla="*/ 1050 h 1335"/>
                <a:gd name="T66" fmla="*/ 560 w 1335"/>
                <a:gd name="T67" fmla="*/ 286 h 1335"/>
                <a:gd name="T68" fmla="*/ 776 w 1335"/>
                <a:gd name="T69" fmla="*/ 1050 h 1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35" h="1335">
                  <a:moveTo>
                    <a:pt x="1326" y="784"/>
                  </a:moveTo>
                  <a:cubicBezTo>
                    <a:pt x="1335" y="699"/>
                    <a:pt x="1335" y="699"/>
                    <a:pt x="1335" y="699"/>
                  </a:cubicBezTo>
                  <a:cubicBezTo>
                    <a:pt x="1226" y="658"/>
                    <a:pt x="1226" y="658"/>
                    <a:pt x="1226" y="658"/>
                  </a:cubicBezTo>
                  <a:cubicBezTo>
                    <a:pt x="1226" y="634"/>
                    <a:pt x="1224" y="610"/>
                    <a:pt x="1220" y="586"/>
                  </a:cubicBezTo>
                  <a:cubicBezTo>
                    <a:pt x="1323" y="527"/>
                    <a:pt x="1323" y="527"/>
                    <a:pt x="1323" y="527"/>
                  </a:cubicBezTo>
                  <a:cubicBezTo>
                    <a:pt x="1300" y="445"/>
                    <a:pt x="1300" y="445"/>
                    <a:pt x="1300" y="445"/>
                  </a:cubicBezTo>
                  <a:cubicBezTo>
                    <a:pt x="1181" y="448"/>
                    <a:pt x="1181" y="448"/>
                    <a:pt x="1181" y="448"/>
                  </a:cubicBezTo>
                  <a:cubicBezTo>
                    <a:pt x="1171" y="424"/>
                    <a:pt x="1159" y="400"/>
                    <a:pt x="1145" y="378"/>
                  </a:cubicBezTo>
                  <a:cubicBezTo>
                    <a:pt x="1215" y="284"/>
                    <a:pt x="1215" y="284"/>
                    <a:pt x="1215" y="284"/>
                  </a:cubicBezTo>
                  <a:cubicBezTo>
                    <a:pt x="1162" y="218"/>
                    <a:pt x="1162" y="218"/>
                    <a:pt x="1162" y="218"/>
                  </a:cubicBezTo>
                  <a:cubicBezTo>
                    <a:pt x="1055" y="266"/>
                    <a:pt x="1055" y="266"/>
                    <a:pt x="1055" y="266"/>
                  </a:cubicBezTo>
                  <a:cubicBezTo>
                    <a:pt x="1038" y="249"/>
                    <a:pt x="1020" y="234"/>
                    <a:pt x="1001" y="219"/>
                  </a:cubicBezTo>
                  <a:cubicBezTo>
                    <a:pt x="1031" y="106"/>
                    <a:pt x="1031" y="106"/>
                    <a:pt x="1031" y="106"/>
                  </a:cubicBezTo>
                  <a:cubicBezTo>
                    <a:pt x="956" y="65"/>
                    <a:pt x="956" y="65"/>
                    <a:pt x="956" y="65"/>
                  </a:cubicBezTo>
                  <a:cubicBezTo>
                    <a:pt x="875" y="149"/>
                    <a:pt x="875" y="149"/>
                    <a:pt x="875" y="149"/>
                  </a:cubicBezTo>
                  <a:cubicBezTo>
                    <a:pt x="851" y="139"/>
                    <a:pt x="826" y="131"/>
                    <a:pt x="801" y="125"/>
                  </a:cubicBezTo>
                  <a:cubicBezTo>
                    <a:pt x="784" y="9"/>
                    <a:pt x="784" y="9"/>
                    <a:pt x="784" y="9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658" y="109"/>
                    <a:pt x="658" y="109"/>
                    <a:pt x="658" y="109"/>
                  </a:cubicBezTo>
                  <a:cubicBezTo>
                    <a:pt x="634" y="109"/>
                    <a:pt x="610" y="111"/>
                    <a:pt x="586" y="115"/>
                  </a:cubicBezTo>
                  <a:cubicBezTo>
                    <a:pt x="527" y="12"/>
                    <a:pt x="527" y="12"/>
                    <a:pt x="527" y="12"/>
                  </a:cubicBezTo>
                  <a:cubicBezTo>
                    <a:pt x="445" y="35"/>
                    <a:pt x="445" y="35"/>
                    <a:pt x="445" y="35"/>
                  </a:cubicBezTo>
                  <a:cubicBezTo>
                    <a:pt x="448" y="154"/>
                    <a:pt x="448" y="154"/>
                    <a:pt x="448" y="154"/>
                  </a:cubicBezTo>
                  <a:cubicBezTo>
                    <a:pt x="424" y="164"/>
                    <a:pt x="400" y="176"/>
                    <a:pt x="378" y="190"/>
                  </a:cubicBezTo>
                  <a:cubicBezTo>
                    <a:pt x="284" y="120"/>
                    <a:pt x="284" y="120"/>
                    <a:pt x="284" y="120"/>
                  </a:cubicBezTo>
                  <a:cubicBezTo>
                    <a:pt x="218" y="173"/>
                    <a:pt x="218" y="173"/>
                    <a:pt x="218" y="173"/>
                  </a:cubicBezTo>
                  <a:cubicBezTo>
                    <a:pt x="266" y="280"/>
                    <a:pt x="266" y="280"/>
                    <a:pt x="266" y="280"/>
                  </a:cubicBezTo>
                  <a:cubicBezTo>
                    <a:pt x="249" y="297"/>
                    <a:pt x="234" y="315"/>
                    <a:pt x="220" y="334"/>
                  </a:cubicBezTo>
                  <a:cubicBezTo>
                    <a:pt x="106" y="305"/>
                    <a:pt x="106" y="305"/>
                    <a:pt x="106" y="305"/>
                  </a:cubicBezTo>
                  <a:cubicBezTo>
                    <a:pt x="65" y="379"/>
                    <a:pt x="65" y="379"/>
                    <a:pt x="65" y="379"/>
                  </a:cubicBezTo>
                  <a:cubicBezTo>
                    <a:pt x="149" y="460"/>
                    <a:pt x="149" y="460"/>
                    <a:pt x="149" y="460"/>
                  </a:cubicBezTo>
                  <a:cubicBezTo>
                    <a:pt x="139" y="484"/>
                    <a:pt x="131" y="509"/>
                    <a:pt x="125" y="535"/>
                  </a:cubicBezTo>
                  <a:cubicBezTo>
                    <a:pt x="9" y="551"/>
                    <a:pt x="9" y="551"/>
                    <a:pt x="9" y="551"/>
                  </a:cubicBezTo>
                  <a:cubicBezTo>
                    <a:pt x="0" y="636"/>
                    <a:pt x="0" y="636"/>
                    <a:pt x="0" y="636"/>
                  </a:cubicBezTo>
                  <a:cubicBezTo>
                    <a:pt x="109" y="678"/>
                    <a:pt x="109" y="678"/>
                    <a:pt x="109" y="678"/>
                  </a:cubicBezTo>
                  <a:cubicBezTo>
                    <a:pt x="110" y="701"/>
                    <a:pt x="111" y="725"/>
                    <a:pt x="115" y="749"/>
                  </a:cubicBezTo>
                  <a:cubicBezTo>
                    <a:pt x="12" y="809"/>
                    <a:pt x="12" y="809"/>
                    <a:pt x="12" y="809"/>
                  </a:cubicBezTo>
                  <a:cubicBezTo>
                    <a:pt x="35" y="890"/>
                    <a:pt x="35" y="890"/>
                    <a:pt x="35" y="890"/>
                  </a:cubicBezTo>
                  <a:cubicBezTo>
                    <a:pt x="154" y="887"/>
                    <a:pt x="154" y="887"/>
                    <a:pt x="154" y="887"/>
                  </a:cubicBezTo>
                  <a:cubicBezTo>
                    <a:pt x="164" y="912"/>
                    <a:pt x="177" y="935"/>
                    <a:pt x="190" y="957"/>
                  </a:cubicBezTo>
                  <a:cubicBezTo>
                    <a:pt x="120" y="1051"/>
                    <a:pt x="120" y="1051"/>
                    <a:pt x="120" y="1051"/>
                  </a:cubicBezTo>
                  <a:cubicBezTo>
                    <a:pt x="173" y="1117"/>
                    <a:pt x="173" y="1117"/>
                    <a:pt x="173" y="1117"/>
                  </a:cubicBezTo>
                  <a:cubicBezTo>
                    <a:pt x="280" y="1070"/>
                    <a:pt x="280" y="1070"/>
                    <a:pt x="280" y="1070"/>
                  </a:cubicBezTo>
                  <a:cubicBezTo>
                    <a:pt x="297" y="1086"/>
                    <a:pt x="315" y="1102"/>
                    <a:pt x="334" y="1116"/>
                  </a:cubicBezTo>
                  <a:cubicBezTo>
                    <a:pt x="305" y="1229"/>
                    <a:pt x="305" y="1229"/>
                    <a:pt x="305" y="1229"/>
                  </a:cubicBezTo>
                  <a:cubicBezTo>
                    <a:pt x="379" y="1270"/>
                    <a:pt x="379" y="1270"/>
                    <a:pt x="379" y="1270"/>
                  </a:cubicBezTo>
                  <a:cubicBezTo>
                    <a:pt x="460" y="1186"/>
                    <a:pt x="460" y="1186"/>
                    <a:pt x="460" y="1186"/>
                  </a:cubicBezTo>
                  <a:cubicBezTo>
                    <a:pt x="484" y="1196"/>
                    <a:pt x="509" y="1204"/>
                    <a:pt x="535" y="1210"/>
                  </a:cubicBezTo>
                  <a:cubicBezTo>
                    <a:pt x="551" y="1326"/>
                    <a:pt x="551" y="1326"/>
                    <a:pt x="551" y="1326"/>
                  </a:cubicBezTo>
                  <a:cubicBezTo>
                    <a:pt x="636" y="1335"/>
                    <a:pt x="636" y="1335"/>
                    <a:pt x="636" y="1335"/>
                  </a:cubicBezTo>
                  <a:cubicBezTo>
                    <a:pt x="678" y="1226"/>
                    <a:pt x="678" y="1226"/>
                    <a:pt x="678" y="1226"/>
                  </a:cubicBezTo>
                  <a:cubicBezTo>
                    <a:pt x="701" y="1226"/>
                    <a:pt x="725" y="1224"/>
                    <a:pt x="749" y="1220"/>
                  </a:cubicBezTo>
                  <a:cubicBezTo>
                    <a:pt x="808" y="1323"/>
                    <a:pt x="808" y="1323"/>
                    <a:pt x="808" y="1323"/>
                  </a:cubicBezTo>
                  <a:cubicBezTo>
                    <a:pt x="890" y="1299"/>
                    <a:pt x="890" y="1299"/>
                    <a:pt x="890" y="1299"/>
                  </a:cubicBezTo>
                  <a:cubicBezTo>
                    <a:pt x="887" y="1181"/>
                    <a:pt x="887" y="1181"/>
                    <a:pt x="887" y="1181"/>
                  </a:cubicBezTo>
                  <a:cubicBezTo>
                    <a:pt x="912" y="1171"/>
                    <a:pt x="935" y="1159"/>
                    <a:pt x="957" y="1145"/>
                  </a:cubicBezTo>
                  <a:cubicBezTo>
                    <a:pt x="1051" y="1215"/>
                    <a:pt x="1051" y="1215"/>
                    <a:pt x="1051" y="1215"/>
                  </a:cubicBezTo>
                  <a:cubicBezTo>
                    <a:pt x="1117" y="1162"/>
                    <a:pt x="1117" y="1162"/>
                    <a:pt x="1117" y="1162"/>
                  </a:cubicBezTo>
                  <a:cubicBezTo>
                    <a:pt x="1070" y="1055"/>
                    <a:pt x="1070" y="1055"/>
                    <a:pt x="1070" y="1055"/>
                  </a:cubicBezTo>
                  <a:cubicBezTo>
                    <a:pt x="1086" y="1038"/>
                    <a:pt x="1102" y="1020"/>
                    <a:pt x="1116" y="1001"/>
                  </a:cubicBezTo>
                  <a:cubicBezTo>
                    <a:pt x="1229" y="1031"/>
                    <a:pt x="1229" y="1031"/>
                    <a:pt x="1229" y="1031"/>
                  </a:cubicBezTo>
                  <a:cubicBezTo>
                    <a:pt x="1271" y="956"/>
                    <a:pt x="1271" y="956"/>
                    <a:pt x="1271" y="956"/>
                  </a:cubicBezTo>
                  <a:cubicBezTo>
                    <a:pt x="1186" y="875"/>
                    <a:pt x="1186" y="875"/>
                    <a:pt x="1186" y="875"/>
                  </a:cubicBezTo>
                  <a:cubicBezTo>
                    <a:pt x="1196" y="851"/>
                    <a:pt x="1204" y="826"/>
                    <a:pt x="1210" y="801"/>
                  </a:cubicBezTo>
                  <a:lnTo>
                    <a:pt x="1326" y="784"/>
                  </a:lnTo>
                  <a:close/>
                  <a:moveTo>
                    <a:pt x="776" y="1050"/>
                  </a:moveTo>
                  <a:cubicBezTo>
                    <a:pt x="565" y="1109"/>
                    <a:pt x="345" y="986"/>
                    <a:pt x="286" y="775"/>
                  </a:cubicBezTo>
                  <a:cubicBezTo>
                    <a:pt x="226" y="564"/>
                    <a:pt x="349" y="345"/>
                    <a:pt x="560" y="286"/>
                  </a:cubicBezTo>
                  <a:cubicBezTo>
                    <a:pt x="771" y="226"/>
                    <a:pt x="990" y="349"/>
                    <a:pt x="1050" y="560"/>
                  </a:cubicBezTo>
                  <a:cubicBezTo>
                    <a:pt x="1109" y="771"/>
                    <a:pt x="987" y="990"/>
                    <a:pt x="776" y="105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27119" tIns="0" rIns="27119" bIns="0" numCol="1" anchor="t" anchorCtr="0" compatLnSpc="1"/>
            <a:lstStyle/>
            <a:p>
              <a:pPr>
                <a:lnSpc>
                  <a:spcPct val="120000"/>
                </a:lnSpc>
              </a:pPr>
              <a:endParaRPr lang="id-ID" sz="11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Freeform 249"/>
            <p:cNvSpPr>
              <a:spLocks noEditPoints="1"/>
            </p:cNvSpPr>
            <p:nvPr/>
          </p:nvSpPr>
          <p:spPr bwMode="auto">
            <a:xfrm>
              <a:off x="2879410" y="6079077"/>
              <a:ext cx="1590304" cy="1590304"/>
            </a:xfrm>
            <a:custGeom>
              <a:avLst/>
              <a:gdLst>
                <a:gd name="T0" fmla="*/ 181 w 363"/>
                <a:gd name="T1" fmla="*/ 363 h 363"/>
                <a:gd name="T2" fmla="*/ 0 w 363"/>
                <a:gd name="T3" fmla="*/ 181 h 363"/>
                <a:gd name="T4" fmla="*/ 181 w 363"/>
                <a:gd name="T5" fmla="*/ 0 h 363"/>
                <a:gd name="T6" fmla="*/ 363 w 363"/>
                <a:gd name="T7" fmla="*/ 181 h 363"/>
                <a:gd name="T8" fmla="*/ 181 w 363"/>
                <a:gd name="T9" fmla="*/ 363 h 363"/>
                <a:gd name="T10" fmla="*/ 181 w 363"/>
                <a:gd name="T11" fmla="*/ 120 h 363"/>
                <a:gd name="T12" fmla="*/ 120 w 363"/>
                <a:gd name="T13" fmla="*/ 181 h 363"/>
                <a:gd name="T14" fmla="*/ 181 w 363"/>
                <a:gd name="T15" fmla="*/ 243 h 363"/>
                <a:gd name="T16" fmla="*/ 243 w 363"/>
                <a:gd name="T17" fmla="*/ 181 h 363"/>
                <a:gd name="T18" fmla="*/ 181 w 363"/>
                <a:gd name="T19" fmla="*/ 120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3" h="363">
                  <a:moveTo>
                    <a:pt x="181" y="363"/>
                  </a:moveTo>
                  <a:cubicBezTo>
                    <a:pt x="81" y="363"/>
                    <a:pt x="0" y="282"/>
                    <a:pt x="0" y="181"/>
                  </a:cubicBezTo>
                  <a:cubicBezTo>
                    <a:pt x="0" y="81"/>
                    <a:pt x="81" y="0"/>
                    <a:pt x="181" y="0"/>
                  </a:cubicBezTo>
                  <a:cubicBezTo>
                    <a:pt x="281" y="0"/>
                    <a:pt x="363" y="81"/>
                    <a:pt x="363" y="181"/>
                  </a:cubicBezTo>
                  <a:cubicBezTo>
                    <a:pt x="363" y="282"/>
                    <a:pt x="281" y="363"/>
                    <a:pt x="181" y="363"/>
                  </a:cubicBezTo>
                  <a:close/>
                  <a:moveTo>
                    <a:pt x="181" y="120"/>
                  </a:moveTo>
                  <a:cubicBezTo>
                    <a:pt x="147" y="120"/>
                    <a:pt x="120" y="147"/>
                    <a:pt x="120" y="181"/>
                  </a:cubicBezTo>
                  <a:cubicBezTo>
                    <a:pt x="120" y="215"/>
                    <a:pt x="147" y="243"/>
                    <a:pt x="181" y="243"/>
                  </a:cubicBezTo>
                  <a:cubicBezTo>
                    <a:pt x="215" y="243"/>
                    <a:pt x="243" y="215"/>
                    <a:pt x="243" y="181"/>
                  </a:cubicBezTo>
                  <a:cubicBezTo>
                    <a:pt x="243" y="147"/>
                    <a:pt x="215" y="120"/>
                    <a:pt x="181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27119" tIns="0" rIns="27119" bIns="0" numCol="1" anchor="t" anchorCtr="0" compatLnSpc="1"/>
            <a:lstStyle/>
            <a:p>
              <a:pPr>
                <a:lnSpc>
                  <a:spcPct val="120000"/>
                </a:lnSpc>
              </a:pPr>
              <a:endParaRPr lang="id-ID" sz="11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884363" y="4296546"/>
            <a:ext cx="1288781" cy="1288852"/>
            <a:chOff x="1784916" y="4981028"/>
            <a:chExt cx="3772171" cy="3772171"/>
          </a:xfrm>
          <a:solidFill>
            <a:schemeClr val="accent5"/>
          </a:solidFill>
        </p:grpSpPr>
        <p:sp>
          <p:nvSpPr>
            <p:cNvPr id="25" name="Freeform 241"/>
            <p:cNvSpPr>
              <a:spLocks noEditPoints="1"/>
            </p:cNvSpPr>
            <p:nvPr/>
          </p:nvSpPr>
          <p:spPr bwMode="auto">
            <a:xfrm>
              <a:off x="1784916" y="4981028"/>
              <a:ext cx="3772171" cy="3772171"/>
            </a:xfrm>
            <a:custGeom>
              <a:avLst/>
              <a:gdLst>
                <a:gd name="T0" fmla="*/ 1335 w 1335"/>
                <a:gd name="T1" fmla="*/ 699 h 1335"/>
                <a:gd name="T2" fmla="*/ 1220 w 1335"/>
                <a:gd name="T3" fmla="*/ 586 h 1335"/>
                <a:gd name="T4" fmla="*/ 1300 w 1335"/>
                <a:gd name="T5" fmla="*/ 445 h 1335"/>
                <a:gd name="T6" fmla="*/ 1145 w 1335"/>
                <a:gd name="T7" fmla="*/ 378 h 1335"/>
                <a:gd name="T8" fmla="*/ 1162 w 1335"/>
                <a:gd name="T9" fmla="*/ 218 h 1335"/>
                <a:gd name="T10" fmla="*/ 1001 w 1335"/>
                <a:gd name="T11" fmla="*/ 219 h 1335"/>
                <a:gd name="T12" fmla="*/ 956 w 1335"/>
                <a:gd name="T13" fmla="*/ 65 h 1335"/>
                <a:gd name="T14" fmla="*/ 801 w 1335"/>
                <a:gd name="T15" fmla="*/ 125 h 1335"/>
                <a:gd name="T16" fmla="*/ 699 w 1335"/>
                <a:gd name="T17" fmla="*/ 0 h 1335"/>
                <a:gd name="T18" fmla="*/ 586 w 1335"/>
                <a:gd name="T19" fmla="*/ 115 h 1335"/>
                <a:gd name="T20" fmla="*/ 445 w 1335"/>
                <a:gd name="T21" fmla="*/ 35 h 1335"/>
                <a:gd name="T22" fmla="*/ 378 w 1335"/>
                <a:gd name="T23" fmla="*/ 190 h 1335"/>
                <a:gd name="T24" fmla="*/ 218 w 1335"/>
                <a:gd name="T25" fmla="*/ 173 h 1335"/>
                <a:gd name="T26" fmla="*/ 220 w 1335"/>
                <a:gd name="T27" fmla="*/ 334 h 1335"/>
                <a:gd name="T28" fmla="*/ 65 w 1335"/>
                <a:gd name="T29" fmla="*/ 379 h 1335"/>
                <a:gd name="T30" fmla="*/ 125 w 1335"/>
                <a:gd name="T31" fmla="*/ 535 h 1335"/>
                <a:gd name="T32" fmla="*/ 0 w 1335"/>
                <a:gd name="T33" fmla="*/ 636 h 1335"/>
                <a:gd name="T34" fmla="*/ 115 w 1335"/>
                <a:gd name="T35" fmla="*/ 749 h 1335"/>
                <a:gd name="T36" fmla="*/ 35 w 1335"/>
                <a:gd name="T37" fmla="*/ 890 h 1335"/>
                <a:gd name="T38" fmla="*/ 190 w 1335"/>
                <a:gd name="T39" fmla="*/ 957 h 1335"/>
                <a:gd name="T40" fmla="*/ 173 w 1335"/>
                <a:gd name="T41" fmla="*/ 1117 h 1335"/>
                <a:gd name="T42" fmla="*/ 334 w 1335"/>
                <a:gd name="T43" fmla="*/ 1116 h 1335"/>
                <a:gd name="T44" fmla="*/ 379 w 1335"/>
                <a:gd name="T45" fmla="*/ 1270 h 1335"/>
                <a:gd name="T46" fmla="*/ 535 w 1335"/>
                <a:gd name="T47" fmla="*/ 1210 h 1335"/>
                <a:gd name="T48" fmla="*/ 636 w 1335"/>
                <a:gd name="T49" fmla="*/ 1335 h 1335"/>
                <a:gd name="T50" fmla="*/ 749 w 1335"/>
                <a:gd name="T51" fmla="*/ 1220 h 1335"/>
                <a:gd name="T52" fmla="*/ 890 w 1335"/>
                <a:gd name="T53" fmla="*/ 1299 h 1335"/>
                <a:gd name="T54" fmla="*/ 957 w 1335"/>
                <a:gd name="T55" fmla="*/ 1145 h 1335"/>
                <a:gd name="T56" fmla="*/ 1117 w 1335"/>
                <a:gd name="T57" fmla="*/ 1162 h 1335"/>
                <a:gd name="T58" fmla="*/ 1116 w 1335"/>
                <a:gd name="T59" fmla="*/ 1001 h 1335"/>
                <a:gd name="T60" fmla="*/ 1271 w 1335"/>
                <a:gd name="T61" fmla="*/ 956 h 1335"/>
                <a:gd name="T62" fmla="*/ 1210 w 1335"/>
                <a:gd name="T63" fmla="*/ 801 h 1335"/>
                <a:gd name="T64" fmla="*/ 776 w 1335"/>
                <a:gd name="T65" fmla="*/ 1050 h 1335"/>
                <a:gd name="T66" fmla="*/ 560 w 1335"/>
                <a:gd name="T67" fmla="*/ 286 h 1335"/>
                <a:gd name="T68" fmla="*/ 776 w 1335"/>
                <a:gd name="T69" fmla="*/ 1050 h 1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35" h="1335">
                  <a:moveTo>
                    <a:pt x="1326" y="784"/>
                  </a:moveTo>
                  <a:cubicBezTo>
                    <a:pt x="1335" y="699"/>
                    <a:pt x="1335" y="699"/>
                    <a:pt x="1335" y="699"/>
                  </a:cubicBezTo>
                  <a:cubicBezTo>
                    <a:pt x="1226" y="658"/>
                    <a:pt x="1226" y="658"/>
                    <a:pt x="1226" y="658"/>
                  </a:cubicBezTo>
                  <a:cubicBezTo>
                    <a:pt x="1226" y="634"/>
                    <a:pt x="1224" y="610"/>
                    <a:pt x="1220" y="586"/>
                  </a:cubicBezTo>
                  <a:cubicBezTo>
                    <a:pt x="1323" y="527"/>
                    <a:pt x="1323" y="527"/>
                    <a:pt x="1323" y="527"/>
                  </a:cubicBezTo>
                  <a:cubicBezTo>
                    <a:pt x="1300" y="445"/>
                    <a:pt x="1300" y="445"/>
                    <a:pt x="1300" y="445"/>
                  </a:cubicBezTo>
                  <a:cubicBezTo>
                    <a:pt x="1181" y="448"/>
                    <a:pt x="1181" y="448"/>
                    <a:pt x="1181" y="448"/>
                  </a:cubicBezTo>
                  <a:cubicBezTo>
                    <a:pt x="1171" y="424"/>
                    <a:pt x="1159" y="400"/>
                    <a:pt x="1145" y="378"/>
                  </a:cubicBezTo>
                  <a:cubicBezTo>
                    <a:pt x="1215" y="284"/>
                    <a:pt x="1215" y="284"/>
                    <a:pt x="1215" y="284"/>
                  </a:cubicBezTo>
                  <a:cubicBezTo>
                    <a:pt x="1162" y="218"/>
                    <a:pt x="1162" y="218"/>
                    <a:pt x="1162" y="218"/>
                  </a:cubicBezTo>
                  <a:cubicBezTo>
                    <a:pt x="1055" y="266"/>
                    <a:pt x="1055" y="266"/>
                    <a:pt x="1055" y="266"/>
                  </a:cubicBezTo>
                  <a:cubicBezTo>
                    <a:pt x="1038" y="249"/>
                    <a:pt x="1020" y="234"/>
                    <a:pt x="1001" y="219"/>
                  </a:cubicBezTo>
                  <a:cubicBezTo>
                    <a:pt x="1031" y="106"/>
                    <a:pt x="1031" y="106"/>
                    <a:pt x="1031" y="106"/>
                  </a:cubicBezTo>
                  <a:cubicBezTo>
                    <a:pt x="956" y="65"/>
                    <a:pt x="956" y="65"/>
                    <a:pt x="956" y="65"/>
                  </a:cubicBezTo>
                  <a:cubicBezTo>
                    <a:pt x="875" y="149"/>
                    <a:pt x="875" y="149"/>
                    <a:pt x="875" y="149"/>
                  </a:cubicBezTo>
                  <a:cubicBezTo>
                    <a:pt x="851" y="139"/>
                    <a:pt x="826" y="131"/>
                    <a:pt x="801" y="125"/>
                  </a:cubicBezTo>
                  <a:cubicBezTo>
                    <a:pt x="784" y="9"/>
                    <a:pt x="784" y="9"/>
                    <a:pt x="784" y="9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658" y="109"/>
                    <a:pt x="658" y="109"/>
                    <a:pt x="658" y="109"/>
                  </a:cubicBezTo>
                  <a:cubicBezTo>
                    <a:pt x="634" y="109"/>
                    <a:pt x="610" y="111"/>
                    <a:pt x="586" y="115"/>
                  </a:cubicBezTo>
                  <a:cubicBezTo>
                    <a:pt x="527" y="12"/>
                    <a:pt x="527" y="12"/>
                    <a:pt x="527" y="12"/>
                  </a:cubicBezTo>
                  <a:cubicBezTo>
                    <a:pt x="445" y="35"/>
                    <a:pt x="445" y="35"/>
                    <a:pt x="445" y="35"/>
                  </a:cubicBezTo>
                  <a:cubicBezTo>
                    <a:pt x="448" y="154"/>
                    <a:pt x="448" y="154"/>
                    <a:pt x="448" y="154"/>
                  </a:cubicBezTo>
                  <a:cubicBezTo>
                    <a:pt x="424" y="164"/>
                    <a:pt x="400" y="176"/>
                    <a:pt x="378" y="190"/>
                  </a:cubicBezTo>
                  <a:cubicBezTo>
                    <a:pt x="284" y="120"/>
                    <a:pt x="284" y="120"/>
                    <a:pt x="284" y="120"/>
                  </a:cubicBezTo>
                  <a:cubicBezTo>
                    <a:pt x="218" y="173"/>
                    <a:pt x="218" y="173"/>
                    <a:pt x="218" y="173"/>
                  </a:cubicBezTo>
                  <a:cubicBezTo>
                    <a:pt x="266" y="280"/>
                    <a:pt x="266" y="280"/>
                    <a:pt x="266" y="280"/>
                  </a:cubicBezTo>
                  <a:cubicBezTo>
                    <a:pt x="249" y="297"/>
                    <a:pt x="234" y="315"/>
                    <a:pt x="220" y="334"/>
                  </a:cubicBezTo>
                  <a:cubicBezTo>
                    <a:pt x="106" y="305"/>
                    <a:pt x="106" y="305"/>
                    <a:pt x="106" y="305"/>
                  </a:cubicBezTo>
                  <a:cubicBezTo>
                    <a:pt x="65" y="379"/>
                    <a:pt x="65" y="379"/>
                    <a:pt x="65" y="379"/>
                  </a:cubicBezTo>
                  <a:cubicBezTo>
                    <a:pt x="149" y="460"/>
                    <a:pt x="149" y="460"/>
                    <a:pt x="149" y="460"/>
                  </a:cubicBezTo>
                  <a:cubicBezTo>
                    <a:pt x="139" y="484"/>
                    <a:pt x="131" y="509"/>
                    <a:pt x="125" y="535"/>
                  </a:cubicBezTo>
                  <a:cubicBezTo>
                    <a:pt x="9" y="551"/>
                    <a:pt x="9" y="551"/>
                    <a:pt x="9" y="551"/>
                  </a:cubicBezTo>
                  <a:cubicBezTo>
                    <a:pt x="0" y="636"/>
                    <a:pt x="0" y="636"/>
                    <a:pt x="0" y="636"/>
                  </a:cubicBezTo>
                  <a:cubicBezTo>
                    <a:pt x="109" y="678"/>
                    <a:pt x="109" y="678"/>
                    <a:pt x="109" y="678"/>
                  </a:cubicBezTo>
                  <a:cubicBezTo>
                    <a:pt x="110" y="701"/>
                    <a:pt x="111" y="725"/>
                    <a:pt x="115" y="749"/>
                  </a:cubicBezTo>
                  <a:cubicBezTo>
                    <a:pt x="12" y="809"/>
                    <a:pt x="12" y="809"/>
                    <a:pt x="12" y="809"/>
                  </a:cubicBezTo>
                  <a:cubicBezTo>
                    <a:pt x="35" y="890"/>
                    <a:pt x="35" y="890"/>
                    <a:pt x="35" y="890"/>
                  </a:cubicBezTo>
                  <a:cubicBezTo>
                    <a:pt x="154" y="887"/>
                    <a:pt x="154" y="887"/>
                    <a:pt x="154" y="887"/>
                  </a:cubicBezTo>
                  <a:cubicBezTo>
                    <a:pt x="164" y="912"/>
                    <a:pt x="177" y="935"/>
                    <a:pt x="190" y="957"/>
                  </a:cubicBezTo>
                  <a:cubicBezTo>
                    <a:pt x="120" y="1051"/>
                    <a:pt x="120" y="1051"/>
                    <a:pt x="120" y="1051"/>
                  </a:cubicBezTo>
                  <a:cubicBezTo>
                    <a:pt x="173" y="1117"/>
                    <a:pt x="173" y="1117"/>
                    <a:pt x="173" y="1117"/>
                  </a:cubicBezTo>
                  <a:cubicBezTo>
                    <a:pt x="280" y="1070"/>
                    <a:pt x="280" y="1070"/>
                    <a:pt x="280" y="1070"/>
                  </a:cubicBezTo>
                  <a:cubicBezTo>
                    <a:pt x="297" y="1086"/>
                    <a:pt x="315" y="1102"/>
                    <a:pt x="334" y="1116"/>
                  </a:cubicBezTo>
                  <a:cubicBezTo>
                    <a:pt x="305" y="1229"/>
                    <a:pt x="305" y="1229"/>
                    <a:pt x="305" y="1229"/>
                  </a:cubicBezTo>
                  <a:cubicBezTo>
                    <a:pt x="379" y="1270"/>
                    <a:pt x="379" y="1270"/>
                    <a:pt x="379" y="1270"/>
                  </a:cubicBezTo>
                  <a:cubicBezTo>
                    <a:pt x="460" y="1186"/>
                    <a:pt x="460" y="1186"/>
                    <a:pt x="460" y="1186"/>
                  </a:cubicBezTo>
                  <a:cubicBezTo>
                    <a:pt x="484" y="1196"/>
                    <a:pt x="509" y="1204"/>
                    <a:pt x="535" y="1210"/>
                  </a:cubicBezTo>
                  <a:cubicBezTo>
                    <a:pt x="551" y="1326"/>
                    <a:pt x="551" y="1326"/>
                    <a:pt x="551" y="1326"/>
                  </a:cubicBezTo>
                  <a:cubicBezTo>
                    <a:pt x="636" y="1335"/>
                    <a:pt x="636" y="1335"/>
                    <a:pt x="636" y="1335"/>
                  </a:cubicBezTo>
                  <a:cubicBezTo>
                    <a:pt x="678" y="1226"/>
                    <a:pt x="678" y="1226"/>
                    <a:pt x="678" y="1226"/>
                  </a:cubicBezTo>
                  <a:cubicBezTo>
                    <a:pt x="701" y="1226"/>
                    <a:pt x="725" y="1224"/>
                    <a:pt x="749" y="1220"/>
                  </a:cubicBezTo>
                  <a:cubicBezTo>
                    <a:pt x="808" y="1323"/>
                    <a:pt x="808" y="1323"/>
                    <a:pt x="808" y="1323"/>
                  </a:cubicBezTo>
                  <a:cubicBezTo>
                    <a:pt x="890" y="1299"/>
                    <a:pt x="890" y="1299"/>
                    <a:pt x="890" y="1299"/>
                  </a:cubicBezTo>
                  <a:cubicBezTo>
                    <a:pt x="887" y="1181"/>
                    <a:pt x="887" y="1181"/>
                    <a:pt x="887" y="1181"/>
                  </a:cubicBezTo>
                  <a:cubicBezTo>
                    <a:pt x="912" y="1171"/>
                    <a:pt x="935" y="1159"/>
                    <a:pt x="957" y="1145"/>
                  </a:cubicBezTo>
                  <a:cubicBezTo>
                    <a:pt x="1051" y="1215"/>
                    <a:pt x="1051" y="1215"/>
                    <a:pt x="1051" y="1215"/>
                  </a:cubicBezTo>
                  <a:cubicBezTo>
                    <a:pt x="1117" y="1162"/>
                    <a:pt x="1117" y="1162"/>
                    <a:pt x="1117" y="1162"/>
                  </a:cubicBezTo>
                  <a:cubicBezTo>
                    <a:pt x="1070" y="1055"/>
                    <a:pt x="1070" y="1055"/>
                    <a:pt x="1070" y="1055"/>
                  </a:cubicBezTo>
                  <a:cubicBezTo>
                    <a:pt x="1086" y="1038"/>
                    <a:pt x="1102" y="1020"/>
                    <a:pt x="1116" y="1001"/>
                  </a:cubicBezTo>
                  <a:cubicBezTo>
                    <a:pt x="1229" y="1031"/>
                    <a:pt x="1229" y="1031"/>
                    <a:pt x="1229" y="1031"/>
                  </a:cubicBezTo>
                  <a:cubicBezTo>
                    <a:pt x="1271" y="956"/>
                    <a:pt x="1271" y="956"/>
                    <a:pt x="1271" y="956"/>
                  </a:cubicBezTo>
                  <a:cubicBezTo>
                    <a:pt x="1186" y="875"/>
                    <a:pt x="1186" y="875"/>
                    <a:pt x="1186" y="875"/>
                  </a:cubicBezTo>
                  <a:cubicBezTo>
                    <a:pt x="1196" y="851"/>
                    <a:pt x="1204" y="826"/>
                    <a:pt x="1210" y="801"/>
                  </a:cubicBezTo>
                  <a:lnTo>
                    <a:pt x="1326" y="784"/>
                  </a:lnTo>
                  <a:close/>
                  <a:moveTo>
                    <a:pt x="776" y="1050"/>
                  </a:moveTo>
                  <a:cubicBezTo>
                    <a:pt x="565" y="1109"/>
                    <a:pt x="345" y="986"/>
                    <a:pt x="286" y="775"/>
                  </a:cubicBezTo>
                  <a:cubicBezTo>
                    <a:pt x="226" y="564"/>
                    <a:pt x="349" y="345"/>
                    <a:pt x="560" y="286"/>
                  </a:cubicBezTo>
                  <a:cubicBezTo>
                    <a:pt x="771" y="226"/>
                    <a:pt x="990" y="349"/>
                    <a:pt x="1050" y="560"/>
                  </a:cubicBezTo>
                  <a:cubicBezTo>
                    <a:pt x="1109" y="771"/>
                    <a:pt x="987" y="990"/>
                    <a:pt x="776" y="105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27119" tIns="0" rIns="27119" bIns="0" numCol="1" anchor="t" anchorCtr="0" compatLnSpc="1"/>
            <a:lstStyle/>
            <a:p>
              <a:pPr>
                <a:lnSpc>
                  <a:spcPct val="120000"/>
                </a:lnSpc>
              </a:pPr>
              <a:endParaRPr lang="id-ID" sz="11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" name="Freeform 249"/>
            <p:cNvSpPr>
              <a:spLocks noEditPoints="1"/>
            </p:cNvSpPr>
            <p:nvPr/>
          </p:nvSpPr>
          <p:spPr bwMode="auto">
            <a:xfrm>
              <a:off x="2879410" y="6079077"/>
              <a:ext cx="1590304" cy="1590304"/>
            </a:xfrm>
            <a:custGeom>
              <a:avLst/>
              <a:gdLst>
                <a:gd name="T0" fmla="*/ 181 w 363"/>
                <a:gd name="T1" fmla="*/ 363 h 363"/>
                <a:gd name="T2" fmla="*/ 0 w 363"/>
                <a:gd name="T3" fmla="*/ 181 h 363"/>
                <a:gd name="T4" fmla="*/ 181 w 363"/>
                <a:gd name="T5" fmla="*/ 0 h 363"/>
                <a:gd name="T6" fmla="*/ 363 w 363"/>
                <a:gd name="T7" fmla="*/ 181 h 363"/>
                <a:gd name="T8" fmla="*/ 181 w 363"/>
                <a:gd name="T9" fmla="*/ 363 h 363"/>
                <a:gd name="T10" fmla="*/ 181 w 363"/>
                <a:gd name="T11" fmla="*/ 120 h 363"/>
                <a:gd name="T12" fmla="*/ 120 w 363"/>
                <a:gd name="T13" fmla="*/ 181 h 363"/>
                <a:gd name="T14" fmla="*/ 181 w 363"/>
                <a:gd name="T15" fmla="*/ 243 h 363"/>
                <a:gd name="T16" fmla="*/ 243 w 363"/>
                <a:gd name="T17" fmla="*/ 181 h 363"/>
                <a:gd name="T18" fmla="*/ 181 w 363"/>
                <a:gd name="T19" fmla="*/ 120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3" h="363">
                  <a:moveTo>
                    <a:pt x="181" y="363"/>
                  </a:moveTo>
                  <a:cubicBezTo>
                    <a:pt x="81" y="363"/>
                    <a:pt x="0" y="282"/>
                    <a:pt x="0" y="181"/>
                  </a:cubicBezTo>
                  <a:cubicBezTo>
                    <a:pt x="0" y="81"/>
                    <a:pt x="81" y="0"/>
                    <a:pt x="181" y="0"/>
                  </a:cubicBezTo>
                  <a:cubicBezTo>
                    <a:pt x="281" y="0"/>
                    <a:pt x="363" y="81"/>
                    <a:pt x="363" y="181"/>
                  </a:cubicBezTo>
                  <a:cubicBezTo>
                    <a:pt x="363" y="282"/>
                    <a:pt x="281" y="363"/>
                    <a:pt x="181" y="363"/>
                  </a:cubicBezTo>
                  <a:close/>
                  <a:moveTo>
                    <a:pt x="181" y="120"/>
                  </a:moveTo>
                  <a:cubicBezTo>
                    <a:pt x="147" y="120"/>
                    <a:pt x="120" y="147"/>
                    <a:pt x="120" y="181"/>
                  </a:cubicBezTo>
                  <a:cubicBezTo>
                    <a:pt x="120" y="215"/>
                    <a:pt x="147" y="243"/>
                    <a:pt x="181" y="243"/>
                  </a:cubicBezTo>
                  <a:cubicBezTo>
                    <a:pt x="215" y="243"/>
                    <a:pt x="243" y="215"/>
                    <a:pt x="243" y="181"/>
                  </a:cubicBezTo>
                  <a:cubicBezTo>
                    <a:pt x="243" y="147"/>
                    <a:pt x="215" y="120"/>
                    <a:pt x="181" y="1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27119" tIns="0" rIns="27119" bIns="0" numCol="1" anchor="t" anchorCtr="0" compatLnSpc="1"/>
            <a:lstStyle/>
            <a:p>
              <a:pPr>
                <a:lnSpc>
                  <a:spcPct val="120000"/>
                </a:lnSpc>
              </a:pPr>
              <a:endParaRPr lang="id-ID" sz="11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9" name="Text Placeholder 7"/>
          <p:cNvSpPr txBox="1"/>
          <p:nvPr/>
        </p:nvSpPr>
        <p:spPr>
          <a:xfrm>
            <a:off x="2306949" y="1525437"/>
            <a:ext cx="1825539" cy="36933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defPPr>
              <a:defRPr lang="zh-CN"/>
            </a:defPPr>
            <a:lvl1pPr indent="0" algn="just" defTabSz="6858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latin typeface="Neris Thin" panose="00000300000000000000" pitchFamily="50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latin typeface="Neris Thin" panose="00000300000000000000" pitchFamily="50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>
                <a:latin typeface="Neris Thin" panose="00000300000000000000" pitchFamily="50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>
                <a:latin typeface="Neris Thin" panose="00000300000000000000" pitchFamily="50" charset="0"/>
              </a:defRPr>
            </a:lvl5pPr>
            <a:lvl6pPr marL="18859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6pPr>
            <a:lvl7pPr marL="22288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7pPr>
            <a:lvl8pPr marL="25717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8pPr>
            <a:lvl9pPr marL="29146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9pPr>
          </a:lstStyle>
          <a:p>
            <a:r>
              <a:rPr lang="zh-CN" altLang="en-US" dirty="0">
                <a:sym typeface="Arial" panose="020B0604020202020204" pitchFamily="34" charset="0"/>
              </a:rPr>
              <a:t>输入文字</a:t>
            </a:r>
            <a:endParaRPr lang="es-ES_tradnl" dirty="0">
              <a:sym typeface="Arial" panose="020B0604020202020204" pitchFamily="34" charset="0"/>
            </a:endParaRPr>
          </a:p>
        </p:txBody>
      </p:sp>
      <p:sp>
        <p:nvSpPr>
          <p:cNvPr id="20" name="Text Placeholder 2"/>
          <p:cNvSpPr txBox="1"/>
          <p:nvPr/>
        </p:nvSpPr>
        <p:spPr>
          <a:xfrm>
            <a:off x="2211950" y="1840066"/>
            <a:ext cx="1825538" cy="1061781"/>
          </a:xfrm>
          <a:prstGeom prst="rect">
            <a:avLst/>
          </a:prstGeom>
        </p:spPr>
        <p:txBody>
          <a:bodyPr wrap="square" lIns="91391" tIns="45696" rIns="91391" bIns="45696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</a:defRPr>
            </a:lvl1pPr>
          </a:lstStyle>
          <a:p>
            <a:r>
              <a:rPr lang="zh-CN" altLang="en-US" dirty="0">
                <a:sym typeface="Arial" panose="020B0604020202020204" pitchFamily="34" charset="0"/>
              </a:rPr>
              <a:t>输入文字，修改文字内容，也可以直接复制你的内容到此。</a:t>
            </a:r>
            <a:endParaRPr lang="en-US" altLang="zh-CN" dirty="0">
              <a:sym typeface="Arial" panose="020B0604020202020204" pitchFamily="34" charset="0"/>
            </a:endParaRPr>
          </a:p>
        </p:txBody>
      </p:sp>
      <p:sp>
        <p:nvSpPr>
          <p:cNvPr id="27" name="Text Placeholder 7"/>
          <p:cNvSpPr txBox="1"/>
          <p:nvPr/>
        </p:nvSpPr>
        <p:spPr>
          <a:xfrm>
            <a:off x="2554659" y="5121761"/>
            <a:ext cx="1825539" cy="36933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defPPr>
              <a:defRPr lang="zh-CN"/>
            </a:defPPr>
            <a:lvl1pPr indent="0" algn="just" defTabSz="6858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latin typeface="Neris Thin" panose="00000300000000000000" pitchFamily="50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latin typeface="Neris Thin" panose="00000300000000000000" pitchFamily="50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>
                <a:latin typeface="Neris Thin" panose="00000300000000000000" pitchFamily="50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>
                <a:latin typeface="Neris Thin" panose="00000300000000000000" pitchFamily="50" charset="0"/>
              </a:defRPr>
            </a:lvl5pPr>
            <a:lvl6pPr marL="18859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6pPr>
            <a:lvl7pPr marL="22288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7pPr>
            <a:lvl8pPr marL="25717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8pPr>
            <a:lvl9pPr marL="29146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9pPr>
          </a:lstStyle>
          <a:p>
            <a:r>
              <a:rPr lang="zh-CN" altLang="en-US" dirty="0">
                <a:sym typeface="Arial" panose="020B0604020202020204" pitchFamily="34" charset="0"/>
              </a:rPr>
              <a:t>输入文字</a:t>
            </a:r>
            <a:endParaRPr lang="es-ES_tradnl" dirty="0">
              <a:sym typeface="Arial" panose="020B0604020202020204" pitchFamily="34" charset="0"/>
            </a:endParaRPr>
          </a:p>
        </p:txBody>
      </p:sp>
      <p:sp>
        <p:nvSpPr>
          <p:cNvPr id="28" name="Text Placeholder 2"/>
          <p:cNvSpPr txBox="1"/>
          <p:nvPr/>
        </p:nvSpPr>
        <p:spPr>
          <a:xfrm>
            <a:off x="2459660" y="5436391"/>
            <a:ext cx="1825538" cy="1061781"/>
          </a:xfrm>
          <a:prstGeom prst="rect">
            <a:avLst/>
          </a:prstGeom>
        </p:spPr>
        <p:txBody>
          <a:bodyPr wrap="square" lIns="91391" tIns="45696" rIns="91391" bIns="45696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</a:defRPr>
            </a:lvl1pPr>
          </a:lstStyle>
          <a:p>
            <a:r>
              <a:rPr lang="zh-CN" altLang="en-US" dirty="0">
                <a:sym typeface="Arial" panose="020B0604020202020204" pitchFamily="34" charset="0"/>
              </a:rPr>
              <a:t>输入文字，修改文字内容，也可以直接复制你的内容到此。</a:t>
            </a:r>
            <a:endParaRPr lang="en-US" altLang="zh-CN" dirty="0">
              <a:sym typeface="Arial" panose="020B0604020202020204" pitchFamily="34" charset="0"/>
            </a:endParaRPr>
          </a:p>
        </p:txBody>
      </p:sp>
      <p:sp>
        <p:nvSpPr>
          <p:cNvPr id="29" name="Text Placeholder 7"/>
          <p:cNvSpPr txBox="1"/>
          <p:nvPr/>
        </p:nvSpPr>
        <p:spPr>
          <a:xfrm>
            <a:off x="5664803" y="2525770"/>
            <a:ext cx="1825539" cy="36933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defPPr>
              <a:defRPr lang="zh-CN"/>
            </a:defPPr>
            <a:lvl1pPr indent="0" algn="just" defTabSz="6858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latin typeface="Neris Thin" panose="00000300000000000000" pitchFamily="50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latin typeface="Neris Thin" panose="00000300000000000000" pitchFamily="50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>
                <a:latin typeface="Neris Thin" panose="00000300000000000000" pitchFamily="50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>
                <a:latin typeface="Neris Thin" panose="00000300000000000000" pitchFamily="50" charset="0"/>
              </a:defRPr>
            </a:lvl5pPr>
            <a:lvl6pPr marL="18859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6pPr>
            <a:lvl7pPr marL="22288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7pPr>
            <a:lvl8pPr marL="25717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8pPr>
            <a:lvl9pPr marL="29146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9pPr>
          </a:lstStyle>
          <a:p>
            <a:r>
              <a:rPr lang="zh-CN" altLang="en-US" dirty="0">
                <a:sym typeface="Arial" panose="020B0604020202020204" pitchFamily="34" charset="0"/>
              </a:rPr>
              <a:t>输入文字</a:t>
            </a:r>
            <a:endParaRPr lang="es-ES_tradnl" dirty="0">
              <a:sym typeface="Arial" panose="020B0604020202020204" pitchFamily="34" charset="0"/>
            </a:endParaRPr>
          </a:p>
        </p:txBody>
      </p:sp>
      <p:sp>
        <p:nvSpPr>
          <p:cNvPr id="30" name="Text Placeholder 2"/>
          <p:cNvSpPr txBox="1"/>
          <p:nvPr/>
        </p:nvSpPr>
        <p:spPr>
          <a:xfrm>
            <a:off x="5569803" y="2840399"/>
            <a:ext cx="1825538" cy="1061781"/>
          </a:xfrm>
          <a:prstGeom prst="rect">
            <a:avLst/>
          </a:prstGeom>
        </p:spPr>
        <p:txBody>
          <a:bodyPr wrap="square" lIns="91391" tIns="45696" rIns="91391" bIns="45696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</a:defRPr>
            </a:lvl1pPr>
          </a:lstStyle>
          <a:p>
            <a:r>
              <a:rPr lang="zh-CN" altLang="en-US" dirty="0">
                <a:sym typeface="Arial" panose="020B0604020202020204" pitchFamily="34" charset="0"/>
              </a:rPr>
              <a:t>输入文字，修改文字内容，也可以直接复制你的内容到此。</a:t>
            </a:r>
            <a:endParaRPr lang="en-US" altLang="zh-CN" dirty="0">
              <a:sym typeface="Arial" panose="020B0604020202020204" pitchFamily="34" charset="0"/>
            </a:endParaRPr>
          </a:p>
        </p:txBody>
      </p:sp>
      <p:sp>
        <p:nvSpPr>
          <p:cNvPr id="31" name="Text Placeholder 7"/>
          <p:cNvSpPr txBox="1"/>
          <p:nvPr/>
        </p:nvSpPr>
        <p:spPr>
          <a:xfrm>
            <a:off x="6297840" y="4516213"/>
            <a:ext cx="1825539" cy="36933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defPPr>
              <a:defRPr lang="zh-CN"/>
            </a:defPPr>
            <a:lvl1pPr indent="0" algn="just" defTabSz="6858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latin typeface="Neris Thin" panose="00000300000000000000" pitchFamily="50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latin typeface="Neris Thin" panose="00000300000000000000" pitchFamily="50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>
                <a:latin typeface="Neris Thin" panose="00000300000000000000" pitchFamily="50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>
                <a:latin typeface="Neris Thin" panose="00000300000000000000" pitchFamily="50" charset="0"/>
              </a:defRPr>
            </a:lvl5pPr>
            <a:lvl6pPr marL="18859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6pPr>
            <a:lvl7pPr marL="22288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7pPr>
            <a:lvl8pPr marL="25717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8pPr>
            <a:lvl9pPr marL="29146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9pPr>
          </a:lstStyle>
          <a:p>
            <a:r>
              <a:rPr lang="zh-CN" altLang="en-US" dirty="0">
                <a:sym typeface="Arial" panose="020B0604020202020204" pitchFamily="34" charset="0"/>
              </a:rPr>
              <a:t>输入文字</a:t>
            </a:r>
            <a:endParaRPr lang="es-ES_tradnl" dirty="0">
              <a:sym typeface="Arial" panose="020B0604020202020204" pitchFamily="34" charset="0"/>
            </a:endParaRPr>
          </a:p>
        </p:txBody>
      </p:sp>
      <p:sp>
        <p:nvSpPr>
          <p:cNvPr id="32" name="Text Placeholder 2"/>
          <p:cNvSpPr txBox="1"/>
          <p:nvPr/>
        </p:nvSpPr>
        <p:spPr>
          <a:xfrm>
            <a:off x="6202841" y="4830843"/>
            <a:ext cx="1825538" cy="1061781"/>
          </a:xfrm>
          <a:prstGeom prst="rect">
            <a:avLst/>
          </a:prstGeom>
        </p:spPr>
        <p:txBody>
          <a:bodyPr wrap="square" lIns="91391" tIns="45696" rIns="91391" bIns="45696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</a:defRPr>
            </a:lvl1pPr>
          </a:lstStyle>
          <a:p>
            <a:r>
              <a:rPr lang="zh-CN" altLang="en-US" dirty="0">
                <a:sym typeface="Arial" panose="020B0604020202020204" pitchFamily="34" charset="0"/>
              </a:rPr>
              <a:t>输入文字，修改文字内容，也可以直接复制你的内容到此。</a:t>
            </a:r>
            <a:endParaRPr lang="en-US" altLang="zh-CN" dirty="0">
              <a:sym typeface="Arial" panose="020B0604020202020204" pitchFamily="34" charset="0"/>
            </a:endParaRPr>
          </a:p>
        </p:txBody>
      </p:sp>
      <p:sp>
        <p:nvSpPr>
          <p:cNvPr id="33" name="Text Placeholder 7"/>
          <p:cNvSpPr txBox="1"/>
          <p:nvPr/>
        </p:nvSpPr>
        <p:spPr>
          <a:xfrm>
            <a:off x="8519052" y="2978244"/>
            <a:ext cx="1297211" cy="36933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defPPr>
              <a:defRPr lang="zh-CN"/>
            </a:defPPr>
            <a:lvl1pPr indent="0" algn="just" defTabSz="6858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latin typeface="Neris Thin" panose="00000300000000000000" pitchFamily="50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latin typeface="Neris Thin" panose="00000300000000000000" pitchFamily="50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>
                <a:latin typeface="Neris Thin" panose="00000300000000000000" pitchFamily="50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>
                <a:latin typeface="Neris Thin" panose="00000300000000000000" pitchFamily="50" charset="0"/>
              </a:defRPr>
            </a:lvl5pPr>
            <a:lvl6pPr marL="18859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6pPr>
            <a:lvl7pPr marL="22288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7pPr>
            <a:lvl8pPr marL="25717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8pPr>
            <a:lvl9pPr marL="29146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9pPr>
          </a:lstStyle>
          <a:p>
            <a:r>
              <a:rPr lang="zh-CN" altLang="en-US" dirty="0">
                <a:sym typeface="Arial" panose="020B0604020202020204" pitchFamily="34" charset="0"/>
              </a:rPr>
              <a:t>输入文字</a:t>
            </a:r>
            <a:endParaRPr lang="es-ES_tradnl" dirty="0">
              <a:sym typeface="Arial" panose="020B0604020202020204" pitchFamily="34" charset="0"/>
            </a:endParaRPr>
          </a:p>
        </p:txBody>
      </p:sp>
      <p:sp>
        <p:nvSpPr>
          <p:cNvPr id="34" name="Text Placeholder 2"/>
          <p:cNvSpPr txBox="1"/>
          <p:nvPr/>
        </p:nvSpPr>
        <p:spPr>
          <a:xfrm>
            <a:off x="8459677" y="3308523"/>
            <a:ext cx="2659770" cy="1384946"/>
          </a:xfrm>
          <a:prstGeom prst="rect">
            <a:avLst/>
          </a:prstGeom>
        </p:spPr>
        <p:txBody>
          <a:bodyPr wrap="square" lIns="91391" tIns="45696" rIns="91391" bIns="45696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</a:defRPr>
            </a:lvl1pPr>
          </a:lstStyle>
          <a:p>
            <a:r>
              <a:rPr lang="zh-CN" altLang="en-US" dirty="0">
                <a:sym typeface="Arial" panose="020B0604020202020204" pitchFamily="34" charset="0"/>
              </a:rPr>
              <a:t>输入文字，修改文字内容，也可以直接复制你的内容到此。输入文字，修改文字内容，也可以直接复制你的内容到此。</a:t>
            </a:r>
            <a:endParaRPr lang="en-US" altLang="zh-CN" dirty="0">
              <a:sym typeface="Arial" panose="020B0604020202020204" pitchFamily="34" charset="0"/>
            </a:endParaRPr>
          </a:p>
        </p:txBody>
      </p:sp>
      <p:sp>
        <p:nvSpPr>
          <p:cNvPr id="35" name="TextBox 23"/>
          <p:cNvSpPr txBox="1"/>
          <p:nvPr/>
        </p:nvSpPr>
        <p:spPr>
          <a:xfrm>
            <a:off x="292689" y="41689"/>
            <a:ext cx="3072341" cy="618455"/>
          </a:xfrm>
          <a:prstGeom prst="rect">
            <a:avLst/>
          </a:prstGeom>
          <a:noFill/>
        </p:spPr>
        <p:txBody>
          <a:bodyPr wrap="square" lIns="86694" tIns="43347" rIns="86694" bIns="43347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300" dirty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rPr>
              <a:t>ADD THE TITLE WORDS</a:t>
            </a:r>
            <a:endParaRPr lang="en-GB" altLang="zh-CN" sz="2300" dirty="0">
              <a:solidFill>
                <a:schemeClr val="accent1"/>
              </a:solidFill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602">
        <p14:pan/>
      </p:transition>
    </mc:Choice>
    <mc:Fallback xmlns="">
      <p:transition spd="slow" advTm="60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4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4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4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Line 5"/>
          <p:cNvSpPr>
            <a:spLocks noChangeShapeType="1"/>
          </p:cNvSpPr>
          <p:nvPr/>
        </p:nvSpPr>
        <p:spPr bwMode="auto">
          <a:xfrm flipV="1">
            <a:off x="1680876" y="4382680"/>
            <a:ext cx="5293058" cy="0"/>
          </a:xfrm>
          <a:prstGeom prst="line">
            <a:avLst/>
          </a:prstGeom>
          <a:noFill/>
          <a:ln w="38100">
            <a:solidFill>
              <a:schemeClr val="bg1">
                <a:lumMod val="65000"/>
              </a:schemeClr>
            </a:solidFill>
            <a:prstDash val="dash"/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 algn="ctr"/>
            <a:endParaRPr lang="zh-CN" altLang="en-US" sz="9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798" name="AutoShape 6"/>
          <p:cNvSpPr/>
          <p:nvPr/>
        </p:nvSpPr>
        <p:spPr bwMode="auto">
          <a:xfrm>
            <a:off x="2794383" y="1739543"/>
            <a:ext cx="424463" cy="307046"/>
          </a:xfrm>
          <a:custGeom>
            <a:avLst/>
            <a:gdLst>
              <a:gd name="T0" fmla="*/ 476250 w 21600"/>
              <a:gd name="T1" fmla="*/ 344488 h 21600"/>
              <a:gd name="T2" fmla="*/ 476250 w 21600"/>
              <a:gd name="T3" fmla="*/ 344488 h 21600"/>
              <a:gd name="T4" fmla="*/ 476250 w 21600"/>
              <a:gd name="T5" fmla="*/ 344488 h 21600"/>
              <a:gd name="T6" fmla="*/ 476250 w 21600"/>
              <a:gd name="T7" fmla="*/ 344488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ct val="120000"/>
              </a:lnSpc>
            </a:pPr>
            <a:r>
              <a:rPr lang="es-ES" altLang="zh-CN" sz="13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80%</a:t>
            </a:r>
          </a:p>
        </p:txBody>
      </p:sp>
      <p:sp>
        <p:nvSpPr>
          <p:cNvPr id="33799" name="AutoShape 7"/>
          <p:cNvSpPr/>
          <p:nvPr/>
        </p:nvSpPr>
        <p:spPr bwMode="auto">
          <a:xfrm>
            <a:off x="2091898" y="2449852"/>
            <a:ext cx="423757" cy="307046"/>
          </a:xfrm>
          <a:custGeom>
            <a:avLst/>
            <a:gdLst>
              <a:gd name="T0" fmla="*/ 475457 w 21600"/>
              <a:gd name="T1" fmla="*/ 344488 h 21600"/>
              <a:gd name="T2" fmla="*/ 475457 w 21600"/>
              <a:gd name="T3" fmla="*/ 344488 h 21600"/>
              <a:gd name="T4" fmla="*/ 475457 w 21600"/>
              <a:gd name="T5" fmla="*/ 344488 h 21600"/>
              <a:gd name="T6" fmla="*/ 475457 w 21600"/>
              <a:gd name="T7" fmla="*/ 344488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ct val="120000"/>
              </a:lnSpc>
            </a:pPr>
            <a:r>
              <a:rPr lang="es-ES" altLang="zh-CN" sz="13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45%</a:t>
            </a:r>
          </a:p>
        </p:txBody>
      </p:sp>
      <p:sp>
        <p:nvSpPr>
          <p:cNvPr id="33800" name="AutoShape 8"/>
          <p:cNvSpPr/>
          <p:nvPr/>
        </p:nvSpPr>
        <p:spPr bwMode="auto">
          <a:xfrm>
            <a:off x="3497579" y="2884951"/>
            <a:ext cx="424463" cy="307046"/>
          </a:xfrm>
          <a:custGeom>
            <a:avLst/>
            <a:gdLst>
              <a:gd name="T0" fmla="*/ 476250 w 21600"/>
              <a:gd name="T1" fmla="*/ 344488 h 21600"/>
              <a:gd name="T2" fmla="*/ 476250 w 21600"/>
              <a:gd name="T3" fmla="*/ 344488 h 21600"/>
              <a:gd name="T4" fmla="*/ 476250 w 21600"/>
              <a:gd name="T5" fmla="*/ 344488 h 21600"/>
              <a:gd name="T6" fmla="*/ 476250 w 21600"/>
              <a:gd name="T7" fmla="*/ 344488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ct val="120000"/>
              </a:lnSpc>
            </a:pPr>
            <a:r>
              <a:rPr lang="es-ES" altLang="zh-CN" sz="13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25%</a:t>
            </a:r>
          </a:p>
        </p:txBody>
      </p:sp>
      <p:sp>
        <p:nvSpPr>
          <p:cNvPr id="33801" name="AutoShape 9"/>
          <p:cNvSpPr/>
          <p:nvPr/>
        </p:nvSpPr>
        <p:spPr bwMode="auto">
          <a:xfrm>
            <a:off x="4253831" y="2069936"/>
            <a:ext cx="424463" cy="307753"/>
          </a:xfrm>
          <a:custGeom>
            <a:avLst/>
            <a:gdLst>
              <a:gd name="T0" fmla="*/ 476250 w 21600"/>
              <a:gd name="T1" fmla="*/ 345281 h 21600"/>
              <a:gd name="T2" fmla="*/ 476250 w 21600"/>
              <a:gd name="T3" fmla="*/ 345281 h 21600"/>
              <a:gd name="T4" fmla="*/ 476250 w 21600"/>
              <a:gd name="T5" fmla="*/ 345281 h 21600"/>
              <a:gd name="T6" fmla="*/ 476250 w 21600"/>
              <a:gd name="T7" fmla="*/ 345281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ct val="120000"/>
              </a:lnSpc>
            </a:pPr>
            <a:r>
              <a:rPr lang="es-ES" altLang="zh-CN" sz="13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70%</a:t>
            </a:r>
          </a:p>
        </p:txBody>
      </p:sp>
      <p:sp>
        <p:nvSpPr>
          <p:cNvPr id="33802" name="AutoShape 10"/>
          <p:cNvSpPr/>
          <p:nvPr/>
        </p:nvSpPr>
        <p:spPr bwMode="auto">
          <a:xfrm>
            <a:off x="4903259" y="2506450"/>
            <a:ext cx="424463" cy="307046"/>
          </a:xfrm>
          <a:custGeom>
            <a:avLst/>
            <a:gdLst>
              <a:gd name="T0" fmla="*/ 476250 w 21600"/>
              <a:gd name="T1" fmla="*/ 344488 h 21600"/>
              <a:gd name="T2" fmla="*/ 476250 w 21600"/>
              <a:gd name="T3" fmla="*/ 344488 h 21600"/>
              <a:gd name="T4" fmla="*/ 476250 w 21600"/>
              <a:gd name="T5" fmla="*/ 344488 h 21600"/>
              <a:gd name="T6" fmla="*/ 476250 w 21600"/>
              <a:gd name="T7" fmla="*/ 344488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ct val="120000"/>
              </a:lnSpc>
            </a:pPr>
            <a:r>
              <a:rPr lang="es-ES" altLang="zh-CN" sz="13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35%</a:t>
            </a:r>
          </a:p>
        </p:txBody>
      </p:sp>
      <p:sp>
        <p:nvSpPr>
          <p:cNvPr id="33803" name="AutoShape 11"/>
          <p:cNvSpPr/>
          <p:nvPr/>
        </p:nvSpPr>
        <p:spPr bwMode="auto">
          <a:xfrm>
            <a:off x="2602381" y="4652176"/>
            <a:ext cx="795737" cy="170612"/>
          </a:xfrm>
          <a:custGeom>
            <a:avLst/>
            <a:gdLst>
              <a:gd name="T0" fmla="*/ 669925 w 21600"/>
              <a:gd name="T1" fmla="*/ 245269 h 21600"/>
              <a:gd name="T2" fmla="*/ 669925 w 21600"/>
              <a:gd name="T3" fmla="*/ 245269 h 21600"/>
              <a:gd name="T4" fmla="*/ 669925 w 21600"/>
              <a:gd name="T5" fmla="*/ 245269 h 21600"/>
              <a:gd name="T6" fmla="*/ 669925 w 21600"/>
              <a:gd name="T7" fmla="*/ 245269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ct val="120000"/>
              </a:lnSpc>
            </a:pPr>
            <a:r>
              <a: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s-ES" altLang="zh-CN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804" name="AutoShape 12"/>
          <p:cNvSpPr/>
          <p:nvPr/>
        </p:nvSpPr>
        <p:spPr bwMode="auto">
          <a:xfrm>
            <a:off x="1910505" y="4652176"/>
            <a:ext cx="795737" cy="170612"/>
          </a:xfrm>
          <a:custGeom>
            <a:avLst/>
            <a:gdLst>
              <a:gd name="T0" fmla="*/ 669925 w 21600"/>
              <a:gd name="T1" fmla="*/ 245269 h 21600"/>
              <a:gd name="T2" fmla="*/ 669925 w 21600"/>
              <a:gd name="T3" fmla="*/ 245269 h 21600"/>
              <a:gd name="T4" fmla="*/ 669925 w 21600"/>
              <a:gd name="T5" fmla="*/ 245269 h 21600"/>
              <a:gd name="T6" fmla="*/ 669925 w 21600"/>
              <a:gd name="T7" fmla="*/ 245269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ct val="120000"/>
              </a:lnSpc>
            </a:pPr>
            <a:r>
              <a: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s-ES" altLang="zh-CN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805" name="AutoShape 13"/>
          <p:cNvSpPr/>
          <p:nvPr/>
        </p:nvSpPr>
        <p:spPr bwMode="auto">
          <a:xfrm>
            <a:off x="3304868" y="4652176"/>
            <a:ext cx="795737" cy="170612"/>
          </a:xfrm>
          <a:custGeom>
            <a:avLst/>
            <a:gdLst>
              <a:gd name="T0" fmla="*/ 669925 w 21600"/>
              <a:gd name="T1" fmla="*/ 245269 h 21600"/>
              <a:gd name="T2" fmla="*/ 669925 w 21600"/>
              <a:gd name="T3" fmla="*/ 245269 h 21600"/>
              <a:gd name="T4" fmla="*/ 669925 w 21600"/>
              <a:gd name="T5" fmla="*/ 245269 h 21600"/>
              <a:gd name="T6" fmla="*/ 669925 w 21600"/>
              <a:gd name="T7" fmla="*/ 245269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ct val="120000"/>
              </a:lnSpc>
            </a:pPr>
            <a:r>
              <a: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s-ES" altLang="zh-CN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806" name="AutoShape 14"/>
          <p:cNvSpPr/>
          <p:nvPr/>
        </p:nvSpPr>
        <p:spPr bwMode="auto">
          <a:xfrm>
            <a:off x="4004525" y="4652176"/>
            <a:ext cx="795737" cy="170612"/>
          </a:xfrm>
          <a:custGeom>
            <a:avLst/>
            <a:gdLst>
              <a:gd name="T0" fmla="*/ 669925 w 21600"/>
              <a:gd name="T1" fmla="*/ 245269 h 21600"/>
              <a:gd name="T2" fmla="*/ 669925 w 21600"/>
              <a:gd name="T3" fmla="*/ 245269 h 21600"/>
              <a:gd name="T4" fmla="*/ 669925 w 21600"/>
              <a:gd name="T5" fmla="*/ 245269 h 21600"/>
              <a:gd name="T6" fmla="*/ 669925 w 21600"/>
              <a:gd name="T7" fmla="*/ 245269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ct val="120000"/>
              </a:lnSpc>
            </a:pPr>
            <a:r>
              <a: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s-ES" altLang="zh-CN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807" name="AutoShape 15"/>
          <p:cNvSpPr/>
          <p:nvPr/>
        </p:nvSpPr>
        <p:spPr bwMode="auto">
          <a:xfrm>
            <a:off x="4711256" y="4652176"/>
            <a:ext cx="795737" cy="170612"/>
          </a:xfrm>
          <a:custGeom>
            <a:avLst/>
            <a:gdLst>
              <a:gd name="T0" fmla="*/ 669925 w 21600"/>
              <a:gd name="T1" fmla="*/ 245269 h 21600"/>
              <a:gd name="T2" fmla="*/ 669925 w 21600"/>
              <a:gd name="T3" fmla="*/ 245269 h 21600"/>
              <a:gd name="T4" fmla="*/ 669925 w 21600"/>
              <a:gd name="T5" fmla="*/ 245269 h 21600"/>
              <a:gd name="T6" fmla="*/ 669925 w 21600"/>
              <a:gd name="T7" fmla="*/ 245269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ct val="120000"/>
              </a:lnSpc>
            </a:pPr>
            <a:r>
              <a: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s-ES" altLang="zh-CN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808" name="AutoShape 16"/>
          <p:cNvSpPr/>
          <p:nvPr/>
        </p:nvSpPr>
        <p:spPr bwMode="auto">
          <a:xfrm>
            <a:off x="5569667" y="2067107"/>
            <a:ext cx="424463" cy="307046"/>
          </a:xfrm>
          <a:custGeom>
            <a:avLst/>
            <a:gdLst>
              <a:gd name="T0" fmla="*/ 476250 w 21600"/>
              <a:gd name="T1" fmla="*/ 344488 h 21600"/>
              <a:gd name="T2" fmla="*/ 476250 w 21600"/>
              <a:gd name="T3" fmla="*/ 344488 h 21600"/>
              <a:gd name="T4" fmla="*/ 476250 w 21600"/>
              <a:gd name="T5" fmla="*/ 344488 h 21600"/>
              <a:gd name="T6" fmla="*/ 476250 w 21600"/>
              <a:gd name="T7" fmla="*/ 344488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ct val="120000"/>
              </a:lnSpc>
            </a:pPr>
            <a:r>
              <a:rPr lang="es-ES" altLang="zh-CN" sz="13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70%</a:t>
            </a:r>
          </a:p>
        </p:txBody>
      </p:sp>
      <p:sp>
        <p:nvSpPr>
          <p:cNvPr id="33809" name="AutoShape 17"/>
          <p:cNvSpPr/>
          <p:nvPr/>
        </p:nvSpPr>
        <p:spPr bwMode="auto">
          <a:xfrm>
            <a:off x="5399005" y="4648638"/>
            <a:ext cx="794794" cy="170612"/>
          </a:xfrm>
          <a:custGeom>
            <a:avLst/>
            <a:gdLst>
              <a:gd name="T0" fmla="*/ 669131 w 21600"/>
              <a:gd name="T1" fmla="*/ 245269 h 21600"/>
              <a:gd name="T2" fmla="*/ 669131 w 21600"/>
              <a:gd name="T3" fmla="*/ 245269 h 21600"/>
              <a:gd name="T4" fmla="*/ 669131 w 21600"/>
              <a:gd name="T5" fmla="*/ 245269 h 21600"/>
              <a:gd name="T6" fmla="*/ 669131 w 21600"/>
              <a:gd name="T7" fmla="*/ 245269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ct val="120000"/>
              </a:lnSpc>
            </a:pPr>
            <a:r>
              <a: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s-ES" altLang="zh-CN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810" name="AutoShape 18"/>
          <p:cNvSpPr/>
          <p:nvPr/>
        </p:nvSpPr>
        <p:spPr bwMode="auto">
          <a:xfrm>
            <a:off x="2118782" y="2849578"/>
            <a:ext cx="367162" cy="1666109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algn="ctr" defTabSz="259715">
              <a:lnSpc>
                <a:spcPct val="120000"/>
              </a:lnSpc>
              <a:defRPr/>
            </a:pPr>
            <a:endParaRPr lang="es-ES" sz="80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811" name="AutoShape 19"/>
          <p:cNvSpPr/>
          <p:nvPr/>
        </p:nvSpPr>
        <p:spPr bwMode="auto">
          <a:xfrm>
            <a:off x="2821975" y="2042345"/>
            <a:ext cx="367162" cy="2473341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algn="ctr" defTabSz="259715">
              <a:lnSpc>
                <a:spcPct val="120000"/>
              </a:lnSpc>
              <a:defRPr/>
            </a:pPr>
            <a:endParaRPr lang="es-ES" sz="80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812" name="AutoShape 20"/>
          <p:cNvSpPr/>
          <p:nvPr/>
        </p:nvSpPr>
        <p:spPr bwMode="auto">
          <a:xfrm>
            <a:off x="3525169" y="3283969"/>
            <a:ext cx="367162" cy="1231719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algn="ctr" defTabSz="259715">
              <a:lnSpc>
                <a:spcPct val="120000"/>
              </a:lnSpc>
              <a:defRPr/>
            </a:pPr>
            <a:endParaRPr lang="es-ES" sz="80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813" name="AutoShape 21"/>
          <p:cNvSpPr/>
          <p:nvPr/>
        </p:nvSpPr>
        <p:spPr bwMode="auto">
          <a:xfrm>
            <a:off x="4228362" y="2445608"/>
            <a:ext cx="367162" cy="207008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algn="ctr" defTabSz="259715">
              <a:lnSpc>
                <a:spcPct val="120000"/>
              </a:lnSpc>
              <a:defRPr/>
            </a:pPr>
            <a:endParaRPr lang="es-ES" sz="80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814" name="AutoShape 22"/>
          <p:cNvSpPr/>
          <p:nvPr/>
        </p:nvSpPr>
        <p:spPr bwMode="auto">
          <a:xfrm>
            <a:off x="4932266" y="2849578"/>
            <a:ext cx="366454" cy="1666109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algn="ctr" defTabSz="259715">
              <a:lnSpc>
                <a:spcPct val="120000"/>
              </a:lnSpc>
              <a:defRPr/>
            </a:pPr>
            <a:endParaRPr lang="es-ES" sz="80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815" name="AutoShape 23"/>
          <p:cNvSpPr/>
          <p:nvPr/>
        </p:nvSpPr>
        <p:spPr bwMode="auto">
          <a:xfrm>
            <a:off x="5600087" y="2434996"/>
            <a:ext cx="366454" cy="2070080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algn="ctr" defTabSz="259715">
              <a:lnSpc>
                <a:spcPct val="120000"/>
              </a:lnSpc>
              <a:defRPr/>
            </a:pPr>
            <a:endParaRPr lang="es-ES" sz="80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816" name="AutoShape 24"/>
          <p:cNvSpPr/>
          <p:nvPr/>
        </p:nvSpPr>
        <p:spPr bwMode="auto">
          <a:xfrm>
            <a:off x="6370488" y="2849578"/>
            <a:ext cx="366454" cy="1666109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algn="ctr" defTabSz="259715">
              <a:lnSpc>
                <a:spcPct val="120000"/>
              </a:lnSpc>
              <a:defRPr/>
            </a:pPr>
            <a:endParaRPr lang="es-ES" sz="80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817" name="AutoShape 25"/>
          <p:cNvSpPr/>
          <p:nvPr/>
        </p:nvSpPr>
        <p:spPr bwMode="auto">
          <a:xfrm>
            <a:off x="6340775" y="2506450"/>
            <a:ext cx="424463" cy="307046"/>
          </a:xfrm>
          <a:custGeom>
            <a:avLst/>
            <a:gdLst>
              <a:gd name="T0" fmla="*/ 476250 w 21600"/>
              <a:gd name="T1" fmla="*/ 344488 h 21600"/>
              <a:gd name="T2" fmla="*/ 476250 w 21600"/>
              <a:gd name="T3" fmla="*/ 344488 h 21600"/>
              <a:gd name="T4" fmla="*/ 476250 w 21600"/>
              <a:gd name="T5" fmla="*/ 344488 h 21600"/>
              <a:gd name="T6" fmla="*/ 476250 w 21600"/>
              <a:gd name="T7" fmla="*/ 344488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ct val="120000"/>
              </a:lnSpc>
            </a:pPr>
            <a:r>
              <a:rPr lang="es-ES" altLang="zh-CN" sz="13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35%</a:t>
            </a:r>
          </a:p>
        </p:txBody>
      </p:sp>
      <p:sp>
        <p:nvSpPr>
          <p:cNvPr id="33818" name="AutoShape 26"/>
          <p:cNvSpPr/>
          <p:nvPr/>
        </p:nvSpPr>
        <p:spPr bwMode="auto">
          <a:xfrm>
            <a:off x="6168699" y="4648638"/>
            <a:ext cx="794794" cy="170612"/>
          </a:xfrm>
          <a:custGeom>
            <a:avLst/>
            <a:gdLst>
              <a:gd name="T0" fmla="*/ 669131 w 21600"/>
              <a:gd name="T1" fmla="*/ 245269 h 21600"/>
              <a:gd name="T2" fmla="*/ 669131 w 21600"/>
              <a:gd name="T3" fmla="*/ 245269 h 21600"/>
              <a:gd name="T4" fmla="*/ 669131 w 21600"/>
              <a:gd name="T5" fmla="*/ 245269 h 21600"/>
              <a:gd name="T6" fmla="*/ 669131 w 21600"/>
              <a:gd name="T7" fmla="*/ 245269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ct val="120000"/>
              </a:lnSpc>
            </a:pPr>
            <a:r>
              <a: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s-ES" altLang="zh-CN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819" name="AutoShape 27"/>
          <p:cNvSpPr/>
          <p:nvPr/>
        </p:nvSpPr>
        <p:spPr bwMode="auto">
          <a:xfrm>
            <a:off x="7567473" y="2384765"/>
            <a:ext cx="2959924" cy="3285851"/>
          </a:xfrm>
          <a:custGeom>
            <a:avLst/>
            <a:gdLst>
              <a:gd name="T0" fmla="*/ 3321050 w 21600"/>
              <a:gd name="T1" fmla="*/ 2540000 h 21600"/>
              <a:gd name="T2" fmla="*/ 3321050 w 21600"/>
              <a:gd name="T3" fmla="*/ 2540000 h 21600"/>
              <a:gd name="T4" fmla="*/ 3321050 w 21600"/>
              <a:gd name="T5" fmla="*/ 2540000 h 21600"/>
              <a:gd name="T6" fmla="*/ 3321050 w 21600"/>
              <a:gd name="T7" fmla="*/ 254000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1" tIns="45696" rIns="91391" bIns="45696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  <a:sym typeface="Arial" panose="020B0604020202020204" pitchFamily="34" charset="0"/>
              </a:rPr>
              <a:t>输入文字，点击添加相关标题文字，修改文字内容，也可以直接复制你的内容到此。文字尽量控制在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  <a:sym typeface="Arial" panose="020B0604020202020204" pitchFamily="34" charset="0"/>
              </a:rPr>
              <a:t>200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  <a:sym typeface="Arial" panose="020B0604020202020204" pitchFamily="34" charset="0"/>
              </a:rPr>
              <a:t>字以内输入文字，点击添加相关标题文字，修改文字内容，也可以直接复制你的内容到此。文字尽量控制在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  <a:sym typeface="Arial" panose="020B0604020202020204" pitchFamily="34" charset="0"/>
              </a:rPr>
              <a:t>200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  <a:sym typeface="Arial" panose="020B0604020202020204" pitchFamily="34" charset="0"/>
              </a:rPr>
              <a:t>字以内输入文字，点击添加相关标题文字，修改文字内容，也可以直接复制你的内容到此。文字尽量控制在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  <a:sym typeface="Arial" panose="020B0604020202020204" pitchFamily="34" charset="0"/>
              </a:rPr>
              <a:t>200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  <a:sym typeface="Arial" panose="020B0604020202020204" pitchFamily="34" charset="0"/>
              </a:rPr>
              <a:t>字以内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 Semilight" panose="020B0402040204020203" pitchFamily="34" charset="0"/>
              <a:sym typeface="Arial" panose="020B0604020202020204" pitchFamily="34" charset="0"/>
            </a:endParaRPr>
          </a:p>
        </p:txBody>
      </p:sp>
      <p:sp>
        <p:nvSpPr>
          <p:cNvPr id="33820" name="AutoShape 28"/>
          <p:cNvSpPr/>
          <p:nvPr/>
        </p:nvSpPr>
        <p:spPr bwMode="auto">
          <a:xfrm>
            <a:off x="7709973" y="2013595"/>
            <a:ext cx="1388645" cy="337528"/>
          </a:xfrm>
          <a:custGeom>
            <a:avLst/>
            <a:gdLst>
              <a:gd name="T0" fmla="*/ 2813050 w 21600"/>
              <a:gd name="T1" fmla="*/ 177800 h 21600"/>
              <a:gd name="T2" fmla="*/ 2813050 w 21600"/>
              <a:gd name="T3" fmla="*/ 177800 h 21600"/>
              <a:gd name="T4" fmla="*/ 2813050 w 21600"/>
              <a:gd name="T5" fmla="*/ 177800 h 21600"/>
              <a:gd name="T6" fmla="*/ 2813050 w 21600"/>
              <a:gd name="T7" fmla="*/ 17780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algn="ctr" defTabSz="647700"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1pPr>
            <a:lvl2pPr algn="ctr" defTabSz="647700"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2pPr>
            <a:lvl3pPr algn="ctr" defTabSz="647700"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3pPr>
            <a:lvl4pPr algn="ctr" defTabSz="647700"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4pPr>
            <a:lvl5pPr algn="ctr" defTabSz="647700"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5pPr>
            <a:lvl6pPr marL="1828800" indent="457200" algn="ctr" defTabSz="6477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6pPr>
            <a:lvl7pPr marL="2286000" indent="457200" algn="ctr" defTabSz="6477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7pPr>
            <a:lvl8pPr marL="2743200" indent="457200" algn="ctr" defTabSz="6477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8pPr>
            <a:lvl9pPr marL="3200400" indent="457200" algn="ctr" defTabSz="6477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输入文字</a:t>
            </a:r>
            <a:endParaRPr lang="es-ES" altLang="zh-CN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821" name="AutoShape 29"/>
          <p:cNvSpPr/>
          <p:nvPr/>
        </p:nvSpPr>
        <p:spPr bwMode="auto">
          <a:xfrm>
            <a:off x="1658945" y="5147370"/>
            <a:ext cx="8874112" cy="1670024"/>
          </a:xfrm>
          <a:custGeom>
            <a:avLst/>
            <a:gdLst>
              <a:gd name="T0" fmla="*/ 9956800 w 21600"/>
              <a:gd name="T1" fmla="*/ 476250 h 21600"/>
              <a:gd name="T2" fmla="*/ 9956800 w 21600"/>
              <a:gd name="T3" fmla="*/ 476250 h 21600"/>
              <a:gd name="T4" fmla="*/ 9956800 w 21600"/>
              <a:gd name="T5" fmla="*/ 476250 h 21600"/>
              <a:gd name="T6" fmla="*/ 9956800 w 21600"/>
              <a:gd name="T7" fmla="*/ 47625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1" tIns="45696" rIns="91391" bIns="45696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  <a:sym typeface="Arial" panose="020B0604020202020204" pitchFamily="34" charset="0"/>
              </a:rPr>
              <a:t>输入文字，点击添加相关标题文字，修改文字内容，也可以直接复制你的内容到此。文字尽量控制在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  <a:sym typeface="Arial" panose="020B0604020202020204" pitchFamily="34" charset="0"/>
              </a:rPr>
              <a:t>200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  <a:sym typeface="Arial" panose="020B0604020202020204" pitchFamily="34" charset="0"/>
              </a:rPr>
              <a:t>字以内输入文字，点击添加相关标题文字，修改文字内容，也可以直接复制你的内容到此。文字尽量控制在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  <a:sym typeface="Arial" panose="020B0604020202020204" pitchFamily="34" charset="0"/>
              </a:rPr>
              <a:t>200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  <a:sym typeface="Arial" panose="020B0604020202020204" pitchFamily="34" charset="0"/>
              </a:rPr>
              <a:t>字以内输入文字，点击添加相关标题文字，修改文字内容，也可以直接复制你的内容到此。文字尽量控制在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  <a:sym typeface="Arial" panose="020B0604020202020204" pitchFamily="34" charset="0"/>
              </a:rPr>
              <a:t>200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  <a:sym typeface="Arial" panose="020B0604020202020204" pitchFamily="34" charset="0"/>
              </a:rPr>
              <a:t>字以内输入文字，点击添加相关标题文字，修改文字内容，也可以直接复制你的内容到此。文字尽量控制在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  <a:sym typeface="Arial" panose="020B0604020202020204" pitchFamily="34" charset="0"/>
              </a:rPr>
              <a:t>200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  <a:sym typeface="Arial" panose="020B0604020202020204" pitchFamily="34" charset="0"/>
              </a:rPr>
              <a:t>字以内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 Semilight" panose="020B0402040204020203" pitchFamily="34" charset="0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 Semilight" panose="020B0402040204020203" pitchFamily="34" charset="0"/>
              <a:sym typeface="Arial" panose="020B0604020202020204" pitchFamily="34" charset="0"/>
            </a:endParaRPr>
          </a:p>
        </p:txBody>
      </p:sp>
      <p:sp>
        <p:nvSpPr>
          <p:cNvPr id="28" name="TextBox 23"/>
          <p:cNvSpPr txBox="1"/>
          <p:nvPr/>
        </p:nvSpPr>
        <p:spPr>
          <a:xfrm>
            <a:off x="292689" y="41689"/>
            <a:ext cx="3072341" cy="618455"/>
          </a:xfrm>
          <a:prstGeom prst="rect">
            <a:avLst/>
          </a:prstGeom>
          <a:noFill/>
        </p:spPr>
        <p:txBody>
          <a:bodyPr wrap="square" lIns="86694" tIns="43347" rIns="86694" bIns="43347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300" dirty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rPr>
              <a:t>ADD THE TITLE WORDS</a:t>
            </a:r>
            <a:endParaRPr lang="en-GB" altLang="zh-CN" sz="2300" dirty="0">
              <a:solidFill>
                <a:schemeClr val="accent1"/>
              </a:solidFill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718">
        <p14:pan/>
      </p:transition>
    </mc:Choice>
    <mc:Fallback xmlns="">
      <p:transition spd="slow" advTm="718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4" y="0"/>
            <a:ext cx="12192334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275" y="1227950"/>
            <a:ext cx="1688346" cy="1598105"/>
          </a:xfrm>
          <a:prstGeom prst="rect">
            <a:avLst/>
          </a:prstGeom>
        </p:spPr>
      </p:pic>
      <p:sp>
        <p:nvSpPr>
          <p:cNvPr id="7" name="矩形 17"/>
          <p:cNvSpPr>
            <a:spLocks noChangeArrowheads="1"/>
          </p:cNvSpPr>
          <p:nvPr/>
        </p:nvSpPr>
        <p:spPr bwMode="auto">
          <a:xfrm>
            <a:off x="4317907" y="6351331"/>
            <a:ext cx="6191057" cy="353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</a:rPr>
              <a:t>[  </a:t>
            </a:r>
            <a:r>
              <a:rPr lang="zh-CN" alt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</a:rPr>
              <a:t>医疗护士 </a:t>
            </a:r>
            <a:r>
              <a:rPr lang="en-US" altLang="zh-CN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</a:rPr>
              <a:t>]     [  </a:t>
            </a:r>
            <a:r>
              <a:rPr lang="zh-CN" alt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</a:rPr>
              <a:t>康复保健  </a:t>
            </a:r>
            <a:r>
              <a:rPr lang="en-US" altLang="zh-CN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</a:rPr>
              <a:t>]     [   </a:t>
            </a:r>
            <a:r>
              <a:rPr lang="zh-CN" alt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</a:rPr>
              <a:t>医学关爱   </a:t>
            </a:r>
            <a:r>
              <a:rPr lang="en-US" altLang="zh-CN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</a:rPr>
              <a:t>]     [  </a:t>
            </a:r>
            <a:r>
              <a:rPr lang="zh-CN" alt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</a:rPr>
              <a:t>护士总结汇报 </a:t>
            </a:r>
            <a:r>
              <a:rPr lang="en-US" altLang="zh-CN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</a:rPr>
              <a:t>  ]  </a:t>
            </a:r>
            <a:endParaRPr lang="zh-CN" altLang="en-US" sz="1500" dirty="0">
              <a:solidFill>
                <a:schemeClr val="tx1">
                  <a:lumMod val="65000"/>
                  <a:lumOff val="35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8" name="文本框 49"/>
          <p:cNvSpPr txBox="1"/>
          <p:nvPr/>
        </p:nvSpPr>
        <p:spPr>
          <a:xfrm>
            <a:off x="4191858" y="5066036"/>
            <a:ext cx="7813229" cy="118237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zh-CN" altLang="en-US" sz="6900" b="1" spc="400" dirty="0">
                <a:solidFill>
                  <a:srgbClr val="007C8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谢谢您的观看</a:t>
            </a:r>
          </a:p>
        </p:txBody>
      </p:sp>
      <p:sp>
        <p:nvSpPr>
          <p:cNvPr id="9" name="矩形 17"/>
          <p:cNvSpPr>
            <a:spLocks noChangeArrowheads="1"/>
          </p:cNvSpPr>
          <p:nvPr/>
        </p:nvSpPr>
        <p:spPr bwMode="auto">
          <a:xfrm>
            <a:off x="5964567" y="2946492"/>
            <a:ext cx="1395234" cy="353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r>
              <a:rPr lang="zh-CN" altLang="en-US" sz="1500" b="1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</a:rPr>
              <a:t>某市人民医院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88"/>
    </mc:Choice>
    <mc:Fallback xmlns="">
      <p:transition spd="slow" advTm="72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-24183" y="4084232"/>
            <a:ext cx="12216183" cy="1593701"/>
            <a:chOff x="-325978" y="3573016"/>
            <a:chExt cx="12214593" cy="1593701"/>
          </a:xfrm>
        </p:grpSpPr>
        <p:sp>
          <p:nvSpPr>
            <p:cNvPr id="4" name="Line 34"/>
            <p:cNvSpPr>
              <a:spLocks noChangeShapeType="1"/>
            </p:cNvSpPr>
            <p:nvPr/>
          </p:nvSpPr>
          <p:spPr bwMode="auto">
            <a:xfrm flipH="1">
              <a:off x="-325978" y="5121597"/>
              <a:ext cx="5112107" cy="0"/>
            </a:xfrm>
            <a:prstGeom prst="line">
              <a:avLst/>
            </a:prstGeom>
            <a:noFill/>
            <a:ln w="88900" cmpd="sng">
              <a:solidFill>
                <a:schemeClr val="accent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latinLnBrk="1"/>
              <a:endParaRPr lang="zh-CN" altLang="zh-CN" sz="3200" b="1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  <a:sym typeface="Gulim" panose="020B0600000101010101" pitchFamily="34" charset="-127"/>
              </a:endParaRPr>
            </a:p>
          </p:txBody>
        </p:sp>
        <p:sp>
          <p:nvSpPr>
            <p:cNvPr id="5" name="Line 34"/>
            <p:cNvSpPr>
              <a:spLocks noChangeShapeType="1"/>
            </p:cNvSpPr>
            <p:nvPr/>
          </p:nvSpPr>
          <p:spPr bwMode="auto">
            <a:xfrm flipH="1" flipV="1">
              <a:off x="4814641" y="4345635"/>
              <a:ext cx="0" cy="821082"/>
            </a:xfrm>
            <a:prstGeom prst="line">
              <a:avLst/>
            </a:prstGeom>
            <a:noFill/>
            <a:ln w="88900" cmpd="sng">
              <a:solidFill>
                <a:schemeClr val="accent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latinLnBrk="1"/>
              <a:endParaRPr lang="zh-CN" altLang="zh-CN" sz="3200" b="1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  <a:sym typeface="Gulim" panose="020B0600000101010101" pitchFamily="34" charset="-127"/>
              </a:endParaRPr>
            </a:p>
          </p:txBody>
        </p:sp>
        <p:sp>
          <p:nvSpPr>
            <p:cNvPr id="6" name="Line 34"/>
            <p:cNvSpPr>
              <a:spLocks noChangeShapeType="1"/>
            </p:cNvSpPr>
            <p:nvPr/>
          </p:nvSpPr>
          <p:spPr bwMode="auto">
            <a:xfrm flipH="1">
              <a:off x="4767345" y="4351939"/>
              <a:ext cx="2711107" cy="1764"/>
            </a:xfrm>
            <a:prstGeom prst="line">
              <a:avLst/>
            </a:prstGeom>
            <a:noFill/>
            <a:ln w="88900" cmpd="sng">
              <a:solidFill>
                <a:schemeClr val="accent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latinLnBrk="1"/>
              <a:endParaRPr lang="zh-CN" altLang="zh-CN" sz="3200" b="1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  <a:sym typeface="Gulim" panose="020B0600000101010101" pitchFamily="34" charset="-127"/>
              </a:endParaRPr>
            </a:p>
          </p:txBody>
        </p:sp>
        <p:sp>
          <p:nvSpPr>
            <p:cNvPr id="7" name="Line 34"/>
            <p:cNvSpPr>
              <a:spLocks noChangeShapeType="1"/>
            </p:cNvSpPr>
            <p:nvPr/>
          </p:nvSpPr>
          <p:spPr bwMode="auto">
            <a:xfrm flipH="1">
              <a:off x="7459401" y="3574780"/>
              <a:ext cx="4429214" cy="0"/>
            </a:xfrm>
            <a:prstGeom prst="line">
              <a:avLst/>
            </a:prstGeom>
            <a:noFill/>
            <a:ln w="88900" cmpd="sng">
              <a:solidFill>
                <a:schemeClr val="accent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latinLnBrk="1"/>
              <a:endParaRPr lang="zh-CN" altLang="zh-CN" sz="3200" b="1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  <a:sym typeface="Gulim" panose="020B0600000101010101" pitchFamily="34" charset="-127"/>
              </a:endParaRPr>
            </a:p>
          </p:txBody>
        </p:sp>
        <p:sp>
          <p:nvSpPr>
            <p:cNvPr id="8" name="Line 34"/>
            <p:cNvSpPr>
              <a:spLocks noChangeShapeType="1"/>
            </p:cNvSpPr>
            <p:nvPr/>
          </p:nvSpPr>
          <p:spPr bwMode="auto">
            <a:xfrm flipH="1" flipV="1">
              <a:off x="7507733" y="3573016"/>
              <a:ext cx="0" cy="821082"/>
            </a:xfrm>
            <a:prstGeom prst="line">
              <a:avLst/>
            </a:prstGeom>
            <a:noFill/>
            <a:ln w="88900" cmpd="sng">
              <a:solidFill>
                <a:schemeClr val="accent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latinLnBrk="1"/>
              <a:endParaRPr lang="zh-CN" altLang="zh-CN" sz="3200" b="1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  <a:sym typeface="Gulim" panose="020B0600000101010101" pitchFamily="34" charset="-127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2923271" y="5710736"/>
            <a:ext cx="1891790" cy="302009"/>
            <a:chOff x="2922891" y="5710735"/>
            <a:chExt cx="1891543" cy="302009"/>
          </a:xfrm>
        </p:grpSpPr>
        <p:sp>
          <p:nvSpPr>
            <p:cNvPr id="10" name="TextBox 9"/>
            <p:cNvSpPr txBox="1"/>
            <p:nvPr/>
          </p:nvSpPr>
          <p:spPr>
            <a:xfrm>
              <a:off x="2922891" y="5710735"/>
              <a:ext cx="527213" cy="302009"/>
            </a:xfrm>
            <a:prstGeom prst="rect">
              <a:avLst/>
            </a:prstGeom>
            <a:noFill/>
          </p:spPr>
          <p:txBody>
            <a:bodyPr wrap="none" lIns="70557" tIns="35279" rIns="70557" bIns="35279" rtlCol="0">
              <a:spAutoFit/>
            </a:bodyPr>
            <a:lstStyle/>
            <a:p>
              <a:r>
                <a:rPr lang="zh-CN" altLang="en-US" sz="15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607216" y="5710735"/>
              <a:ext cx="527213" cy="302009"/>
            </a:xfrm>
            <a:prstGeom prst="rect">
              <a:avLst/>
            </a:prstGeom>
            <a:noFill/>
          </p:spPr>
          <p:txBody>
            <a:bodyPr wrap="none" lIns="70557" tIns="35279" rIns="70557" bIns="35279" rtlCol="0">
              <a:spAutoFit/>
            </a:bodyPr>
            <a:lstStyle/>
            <a:p>
              <a:r>
                <a:rPr lang="zh-CN" altLang="en-US" sz="15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287221" y="5710735"/>
              <a:ext cx="527213" cy="302009"/>
            </a:xfrm>
            <a:prstGeom prst="rect">
              <a:avLst/>
            </a:prstGeom>
            <a:noFill/>
          </p:spPr>
          <p:txBody>
            <a:bodyPr wrap="none" lIns="70557" tIns="35279" rIns="70557" bIns="35279" rtlCol="0">
              <a:spAutoFit/>
            </a:bodyPr>
            <a:lstStyle/>
            <a:p>
              <a:r>
                <a:rPr lang="zh-CN" altLang="en-US" sz="15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5596432" y="3199088"/>
            <a:ext cx="1760339" cy="1686865"/>
            <a:chOff x="5595703" y="3199087"/>
            <a:chExt cx="1760110" cy="1686865"/>
          </a:xfrm>
        </p:grpSpPr>
        <p:sp>
          <p:nvSpPr>
            <p:cNvPr id="14" name="矩形 13"/>
            <p:cNvSpPr/>
            <p:nvPr/>
          </p:nvSpPr>
          <p:spPr>
            <a:xfrm>
              <a:off x="5595703" y="3901594"/>
              <a:ext cx="498761" cy="961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6228402" y="3199087"/>
              <a:ext cx="498761" cy="166391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6857052" y="3589422"/>
              <a:ext cx="498761" cy="127358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>
              <a:off x="5595703" y="4481638"/>
              <a:ext cx="498761" cy="4043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6228402" y="4186204"/>
              <a:ext cx="498761" cy="69974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6857052" y="4350356"/>
              <a:ext cx="498761" cy="5355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8256166" y="2328047"/>
            <a:ext cx="1766016" cy="1742083"/>
            <a:chOff x="8216058" y="2328047"/>
            <a:chExt cx="1765786" cy="1742082"/>
          </a:xfrm>
        </p:grpSpPr>
        <p:sp>
          <p:nvSpPr>
            <p:cNvPr id="21" name="矩形 20"/>
            <p:cNvSpPr/>
            <p:nvPr/>
          </p:nvSpPr>
          <p:spPr>
            <a:xfrm>
              <a:off x="8216058" y="2690043"/>
              <a:ext cx="498761" cy="13800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8848757" y="2328047"/>
              <a:ext cx="498761" cy="174208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矩形 22"/>
            <p:cNvSpPr/>
            <p:nvPr/>
          </p:nvSpPr>
          <p:spPr>
            <a:xfrm>
              <a:off x="9477407" y="2602029"/>
              <a:ext cx="498761" cy="1468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矩形 23"/>
            <p:cNvSpPr/>
            <p:nvPr/>
          </p:nvSpPr>
          <p:spPr>
            <a:xfrm>
              <a:off x="8221734" y="3665814"/>
              <a:ext cx="498761" cy="4043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矩形 24"/>
            <p:cNvSpPr/>
            <p:nvPr/>
          </p:nvSpPr>
          <p:spPr>
            <a:xfrm>
              <a:off x="8854433" y="3370380"/>
              <a:ext cx="498761" cy="69974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>
              <a:off x="9483083" y="3534532"/>
              <a:ext cx="498761" cy="5355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2970172" y="4657749"/>
            <a:ext cx="1763578" cy="997081"/>
            <a:chOff x="2969784" y="4657748"/>
            <a:chExt cx="1763347" cy="997081"/>
          </a:xfrm>
        </p:grpSpPr>
        <p:sp>
          <p:nvSpPr>
            <p:cNvPr id="28" name="矩形 27"/>
            <p:cNvSpPr/>
            <p:nvPr/>
          </p:nvSpPr>
          <p:spPr>
            <a:xfrm>
              <a:off x="2969784" y="5017788"/>
              <a:ext cx="498761" cy="60095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矩形 28"/>
            <p:cNvSpPr/>
            <p:nvPr/>
          </p:nvSpPr>
          <p:spPr>
            <a:xfrm>
              <a:off x="3602484" y="4657748"/>
              <a:ext cx="498761" cy="96099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>
              <a:off x="4231134" y="4832407"/>
              <a:ext cx="498761" cy="7863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 30"/>
            <p:cNvSpPr/>
            <p:nvPr/>
          </p:nvSpPr>
          <p:spPr>
            <a:xfrm>
              <a:off x="2973021" y="5337741"/>
              <a:ext cx="498761" cy="30946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矩形 31"/>
            <p:cNvSpPr/>
            <p:nvPr/>
          </p:nvSpPr>
          <p:spPr>
            <a:xfrm>
              <a:off x="3605720" y="5119233"/>
              <a:ext cx="498761" cy="5355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矩形 32"/>
            <p:cNvSpPr/>
            <p:nvPr/>
          </p:nvSpPr>
          <p:spPr>
            <a:xfrm>
              <a:off x="4234370" y="5237257"/>
              <a:ext cx="498761" cy="40995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5581866" y="4951248"/>
            <a:ext cx="1891790" cy="302009"/>
            <a:chOff x="5581138" y="4951248"/>
            <a:chExt cx="1891543" cy="302009"/>
          </a:xfrm>
        </p:grpSpPr>
        <p:sp>
          <p:nvSpPr>
            <p:cNvPr id="35" name="TextBox 34"/>
            <p:cNvSpPr txBox="1"/>
            <p:nvPr/>
          </p:nvSpPr>
          <p:spPr>
            <a:xfrm>
              <a:off x="5581138" y="4951248"/>
              <a:ext cx="527213" cy="302009"/>
            </a:xfrm>
            <a:prstGeom prst="rect">
              <a:avLst/>
            </a:prstGeom>
            <a:noFill/>
          </p:spPr>
          <p:txBody>
            <a:bodyPr wrap="none" lIns="70557" tIns="35279" rIns="70557" bIns="35279" rtlCol="0">
              <a:spAutoFit/>
            </a:bodyPr>
            <a:lstStyle/>
            <a:p>
              <a:r>
                <a:rPr lang="zh-CN" altLang="en-US" sz="15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265463" y="4951248"/>
              <a:ext cx="527213" cy="302009"/>
            </a:xfrm>
            <a:prstGeom prst="rect">
              <a:avLst/>
            </a:prstGeom>
            <a:noFill/>
          </p:spPr>
          <p:txBody>
            <a:bodyPr wrap="none" lIns="70557" tIns="35279" rIns="70557" bIns="35279" rtlCol="0">
              <a:spAutoFit/>
            </a:bodyPr>
            <a:lstStyle/>
            <a:p>
              <a:r>
                <a:rPr lang="zh-CN" altLang="en-US" sz="15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945468" y="4951248"/>
              <a:ext cx="527213" cy="302009"/>
            </a:xfrm>
            <a:prstGeom prst="rect">
              <a:avLst/>
            </a:prstGeom>
            <a:noFill/>
          </p:spPr>
          <p:txBody>
            <a:bodyPr wrap="none" lIns="70557" tIns="35279" rIns="70557" bIns="35279" rtlCol="0">
              <a:spAutoFit/>
            </a:bodyPr>
            <a:lstStyle/>
            <a:p>
              <a:r>
                <a:rPr lang="zh-CN" altLang="en-US" sz="15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8251072" y="4229630"/>
            <a:ext cx="1891790" cy="302009"/>
            <a:chOff x="8249997" y="4229629"/>
            <a:chExt cx="1891543" cy="302009"/>
          </a:xfrm>
        </p:grpSpPr>
        <p:sp>
          <p:nvSpPr>
            <p:cNvPr id="39" name="TextBox 38"/>
            <p:cNvSpPr txBox="1"/>
            <p:nvPr/>
          </p:nvSpPr>
          <p:spPr>
            <a:xfrm>
              <a:off x="8249997" y="4229629"/>
              <a:ext cx="527213" cy="302009"/>
            </a:xfrm>
            <a:prstGeom prst="rect">
              <a:avLst/>
            </a:prstGeom>
            <a:noFill/>
          </p:spPr>
          <p:txBody>
            <a:bodyPr wrap="none" lIns="70557" tIns="35279" rIns="70557" bIns="35279" rtlCol="0">
              <a:spAutoFit/>
            </a:bodyPr>
            <a:lstStyle/>
            <a:p>
              <a:r>
                <a:rPr lang="zh-CN" altLang="en-US" sz="15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8934322" y="4229629"/>
              <a:ext cx="527213" cy="302009"/>
            </a:xfrm>
            <a:prstGeom prst="rect">
              <a:avLst/>
            </a:prstGeom>
            <a:noFill/>
          </p:spPr>
          <p:txBody>
            <a:bodyPr wrap="none" lIns="70557" tIns="35279" rIns="70557" bIns="35279" rtlCol="0">
              <a:spAutoFit/>
            </a:bodyPr>
            <a:lstStyle/>
            <a:p>
              <a:r>
                <a:rPr lang="zh-CN" altLang="en-US" sz="15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9614327" y="4229629"/>
              <a:ext cx="527213" cy="302009"/>
            </a:xfrm>
            <a:prstGeom prst="rect">
              <a:avLst/>
            </a:prstGeom>
            <a:noFill/>
          </p:spPr>
          <p:txBody>
            <a:bodyPr wrap="none" lIns="70557" tIns="35279" rIns="70557" bIns="35279" rtlCol="0">
              <a:spAutoFit/>
            </a:bodyPr>
            <a:lstStyle/>
            <a:p>
              <a:r>
                <a:rPr lang="zh-CN" altLang="en-US" sz="15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2745881" y="3827116"/>
            <a:ext cx="1049260" cy="462829"/>
            <a:chOff x="2745522" y="3827113"/>
            <a:chExt cx="1049124" cy="462829"/>
          </a:xfrm>
        </p:grpSpPr>
        <p:grpSp>
          <p:nvGrpSpPr>
            <p:cNvPr id="43" name="组合 42"/>
            <p:cNvGrpSpPr/>
            <p:nvPr/>
          </p:nvGrpSpPr>
          <p:grpSpPr>
            <a:xfrm>
              <a:off x="2745522" y="3827113"/>
              <a:ext cx="953758" cy="462829"/>
              <a:chOff x="2745522" y="3827113"/>
              <a:chExt cx="953758" cy="462829"/>
            </a:xfrm>
          </p:grpSpPr>
          <p:sp>
            <p:nvSpPr>
              <p:cNvPr id="45" name="TextBox 44"/>
              <p:cNvSpPr txBox="1"/>
              <p:nvPr/>
            </p:nvSpPr>
            <p:spPr>
              <a:xfrm>
                <a:off x="2745522" y="3827113"/>
                <a:ext cx="953758" cy="369332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square" rtlCol="0" anchor="ctr">
                <a:spAutoFit/>
              </a:bodyPr>
              <a:lstStyle/>
              <a:p>
                <a:pPr algn="just"/>
                <a:endParaRPr lang="zh-CN" altLang="en-US" dirty="0">
                  <a:solidFill>
                    <a:srgbClr val="001B36"/>
                  </a:solidFill>
                </a:endParaRPr>
              </a:p>
            </p:txBody>
          </p:sp>
          <p:sp>
            <p:nvSpPr>
              <p:cNvPr id="46" name="等腰三角形 45"/>
              <p:cNvSpPr/>
              <p:nvPr/>
            </p:nvSpPr>
            <p:spPr>
              <a:xfrm rot="10800000">
                <a:off x="3542054" y="4154402"/>
                <a:ext cx="157226" cy="135540"/>
              </a:xfrm>
              <a:prstGeom prst="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4" name="TextBox 43"/>
            <p:cNvSpPr txBox="1"/>
            <p:nvPr/>
          </p:nvSpPr>
          <p:spPr>
            <a:xfrm>
              <a:off x="2863839" y="3844333"/>
              <a:ext cx="930807" cy="3384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第一月</a:t>
              </a: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5511463" y="2503548"/>
            <a:ext cx="1049260" cy="462829"/>
            <a:chOff x="5510744" y="2503547"/>
            <a:chExt cx="1049124" cy="462829"/>
          </a:xfrm>
        </p:grpSpPr>
        <p:sp>
          <p:nvSpPr>
            <p:cNvPr id="48" name="TextBox 47"/>
            <p:cNvSpPr txBox="1"/>
            <p:nvPr/>
          </p:nvSpPr>
          <p:spPr>
            <a:xfrm>
              <a:off x="5510744" y="2503547"/>
              <a:ext cx="953758" cy="369332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 anchor="ctr">
              <a:spAutoFit/>
            </a:bodyPr>
            <a:lstStyle/>
            <a:p>
              <a:pPr algn="just"/>
              <a:endParaRPr lang="zh-CN" altLang="en-US" dirty="0">
                <a:solidFill>
                  <a:srgbClr val="001B36"/>
                </a:solidFill>
              </a:endParaRPr>
            </a:p>
          </p:txBody>
        </p:sp>
        <p:sp>
          <p:nvSpPr>
            <p:cNvPr id="49" name="等腰三角形 48"/>
            <p:cNvSpPr/>
            <p:nvPr/>
          </p:nvSpPr>
          <p:spPr>
            <a:xfrm rot="10800000">
              <a:off x="6307276" y="2830836"/>
              <a:ext cx="157226" cy="135540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629061" y="2520767"/>
              <a:ext cx="930807" cy="3384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第二月</a:t>
              </a: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8137836" y="1720714"/>
            <a:ext cx="1049260" cy="462829"/>
            <a:chOff x="8136775" y="1720713"/>
            <a:chExt cx="1049124" cy="462829"/>
          </a:xfrm>
        </p:grpSpPr>
        <p:sp>
          <p:nvSpPr>
            <p:cNvPr id="52" name="TextBox 51"/>
            <p:cNvSpPr txBox="1"/>
            <p:nvPr/>
          </p:nvSpPr>
          <p:spPr>
            <a:xfrm>
              <a:off x="8136775" y="1720713"/>
              <a:ext cx="953758" cy="369332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 anchor="ctr">
              <a:spAutoFit/>
            </a:bodyPr>
            <a:lstStyle/>
            <a:p>
              <a:pPr algn="just"/>
              <a:endParaRPr lang="zh-CN" altLang="en-US" dirty="0">
                <a:solidFill>
                  <a:srgbClr val="001B36"/>
                </a:solidFill>
              </a:endParaRPr>
            </a:p>
          </p:txBody>
        </p:sp>
        <p:sp>
          <p:nvSpPr>
            <p:cNvPr id="53" name="等腰三角形 52"/>
            <p:cNvSpPr/>
            <p:nvPr/>
          </p:nvSpPr>
          <p:spPr>
            <a:xfrm rot="10800000">
              <a:off x="8933307" y="2048002"/>
              <a:ext cx="157226" cy="135540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8255092" y="1737933"/>
              <a:ext cx="930807" cy="3384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第三月</a:t>
              </a:r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9237067" y="1316767"/>
            <a:ext cx="1963208" cy="738615"/>
          </a:xfrm>
          <a:prstGeom prst="rect">
            <a:avLst/>
          </a:prstGeom>
        </p:spPr>
        <p:txBody>
          <a:bodyPr wrap="square" lIns="91391" tIns="45696" rIns="91391" bIns="45696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</a:defRPr>
            </a:lvl1pPr>
          </a:lstStyle>
          <a:p>
            <a:r>
              <a:rPr lang="zh-CN" altLang="en-US" dirty="0"/>
              <a:t>您的内容打在这里，或者通过复制您的文本后，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70108" y="3740894"/>
            <a:ext cx="1963208" cy="738615"/>
          </a:xfrm>
          <a:prstGeom prst="rect">
            <a:avLst/>
          </a:prstGeom>
        </p:spPr>
        <p:txBody>
          <a:bodyPr wrap="square" lIns="91391" tIns="45696" rIns="91391" bIns="45696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</a:defRPr>
            </a:lvl1pPr>
          </a:lstStyle>
          <a:p>
            <a:r>
              <a:rPr lang="zh-CN" altLang="en-US" dirty="0"/>
              <a:t>您的内容打在这里，或者通过复制您的文本后，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472234" y="2495855"/>
            <a:ext cx="1963208" cy="738615"/>
          </a:xfrm>
          <a:prstGeom prst="rect">
            <a:avLst/>
          </a:prstGeom>
        </p:spPr>
        <p:txBody>
          <a:bodyPr wrap="square" lIns="91391" tIns="45696" rIns="91391" bIns="45696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</a:defRPr>
            </a:lvl1pPr>
          </a:lstStyle>
          <a:p>
            <a:r>
              <a:rPr lang="zh-CN" altLang="en-US" dirty="0"/>
              <a:t>您的内容打在这里，或者通过复制您的文本后，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-55940" y="-3387757"/>
            <a:ext cx="310335" cy="400105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zh-CN" altLang="en-US" dirty="0"/>
              <a:t> </a:t>
            </a:r>
          </a:p>
        </p:txBody>
      </p:sp>
      <p:sp>
        <p:nvSpPr>
          <p:cNvPr id="59" name="TextBox 23"/>
          <p:cNvSpPr txBox="1"/>
          <p:nvPr/>
        </p:nvSpPr>
        <p:spPr>
          <a:xfrm>
            <a:off x="292689" y="41689"/>
            <a:ext cx="3072341" cy="618455"/>
          </a:xfrm>
          <a:prstGeom prst="rect">
            <a:avLst/>
          </a:prstGeom>
          <a:noFill/>
        </p:spPr>
        <p:txBody>
          <a:bodyPr wrap="square" lIns="86694" tIns="43347" rIns="86694" bIns="43347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300" dirty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rPr>
              <a:t>ADD THE TITLE WORDS</a:t>
            </a:r>
            <a:endParaRPr lang="en-GB" altLang="zh-CN" sz="2300" dirty="0">
              <a:solidFill>
                <a:schemeClr val="accent1"/>
              </a:solidFill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5565">
        <p14:pan dir="u"/>
      </p:transition>
    </mc:Choice>
    <mc:Fallback xmlns="">
      <p:transition spd="slow" advClick="0" advTm="556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3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  <p:bldP spid="57" grpId="0"/>
      <p:bldP spid="5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38475" y="1219201"/>
            <a:ext cx="10953149" cy="50577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94" tIns="43347" rIns="86694" bIns="43347" rtlCol="0" anchor="ctr"/>
          <a:lstStyle/>
          <a:p>
            <a:pPr algn="ctr"/>
            <a:endParaRPr lang="zh-CN" altLang="en-US" sz="1900"/>
          </a:p>
        </p:txBody>
      </p:sp>
      <p:sp>
        <p:nvSpPr>
          <p:cNvPr id="2" name="矩形 1"/>
          <p:cNvSpPr/>
          <p:nvPr/>
        </p:nvSpPr>
        <p:spPr>
          <a:xfrm>
            <a:off x="975432" y="1653772"/>
            <a:ext cx="7578441" cy="4233236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94" tIns="43347" rIns="86694" bIns="43347" rtlCol="0" anchor="ctr"/>
          <a:lstStyle/>
          <a:p>
            <a:pPr algn="ctr"/>
            <a:r>
              <a:rPr lang="en-US" altLang="zh-CN" dirty="0"/>
              <a:t> </a:t>
            </a:r>
            <a:endParaRPr lang="zh-CN" altLang="en-US" dirty="0"/>
          </a:p>
        </p:txBody>
      </p:sp>
      <p:cxnSp>
        <p:nvCxnSpPr>
          <p:cNvPr id="21" name="直接连接符 20"/>
          <p:cNvCxnSpPr/>
          <p:nvPr/>
        </p:nvCxnSpPr>
        <p:spPr>
          <a:xfrm>
            <a:off x="8663477" y="2129541"/>
            <a:ext cx="2481442" cy="1"/>
          </a:xfrm>
          <a:prstGeom prst="line">
            <a:avLst/>
          </a:prstGeom>
          <a:ln w="952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 txBox="1"/>
          <p:nvPr/>
        </p:nvSpPr>
        <p:spPr>
          <a:xfrm>
            <a:off x="8574773" y="1790329"/>
            <a:ext cx="2067284" cy="339212"/>
          </a:xfrm>
          <a:prstGeom prst="rect">
            <a:avLst/>
          </a:prstGeom>
        </p:spPr>
        <p:txBody>
          <a:bodyPr vert="horz" lIns="91430" tIns="45715" rIns="91430" bIns="45715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en-US" sz="13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endParaRPr lang="en-US" sz="13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Content Placeholder 2"/>
          <p:cNvSpPr txBox="1"/>
          <p:nvPr/>
        </p:nvSpPr>
        <p:spPr>
          <a:xfrm>
            <a:off x="8574771" y="2129541"/>
            <a:ext cx="2658854" cy="912181"/>
          </a:xfrm>
          <a:prstGeom prst="rect">
            <a:avLst/>
          </a:prstGeom>
        </p:spPr>
        <p:txBody>
          <a:bodyPr vert="horz" lIns="91430" tIns="45715" rIns="91430" bIns="45715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请替换文字内容，点击添加相关标题文字，修改文字内容，也可以直接复制你的内容到此。</a:t>
            </a:r>
            <a:endParaRPr lang="en-US" altLang="zh-CN" sz="12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8663477" y="3503060"/>
            <a:ext cx="2481442" cy="1"/>
          </a:xfrm>
          <a:prstGeom prst="line">
            <a:avLst/>
          </a:prstGeom>
          <a:ln w="952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/>
          <p:cNvSpPr txBox="1"/>
          <p:nvPr/>
        </p:nvSpPr>
        <p:spPr>
          <a:xfrm>
            <a:off x="8574773" y="3163848"/>
            <a:ext cx="2067284" cy="339212"/>
          </a:xfrm>
          <a:prstGeom prst="rect">
            <a:avLst/>
          </a:prstGeom>
        </p:spPr>
        <p:txBody>
          <a:bodyPr vert="horz" lIns="91430" tIns="45715" rIns="91430" bIns="45715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en-US" sz="13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endParaRPr lang="en-US" sz="13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2" name="Content Placeholder 2"/>
          <p:cNvSpPr txBox="1"/>
          <p:nvPr/>
        </p:nvSpPr>
        <p:spPr>
          <a:xfrm>
            <a:off x="8574771" y="3503060"/>
            <a:ext cx="2658854" cy="912181"/>
          </a:xfrm>
          <a:prstGeom prst="rect">
            <a:avLst/>
          </a:prstGeom>
        </p:spPr>
        <p:txBody>
          <a:bodyPr vert="horz" lIns="91430" tIns="45715" rIns="91430" bIns="45715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请替换文字内容，点击添加相关标题文字，修改文字内容，也可以直接复制你的内容到此。</a:t>
            </a:r>
            <a:endParaRPr lang="en-US" altLang="zh-CN" sz="12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8663477" y="4859411"/>
            <a:ext cx="2481442" cy="1"/>
          </a:xfrm>
          <a:prstGeom prst="line">
            <a:avLst/>
          </a:prstGeom>
          <a:ln w="952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/>
          <p:cNvSpPr txBox="1"/>
          <p:nvPr/>
        </p:nvSpPr>
        <p:spPr>
          <a:xfrm>
            <a:off x="8574773" y="4520199"/>
            <a:ext cx="2067284" cy="339212"/>
          </a:xfrm>
          <a:prstGeom prst="rect">
            <a:avLst/>
          </a:prstGeom>
        </p:spPr>
        <p:txBody>
          <a:bodyPr vert="horz" lIns="91430" tIns="45715" rIns="91430" bIns="45715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en-US" sz="13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endParaRPr lang="en-US" sz="13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5" name="Content Placeholder 2"/>
          <p:cNvSpPr txBox="1"/>
          <p:nvPr/>
        </p:nvSpPr>
        <p:spPr>
          <a:xfrm>
            <a:off x="8574771" y="4859411"/>
            <a:ext cx="2658854" cy="912181"/>
          </a:xfrm>
          <a:prstGeom prst="rect">
            <a:avLst/>
          </a:prstGeom>
        </p:spPr>
        <p:txBody>
          <a:bodyPr vert="horz" lIns="91430" tIns="45715" rIns="91430" bIns="45715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请替换文字内容，点击添加相关标题文字，修改文字内容，也可以直接复制你的内容到此。</a:t>
            </a:r>
            <a:endParaRPr lang="en-US" altLang="zh-CN" sz="12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8" name="TextBox 23"/>
          <p:cNvSpPr txBox="1"/>
          <p:nvPr/>
        </p:nvSpPr>
        <p:spPr>
          <a:xfrm>
            <a:off x="292689" y="41689"/>
            <a:ext cx="3072341" cy="618455"/>
          </a:xfrm>
          <a:prstGeom prst="rect">
            <a:avLst/>
          </a:prstGeom>
          <a:noFill/>
        </p:spPr>
        <p:txBody>
          <a:bodyPr wrap="square" lIns="86694" tIns="43347" rIns="86694" bIns="43347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300" dirty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rPr>
              <a:t>ADD THE TITLE WORDS</a:t>
            </a:r>
            <a:endParaRPr lang="en-GB" altLang="zh-CN" sz="2300" dirty="0">
              <a:solidFill>
                <a:schemeClr val="accent1"/>
              </a:solidFill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1939">
        <p14:pan/>
      </p:transition>
    </mc:Choice>
    <mc:Fallback xmlns="">
      <p:transition spd="slow" advTm="1939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6891"/>
          <p:cNvSpPr/>
          <p:nvPr/>
        </p:nvSpPr>
        <p:spPr>
          <a:xfrm flipH="1">
            <a:off x="7038230" y="2835796"/>
            <a:ext cx="1362526" cy="13623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507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3507"/>
                  <a:pt x="0" y="13507"/>
                  <a:pt x="0" y="13507"/>
                </a:cubicBezTo>
                <a:cubicBezTo>
                  <a:pt x="0" y="17978"/>
                  <a:pt x="3622" y="21600"/>
                  <a:pt x="8112" y="21600"/>
                </a:cubicBezTo>
                <a:cubicBezTo>
                  <a:pt x="21600" y="21600"/>
                  <a:pt x="21600" y="21600"/>
                  <a:pt x="21600" y="21600"/>
                </a:cubicBezTo>
                <a:cubicBezTo>
                  <a:pt x="21600" y="8112"/>
                  <a:pt x="21600" y="8112"/>
                  <a:pt x="21600" y="8112"/>
                </a:cubicBezTo>
                <a:cubicBezTo>
                  <a:pt x="21600" y="3622"/>
                  <a:pt x="17978" y="0"/>
                  <a:pt x="13507" y="0"/>
                </a:cubicBezTo>
                <a:close/>
              </a:path>
            </a:pathLst>
          </a:custGeom>
          <a:solidFill>
            <a:srgbClr val="E0E0E0">
              <a:alpha val="15000"/>
            </a:srgbClr>
          </a:solidFill>
          <a:ln>
            <a:round/>
          </a:ln>
        </p:spPr>
        <p:txBody>
          <a:bodyPr lIns="0" tIns="0" rIns="0" bIns="0"/>
          <a:lstStyle/>
          <a:p>
            <a:pPr lvl="0">
              <a:buClrTx/>
            </a:pPr>
            <a:endParaRPr>
              <a:latin typeface="+mn-ea"/>
            </a:endParaRPr>
          </a:p>
        </p:txBody>
      </p:sp>
      <p:sp>
        <p:nvSpPr>
          <p:cNvPr id="4" name="Shape 6914"/>
          <p:cNvSpPr/>
          <p:nvPr/>
        </p:nvSpPr>
        <p:spPr>
          <a:xfrm>
            <a:off x="3861847" y="1647444"/>
            <a:ext cx="2365896" cy="21501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095" y="18391"/>
                </a:moveTo>
                <a:cubicBezTo>
                  <a:pt x="2131" y="18465"/>
                  <a:pt x="1144" y="18588"/>
                  <a:pt x="224" y="18761"/>
                </a:cubicBezTo>
                <a:cubicBezTo>
                  <a:pt x="90" y="19699"/>
                  <a:pt x="22" y="20637"/>
                  <a:pt x="0" y="21600"/>
                </a:cubicBezTo>
                <a:cubicBezTo>
                  <a:pt x="3701" y="21600"/>
                  <a:pt x="3701" y="21600"/>
                  <a:pt x="3701" y="21600"/>
                </a:cubicBezTo>
                <a:cubicBezTo>
                  <a:pt x="4060" y="20168"/>
                  <a:pt x="5249" y="19156"/>
                  <a:pt x="6639" y="19156"/>
                </a:cubicBezTo>
                <a:cubicBezTo>
                  <a:pt x="8030" y="19156"/>
                  <a:pt x="9219" y="20168"/>
                  <a:pt x="9600" y="21600"/>
                </a:cubicBezTo>
                <a:cubicBezTo>
                  <a:pt x="10273" y="21600"/>
                  <a:pt x="10273" y="21600"/>
                  <a:pt x="10273" y="21600"/>
                </a:cubicBezTo>
                <a:cubicBezTo>
                  <a:pt x="10295" y="20711"/>
                  <a:pt x="10430" y="19847"/>
                  <a:pt x="10654" y="18983"/>
                </a:cubicBezTo>
                <a:cubicBezTo>
                  <a:pt x="11125" y="17206"/>
                  <a:pt x="12045" y="15552"/>
                  <a:pt x="13279" y="14268"/>
                </a:cubicBezTo>
                <a:cubicBezTo>
                  <a:pt x="14467" y="12960"/>
                  <a:pt x="16015" y="12096"/>
                  <a:pt x="17675" y="11602"/>
                </a:cubicBezTo>
                <a:cubicBezTo>
                  <a:pt x="18258" y="11454"/>
                  <a:pt x="18841" y="11380"/>
                  <a:pt x="19447" y="11331"/>
                </a:cubicBezTo>
                <a:cubicBezTo>
                  <a:pt x="19447" y="9183"/>
                  <a:pt x="19447" y="9183"/>
                  <a:pt x="19447" y="9183"/>
                </a:cubicBezTo>
                <a:cubicBezTo>
                  <a:pt x="19828" y="9109"/>
                  <a:pt x="19828" y="9109"/>
                  <a:pt x="19828" y="9109"/>
                </a:cubicBezTo>
                <a:cubicBezTo>
                  <a:pt x="20860" y="8912"/>
                  <a:pt x="21600" y="7949"/>
                  <a:pt x="21600" y="6764"/>
                </a:cubicBezTo>
                <a:cubicBezTo>
                  <a:pt x="21600" y="5579"/>
                  <a:pt x="20860" y="4592"/>
                  <a:pt x="19828" y="4394"/>
                </a:cubicBezTo>
                <a:cubicBezTo>
                  <a:pt x="19447" y="4320"/>
                  <a:pt x="19447" y="4320"/>
                  <a:pt x="19447" y="4320"/>
                </a:cubicBezTo>
                <a:cubicBezTo>
                  <a:pt x="19447" y="0"/>
                  <a:pt x="19447" y="0"/>
                  <a:pt x="19447" y="0"/>
                </a:cubicBezTo>
                <a:cubicBezTo>
                  <a:pt x="18931" y="25"/>
                  <a:pt x="18437" y="49"/>
                  <a:pt x="17921" y="123"/>
                </a:cubicBezTo>
                <a:cubicBezTo>
                  <a:pt x="17720" y="1185"/>
                  <a:pt x="17563" y="2197"/>
                  <a:pt x="17450" y="3259"/>
                </a:cubicBezTo>
                <a:cubicBezTo>
                  <a:pt x="15880" y="3579"/>
                  <a:pt x="15880" y="3579"/>
                  <a:pt x="15880" y="3579"/>
                </a:cubicBezTo>
                <a:cubicBezTo>
                  <a:pt x="14355" y="4098"/>
                  <a:pt x="14355" y="4098"/>
                  <a:pt x="14355" y="4098"/>
                </a:cubicBezTo>
                <a:cubicBezTo>
                  <a:pt x="13817" y="3209"/>
                  <a:pt x="13234" y="2370"/>
                  <a:pt x="12628" y="1555"/>
                </a:cubicBezTo>
                <a:cubicBezTo>
                  <a:pt x="11080" y="2197"/>
                  <a:pt x="9622" y="3110"/>
                  <a:pt x="8277" y="4172"/>
                </a:cubicBezTo>
                <a:cubicBezTo>
                  <a:pt x="8568" y="5159"/>
                  <a:pt x="8905" y="6171"/>
                  <a:pt x="9286" y="7134"/>
                </a:cubicBezTo>
                <a:cubicBezTo>
                  <a:pt x="8882" y="7529"/>
                  <a:pt x="8456" y="7875"/>
                  <a:pt x="8075" y="8294"/>
                </a:cubicBezTo>
                <a:cubicBezTo>
                  <a:pt x="7716" y="8714"/>
                  <a:pt x="7312" y="9109"/>
                  <a:pt x="6976" y="9578"/>
                </a:cubicBezTo>
                <a:cubicBezTo>
                  <a:pt x="6123" y="9134"/>
                  <a:pt x="5226" y="8714"/>
                  <a:pt x="4329" y="8319"/>
                </a:cubicBezTo>
                <a:cubicBezTo>
                  <a:pt x="3297" y="9751"/>
                  <a:pt x="2422" y="11331"/>
                  <a:pt x="1750" y="12985"/>
                </a:cubicBezTo>
                <a:cubicBezTo>
                  <a:pt x="2490" y="13701"/>
                  <a:pt x="3230" y="14367"/>
                  <a:pt x="3993" y="15009"/>
                </a:cubicBezTo>
                <a:cubicBezTo>
                  <a:pt x="3746" y="15552"/>
                  <a:pt x="3634" y="16120"/>
                  <a:pt x="3454" y="16663"/>
                </a:cubicBezTo>
                <a:cubicBezTo>
                  <a:pt x="3275" y="17231"/>
                  <a:pt x="3207" y="17798"/>
                  <a:pt x="3095" y="18391"/>
                </a:cubicBezTo>
                <a:close/>
              </a:path>
            </a:pathLst>
          </a:custGeom>
          <a:solidFill>
            <a:schemeClr val="accent1"/>
          </a:solidFill>
          <a:ln>
            <a:round/>
          </a:ln>
        </p:spPr>
        <p:txBody>
          <a:bodyPr lIns="0" tIns="0" rIns="0" bIns="0"/>
          <a:lstStyle/>
          <a:p>
            <a:pPr defTabSz="575945"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>
              <a:latin typeface="+mn-ea"/>
            </a:endParaRPr>
          </a:p>
        </p:txBody>
      </p:sp>
      <p:sp>
        <p:nvSpPr>
          <p:cNvPr id="5" name="Shape 6915"/>
          <p:cNvSpPr/>
          <p:nvPr/>
        </p:nvSpPr>
        <p:spPr>
          <a:xfrm>
            <a:off x="6089275" y="1647441"/>
            <a:ext cx="2145376" cy="23860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3181"/>
                </a:moveTo>
                <a:cubicBezTo>
                  <a:pt x="1410" y="3559"/>
                  <a:pt x="2375" y="4738"/>
                  <a:pt x="2375" y="6095"/>
                </a:cubicBezTo>
                <a:cubicBezTo>
                  <a:pt x="2375" y="7452"/>
                  <a:pt x="1410" y="8609"/>
                  <a:pt x="0" y="9009"/>
                </a:cubicBezTo>
                <a:cubicBezTo>
                  <a:pt x="0" y="10188"/>
                  <a:pt x="0" y="10188"/>
                  <a:pt x="0" y="10188"/>
                </a:cubicBezTo>
                <a:cubicBezTo>
                  <a:pt x="866" y="10233"/>
                  <a:pt x="1732" y="10344"/>
                  <a:pt x="2573" y="10566"/>
                </a:cubicBezTo>
                <a:cubicBezTo>
                  <a:pt x="4379" y="11034"/>
                  <a:pt x="6037" y="11946"/>
                  <a:pt x="7324" y="13169"/>
                </a:cubicBezTo>
                <a:cubicBezTo>
                  <a:pt x="8635" y="14370"/>
                  <a:pt x="9501" y="15883"/>
                  <a:pt x="9971" y="17529"/>
                </a:cubicBezTo>
                <a:cubicBezTo>
                  <a:pt x="10120" y="18130"/>
                  <a:pt x="10219" y="18753"/>
                  <a:pt x="10268" y="19375"/>
                </a:cubicBezTo>
                <a:cubicBezTo>
                  <a:pt x="12767" y="19375"/>
                  <a:pt x="12767" y="19375"/>
                  <a:pt x="12767" y="19375"/>
                </a:cubicBezTo>
                <a:cubicBezTo>
                  <a:pt x="12841" y="19754"/>
                  <a:pt x="12841" y="19754"/>
                  <a:pt x="12841" y="19754"/>
                </a:cubicBezTo>
                <a:cubicBezTo>
                  <a:pt x="13014" y="20821"/>
                  <a:pt x="14029" y="21600"/>
                  <a:pt x="15216" y="21600"/>
                </a:cubicBezTo>
                <a:cubicBezTo>
                  <a:pt x="16404" y="21600"/>
                  <a:pt x="17394" y="20821"/>
                  <a:pt x="17592" y="19776"/>
                </a:cubicBezTo>
                <a:cubicBezTo>
                  <a:pt x="17641" y="19375"/>
                  <a:pt x="17641" y="19375"/>
                  <a:pt x="17641" y="19375"/>
                </a:cubicBezTo>
                <a:cubicBezTo>
                  <a:pt x="21600" y="19375"/>
                  <a:pt x="21600" y="19375"/>
                  <a:pt x="21600" y="19375"/>
                </a:cubicBezTo>
                <a:cubicBezTo>
                  <a:pt x="21600" y="18842"/>
                  <a:pt x="21551" y="18308"/>
                  <a:pt x="21476" y="17774"/>
                </a:cubicBezTo>
                <a:cubicBezTo>
                  <a:pt x="20437" y="17596"/>
                  <a:pt x="19423" y="17418"/>
                  <a:pt x="18359" y="17307"/>
                </a:cubicBezTo>
                <a:cubicBezTo>
                  <a:pt x="18012" y="15750"/>
                  <a:pt x="18012" y="15750"/>
                  <a:pt x="18012" y="15750"/>
                </a:cubicBezTo>
                <a:cubicBezTo>
                  <a:pt x="17518" y="14237"/>
                  <a:pt x="17518" y="14237"/>
                  <a:pt x="17518" y="14237"/>
                </a:cubicBezTo>
                <a:cubicBezTo>
                  <a:pt x="18408" y="13703"/>
                  <a:pt x="19225" y="13125"/>
                  <a:pt x="20066" y="12524"/>
                </a:cubicBezTo>
                <a:cubicBezTo>
                  <a:pt x="19423" y="10989"/>
                  <a:pt x="18482" y="9543"/>
                  <a:pt x="17443" y="8208"/>
                </a:cubicBezTo>
                <a:cubicBezTo>
                  <a:pt x="16429" y="8498"/>
                  <a:pt x="15414" y="8854"/>
                  <a:pt x="14449" y="9209"/>
                </a:cubicBezTo>
                <a:cubicBezTo>
                  <a:pt x="14078" y="8809"/>
                  <a:pt x="13732" y="8386"/>
                  <a:pt x="13287" y="8008"/>
                </a:cubicBezTo>
                <a:cubicBezTo>
                  <a:pt x="12866" y="7652"/>
                  <a:pt x="12470" y="7252"/>
                  <a:pt x="12000" y="6918"/>
                </a:cubicBezTo>
                <a:cubicBezTo>
                  <a:pt x="12470" y="6073"/>
                  <a:pt x="12891" y="5183"/>
                  <a:pt x="13262" y="4293"/>
                </a:cubicBezTo>
                <a:cubicBezTo>
                  <a:pt x="11827" y="3270"/>
                  <a:pt x="10268" y="2402"/>
                  <a:pt x="8586" y="1735"/>
                </a:cubicBezTo>
                <a:cubicBezTo>
                  <a:pt x="7868" y="2469"/>
                  <a:pt x="7200" y="3203"/>
                  <a:pt x="6581" y="3960"/>
                </a:cubicBezTo>
                <a:cubicBezTo>
                  <a:pt x="6037" y="3737"/>
                  <a:pt x="5468" y="3604"/>
                  <a:pt x="4899" y="3426"/>
                </a:cubicBezTo>
                <a:cubicBezTo>
                  <a:pt x="4355" y="3270"/>
                  <a:pt x="3761" y="3181"/>
                  <a:pt x="3192" y="3070"/>
                </a:cubicBezTo>
                <a:cubicBezTo>
                  <a:pt x="3093" y="2113"/>
                  <a:pt x="2994" y="1135"/>
                  <a:pt x="2796" y="200"/>
                </a:cubicBezTo>
                <a:cubicBezTo>
                  <a:pt x="1880" y="111"/>
                  <a:pt x="940" y="22"/>
                  <a:pt x="0" y="0"/>
                </a:cubicBezTo>
                <a:lnTo>
                  <a:pt x="0" y="3181"/>
                </a:lnTo>
                <a:close/>
              </a:path>
            </a:pathLst>
          </a:custGeom>
          <a:solidFill>
            <a:schemeClr val="accent3"/>
          </a:solidFill>
          <a:ln>
            <a:round/>
          </a:ln>
        </p:spPr>
        <p:txBody>
          <a:bodyPr lIns="0" tIns="0" rIns="0" bIns="0"/>
          <a:lstStyle/>
          <a:p>
            <a:pPr defTabSz="575945"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>
              <a:latin typeface="+mn-ea"/>
            </a:endParaRPr>
          </a:p>
        </p:txBody>
      </p:sp>
      <p:sp>
        <p:nvSpPr>
          <p:cNvPr id="6" name="Shape 6916"/>
          <p:cNvSpPr/>
          <p:nvPr/>
        </p:nvSpPr>
        <p:spPr>
          <a:xfrm>
            <a:off x="3861848" y="3654044"/>
            <a:ext cx="2129989" cy="23672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8530"/>
                </a:moveTo>
                <a:cubicBezTo>
                  <a:pt x="20205" y="18127"/>
                  <a:pt x="19233" y="16984"/>
                  <a:pt x="19233" y="15595"/>
                </a:cubicBezTo>
                <a:cubicBezTo>
                  <a:pt x="19233" y="14228"/>
                  <a:pt x="20205" y="13063"/>
                  <a:pt x="21600" y="12682"/>
                </a:cubicBezTo>
                <a:cubicBezTo>
                  <a:pt x="21600" y="11338"/>
                  <a:pt x="21600" y="11338"/>
                  <a:pt x="21600" y="11338"/>
                </a:cubicBezTo>
                <a:cubicBezTo>
                  <a:pt x="20778" y="11293"/>
                  <a:pt x="19956" y="11181"/>
                  <a:pt x="19158" y="10957"/>
                </a:cubicBezTo>
                <a:cubicBezTo>
                  <a:pt x="17365" y="10486"/>
                  <a:pt x="15696" y="9590"/>
                  <a:pt x="14400" y="8358"/>
                </a:cubicBezTo>
                <a:cubicBezTo>
                  <a:pt x="13080" y="7148"/>
                  <a:pt x="12208" y="5602"/>
                  <a:pt x="11709" y="3966"/>
                </a:cubicBezTo>
                <a:cubicBezTo>
                  <a:pt x="11560" y="3383"/>
                  <a:pt x="11485" y="2801"/>
                  <a:pt x="11435" y="2218"/>
                </a:cubicBezTo>
                <a:cubicBezTo>
                  <a:pt x="9841" y="2218"/>
                  <a:pt x="9841" y="2218"/>
                  <a:pt x="9841" y="2218"/>
                </a:cubicBezTo>
                <a:cubicBezTo>
                  <a:pt x="9766" y="1837"/>
                  <a:pt x="9766" y="1837"/>
                  <a:pt x="9766" y="1837"/>
                </a:cubicBezTo>
                <a:cubicBezTo>
                  <a:pt x="9592" y="784"/>
                  <a:pt x="8570" y="0"/>
                  <a:pt x="7374" y="0"/>
                </a:cubicBezTo>
                <a:cubicBezTo>
                  <a:pt x="6179" y="0"/>
                  <a:pt x="5182" y="784"/>
                  <a:pt x="4983" y="1837"/>
                </a:cubicBezTo>
                <a:cubicBezTo>
                  <a:pt x="4933" y="2218"/>
                  <a:pt x="4933" y="2218"/>
                  <a:pt x="4933" y="2218"/>
                </a:cubicBezTo>
                <a:cubicBezTo>
                  <a:pt x="0" y="2218"/>
                  <a:pt x="0" y="2218"/>
                  <a:pt x="0" y="2218"/>
                </a:cubicBezTo>
                <a:cubicBezTo>
                  <a:pt x="25" y="2711"/>
                  <a:pt x="75" y="3204"/>
                  <a:pt x="125" y="3697"/>
                </a:cubicBezTo>
                <a:cubicBezTo>
                  <a:pt x="1196" y="3899"/>
                  <a:pt x="2217" y="4056"/>
                  <a:pt x="3289" y="4168"/>
                </a:cubicBezTo>
                <a:cubicBezTo>
                  <a:pt x="3612" y="5736"/>
                  <a:pt x="3612" y="5736"/>
                  <a:pt x="3612" y="5736"/>
                </a:cubicBezTo>
                <a:cubicBezTo>
                  <a:pt x="4111" y="7260"/>
                  <a:pt x="4111" y="7260"/>
                  <a:pt x="4111" y="7260"/>
                </a:cubicBezTo>
                <a:cubicBezTo>
                  <a:pt x="3239" y="7820"/>
                  <a:pt x="2392" y="8380"/>
                  <a:pt x="1570" y="8985"/>
                </a:cubicBezTo>
                <a:cubicBezTo>
                  <a:pt x="2217" y="10554"/>
                  <a:pt x="3139" y="11988"/>
                  <a:pt x="4210" y="13354"/>
                </a:cubicBezTo>
                <a:cubicBezTo>
                  <a:pt x="5207" y="13063"/>
                  <a:pt x="6228" y="12705"/>
                  <a:pt x="7200" y="12324"/>
                </a:cubicBezTo>
                <a:cubicBezTo>
                  <a:pt x="7599" y="12727"/>
                  <a:pt x="7947" y="13175"/>
                  <a:pt x="8371" y="13534"/>
                </a:cubicBezTo>
                <a:cubicBezTo>
                  <a:pt x="8794" y="13915"/>
                  <a:pt x="9193" y="14318"/>
                  <a:pt x="9666" y="14632"/>
                </a:cubicBezTo>
                <a:cubicBezTo>
                  <a:pt x="9218" y="15505"/>
                  <a:pt x="8794" y="16379"/>
                  <a:pt x="8421" y="17298"/>
                </a:cubicBezTo>
                <a:cubicBezTo>
                  <a:pt x="9841" y="18329"/>
                  <a:pt x="11435" y="19180"/>
                  <a:pt x="13104" y="19852"/>
                </a:cubicBezTo>
                <a:cubicBezTo>
                  <a:pt x="13827" y="19135"/>
                  <a:pt x="14500" y="18396"/>
                  <a:pt x="15147" y="17634"/>
                </a:cubicBezTo>
                <a:cubicBezTo>
                  <a:pt x="15671" y="17858"/>
                  <a:pt x="16269" y="17970"/>
                  <a:pt x="16817" y="18149"/>
                </a:cubicBezTo>
                <a:cubicBezTo>
                  <a:pt x="17390" y="18329"/>
                  <a:pt x="17963" y="18418"/>
                  <a:pt x="18561" y="18530"/>
                </a:cubicBezTo>
                <a:cubicBezTo>
                  <a:pt x="18635" y="19494"/>
                  <a:pt x="18760" y="20457"/>
                  <a:pt x="18934" y="21398"/>
                </a:cubicBezTo>
                <a:cubicBezTo>
                  <a:pt x="19806" y="21510"/>
                  <a:pt x="20703" y="21578"/>
                  <a:pt x="21600" y="21600"/>
                </a:cubicBezTo>
                <a:lnTo>
                  <a:pt x="21600" y="18530"/>
                </a:lnTo>
                <a:close/>
              </a:path>
            </a:pathLst>
          </a:custGeom>
          <a:solidFill>
            <a:schemeClr val="accent4"/>
          </a:solidFill>
          <a:ln>
            <a:round/>
          </a:ln>
        </p:spPr>
        <p:txBody>
          <a:bodyPr lIns="0" tIns="0" rIns="0" bIns="0"/>
          <a:lstStyle/>
          <a:p>
            <a:pPr defTabSz="575945"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>
              <a:latin typeface="+mn-ea"/>
            </a:endParaRPr>
          </a:p>
        </p:txBody>
      </p:sp>
      <p:sp>
        <p:nvSpPr>
          <p:cNvPr id="7" name="Shape 6917"/>
          <p:cNvSpPr/>
          <p:nvPr/>
        </p:nvSpPr>
        <p:spPr>
          <a:xfrm>
            <a:off x="5853370" y="3886495"/>
            <a:ext cx="2381281" cy="21347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546" y="3107"/>
                </a:moveTo>
                <a:cubicBezTo>
                  <a:pt x="19482" y="3008"/>
                  <a:pt x="20463" y="2908"/>
                  <a:pt x="21399" y="2734"/>
                </a:cubicBezTo>
                <a:cubicBezTo>
                  <a:pt x="21511" y="1814"/>
                  <a:pt x="21578" y="920"/>
                  <a:pt x="21600" y="0"/>
                </a:cubicBezTo>
                <a:cubicBezTo>
                  <a:pt x="18769" y="0"/>
                  <a:pt x="18769" y="0"/>
                  <a:pt x="18769" y="0"/>
                </a:cubicBezTo>
                <a:cubicBezTo>
                  <a:pt x="18412" y="1491"/>
                  <a:pt x="17231" y="2461"/>
                  <a:pt x="15849" y="2461"/>
                </a:cubicBezTo>
                <a:cubicBezTo>
                  <a:pt x="14467" y="2461"/>
                  <a:pt x="13285" y="1491"/>
                  <a:pt x="12907" y="0"/>
                </a:cubicBezTo>
                <a:cubicBezTo>
                  <a:pt x="11391" y="0"/>
                  <a:pt x="11391" y="0"/>
                  <a:pt x="11391" y="0"/>
                </a:cubicBezTo>
                <a:cubicBezTo>
                  <a:pt x="11346" y="845"/>
                  <a:pt x="11235" y="1665"/>
                  <a:pt x="11012" y="2486"/>
                </a:cubicBezTo>
                <a:cubicBezTo>
                  <a:pt x="10544" y="4300"/>
                  <a:pt x="9630" y="5941"/>
                  <a:pt x="8426" y="7258"/>
                </a:cubicBezTo>
                <a:cubicBezTo>
                  <a:pt x="7222" y="8575"/>
                  <a:pt x="5684" y="9445"/>
                  <a:pt x="4057" y="9942"/>
                </a:cubicBezTo>
                <a:cubicBezTo>
                  <a:pt x="3433" y="10092"/>
                  <a:pt x="2786" y="10191"/>
                  <a:pt x="2140" y="10216"/>
                </a:cubicBezTo>
                <a:cubicBezTo>
                  <a:pt x="2140" y="12503"/>
                  <a:pt x="2140" y="12503"/>
                  <a:pt x="2140" y="12503"/>
                </a:cubicBezTo>
                <a:cubicBezTo>
                  <a:pt x="1761" y="12577"/>
                  <a:pt x="1761" y="12577"/>
                  <a:pt x="1761" y="12577"/>
                </a:cubicBezTo>
                <a:cubicBezTo>
                  <a:pt x="736" y="12801"/>
                  <a:pt x="0" y="13770"/>
                  <a:pt x="0" y="14939"/>
                </a:cubicBezTo>
                <a:cubicBezTo>
                  <a:pt x="0" y="16132"/>
                  <a:pt x="736" y="17101"/>
                  <a:pt x="1761" y="17325"/>
                </a:cubicBezTo>
                <a:cubicBezTo>
                  <a:pt x="2140" y="17399"/>
                  <a:pt x="2140" y="17399"/>
                  <a:pt x="2140" y="17399"/>
                </a:cubicBezTo>
                <a:cubicBezTo>
                  <a:pt x="2140" y="21600"/>
                  <a:pt x="2140" y="21600"/>
                  <a:pt x="2140" y="21600"/>
                </a:cubicBezTo>
                <a:cubicBezTo>
                  <a:pt x="2697" y="21600"/>
                  <a:pt x="3254" y="21550"/>
                  <a:pt x="3789" y="21476"/>
                </a:cubicBezTo>
                <a:cubicBezTo>
                  <a:pt x="3990" y="20432"/>
                  <a:pt x="4146" y="19413"/>
                  <a:pt x="4258" y="18344"/>
                </a:cubicBezTo>
                <a:cubicBezTo>
                  <a:pt x="5818" y="18021"/>
                  <a:pt x="5818" y="18021"/>
                  <a:pt x="5818" y="18021"/>
                </a:cubicBezTo>
                <a:cubicBezTo>
                  <a:pt x="7356" y="17499"/>
                  <a:pt x="7356" y="17499"/>
                  <a:pt x="7356" y="17499"/>
                </a:cubicBezTo>
                <a:cubicBezTo>
                  <a:pt x="7891" y="18394"/>
                  <a:pt x="8448" y="19214"/>
                  <a:pt x="9050" y="20059"/>
                </a:cubicBezTo>
                <a:cubicBezTo>
                  <a:pt x="10611" y="19413"/>
                  <a:pt x="12037" y="18468"/>
                  <a:pt x="13397" y="17424"/>
                </a:cubicBezTo>
                <a:cubicBezTo>
                  <a:pt x="13107" y="16405"/>
                  <a:pt x="12750" y="15386"/>
                  <a:pt x="12372" y="14417"/>
                </a:cubicBezTo>
                <a:cubicBezTo>
                  <a:pt x="12773" y="14044"/>
                  <a:pt x="13219" y="13696"/>
                  <a:pt x="13575" y="13248"/>
                </a:cubicBezTo>
                <a:cubicBezTo>
                  <a:pt x="13954" y="12826"/>
                  <a:pt x="14355" y="12453"/>
                  <a:pt x="14667" y="11981"/>
                </a:cubicBezTo>
                <a:cubicBezTo>
                  <a:pt x="15515" y="12428"/>
                  <a:pt x="16406" y="12826"/>
                  <a:pt x="17320" y="13223"/>
                </a:cubicBezTo>
                <a:cubicBezTo>
                  <a:pt x="18346" y="11782"/>
                  <a:pt x="19193" y="10216"/>
                  <a:pt x="19861" y="8526"/>
                </a:cubicBezTo>
                <a:cubicBezTo>
                  <a:pt x="19148" y="7805"/>
                  <a:pt x="18412" y="7134"/>
                  <a:pt x="17654" y="6512"/>
                </a:cubicBezTo>
                <a:cubicBezTo>
                  <a:pt x="17877" y="5965"/>
                  <a:pt x="17989" y="5394"/>
                  <a:pt x="18167" y="4822"/>
                </a:cubicBezTo>
                <a:cubicBezTo>
                  <a:pt x="18346" y="4275"/>
                  <a:pt x="18412" y="3679"/>
                  <a:pt x="18546" y="3107"/>
                </a:cubicBezTo>
                <a:close/>
              </a:path>
            </a:pathLst>
          </a:custGeom>
          <a:solidFill>
            <a:schemeClr val="accent2"/>
          </a:solidFill>
          <a:ln>
            <a:round/>
          </a:ln>
        </p:spPr>
        <p:txBody>
          <a:bodyPr lIns="0" tIns="0" rIns="0" bIns="0"/>
          <a:lstStyle/>
          <a:p>
            <a:pPr defTabSz="575945"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>
              <a:latin typeface="+mn-ea"/>
            </a:endParaRPr>
          </a:p>
        </p:txBody>
      </p:sp>
      <p:sp>
        <p:nvSpPr>
          <p:cNvPr id="8" name="Shape 6926"/>
          <p:cNvSpPr/>
          <p:nvPr/>
        </p:nvSpPr>
        <p:spPr>
          <a:xfrm>
            <a:off x="3245944" y="2157675"/>
            <a:ext cx="1276023" cy="5948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dash"/>
            <a:miter lim="400000"/>
            <a:headEnd type="triangle"/>
          </a:ln>
        </p:spPr>
        <p:txBody>
          <a:bodyPr lIns="0" tIns="0" rIns="0" bIns="0"/>
          <a:lstStyle/>
          <a:p>
            <a:pPr defTabSz="575945"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>
              <a:latin typeface="+mn-ea"/>
            </a:endParaRPr>
          </a:p>
        </p:txBody>
      </p:sp>
      <p:sp>
        <p:nvSpPr>
          <p:cNvPr id="9" name="Shape 6927"/>
          <p:cNvSpPr/>
          <p:nvPr/>
        </p:nvSpPr>
        <p:spPr>
          <a:xfrm>
            <a:off x="3245942" y="4438847"/>
            <a:ext cx="700119" cy="203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dash"/>
            <a:miter lim="400000"/>
            <a:headEnd type="triangle"/>
          </a:ln>
        </p:spPr>
        <p:txBody>
          <a:bodyPr lIns="0" tIns="0" rIns="0" bIns="0"/>
          <a:lstStyle/>
          <a:p>
            <a:pPr defTabSz="575945"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>
              <a:latin typeface="+mn-ea"/>
            </a:endParaRPr>
          </a:p>
        </p:txBody>
      </p:sp>
      <p:sp>
        <p:nvSpPr>
          <p:cNvPr id="10" name="Shape 6929"/>
          <p:cNvSpPr/>
          <p:nvPr/>
        </p:nvSpPr>
        <p:spPr>
          <a:xfrm flipH="1">
            <a:off x="7966587" y="4438851"/>
            <a:ext cx="968183" cy="1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dash"/>
            <a:miter lim="400000"/>
            <a:headEnd type="triangle"/>
          </a:ln>
        </p:spPr>
        <p:txBody>
          <a:bodyPr lIns="0" tIns="0" rIns="0" bIns="0"/>
          <a:lstStyle/>
          <a:p>
            <a:pPr defTabSz="575945"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>
              <a:latin typeface="+mn-ea"/>
            </a:endParaRPr>
          </a:p>
        </p:txBody>
      </p:sp>
      <p:sp>
        <p:nvSpPr>
          <p:cNvPr id="11" name="Freeform 41"/>
          <p:cNvSpPr>
            <a:spLocks noEditPoints="1"/>
          </p:cNvSpPr>
          <p:nvPr/>
        </p:nvSpPr>
        <p:spPr bwMode="auto">
          <a:xfrm>
            <a:off x="5414139" y="3266599"/>
            <a:ext cx="1155396" cy="1051020"/>
          </a:xfrm>
          <a:custGeom>
            <a:avLst/>
            <a:gdLst>
              <a:gd name="T0" fmla="*/ 2147483647 w 67"/>
              <a:gd name="T1" fmla="*/ 124018912 h 60"/>
              <a:gd name="T2" fmla="*/ 2147483647 w 67"/>
              <a:gd name="T3" fmla="*/ 0 h 60"/>
              <a:gd name="T4" fmla="*/ 2147483647 w 67"/>
              <a:gd name="T5" fmla="*/ 0 h 60"/>
              <a:gd name="T6" fmla="*/ 2147483647 w 67"/>
              <a:gd name="T7" fmla="*/ 124018912 h 60"/>
              <a:gd name="T8" fmla="*/ 2147483647 w 67"/>
              <a:gd name="T9" fmla="*/ 310059138 h 60"/>
              <a:gd name="T10" fmla="*/ 2147483647 w 67"/>
              <a:gd name="T11" fmla="*/ 868156039 h 60"/>
              <a:gd name="T12" fmla="*/ 2147483647 w 67"/>
              <a:gd name="T13" fmla="*/ 124018912 h 60"/>
              <a:gd name="T14" fmla="*/ 2147483647 w 67"/>
              <a:gd name="T15" fmla="*/ 1922344337 h 60"/>
              <a:gd name="T16" fmla="*/ 2147483647 w 67"/>
              <a:gd name="T17" fmla="*/ 124018912 h 60"/>
              <a:gd name="T18" fmla="*/ 1902898002 w 67"/>
              <a:gd name="T19" fmla="*/ 124018912 h 60"/>
              <a:gd name="T20" fmla="*/ 122771150 w 67"/>
              <a:gd name="T21" fmla="*/ 1922344337 h 60"/>
              <a:gd name="T22" fmla="*/ 122771150 w 67"/>
              <a:gd name="T23" fmla="*/ 2147483647 h 60"/>
              <a:gd name="T24" fmla="*/ 245534466 w 67"/>
              <a:gd name="T25" fmla="*/ 2147483647 h 60"/>
              <a:gd name="T26" fmla="*/ 429691207 w 67"/>
              <a:gd name="T27" fmla="*/ 2147483647 h 60"/>
              <a:gd name="T28" fmla="*/ 2087055172 w 67"/>
              <a:gd name="T29" fmla="*/ 558097024 h 60"/>
              <a:gd name="T30" fmla="*/ 2147483647 w 67"/>
              <a:gd name="T31" fmla="*/ 2147483647 h 60"/>
              <a:gd name="T32" fmla="*/ 2147483647 w 67"/>
              <a:gd name="T33" fmla="*/ 2147483647 h 60"/>
              <a:gd name="T34" fmla="*/ 2147483647 w 67"/>
              <a:gd name="T35" fmla="*/ 1922344337 h 60"/>
              <a:gd name="T36" fmla="*/ 552454614 w 67"/>
              <a:gd name="T37" fmla="*/ 2147483647 h 60"/>
              <a:gd name="T38" fmla="*/ 552454614 w 67"/>
              <a:gd name="T39" fmla="*/ 2147483647 h 60"/>
              <a:gd name="T40" fmla="*/ 797989019 w 67"/>
              <a:gd name="T41" fmla="*/ 2147483647 h 60"/>
              <a:gd name="T42" fmla="*/ 1718749157 w 67"/>
              <a:gd name="T43" fmla="*/ 2147483647 h 60"/>
              <a:gd name="T44" fmla="*/ 1718749157 w 67"/>
              <a:gd name="T45" fmla="*/ 2147483647 h 60"/>
              <a:gd name="T46" fmla="*/ 1780134717 w 67"/>
              <a:gd name="T47" fmla="*/ 2147483647 h 60"/>
              <a:gd name="T48" fmla="*/ 2147483647 w 67"/>
              <a:gd name="T49" fmla="*/ 2147483647 h 60"/>
              <a:gd name="T50" fmla="*/ 2147483647 w 67"/>
              <a:gd name="T51" fmla="*/ 2147483647 h 60"/>
              <a:gd name="T52" fmla="*/ 2147483647 w 67"/>
              <a:gd name="T53" fmla="*/ 2147483647 h 60"/>
              <a:gd name="T54" fmla="*/ 2147483647 w 67"/>
              <a:gd name="T55" fmla="*/ 2147483647 h 60"/>
              <a:gd name="T56" fmla="*/ 2147483647 w 67"/>
              <a:gd name="T57" fmla="*/ 2147483647 h 60"/>
              <a:gd name="T58" fmla="*/ 2147483647 w 67"/>
              <a:gd name="T59" fmla="*/ 2147483647 h 60"/>
              <a:gd name="T60" fmla="*/ 2087055172 w 67"/>
              <a:gd name="T61" fmla="*/ 806142661 h 60"/>
              <a:gd name="T62" fmla="*/ 552454614 w 67"/>
              <a:gd name="T63" fmla="*/ 2147483647 h 6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67"/>
              <a:gd name="T97" fmla="*/ 0 h 60"/>
              <a:gd name="T98" fmla="*/ 67 w 67"/>
              <a:gd name="T99" fmla="*/ 60 h 60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67" h="60">
                <a:moveTo>
                  <a:pt x="53" y="2"/>
                </a:moveTo>
                <a:cubicBezTo>
                  <a:pt x="53" y="1"/>
                  <a:pt x="52" y="0"/>
                  <a:pt x="51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45" y="0"/>
                  <a:pt x="44" y="1"/>
                  <a:pt x="44" y="2"/>
                </a:cubicBezTo>
                <a:cubicBezTo>
                  <a:pt x="44" y="5"/>
                  <a:pt x="44" y="5"/>
                  <a:pt x="44" y="5"/>
                </a:cubicBezTo>
                <a:cubicBezTo>
                  <a:pt x="53" y="14"/>
                  <a:pt x="53" y="14"/>
                  <a:pt x="53" y="14"/>
                </a:cubicBezTo>
                <a:lnTo>
                  <a:pt x="53" y="2"/>
                </a:lnTo>
                <a:close/>
                <a:moveTo>
                  <a:pt x="66" y="31"/>
                </a:moveTo>
                <a:cubicBezTo>
                  <a:pt x="36" y="2"/>
                  <a:pt x="36" y="2"/>
                  <a:pt x="36" y="2"/>
                </a:cubicBezTo>
                <a:cubicBezTo>
                  <a:pt x="35" y="0"/>
                  <a:pt x="33" y="0"/>
                  <a:pt x="31" y="2"/>
                </a:cubicBezTo>
                <a:cubicBezTo>
                  <a:pt x="2" y="31"/>
                  <a:pt x="2" y="31"/>
                  <a:pt x="2" y="31"/>
                </a:cubicBezTo>
                <a:cubicBezTo>
                  <a:pt x="0" y="33"/>
                  <a:pt x="0" y="35"/>
                  <a:pt x="2" y="36"/>
                </a:cubicBezTo>
                <a:cubicBezTo>
                  <a:pt x="2" y="37"/>
                  <a:pt x="3" y="37"/>
                  <a:pt x="4" y="37"/>
                </a:cubicBezTo>
                <a:cubicBezTo>
                  <a:pt x="5" y="37"/>
                  <a:pt x="6" y="37"/>
                  <a:pt x="7" y="36"/>
                </a:cubicBezTo>
                <a:cubicBezTo>
                  <a:pt x="34" y="9"/>
                  <a:pt x="34" y="9"/>
                  <a:pt x="34" y="9"/>
                </a:cubicBezTo>
                <a:cubicBezTo>
                  <a:pt x="61" y="36"/>
                  <a:pt x="61" y="36"/>
                  <a:pt x="61" y="36"/>
                </a:cubicBezTo>
                <a:cubicBezTo>
                  <a:pt x="62" y="38"/>
                  <a:pt x="65" y="38"/>
                  <a:pt x="66" y="36"/>
                </a:cubicBezTo>
                <a:cubicBezTo>
                  <a:pt x="67" y="35"/>
                  <a:pt x="67" y="33"/>
                  <a:pt x="66" y="31"/>
                </a:cubicBezTo>
                <a:close/>
                <a:moveTo>
                  <a:pt x="9" y="37"/>
                </a:moveTo>
                <a:cubicBezTo>
                  <a:pt x="9" y="57"/>
                  <a:pt x="9" y="57"/>
                  <a:pt x="9" y="57"/>
                </a:cubicBezTo>
                <a:cubicBezTo>
                  <a:pt x="9" y="59"/>
                  <a:pt x="11" y="60"/>
                  <a:pt x="13" y="60"/>
                </a:cubicBezTo>
                <a:cubicBezTo>
                  <a:pt x="28" y="60"/>
                  <a:pt x="28" y="60"/>
                  <a:pt x="28" y="60"/>
                </a:cubicBezTo>
                <a:cubicBezTo>
                  <a:pt x="28" y="42"/>
                  <a:pt x="28" y="42"/>
                  <a:pt x="28" y="42"/>
                </a:cubicBezTo>
                <a:cubicBezTo>
                  <a:pt x="28" y="42"/>
                  <a:pt x="29" y="41"/>
                  <a:pt x="29" y="41"/>
                </a:cubicBezTo>
                <a:cubicBezTo>
                  <a:pt x="38" y="41"/>
                  <a:pt x="38" y="41"/>
                  <a:pt x="38" y="41"/>
                </a:cubicBezTo>
                <a:cubicBezTo>
                  <a:pt x="39" y="41"/>
                  <a:pt x="39" y="42"/>
                  <a:pt x="39" y="42"/>
                </a:cubicBezTo>
                <a:cubicBezTo>
                  <a:pt x="39" y="60"/>
                  <a:pt x="39" y="60"/>
                  <a:pt x="39" y="60"/>
                </a:cubicBezTo>
                <a:cubicBezTo>
                  <a:pt x="55" y="60"/>
                  <a:pt x="55" y="60"/>
                  <a:pt x="55" y="60"/>
                </a:cubicBezTo>
                <a:cubicBezTo>
                  <a:pt x="57" y="60"/>
                  <a:pt x="58" y="59"/>
                  <a:pt x="58" y="57"/>
                </a:cubicBezTo>
                <a:cubicBezTo>
                  <a:pt x="58" y="38"/>
                  <a:pt x="58" y="38"/>
                  <a:pt x="58" y="38"/>
                </a:cubicBezTo>
                <a:cubicBezTo>
                  <a:pt x="34" y="13"/>
                  <a:pt x="34" y="13"/>
                  <a:pt x="34" y="13"/>
                </a:cubicBezTo>
                <a:lnTo>
                  <a:pt x="9" y="37"/>
                </a:lnTo>
                <a:close/>
              </a:path>
            </a:pathLst>
          </a:custGeom>
          <a:solidFill>
            <a:schemeClr val="accent5"/>
          </a:solidFill>
          <a:ln w="9525">
            <a:noFill/>
            <a:round/>
          </a:ln>
        </p:spPr>
        <p:txBody>
          <a:bodyPr lIns="121917" tIns="60958" rIns="121917" bIns="60958"/>
          <a:lstStyle/>
          <a:p>
            <a:pPr>
              <a:defRPr/>
            </a:pPr>
            <a:endParaRPr lang="en-US" kern="0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Content Placeholder 2"/>
          <p:cNvSpPr txBox="1"/>
          <p:nvPr/>
        </p:nvSpPr>
        <p:spPr>
          <a:xfrm>
            <a:off x="581840" y="1700809"/>
            <a:ext cx="2633840" cy="1670024"/>
          </a:xfrm>
          <a:prstGeom prst="rect">
            <a:avLst/>
          </a:prstGeom>
        </p:spPr>
        <p:txBody>
          <a:bodyPr wrap="square" lIns="91391" tIns="45696" rIns="91391" bIns="45696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</a:defRPr>
            </a:lvl1pPr>
          </a:lstStyle>
          <a:p>
            <a:r>
              <a:rPr lang="zh-CN" altLang="en-US" dirty="0"/>
              <a:t>填加标题</a:t>
            </a:r>
            <a:endParaRPr lang="id-ID" dirty="0"/>
          </a:p>
          <a:p>
            <a:r>
              <a:rPr lang="zh-CN" altLang="en-US" dirty="0">
                <a:sym typeface="Arial" panose="020B0604020202020204" pitchFamily="34" charset="0"/>
              </a:rPr>
              <a:t>输入文字，点击添加相关标题文字，修改文字内容，也可以直接复制你的内容到此。文字尽量控制在</a:t>
            </a:r>
            <a:r>
              <a:rPr lang="en-US" altLang="zh-CN" dirty="0">
                <a:sym typeface="Arial" panose="020B0604020202020204" pitchFamily="34" charset="0"/>
              </a:rPr>
              <a:t>200</a:t>
            </a:r>
            <a:r>
              <a:rPr lang="zh-CN" altLang="en-US" dirty="0">
                <a:sym typeface="Arial" panose="020B0604020202020204" pitchFamily="34" charset="0"/>
              </a:rPr>
              <a:t>字以内</a:t>
            </a:r>
            <a:endParaRPr lang="en-GB" altLang="zh-CN" dirty="0">
              <a:sym typeface="Arial" panose="020B0604020202020204" pitchFamily="34" charset="0"/>
            </a:endParaRPr>
          </a:p>
        </p:txBody>
      </p:sp>
      <p:sp>
        <p:nvSpPr>
          <p:cNvPr id="13" name="Content Placeholder 2"/>
          <p:cNvSpPr txBox="1"/>
          <p:nvPr/>
        </p:nvSpPr>
        <p:spPr>
          <a:xfrm>
            <a:off x="540289" y="4009702"/>
            <a:ext cx="2633840" cy="1670024"/>
          </a:xfrm>
          <a:prstGeom prst="rect">
            <a:avLst/>
          </a:prstGeom>
        </p:spPr>
        <p:txBody>
          <a:bodyPr wrap="square" lIns="91391" tIns="45696" rIns="91391" bIns="45696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</a:defRPr>
            </a:lvl1pPr>
          </a:lstStyle>
          <a:p>
            <a:r>
              <a:rPr lang="zh-CN" altLang="en-US" dirty="0"/>
              <a:t>填加标题</a:t>
            </a:r>
            <a:endParaRPr lang="en-US" altLang="zh-CN" dirty="0"/>
          </a:p>
          <a:p>
            <a:r>
              <a:rPr lang="zh-CN" altLang="en-US" dirty="0">
                <a:sym typeface="Arial" panose="020B0604020202020204" pitchFamily="34" charset="0"/>
              </a:rPr>
              <a:t>输入文字，点击添加相关标题文字，修改文字内容，也可以直接复制你的内容到此。文字尽量控制在</a:t>
            </a:r>
            <a:r>
              <a:rPr lang="en-US" altLang="zh-CN" dirty="0">
                <a:sym typeface="Arial" panose="020B0604020202020204" pitchFamily="34" charset="0"/>
              </a:rPr>
              <a:t>200</a:t>
            </a:r>
            <a:r>
              <a:rPr lang="zh-CN" altLang="en-US" dirty="0">
                <a:sym typeface="Arial" panose="020B0604020202020204" pitchFamily="34" charset="0"/>
              </a:rPr>
              <a:t>字以内</a:t>
            </a:r>
            <a:endParaRPr lang="en-GB" altLang="zh-CN" dirty="0">
              <a:sym typeface="Arial" panose="020B0604020202020204" pitchFamily="34" charset="0"/>
            </a:endParaRPr>
          </a:p>
        </p:txBody>
      </p:sp>
      <p:sp>
        <p:nvSpPr>
          <p:cNvPr id="14" name="Content Placeholder 2"/>
          <p:cNvSpPr txBox="1"/>
          <p:nvPr/>
        </p:nvSpPr>
        <p:spPr>
          <a:xfrm>
            <a:off x="9030779" y="1714907"/>
            <a:ext cx="2633840" cy="1670024"/>
          </a:xfrm>
          <a:prstGeom prst="rect">
            <a:avLst/>
          </a:prstGeom>
        </p:spPr>
        <p:txBody>
          <a:bodyPr wrap="square" lIns="91391" tIns="45696" rIns="91391" bIns="45696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</a:defRPr>
            </a:lvl1pPr>
          </a:lstStyle>
          <a:p>
            <a:r>
              <a:rPr lang="zh-CN" altLang="en-US" dirty="0"/>
              <a:t>填加标题</a:t>
            </a:r>
            <a:endParaRPr lang="id-ID" dirty="0"/>
          </a:p>
          <a:p>
            <a:r>
              <a:rPr lang="zh-CN" altLang="en-US" dirty="0">
                <a:sym typeface="Arial" panose="020B0604020202020204" pitchFamily="34" charset="0"/>
              </a:rPr>
              <a:t>输入文字，点击添加相关标题文字，修改文字内容，也可以直接复制你的内容到此。文字尽量控制在</a:t>
            </a:r>
            <a:r>
              <a:rPr lang="en-US" altLang="zh-CN" dirty="0">
                <a:sym typeface="Arial" panose="020B0604020202020204" pitchFamily="34" charset="0"/>
              </a:rPr>
              <a:t>200</a:t>
            </a:r>
            <a:r>
              <a:rPr lang="zh-CN" altLang="en-US" dirty="0">
                <a:sym typeface="Arial" panose="020B0604020202020204" pitchFamily="34" charset="0"/>
              </a:rPr>
              <a:t>字以内</a:t>
            </a:r>
            <a:endParaRPr lang="en-GB" altLang="zh-CN" dirty="0">
              <a:sym typeface="Arial" panose="020B0604020202020204" pitchFamily="34" charset="0"/>
            </a:endParaRPr>
          </a:p>
        </p:txBody>
      </p:sp>
      <p:sp>
        <p:nvSpPr>
          <p:cNvPr id="15" name="Content Placeholder 2"/>
          <p:cNvSpPr txBox="1"/>
          <p:nvPr/>
        </p:nvSpPr>
        <p:spPr>
          <a:xfrm>
            <a:off x="9030779" y="4005873"/>
            <a:ext cx="2633840" cy="1670024"/>
          </a:xfrm>
          <a:prstGeom prst="rect">
            <a:avLst/>
          </a:prstGeom>
        </p:spPr>
        <p:txBody>
          <a:bodyPr wrap="square" lIns="91391" tIns="45696" rIns="91391" bIns="45696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</a:defRPr>
            </a:lvl1pPr>
          </a:lstStyle>
          <a:p>
            <a:r>
              <a:rPr lang="zh-CN" altLang="en-US" dirty="0"/>
              <a:t>填加标题</a:t>
            </a:r>
            <a:endParaRPr lang="en-US" altLang="zh-CN" dirty="0"/>
          </a:p>
          <a:p>
            <a:r>
              <a:rPr lang="zh-CN" altLang="en-US" dirty="0">
                <a:sym typeface="Arial" panose="020B0604020202020204" pitchFamily="34" charset="0"/>
              </a:rPr>
              <a:t>输入文字，点击添加相关标题文字，修改文字内容，也可以直接复制你的内容到此。文字尽量控制在</a:t>
            </a:r>
            <a:r>
              <a:rPr lang="en-US" altLang="zh-CN" dirty="0">
                <a:sym typeface="Arial" panose="020B0604020202020204" pitchFamily="34" charset="0"/>
              </a:rPr>
              <a:t>200</a:t>
            </a:r>
            <a:r>
              <a:rPr lang="zh-CN" altLang="en-US" dirty="0">
                <a:sym typeface="Arial" panose="020B0604020202020204" pitchFamily="34" charset="0"/>
              </a:rPr>
              <a:t>字以内</a:t>
            </a:r>
            <a:endParaRPr lang="en-GB" altLang="zh-CN" dirty="0">
              <a:sym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-55940" y="-3387757"/>
            <a:ext cx="310335" cy="400105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zh-CN" altLang="en-US" dirty="0"/>
              <a:t> </a:t>
            </a:r>
          </a:p>
        </p:txBody>
      </p:sp>
      <p:sp>
        <p:nvSpPr>
          <p:cNvPr id="17" name="TextBox 23"/>
          <p:cNvSpPr txBox="1"/>
          <p:nvPr/>
        </p:nvSpPr>
        <p:spPr>
          <a:xfrm>
            <a:off x="292689" y="41689"/>
            <a:ext cx="3072341" cy="618455"/>
          </a:xfrm>
          <a:prstGeom prst="rect">
            <a:avLst/>
          </a:prstGeom>
          <a:noFill/>
        </p:spPr>
        <p:txBody>
          <a:bodyPr wrap="square" lIns="86694" tIns="43347" rIns="86694" bIns="43347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300" dirty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rPr>
              <a:t>ADD THE TITLE WORDS</a:t>
            </a:r>
            <a:endParaRPr lang="en-GB" altLang="zh-CN" sz="2300" dirty="0">
              <a:solidFill>
                <a:schemeClr val="accent1"/>
              </a:solidFill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4161">
        <p14:pan dir="d"/>
      </p:transition>
    </mc:Choice>
    <mc:Fallback xmlns="">
      <p:transition spd="slow" advClick="0" advTm="4161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3"/>
          <p:cNvSpPr/>
          <p:nvPr/>
        </p:nvSpPr>
        <p:spPr>
          <a:xfrm>
            <a:off x="866026" y="1988841"/>
            <a:ext cx="2055079" cy="2055077"/>
          </a:xfrm>
          <a:prstGeom prst="ellipse">
            <a:avLst/>
          </a:prstGeom>
          <a:solidFill>
            <a:schemeClr val="accent1">
              <a:alpha val="90000"/>
            </a:scheme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4" name="Oval 14"/>
          <p:cNvSpPr/>
          <p:nvPr/>
        </p:nvSpPr>
        <p:spPr>
          <a:xfrm>
            <a:off x="3694324" y="1996174"/>
            <a:ext cx="2055079" cy="2055077"/>
          </a:xfrm>
          <a:prstGeom prst="ellipse">
            <a:avLst/>
          </a:prstGeom>
          <a:solidFill>
            <a:schemeClr val="accent2">
              <a:alpha val="90000"/>
            </a:scheme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5" name="Oval 17"/>
          <p:cNvSpPr/>
          <p:nvPr/>
        </p:nvSpPr>
        <p:spPr>
          <a:xfrm>
            <a:off x="6526591" y="1996174"/>
            <a:ext cx="2055079" cy="2055077"/>
          </a:xfrm>
          <a:prstGeom prst="ellipse">
            <a:avLst/>
          </a:prstGeom>
          <a:solidFill>
            <a:schemeClr val="accent3">
              <a:alpha val="90000"/>
            </a:scheme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6" name="Oval 20"/>
          <p:cNvSpPr/>
          <p:nvPr/>
        </p:nvSpPr>
        <p:spPr>
          <a:xfrm>
            <a:off x="9355169" y="1996174"/>
            <a:ext cx="2055079" cy="2055077"/>
          </a:xfrm>
          <a:prstGeom prst="ellipse">
            <a:avLst/>
          </a:prstGeom>
          <a:solidFill>
            <a:schemeClr val="accent4">
              <a:alpha val="90000"/>
            </a:scheme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55476" y="2327750"/>
            <a:ext cx="1109432" cy="1235705"/>
          </a:xfrm>
          <a:prstGeom prst="rect">
            <a:avLst/>
          </a:prstGeom>
          <a:noFill/>
        </p:spPr>
        <p:txBody>
          <a:bodyPr wrap="square" lIns="121890" tIns="60944" rIns="121890" bIns="60944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Helvetica Neue"/>
              </a:rPr>
              <a:t>+</a:t>
            </a:r>
            <a:endParaRPr lang="ru-RU" sz="7200" b="1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Helvetica Neue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85898" y="2327750"/>
            <a:ext cx="1109432" cy="1235705"/>
          </a:xfrm>
          <a:prstGeom prst="rect">
            <a:avLst/>
          </a:prstGeom>
          <a:noFill/>
        </p:spPr>
        <p:txBody>
          <a:bodyPr wrap="square" lIns="121890" tIns="60944" rIns="121890" bIns="60944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Helvetica Neue"/>
              </a:rPr>
              <a:t>+</a:t>
            </a:r>
            <a:endParaRPr lang="ru-RU" sz="7200" b="1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Helvetica Neue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400599" y="2341349"/>
            <a:ext cx="1109432" cy="1235705"/>
          </a:xfrm>
          <a:prstGeom prst="rect">
            <a:avLst/>
          </a:prstGeom>
          <a:noFill/>
        </p:spPr>
        <p:txBody>
          <a:bodyPr wrap="square" lIns="121890" tIns="60944" rIns="121890" bIns="60944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Helvetica Neue"/>
              </a:rPr>
              <a:t>=</a:t>
            </a:r>
            <a:endParaRPr lang="ru-RU" sz="7200" b="1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Helvetica Neue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2460" y="4177850"/>
            <a:ext cx="2410664" cy="307776"/>
          </a:xfrm>
          <a:prstGeom prst="rect">
            <a:avLst/>
          </a:prstGeom>
          <a:noFill/>
        </p:spPr>
        <p:txBody>
          <a:bodyPr wrap="square" lIns="0" tIns="60958" rIns="0" bIns="0" rtlCol="0">
            <a:spAutoFit/>
          </a:bodyPr>
          <a:lstStyle/>
          <a:p>
            <a:pPr algn="ctr">
              <a:tabLst>
                <a:tab pos="1367155" algn="l"/>
              </a:tabLst>
            </a:pPr>
            <a:r>
              <a:rPr lang="zh-CN" altLang="en-US" sz="1600" b="1" dirty="0">
                <a:solidFill>
                  <a:schemeClr val="accent1"/>
                </a:solidFill>
                <a:latin typeface="+mn-ea"/>
                <a:cs typeface="Calibri" panose="020F0502020204030204"/>
              </a:rPr>
              <a:t>填加标题</a:t>
            </a:r>
            <a:endParaRPr lang="en-US" sz="1600" b="1" dirty="0">
              <a:solidFill>
                <a:schemeClr val="accent1"/>
              </a:solidFill>
              <a:latin typeface="+mn-ea"/>
              <a:cs typeface="Calibri" panose="020F050202020403020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01266" y="4583450"/>
            <a:ext cx="2241858" cy="1895470"/>
          </a:xfrm>
          <a:prstGeom prst="rect">
            <a:avLst/>
          </a:prstGeom>
        </p:spPr>
        <p:txBody>
          <a:bodyPr wrap="square" lIns="91391" tIns="45696" rIns="91391" bIns="45696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</a:defRPr>
            </a:lvl1pPr>
          </a:lstStyle>
          <a:p>
            <a:r>
              <a:rPr lang="zh-CN" altLang="en-US" sz="1600" dirty="0">
                <a:sym typeface="Arial" panose="020B0604020202020204" pitchFamily="34" charset="0"/>
              </a:rPr>
              <a:t>输入文字，点击添加相关标题文字，修改文字内容，也可以直接复制你的内容到此。文字尽量控制在</a:t>
            </a:r>
            <a:r>
              <a:rPr lang="en-US" altLang="zh-CN" sz="1600" dirty="0">
                <a:sym typeface="Arial" panose="020B0604020202020204" pitchFamily="34" charset="0"/>
              </a:rPr>
              <a:t>200</a:t>
            </a:r>
            <a:r>
              <a:rPr lang="zh-CN" altLang="en-US" sz="1600" dirty="0">
                <a:sym typeface="Arial" panose="020B0604020202020204" pitchFamily="34" charset="0"/>
              </a:rPr>
              <a:t>字以内</a:t>
            </a:r>
            <a:endParaRPr lang="en-GB" altLang="zh-CN" sz="1600" dirty="0">
              <a:sym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01551" y="4174457"/>
            <a:ext cx="2410664" cy="308932"/>
          </a:xfrm>
          <a:prstGeom prst="rect">
            <a:avLst/>
          </a:prstGeom>
          <a:noFill/>
        </p:spPr>
        <p:txBody>
          <a:bodyPr wrap="square" lIns="0" tIns="60958" rIns="0" bIns="0" rtlCol="0">
            <a:spAutoFit/>
          </a:bodyPr>
          <a:lstStyle/>
          <a:p>
            <a:pPr algn="ctr">
              <a:tabLst>
                <a:tab pos="1367155" algn="l"/>
              </a:tabLst>
            </a:pPr>
            <a:r>
              <a:rPr lang="zh-CN" altLang="en-US" sz="1600" b="1" dirty="0">
                <a:solidFill>
                  <a:schemeClr val="accent2"/>
                </a:solidFill>
                <a:latin typeface="+mn-ea"/>
                <a:cs typeface="Calibri" panose="020F0502020204030204"/>
              </a:rPr>
              <a:t>填加标题</a:t>
            </a:r>
            <a:endParaRPr lang="en-US" altLang="zh-CN" sz="1600" b="1" dirty="0">
              <a:solidFill>
                <a:schemeClr val="accent2"/>
              </a:solidFill>
              <a:latin typeface="+mn-ea"/>
              <a:cs typeface="Calibri" panose="020F050202020403020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70357" y="4580056"/>
            <a:ext cx="2241858" cy="1895470"/>
          </a:xfrm>
          <a:prstGeom prst="rect">
            <a:avLst/>
          </a:prstGeom>
        </p:spPr>
        <p:txBody>
          <a:bodyPr wrap="square" lIns="91391" tIns="45696" rIns="91391" bIns="45696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</a:defRPr>
            </a:lvl1pPr>
          </a:lstStyle>
          <a:p>
            <a:r>
              <a:rPr lang="zh-CN" altLang="en-US" sz="1600" dirty="0">
                <a:sym typeface="Arial" panose="020B0604020202020204" pitchFamily="34" charset="0"/>
              </a:rPr>
              <a:t>输入文字，点击添加相关标题文字，修改文字内容，也可以直接复制你的内容到此。文字尽量控制在</a:t>
            </a:r>
            <a:r>
              <a:rPr lang="en-US" altLang="zh-CN" sz="1600" dirty="0">
                <a:sym typeface="Arial" panose="020B0604020202020204" pitchFamily="34" charset="0"/>
              </a:rPr>
              <a:t>200</a:t>
            </a:r>
            <a:r>
              <a:rPr lang="zh-CN" altLang="en-US" sz="1600" dirty="0">
                <a:sym typeface="Arial" panose="020B0604020202020204" pitchFamily="34" charset="0"/>
              </a:rPr>
              <a:t>字以内</a:t>
            </a:r>
            <a:endParaRPr lang="en-GB" altLang="zh-CN" sz="1600" dirty="0">
              <a:sym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43446" y="4171064"/>
            <a:ext cx="2410664" cy="308932"/>
          </a:xfrm>
          <a:prstGeom prst="rect">
            <a:avLst/>
          </a:prstGeom>
          <a:noFill/>
        </p:spPr>
        <p:txBody>
          <a:bodyPr wrap="square" lIns="0" tIns="60958" rIns="0" bIns="0" rtlCol="0">
            <a:spAutoFit/>
          </a:bodyPr>
          <a:lstStyle/>
          <a:p>
            <a:pPr algn="ctr">
              <a:tabLst>
                <a:tab pos="1367155" algn="l"/>
              </a:tabLst>
            </a:pPr>
            <a:r>
              <a:rPr lang="zh-CN" altLang="en-US" sz="1600" b="1" dirty="0">
                <a:solidFill>
                  <a:schemeClr val="accent3"/>
                </a:solidFill>
                <a:latin typeface="+mn-ea"/>
                <a:cs typeface="Calibri" panose="020F0502020204030204"/>
              </a:rPr>
              <a:t>填加标题</a:t>
            </a:r>
            <a:endParaRPr lang="en-US" altLang="zh-CN" sz="1600" b="1" dirty="0">
              <a:solidFill>
                <a:schemeClr val="accent3"/>
              </a:solidFill>
              <a:latin typeface="+mn-ea"/>
              <a:cs typeface="Calibri" panose="020F050202020403020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12252" y="4576664"/>
            <a:ext cx="2241858" cy="1895470"/>
          </a:xfrm>
          <a:prstGeom prst="rect">
            <a:avLst/>
          </a:prstGeom>
        </p:spPr>
        <p:txBody>
          <a:bodyPr wrap="square" lIns="91391" tIns="45696" rIns="91391" bIns="45696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</a:defRPr>
            </a:lvl1pPr>
          </a:lstStyle>
          <a:p>
            <a:r>
              <a:rPr lang="zh-CN" altLang="en-US" sz="1600" dirty="0">
                <a:sym typeface="Arial" panose="020B0604020202020204" pitchFamily="34" charset="0"/>
              </a:rPr>
              <a:t>输入文字，点击添加相关标题文字，修改文字内容，也可以直接复制你的内容到此。文字尽量控制在</a:t>
            </a:r>
            <a:r>
              <a:rPr lang="en-US" altLang="zh-CN" sz="1600" dirty="0">
                <a:sym typeface="Arial" panose="020B0604020202020204" pitchFamily="34" charset="0"/>
              </a:rPr>
              <a:t>200</a:t>
            </a:r>
            <a:r>
              <a:rPr lang="zh-CN" altLang="en-US" sz="1600" dirty="0">
                <a:sym typeface="Arial" panose="020B0604020202020204" pitchFamily="34" charset="0"/>
              </a:rPr>
              <a:t>字以内</a:t>
            </a:r>
            <a:endParaRPr lang="en-GB" altLang="zh-CN" sz="1600" dirty="0">
              <a:sym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175969" y="4177850"/>
            <a:ext cx="2410664" cy="308932"/>
          </a:xfrm>
          <a:prstGeom prst="rect">
            <a:avLst/>
          </a:prstGeom>
          <a:noFill/>
        </p:spPr>
        <p:txBody>
          <a:bodyPr wrap="square" lIns="0" tIns="60958" rIns="0" bIns="0" rtlCol="0">
            <a:spAutoFit/>
          </a:bodyPr>
          <a:lstStyle/>
          <a:p>
            <a:pPr algn="ctr">
              <a:tabLst>
                <a:tab pos="1367155" algn="l"/>
              </a:tabLst>
            </a:pPr>
            <a:r>
              <a:rPr lang="zh-CN" altLang="en-US" sz="1600" b="1" dirty="0">
                <a:solidFill>
                  <a:schemeClr val="accent4"/>
                </a:solidFill>
                <a:latin typeface="+mn-ea"/>
                <a:cs typeface="Calibri" panose="020F0502020204030204"/>
              </a:rPr>
              <a:t>填加标题</a:t>
            </a:r>
            <a:endParaRPr lang="en-US" altLang="zh-CN" sz="1600" b="1" dirty="0">
              <a:solidFill>
                <a:schemeClr val="accent4"/>
              </a:solidFill>
              <a:latin typeface="+mn-ea"/>
              <a:cs typeface="Calibri" panose="020F0502020204030204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344775" y="4583450"/>
            <a:ext cx="2241858" cy="1895470"/>
          </a:xfrm>
          <a:prstGeom prst="rect">
            <a:avLst/>
          </a:prstGeom>
        </p:spPr>
        <p:txBody>
          <a:bodyPr wrap="square" lIns="91391" tIns="45696" rIns="91391" bIns="45696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</a:defRPr>
            </a:lvl1pPr>
          </a:lstStyle>
          <a:p>
            <a:r>
              <a:rPr lang="zh-CN" altLang="en-US" sz="1600" dirty="0">
                <a:sym typeface="Arial" panose="020B0604020202020204" pitchFamily="34" charset="0"/>
              </a:rPr>
              <a:t>输入文字，点击添加相关标题文字，修改文字内容，也可以直接复制你的内容到此。文字尽量控制在</a:t>
            </a:r>
            <a:r>
              <a:rPr lang="en-US" altLang="zh-CN" sz="1600" dirty="0">
                <a:sym typeface="Arial" panose="020B0604020202020204" pitchFamily="34" charset="0"/>
              </a:rPr>
              <a:t>200</a:t>
            </a:r>
            <a:r>
              <a:rPr lang="zh-CN" altLang="en-US" sz="1600" dirty="0">
                <a:sym typeface="Arial" panose="020B0604020202020204" pitchFamily="34" charset="0"/>
              </a:rPr>
              <a:t>字以内</a:t>
            </a:r>
            <a:endParaRPr lang="en-GB" altLang="zh-CN" sz="1600" dirty="0">
              <a:sym typeface="Arial" panose="020B0604020202020204" pitchFamily="34" charset="0"/>
            </a:endParaRPr>
          </a:p>
        </p:txBody>
      </p:sp>
      <p:sp>
        <p:nvSpPr>
          <p:cNvPr id="18" name="Freeform 12"/>
          <p:cNvSpPr>
            <a:spLocks noEditPoints="1"/>
          </p:cNvSpPr>
          <p:nvPr/>
        </p:nvSpPr>
        <p:spPr bwMode="auto">
          <a:xfrm>
            <a:off x="7009436" y="2511023"/>
            <a:ext cx="1106971" cy="1010712"/>
          </a:xfrm>
          <a:custGeom>
            <a:avLst/>
            <a:gdLst/>
            <a:ahLst/>
            <a:cxnLst>
              <a:cxn ang="0">
                <a:pos x="1284" y="407"/>
              </a:cxn>
              <a:cxn ang="0">
                <a:pos x="1203" y="1128"/>
              </a:cxn>
              <a:cxn ang="0">
                <a:pos x="1657" y="1313"/>
              </a:cxn>
              <a:cxn ang="0">
                <a:pos x="2010" y="1310"/>
              </a:cxn>
              <a:cxn ang="0">
                <a:pos x="2361" y="910"/>
              </a:cxn>
              <a:cxn ang="0">
                <a:pos x="2851" y="696"/>
              </a:cxn>
              <a:cxn ang="0">
                <a:pos x="3216" y="1078"/>
              </a:cxn>
              <a:cxn ang="0">
                <a:pos x="2979" y="1557"/>
              </a:cxn>
              <a:cxn ang="0">
                <a:pos x="2477" y="1517"/>
              </a:cxn>
              <a:cxn ang="0">
                <a:pos x="2080" y="1382"/>
              </a:cxn>
              <a:cxn ang="0">
                <a:pos x="1515" y="2178"/>
              </a:cxn>
              <a:cxn ang="0">
                <a:pos x="1639" y="2686"/>
              </a:cxn>
              <a:cxn ang="0">
                <a:pos x="1428" y="2932"/>
              </a:cxn>
              <a:cxn ang="0">
                <a:pos x="1121" y="2816"/>
              </a:cxn>
              <a:cxn ang="0">
                <a:pos x="1129" y="2487"/>
              </a:cxn>
              <a:cxn ang="0">
                <a:pos x="1413" y="2321"/>
              </a:cxn>
              <a:cxn ang="0">
                <a:pos x="1431" y="1587"/>
              </a:cxn>
              <a:cxn ang="0">
                <a:pos x="954" y="1270"/>
              </a:cxn>
              <a:cxn ang="0">
                <a:pos x="196" y="1138"/>
              </a:cxn>
              <a:cxn ang="0">
                <a:pos x="65" y="378"/>
              </a:cxn>
              <a:cxn ang="0">
                <a:pos x="1533" y="1182"/>
              </a:cxn>
              <a:cxn ang="0">
                <a:pos x="1925" y="1186"/>
              </a:cxn>
              <a:cxn ang="0">
                <a:pos x="2114" y="972"/>
              </a:cxn>
              <a:cxn ang="0">
                <a:pos x="1732" y="1085"/>
              </a:cxn>
              <a:cxn ang="0">
                <a:pos x="2147" y="1514"/>
              </a:cxn>
              <a:cxn ang="0">
                <a:pos x="1918" y="1841"/>
              </a:cxn>
              <a:cxn ang="0">
                <a:pos x="1979" y="2139"/>
              </a:cxn>
              <a:cxn ang="0">
                <a:pos x="2089" y="1757"/>
              </a:cxn>
              <a:cxn ang="0">
                <a:pos x="2167" y="1508"/>
              </a:cxn>
              <a:cxn ang="0">
                <a:pos x="1273" y="1619"/>
              </a:cxn>
              <a:cxn ang="0">
                <a:pos x="1038" y="1398"/>
              </a:cxn>
              <a:cxn ang="0">
                <a:pos x="1199" y="1722"/>
              </a:cxn>
              <a:cxn ang="0">
                <a:pos x="1293" y="2035"/>
              </a:cxn>
              <a:cxn ang="0">
                <a:pos x="650" y="326"/>
              </a:cxn>
              <a:cxn ang="0">
                <a:pos x="1414" y="2691"/>
              </a:cxn>
              <a:cxn ang="0">
                <a:pos x="1400" y="2566"/>
              </a:cxn>
              <a:cxn ang="0">
                <a:pos x="1357" y="2532"/>
              </a:cxn>
              <a:cxn ang="0">
                <a:pos x="1432" y="2647"/>
              </a:cxn>
              <a:cxn ang="0">
                <a:pos x="1338" y="2742"/>
              </a:cxn>
              <a:cxn ang="0">
                <a:pos x="2704" y="1212"/>
              </a:cxn>
              <a:cxn ang="0">
                <a:pos x="2809" y="979"/>
              </a:cxn>
              <a:cxn ang="0">
                <a:pos x="2629" y="1018"/>
              </a:cxn>
              <a:cxn ang="0">
                <a:pos x="2883" y="985"/>
              </a:cxn>
              <a:cxn ang="0">
                <a:pos x="1422" y="2451"/>
              </a:cxn>
              <a:cxn ang="0">
                <a:pos x="1407" y="2447"/>
              </a:cxn>
              <a:cxn ang="0">
                <a:pos x="1384" y="2443"/>
              </a:cxn>
              <a:cxn ang="0">
                <a:pos x="1157" y="2573"/>
              </a:cxn>
              <a:cxn ang="0">
                <a:pos x="1282" y="2861"/>
              </a:cxn>
              <a:cxn ang="0">
                <a:pos x="1564" y="2721"/>
              </a:cxn>
              <a:cxn ang="0">
                <a:pos x="2799" y="751"/>
              </a:cxn>
              <a:cxn ang="0">
                <a:pos x="3147" y="1049"/>
              </a:cxn>
              <a:cxn ang="0">
                <a:pos x="2983" y="1482"/>
              </a:cxn>
              <a:cxn ang="0">
                <a:pos x="2536" y="1483"/>
              </a:cxn>
              <a:cxn ang="0">
                <a:pos x="2359" y="1199"/>
              </a:cxn>
              <a:cxn ang="0">
                <a:pos x="2357" y="1175"/>
              </a:cxn>
              <a:cxn ang="0">
                <a:pos x="2414" y="942"/>
              </a:cxn>
              <a:cxn ang="0">
                <a:pos x="758" y="80"/>
              </a:cxn>
              <a:cxn ang="0">
                <a:pos x="1251" y="547"/>
              </a:cxn>
              <a:cxn ang="0">
                <a:pos x="1106" y="1068"/>
              </a:cxn>
              <a:cxn ang="0">
                <a:pos x="991" y="1165"/>
              </a:cxn>
              <a:cxn ang="0">
                <a:pos x="312" y="1143"/>
              </a:cxn>
              <a:cxn ang="0">
                <a:pos x="100" y="490"/>
              </a:cxn>
              <a:cxn ang="0">
                <a:pos x="638" y="73"/>
              </a:cxn>
            </a:cxnLst>
            <a:rect l="0" t="0" r="r" b="b"/>
            <a:pathLst>
              <a:path w="3221" h="2941">
                <a:moveTo>
                  <a:pt x="668" y="0"/>
                </a:moveTo>
                <a:lnTo>
                  <a:pt x="702" y="1"/>
                </a:lnTo>
                <a:lnTo>
                  <a:pt x="737" y="3"/>
                </a:lnTo>
                <a:lnTo>
                  <a:pt x="770" y="7"/>
                </a:lnTo>
                <a:lnTo>
                  <a:pt x="803" y="13"/>
                </a:lnTo>
                <a:lnTo>
                  <a:pt x="835" y="21"/>
                </a:lnTo>
                <a:lnTo>
                  <a:pt x="867" y="30"/>
                </a:lnTo>
                <a:lnTo>
                  <a:pt x="899" y="40"/>
                </a:lnTo>
                <a:lnTo>
                  <a:pt x="929" y="53"/>
                </a:lnTo>
                <a:lnTo>
                  <a:pt x="958" y="65"/>
                </a:lnTo>
                <a:lnTo>
                  <a:pt x="987" y="81"/>
                </a:lnTo>
                <a:lnTo>
                  <a:pt x="1015" y="96"/>
                </a:lnTo>
                <a:lnTo>
                  <a:pt x="1042" y="114"/>
                </a:lnTo>
                <a:lnTo>
                  <a:pt x="1068" y="132"/>
                </a:lnTo>
                <a:lnTo>
                  <a:pt x="1094" y="152"/>
                </a:lnTo>
                <a:lnTo>
                  <a:pt x="1117" y="173"/>
                </a:lnTo>
                <a:lnTo>
                  <a:pt x="1141" y="195"/>
                </a:lnTo>
                <a:lnTo>
                  <a:pt x="1163" y="218"/>
                </a:lnTo>
                <a:lnTo>
                  <a:pt x="1184" y="242"/>
                </a:lnTo>
                <a:lnTo>
                  <a:pt x="1204" y="268"/>
                </a:lnTo>
                <a:lnTo>
                  <a:pt x="1222" y="294"/>
                </a:lnTo>
                <a:lnTo>
                  <a:pt x="1240" y="321"/>
                </a:lnTo>
                <a:lnTo>
                  <a:pt x="1255" y="349"/>
                </a:lnTo>
                <a:lnTo>
                  <a:pt x="1271" y="378"/>
                </a:lnTo>
                <a:lnTo>
                  <a:pt x="1284" y="407"/>
                </a:lnTo>
                <a:lnTo>
                  <a:pt x="1296" y="438"/>
                </a:lnTo>
                <a:lnTo>
                  <a:pt x="1306" y="469"/>
                </a:lnTo>
                <a:lnTo>
                  <a:pt x="1316" y="500"/>
                </a:lnTo>
                <a:lnTo>
                  <a:pt x="1323" y="532"/>
                </a:lnTo>
                <a:lnTo>
                  <a:pt x="1329" y="565"/>
                </a:lnTo>
                <a:lnTo>
                  <a:pt x="1333" y="598"/>
                </a:lnTo>
                <a:lnTo>
                  <a:pt x="1335" y="632"/>
                </a:lnTo>
                <a:lnTo>
                  <a:pt x="1336" y="666"/>
                </a:lnTo>
                <a:lnTo>
                  <a:pt x="1336" y="699"/>
                </a:lnTo>
                <a:lnTo>
                  <a:pt x="1333" y="730"/>
                </a:lnTo>
                <a:lnTo>
                  <a:pt x="1330" y="760"/>
                </a:lnTo>
                <a:lnTo>
                  <a:pt x="1325" y="790"/>
                </a:lnTo>
                <a:lnTo>
                  <a:pt x="1319" y="820"/>
                </a:lnTo>
                <a:lnTo>
                  <a:pt x="1311" y="849"/>
                </a:lnTo>
                <a:lnTo>
                  <a:pt x="1302" y="878"/>
                </a:lnTo>
                <a:lnTo>
                  <a:pt x="1293" y="906"/>
                </a:lnTo>
                <a:lnTo>
                  <a:pt x="1281" y="934"/>
                </a:lnTo>
                <a:lnTo>
                  <a:pt x="1269" y="960"/>
                </a:lnTo>
                <a:lnTo>
                  <a:pt x="1254" y="986"/>
                </a:lnTo>
                <a:lnTo>
                  <a:pt x="1240" y="1012"/>
                </a:lnTo>
                <a:lnTo>
                  <a:pt x="1224" y="1037"/>
                </a:lnTo>
                <a:lnTo>
                  <a:pt x="1208" y="1061"/>
                </a:lnTo>
                <a:lnTo>
                  <a:pt x="1189" y="1084"/>
                </a:lnTo>
                <a:lnTo>
                  <a:pt x="1170" y="1106"/>
                </a:lnTo>
                <a:lnTo>
                  <a:pt x="1203" y="1128"/>
                </a:lnTo>
                <a:lnTo>
                  <a:pt x="1235" y="1149"/>
                </a:lnTo>
                <a:lnTo>
                  <a:pt x="1269" y="1171"/>
                </a:lnTo>
                <a:lnTo>
                  <a:pt x="1304" y="1192"/>
                </a:lnTo>
                <a:lnTo>
                  <a:pt x="1338" y="1212"/>
                </a:lnTo>
                <a:lnTo>
                  <a:pt x="1373" y="1231"/>
                </a:lnTo>
                <a:lnTo>
                  <a:pt x="1406" y="1248"/>
                </a:lnTo>
                <a:lnTo>
                  <a:pt x="1438" y="1263"/>
                </a:lnTo>
                <a:lnTo>
                  <a:pt x="1466" y="1274"/>
                </a:lnTo>
                <a:lnTo>
                  <a:pt x="1493" y="1283"/>
                </a:lnTo>
                <a:lnTo>
                  <a:pt x="1518" y="1291"/>
                </a:lnTo>
                <a:lnTo>
                  <a:pt x="1543" y="1297"/>
                </a:lnTo>
                <a:lnTo>
                  <a:pt x="1568" y="1302"/>
                </a:lnTo>
                <a:lnTo>
                  <a:pt x="1593" y="1306"/>
                </a:lnTo>
                <a:lnTo>
                  <a:pt x="1618" y="1309"/>
                </a:lnTo>
                <a:lnTo>
                  <a:pt x="1643" y="1312"/>
                </a:lnTo>
                <a:lnTo>
                  <a:pt x="1643" y="1312"/>
                </a:lnTo>
                <a:lnTo>
                  <a:pt x="1646" y="1312"/>
                </a:lnTo>
                <a:lnTo>
                  <a:pt x="1648" y="1312"/>
                </a:lnTo>
                <a:lnTo>
                  <a:pt x="1648" y="1312"/>
                </a:lnTo>
                <a:lnTo>
                  <a:pt x="1650" y="1312"/>
                </a:lnTo>
                <a:lnTo>
                  <a:pt x="1651" y="1313"/>
                </a:lnTo>
                <a:lnTo>
                  <a:pt x="1653" y="1313"/>
                </a:lnTo>
                <a:lnTo>
                  <a:pt x="1655" y="1313"/>
                </a:lnTo>
                <a:lnTo>
                  <a:pt x="1655" y="1313"/>
                </a:lnTo>
                <a:lnTo>
                  <a:pt x="1657" y="1313"/>
                </a:lnTo>
                <a:lnTo>
                  <a:pt x="1658" y="1313"/>
                </a:lnTo>
                <a:lnTo>
                  <a:pt x="1659" y="1313"/>
                </a:lnTo>
                <a:lnTo>
                  <a:pt x="1661" y="1314"/>
                </a:lnTo>
                <a:lnTo>
                  <a:pt x="1662" y="1314"/>
                </a:lnTo>
                <a:lnTo>
                  <a:pt x="1663" y="1314"/>
                </a:lnTo>
                <a:lnTo>
                  <a:pt x="1665" y="1314"/>
                </a:lnTo>
                <a:lnTo>
                  <a:pt x="1666" y="1314"/>
                </a:lnTo>
                <a:lnTo>
                  <a:pt x="1666" y="1314"/>
                </a:lnTo>
                <a:lnTo>
                  <a:pt x="1668" y="1314"/>
                </a:lnTo>
                <a:lnTo>
                  <a:pt x="1669" y="1314"/>
                </a:lnTo>
                <a:lnTo>
                  <a:pt x="1670" y="1315"/>
                </a:lnTo>
                <a:lnTo>
                  <a:pt x="1673" y="1315"/>
                </a:lnTo>
                <a:lnTo>
                  <a:pt x="1681" y="1317"/>
                </a:lnTo>
                <a:lnTo>
                  <a:pt x="1681" y="1317"/>
                </a:lnTo>
                <a:lnTo>
                  <a:pt x="1683" y="1317"/>
                </a:lnTo>
                <a:lnTo>
                  <a:pt x="1712" y="1320"/>
                </a:lnTo>
                <a:lnTo>
                  <a:pt x="1742" y="1322"/>
                </a:lnTo>
                <a:lnTo>
                  <a:pt x="1773" y="1324"/>
                </a:lnTo>
                <a:lnTo>
                  <a:pt x="1804" y="1326"/>
                </a:lnTo>
                <a:lnTo>
                  <a:pt x="1837" y="1327"/>
                </a:lnTo>
                <a:lnTo>
                  <a:pt x="1870" y="1327"/>
                </a:lnTo>
                <a:lnTo>
                  <a:pt x="1903" y="1325"/>
                </a:lnTo>
                <a:lnTo>
                  <a:pt x="1937" y="1322"/>
                </a:lnTo>
                <a:lnTo>
                  <a:pt x="1973" y="1317"/>
                </a:lnTo>
                <a:lnTo>
                  <a:pt x="2010" y="1310"/>
                </a:lnTo>
                <a:lnTo>
                  <a:pt x="2046" y="1301"/>
                </a:lnTo>
                <a:lnTo>
                  <a:pt x="2081" y="1291"/>
                </a:lnTo>
                <a:lnTo>
                  <a:pt x="2118" y="1279"/>
                </a:lnTo>
                <a:lnTo>
                  <a:pt x="2153" y="1266"/>
                </a:lnTo>
                <a:lnTo>
                  <a:pt x="2188" y="1251"/>
                </a:lnTo>
                <a:lnTo>
                  <a:pt x="2222" y="1235"/>
                </a:lnTo>
                <a:lnTo>
                  <a:pt x="2241" y="1226"/>
                </a:lnTo>
                <a:lnTo>
                  <a:pt x="2260" y="1217"/>
                </a:lnTo>
                <a:lnTo>
                  <a:pt x="2278" y="1207"/>
                </a:lnTo>
                <a:lnTo>
                  <a:pt x="2297" y="1197"/>
                </a:lnTo>
                <a:lnTo>
                  <a:pt x="2296" y="1186"/>
                </a:lnTo>
                <a:lnTo>
                  <a:pt x="2295" y="1174"/>
                </a:lnTo>
                <a:lnTo>
                  <a:pt x="2294" y="1161"/>
                </a:lnTo>
                <a:lnTo>
                  <a:pt x="2294" y="1150"/>
                </a:lnTo>
                <a:lnTo>
                  <a:pt x="2295" y="1126"/>
                </a:lnTo>
                <a:lnTo>
                  <a:pt x="2297" y="1102"/>
                </a:lnTo>
                <a:lnTo>
                  <a:pt x="2299" y="1078"/>
                </a:lnTo>
                <a:lnTo>
                  <a:pt x="2303" y="1056"/>
                </a:lnTo>
                <a:lnTo>
                  <a:pt x="2308" y="1034"/>
                </a:lnTo>
                <a:lnTo>
                  <a:pt x="2315" y="1012"/>
                </a:lnTo>
                <a:lnTo>
                  <a:pt x="2322" y="990"/>
                </a:lnTo>
                <a:lnTo>
                  <a:pt x="2330" y="969"/>
                </a:lnTo>
                <a:lnTo>
                  <a:pt x="2340" y="949"/>
                </a:lnTo>
                <a:lnTo>
                  <a:pt x="2350" y="928"/>
                </a:lnTo>
                <a:lnTo>
                  <a:pt x="2361" y="910"/>
                </a:lnTo>
                <a:lnTo>
                  <a:pt x="2374" y="891"/>
                </a:lnTo>
                <a:lnTo>
                  <a:pt x="2386" y="872"/>
                </a:lnTo>
                <a:lnTo>
                  <a:pt x="2400" y="855"/>
                </a:lnTo>
                <a:lnTo>
                  <a:pt x="2414" y="838"/>
                </a:lnTo>
                <a:lnTo>
                  <a:pt x="2430" y="822"/>
                </a:lnTo>
                <a:lnTo>
                  <a:pt x="2446" y="807"/>
                </a:lnTo>
                <a:lnTo>
                  <a:pt x="2463" y="793"/>
                </a:lnTo>
                <a:lnTo>
                  <a:pt x="2481" y="778"/>
                </a:lnTo>
                <a:lnTo>
                  <a:pt x="2498" y="766"/>
                </a:lnTo>
                <a:lnTo>
                  <a:pt x="2517" y="753"/>
                </a:lnTo>
                <a:lnTo>
                  <a:pt x="2537" y="742"/>
                </a:lnTo>
                <a:lnTo>
                  <a:pt x="2556" y="733"/>
                </a:lnTo>
                <a:lnTo>
                  <a:pt x="2577" y="723"/>
                </a:lnTo>
                <a:lnTo>
                  <a:pt x="2599" y="715"/>
                </a:lnTo>
                <a:lnTo>
                  <a:pt x="2620" y="708"/>
                </a:lnTo>
                <a:lnTo>
                  <a:pt x="2643" y="702"/>
                </a:lnTo>
                <a:lnTo>
                  <a:pt x="2664" y="696"/>
                </a:lnTo>
                <a:lnTo>
                  <a:pt x="2687" y="692"/>
                </a:lnTo>
                <a:lnTo>
                  <a:pt x="2711" y="689"/>
                </a:lnTo>
                <a:lnTo>
                  <a:pt x="2734" y="687"/>
                </a:lnTo>
                <a:lnTo>
                  <a:pt x="2758" y="686"/>
                </a:lnTo>
                <a:lnTo>
                  <a:pt x="2782" y="687"/>
                </a:lnTo>
                <a:lnTo>
                  <a:pt x="2805" y="689"/>
                </a:lnTo>
                <a:lnTo>
                  <a:pt x="2828" y="692"/>
                </a:lnTo>
                <a:lnTo>
                  <a:pt x="2851" y="696"/>
                </a:lnTo>
                <a:lnTo>
                  <a:pt x="2874" y="702"/>
                </a:lnTo>
                <a:lnTo>
                  <a:pt x="2896" y="708"/>
                </a:lnTo>
                <a:lnTo>
                  <a:pt x="2917" y="715"/>
                </a:lnTo>
                <a:lnTo>
                  <a:pt x="2938" y="723"/>
                </a:lnTo>
                <a:lnTo>
                  <a:pt x="2959" y="733"/>
                </a:lnTo>
                <a:lnTo>
                  <a:pt x="2979" y="742"/>
                </a:lnTo>
                <a:lnTo>
                  <a:pt x="2998" y="753"/>
                </a:lnTo>
                <a:lnTo>
                  <a:pt x="3017" y="766"/>
                </a:lnTo>
                <a:lnTo>
                  <a:pt x="3036" y="778"/>
                </a:lnTo>
                <a:lnTo>
                  <a:pt x="3053" y="793"/>
                </a:lnTo>
                <a:lnTo>
                  <a:pt x="3070" y="807"/>
                </a:lnTo>
                <a:lnTo>
                  <a:pt x="3086" y="822"/>
                </a:lnTo>
                <a:lnTo>
                  <a:pt x="3101" y="838"/>
                </a:lnTo>
                <a:lnTo>
                  <a:pt x="3116" y="855"/>
                </a:lnTo>
                <a:lnTo>
                  <a:pt x="3130" y="872"/>
                </a:lnTo>
                <a:lnTo>
                  <a:pt x="3143" y="891"/>
                </a:lnTo>
                <a:lnTo>
                  <a:pt x="3155" y="910"/>
                </a:lnTo>
                <a:lnTo>
                  <a:pt x="3165" y="928"/>
                </a:lnTo>
                <a:lnTo>
                  <a:pt x="3176" y="949"/>
                </a:lnTo>
                <a:lnTo>
                  <a:pt x="3185" y="969"/>
                </a:lnTo>
                <a:lnTo>
                  <a:pt x="3193" y="990"/>
                </a:lnTo>
                <a:lnTo>
                  <a:pt x="3201" y="1012"/>
                </a:lnTo>
                <a:lnTo>
                  <a:pt x="3207" y="1034"/>
                </a:lnTo>
                <a:lnTo>
                  <a:pt x="3212" y="1056"/>
                </a:lnTo>
                <a:lnTo>
                  <a:pt x="3216" y="1078"/>
                </a:lnTo>
                <a:lnTo>
                  <a:pt x="3219" y="1102"/>
                </a:lnTo>
                <a:lnTo>
                  <a:pt x="3221" y="1126"/>
                </a:lnTo>
                <a:lnTo>
                  <a:pt x="3221" y="1150"/>
                </a:lnTo>
                <a:lnTo>
                  <a:pt x="3221" y="1174"/>
                </a:lnTo>
                <a:lnTo>
                  <a:pt x="3219" y="1196"/>
                </a:lnTo>
                <a:lnTo>
                  <a:pt x="3216" y="1220"/>
                </a:lnTo>
                <a:lnTo>
                  <a:pt x="3212" y="1243"/>
                </a:lnTo>
                <a:lnTo>
                  <a:pt x="3207" y="1265"/>
                </a:lnTo>
                <a:lnTo>
                  <a:pt x="3201" y="1288"/>
                </a:lnTo>
                <a:lnTo>
                  <a:pt x="3193" y="1308"/>
                </a:lnTo>
                <a:lnTo>
                  <a:pt x="3185" y="1330"/>
                </a:lnTo>
                <a:lnTo>
                  <a:pt x="3176" y="1350"/>
                </a:lnTo>
                <a:lnTo>
                  <a:pt x="3165" y="1370"/>
                </a:lnTo>
                <a:lnTo>
                  <a:pt x="3155" y="1389"/>
                </a:lnTo>
                <a:lnTo>
                  <a:pt x="3143" y="1409"/>
                </a:lnTo>
                <a:lnTo>
                  <a:pt x="3130" y="1426"/>
                </a:lnTo>
                <a:lnTo>
                  <a:pt x="3116" y="1444"/>
                </a:lnTo>
                <a:lnTo>
                  <a:pt x="3101" y="1460"/>
                </a:lnTo>
                <a:lnTo>
                  <a:pt x="3086" y="1477"/>
                </a:lnTo>
                <a:lnTo>
                  <a:pt x="3070" y="1492"/>
                </a:lnTo>
                <a:lnTo>
                  <a:pt x="3053" y="1507"/>
                </a:lnTo>
                <a:lnTo>
                  <a:pt x="3036" y="1520"/>
                </a:lnTo>
                <a:lnTo>
                  <a:pt x="3017" y="1533"/>
                </a:lnTo>
                <a:lnTo>
                  <a:pt x="2998" y="1545"/>
                </a:lnTo>
                <a:lnTo>
                  <a:pt x="2979" y="1557"/>
                </a:lnTo>
                <a:lnTo>
                  <a:pt x="2959" y="1567"/>
                </a:lnTo>
                <a:lnTo>
                  <a:pt x="2938" y="1576"/>
                </a:lnTo>
                <a:lnTo>
                  <a:pt x="2917" y="1585"/>
                </a:lnTo>
                <a:lnTo>
                  <a:pt x="2896" y="1592"/>
                </a:lnTo>
                <a:lnTo>
                  <a:pt x="2874" y="1598"/>
                </a:lnTo>
                <a:lnTo>
                  <a:pt x="2851" y="1603"/>
                </a:lnTo>
                <a:lnTo>
                  <a:pt x="2828" y="1607"/>
                </a:lnTo>
                <a:lnTo>
                  <a:pt x="2805" y="1609"/>
                </a:lnTo>
                <a:lnTo>
                  <a:pt x="2782" y="1612"/>
                </a:lnTo>
                <a:lnTo>
                  <a:pt x="2758" y="1613"/>
                </a:lnTo>
                <a:lnTo>
                  <a:pt x="2737" y="1612"/>
                </a:lnTo>
                <a:lnTo>
                  <a:pt x="2716" y="1610"/>
                </a:lnTo>
                <a:lnTo>
                  <a:pt x="2695" y="1608"/>
                </a:lnTo>
                <a:lnTo>
                  <a:pt x="2676" y="1605"/>
                </a:lnTo>
                <a:lnTo>
                  <a:pt x="2655" y="1601"/>
                </a:lnTo>
                <a:lnTo>
                  <a:pt x="2635" y="1596"/>
                </a:lnTo>
                <a:lnTo>
                  <a:pt x="2617" y="1590"/>
                </a:lnTo>
                <a:lnTo>
                  <a:pt x="2597" y="1584"/>
                </a:lnTo>
                <a:lnTo>
                  <a:pt x="2579" y="1576"/>
                </a:lnTo>
                <a:lnTo>
                  <a:pt x="2561" y="1568"/>
                </a:lnTo>
                <a:lnTo>
                  <a:pt x="2543" y="1560"/>
                </a:lnTo>
                <a:lnTo>
                  <a:pt x="2525" y="1550"/>
                </a:lnTo>
                <a:lnTo>
                  <a:pt x="2509" y="1540"/>
                </a:lnTo>
                <a:lnTo>
                  <a:pt x="2492" y="1529"/>
                </a:lnTo>
                <a:lnTo>
                  <a:pt x="2477" y="1517"/>
                </a:lnTo>
                <a:lnTo>
                  <a:pt x="2461" y="1505"/>
                </a:lnTo>
                <a:lnTo>
                  <a:pt x="2446" y="1492"/>
                </a:lnTo>
                <a:lnTo>
                  <a:pt x="2432" y="1479"/>
                </a:lnTo>
                <a:lnTo>
                  <a:pt x="2418" y="1465"/>
                </a:lnTo>
                <a:lnTo>
                  <a:pt x="2405" y="1450"/>
                </a:lnTo>
                <a:lnTo>
                  <a:pt x="2393" y="1435"/>
                </a:lnTo>
                <a:lnTo>
                  <a:pt x="2381" y="1419"/>
                </a:lnTo>
                <a:lnTo>
                  <a:pt x="2370" y="1402"/>
                </a:lnTo>
                <a:lnTo>
                  <a:pt x="2359" y="1386"/>
                </a:lnTo>
                <a:lnTo>
                  <a:pt x="2350" y="1369"/>
                </a:lnTo>
                <a:lnTo>
                  <a:pt x="2341" y="1352"/>
                </a:lnTo>
                <a:lnTo>
                  <a:pt x="2332" y="1333"/>
                </a:lnTo>
                <a:lnTo>
                  <a:pt x="2325" y="1315"/>
                </a:lnTo>
                <a:lnTo>
                  <a:pt x="2318" y="1296"/>
                </a:lnTo>
                <a:lnTo>
                  <a:pt x="2312" y="1277"/>
                </a:lnTo>
                <a:lnTo>
                  <a:pt x="2306" y="1258"/>
                </a:lnTo>
                <a:lnTo>
                  <a:pt x="2302" y="1238"/>
                </a:lnTo>
                <a:lnTo>
                  <a:pt x="2274" y="1253"/>
                </a:lnTo>
                <a:lnTo>
                  <a:pt x="2246" y="1271"/>
                </a:lnTo>
                <a:lnTo>
                  <a:pt x="2217" y="1288"/>
                </a:lnTo>
                <a:lnTo>
                  <a:pt x="2188" y="1306"/>
                </a:lnTo>
                <a:lnTo>
                  <a:pt x="2160" y="1325"/>
                </a:lnTo>
                <a:lnTo>
                  <a:pt x="2132" y="1343"/>
                </a:lnTo>
                <a:lnTo>
                  <a:pt x="2105" y="1362"/>
                </a:lnTo>
                <a:lnTo>
                  <a:pt x="2080" y="1382"/>
                </a:lnTo>
                <a:lnTo>
                  <a:pt x="2061" y="1397"/>
                </a:lnTo>
                <a:lnTo>
                  <a:pt x="2041" y="1413"/>
                </a:lnTo>
                <a:lnTo>
                  <a:pt x="2023" y="1429"/>
                </a:lnTo>
                <a:lnTo>
                  <a:pt x="2007" y="1445"/>
                </a:lnTo>
                <a:lnTo>
                  <a:pt x="1990" y="1461"/>
                </a:lnTo>
                <a:lnTo>
                  <a:pt x="1974" y="1478"/>
                </a:lnTo>
                <a:lnTo>
                  <a:pt x="1960" y="1495"/>
                </a:lnTo>
                <a:lnTo>
                  <a:pt x="1945" y="1511"/>
                </a:lnTo>
                <a:lnTo>
                  <a:pt x="1917" y="1545"/>
                </a:lnTo>
                <a:lnTo>
                  <a:pt x="1889" y="1581"/>
                </a:lnTo>
                <a:lnTo>
                  <a:pt x="1862" y="1619"/>
                </a:lnTo>
                <a:lnTo>
                  <a:pt x="1834" y="1658"/>
                </a:lnTo>
                <a:lnTo>
                  <a:pt x="1804" y="1701"/>
                </a:lnTo>
                <a:lnTo>
                  <a:pt x="1774" y="1744"/>
                </a:lnTo>
                <a:lnTo>
                  <a:pt x="1743" y="1787"/>
                </a:lnTo>
                <a:lnTo>
                  <a:pt x="1712" y="1833"/>
                </a:lnTo>
                <a:lnTo>
                  <a:pt x="1682" y="1878"/>
                </a:lnTo>
                <a:lnTo>
                  <a:pt x="1653" y="1921"/>
                </a:lnTo>
                <a:lnTo>
                  <a:pt x="1626" y="1964"/>
                </a:lnTo>
                <a:lnTo>
                  <a:pt x="1601" y="2005"/>
                </a:lnTo>
                <a:lnTo>
                  <a:pt x="1579" y="2043"/>
                </a:lnTo>
                <a:lnTo>
                  <a:pt x="1560" y="2079"/>
                </a:lnTo>
                <a:lnTo>
                  <a:pt x="1543" y="2114"/>
                </a:lnTo>
                <a:lnTo>
                  <a:pt x="1528" y="2146"/>
                </a:lnTo>
                <a:lnTo>
                  <a:pt x="1515" y="2178"/>
                </a:lnTo>
                <a:lnTo>
                  <a:pt x="1503" y="2208"/>
                </a:lnTo>
                <a:lnTo>
                  <a:pt x="1492" y="2238"/>
                </a:lnTo>
                <a:lnTo>
                  <a:pt x="1482" y="2268"/>
                </a:lnTo>
                <a:lnTo>
                  <a:pt x="1471" y="2299"/>
                </a:lnTo>
                <a:lnTo>
                  <a:pt x="1461" y="2329"/>
                </a:lnTo>
                <a:lnTo>
                  <a:pt x="1452" y="2359"/>
                </a:lnTo>
                <a:lnTo>
                  <a:pt x="1442" y="2387"/>
                </a:lnTo>
                <a:lnTo>
                  <a:pt x="1463" y="2394"/>
                </a:lnTo>
                <a:lnTo>
                  <a:pt x="1484" y="2403"/>
                </a:lnTo>
                <a:lnTo>
                  <a:pt x="1503" y="2415"/>
                </a:lnTo>
                <a:lnTo>
                  <a:pt x="1522" y="2426"/>
                </a:lnTo>
                <a:lnTo>
                  <a:pt x="1540" y="2440"/>
                </a:lnTo>
                <a:lnTo>
                  <a:pt x="1555" y="2455"/>
                </a:lnTo>
                <a:lnTo>
                  <a:pt x="1571" y="2471"/>
                </a:lnTo>
                <a:lnTo>
                  <a:pt x="1584" y="2488"/>
                </a:lnTo>
                <a:lnTo>
                  <a:pt x="1597" y="2506"/>
                </a:lnTo>
                <a:lnTo>
                  <a:pt x="1608" y="2526"/>
                </a:lnTo>
                <a:lnTo>
                  <a:pt x="1618" y="2545"/>
                </a:lnTo>
                <a:lnTo>
                  <a:pt x="1626" y="2567"/>
                </a:lnTo>
                <a:lnTo>
                  <a:pt x="1632" y="2589"/>
                </a:lnTo>
                <a:lnTo>
                  <a:pt x="1637" y="2610"/>
                </a:lnTo>
                <a:lnTo>
                  <a:pt x="1640" y="2634"/>
                </a:lnTo>
                <a:lnTo>
                  <a:pt x="1640" y="2657"/>
                </a:lnTo>
                <a:lnTo>
                  <a:pt x="1640" y="2671"/>
                </a:lnTo>
                <a:lnTo>
                  <a:pt x="1639" y="2686"/>
                </a:lnTo>
                <a:lnTo>
                  <a:pt x="1637" y="2700"/>
                </a:lnTo>
                <a:lnTo>
                  <a:pt x="1635" y="2715"/>
                </a:lnTo>
                <a:lnTo>
                  <a:pt x="1632" y="2728"/>
                </a:lnTo>
                <a:lnTo>
                  <a:pt x="1628" y="2742"/>
                </a:lnTo>
                <a:lnTo>
                  <a:pt x="1624" y="2754"/>
                </a:lnTo>
                <a:lnTo>
                  <a:pt x="1619" y="2768"/>
                </a:lnTo>
                <a:lnTo>
                  <a:pt x="1612" y="2780"/>
                </a:lnTo>
                <a:lnTo>
                  <a:pt x="1606" y="2793"/>
                </a:lnTo>
                <a:lnTo>
                  <a:pt x="1600" y="2804"/>
                </a:lnTo>
                <a:lnTo>
                  <a:pt x="1593" y="2816"/>
                </a:lnTo>
                <a:lnTo>
                  <a:pt x="1584" y="2827"/>
                </a:lnTo>
                <a:lnTo>
                  <a:pt x="1576" y="2838"/>
                </a:lnTo>
                <a:lnTo>
                  <a:pt x="1567" y="2848"/>
                </a:lnTo>
                <a:lnTo>
                  <a:pt x="1557" y="2858"/>
                </a:lnTo>
                <a:lnTo>
                  <a:pt x="1548" y="2867"/>
                </a:lnTo>
                <a:lnTo>
                  <a:pt x="1538" y="2876"/>
                </a:lnTo>
                <a:lnTo>
                  <a:pt x="1526" y="2885"/>
                </a:lnTo>
                <a:lnTo>
                  <a:pt x="1516" y="2893"/>
                </a:lnTo>
                <a:lnTo>
                  <a:pt x="1504" y="2900"/>
                </a:lnTo>
                <a:lnTo>
                  <a:pt x="1492" y="2906"/>
                </a:lnTo>
                <a:lnTo>
                  <a:pt x="1480" y="2913"/>
                </a:lnTo>
                <a:lnTo>
                  <a:pt x="1467" y="2919"/>
                </a:lnTo>
                <a:lnTo>
                  <a:pt x="1455" y="2924"/>
                </a:lnTo>
                <a:lnTo>
                  <a:pt x="1441" y="2928"/>
                </a:lnTo>
                <a:lnTo>
                  <a:pt x="1428" y="2932"/>
                </a:lnTo>
                <a:lnTo>
                  <a:pt x="1414" y="2935"/>
                </a:lnTo>
                <a:lnTo>
                  <a:pt x="1400" y="2938"/>
                </a:lnTo>
                <a:lnTo>
                  <a:pt x="1385" y="2940"/>
                </a:lnTo>
                <a:lnTo>
                  <a:pt x="1372" y="2941"/>
                </a:lnTo>
                <a:lnTo>
                  <a:pt x="1356" y="2941"/>
                </a:lnTo>
                <a:lnTo>
                  <a:pt x="1342" y="2941"/>
                </a:lnTo>
                <a:lnTo>
                  <a:pt x="1327" y="2940"/>
                </a:lnTo>
                <a:lnTo>
                  <a:pt x="1314" y="2938"/>
                </a:lnTo>
                <a:lnTo>
                  <a:pt x="1299" y="2935"/>
                </a:lnTo>
                <a:lnTo>
                  <a:pt x="1286" y="2932"/>
                </a:lnTo>
                <a:lnTo>
                  <a:pt x="1272" y="2928"/>
                </a:lnTo>
                <a:lnTo>
                  <a:pt x="1259" y="2924"/>
                </a:lnTo>
                <a:lnTo>
                  <a:pt x="1246" y="2919"/>
                </a:lnTo>
                <a:lnTo>
                  <a:pt x="1234" y="2913"/>
                </a:lnTo>
                <a:lnTo>
                  <a:pt x="1221" y="2906"/>
                </a:lnTo>
                <a:lnTo>
                  <a:pt x="1209" y="2900"/>
                </a:lnTo>
                <a:lnTo>
                  <a:pt x="1197" y="2893"/>
                </a:lnTo>
                <a:lnTo>
                  <a:pt x="1186" y="2885"/>
                </a:lnTo>
                <a:lnTo>
                  <a:pt x="1176" y="2876"/>
                </a:lnTo>
                <a:lnTo>
                  <a:pt x="1165" y="2867"/>
                </a:lnTo>
                <a:lnTo>
                  <a:pt x="1156" y="2858"/>
                </a:lnTo>
                <a:lnTo>
                  <a:pt x="1146" y="2848"/>
                </a:lnTo>
                <a:lnTo>
                  <a:pt x="1137" y="2838"/>
                </a:lnTo>
                <a:lnTo>
                  <a:pt x="1129" y="2827"/>
                </a:lnTo>
                <a:lnTo>
                  <a:pt x="1121" y="2816"/>
                </a:lnTo>
                <a:lnTo>
                  <a:pt x="1113" y="2804"/>
                </a:lnTo>
                <a:lnTo>
                  <a:pt x="1106" y="2793"/>
                </a:lnTo>
                <a:lnTo>
                  <a:pt x="1100" y="2780"/>
                </a:lnTo>
                <a:lnTo>
                  <a:pt x="1095" y="2768"/>
                </a:lnTo>
                <a:lnTo>
                  <a:pt x="1089" y="2754"/>
                </a:lnTo>
                <a:lnTo>
                  <a:pt x="1085" y="2742"/>
                </a:lnTo>
                <a:lnTo>
                  <a:pt x="1081" y="2728"/>
                </a:lnTo>
                <a:lnTo>
                  <a:pt x="1078" y="2715"/>
                </a:lnTo>
                <a:lnTo>
                  <a:pt x="1076" y="2700"/>
                </a:lnTo>
                <a:lnTo>
                  <a:pt x="1074" y="2686"/>
                </a:lnTo>
                <a:lnTo>
                  <a:pt x="1073" y="2671"/>
                </a:lnTo>
                <a:lnTo>
                  <a:pt x="1072" y="2657"/>
                </a:lnTo>
                <a:lnTo>
                  <a:pt x="1073" y="2643"/>
                </a:lnTo>
                <a:lnTo>
                  <a:pt x="1074" y="2628"/>
                </a:lnTo>
                <a:lnTo>
                  <a:pt x="1076" y="2615"/>
                </a:lnTo>
                <a:lnTo>
                  <a:pt x="1078" y="2600"/>
                </a:lnTo>
                <a:lnTo>
                  <a:pt x="1081" y="2587"/>
                </a:lnTo>
                <a:lnTo>
                  <a:pt x="1085" y="2573"/>
                </a:lnTo>
                <a:lnTo>
                  <a:pt x="1089" y="2560"/>
                </a:lnTo>
                <a:lnTo>
                  <a:pt x="1095" y="2547"/>
                </a:lnTo>
                <a:lnTo>
                  <a:pt x="1100" y="2534"/>
                </a:lnTo>
                <a:lnTo>
                  <a:pt x="1106" y="2522"/>
                </a:lnTo>
                <a:lnTo>
                  <a:pt x="1113" y="2510"/>
                </a:lnTo>
                <a:lnTo>
                  <a:pt x="1121" y="2499"/>
                </a:lnTo>
                <a:lnTo>
                  <a:pt x="1129" y="2487"/>
                </a:lnTo>
                <a:lnTo>
                  <a:pt x="1137" y="2477"/>
                </a:lnTo>
                <a:lnTo>
                  <a:pt x="1146" y="2467"/>
                </a:lnTo>
                <a:lnTo>
                  <a:pt x="1156" y="2457"/>
                </a:lnTo>
                <a:lnTo>
                  <a:pt x="1165" y="2447"/>
                </a:lnTo>
                <a:lnTo>
                  <a:pt x="1176" y="2439"/>
                </a:lnTo>
                <a:lnTo>
                  <a:pt x="1186" y="2430"/>
                </a:lnTo>
                <a:lnTo>
                  <a:pt x="1197" y="2422"/>
                </a:lnTo>
                <a:lnTo>
                  <a:pt x="1209" y="2415"/>
                </a:lnTo>
                <a:lnTo>
                  <a:pt x="1221" y="2408"/>
                </a:lnTo>
                <a:lnTo>
                  <a:pt x="1234" y="2401"/>
                </a:lnTo>
                <a:lnTo>
                  <a:pt x="1246" y="2396"/>
                </a:lnTo>
                <a:lnTo>
                  <a:pt x="1259" y="2391"/>
                </a:lnTo>
                <a:lnTo>
                  <a:pt x="1272" y="2387"/>
                </a:lnTo>
                <a:lnTo>
                  <a:pt x="1286" y="2383"/>
                </a:lnTo>
                <a:lnTo>
                  <a:pt x="1299" y="2380"/>
                </a:lnTo>
                <a:lnTo>
                  <a:pt x="1314" y="2376"/>
                </a:lnTo>
                <a:lnTo>
                  <a:pt x="1327" y="2375"/>
                </a:lnTo>
                <a:lnTo>
                  <a:pt x="1342" y="2374"/>
                </a:lnTo>
                <a:lnTo>
                  <a:pt x="1356" y="2373"/>
                </a:lnTo>
                <a:lnTo>
                  <a:pt x="1366" y="2373"/>
                </a:lnTo>
                <a:lnTo>
                  <a:pt x="1377" y="2374"/>
                </a:lnTo>
                <a:lnTo>
                  <a:pt x="1387" y="2375"/>
                </a:lnTo>
                <a:lnTo>
                  <a:pt x="1398" y="2376"/>
                </a:lnTo>
                <a:lnTo>
                  <a:pt x="1406" y="2350"/>
                </a:lnTo>
                <a:lnTo>
                  <a:pt x="1413" y="2321"/>
                </a:lnTo>
                <a:lnTo>
                  <a:pt x="1421" y="2291"/>
                </a:lnTo>
                <a:lnTo>
                  <a:pt x="1430" y="2260"/>
                </a:lnTo>
                <a:lnTo>
                  <a:pt x="1438" y="2228"/>
                </a:lnTo>
                <a:lnTo>
                  <a:pt x="1445" y="2197"/>
                </a:lnTo>
                <a:lnTo>
                  <a:pt x="1452" y="2166"/>
                </a:lnTo>
                <a:lnTo>
                  <a:pt x="1458" y="2133"/>
                </a:lnTo>
                <a:lnTo>
                  <a:pt x="1462" y="2100"/>
                </a:lnTo>
                <a:lnTo>
                  <a:pt x="1466" y="2065"/>
                </a:lnTo>
                <a:lnTo>
                  <a:pt x="1468" y="2030"/>
                </a:lnTo>
                <a:lnTo>
                  <a:pt x="1469" y="1991"/>
                </a:lnTo>
                <a:lnTo>
                  <a:pt x="1469" y="1953"/>
                </a:lnTo>
                <a:lnTo>
                  <a:pt x="1467" y="1913"/>
                </a:lnTo>
                <a:lnTo>
                  <a:pt x="1464" y="1871"/>
                </a:lnTo>
                <a:lnTo>
                  <a:pt x="1461" y="1830"/>
                </a:lnTo>
                <a:lnTo>
                  <a:pt x="1457" y="1789"/>
                </a:lnTo>
                <a:lnTo>
                  <a:pt x="1452" y="1747"/>
                </a:lnTo>
                <a:lnTo>
                  <a:pt x="1446" y="1708"/>
                </a:lnTo>
                <a:lnTo>
                  <a:pt x="1442" y="1671"/>
                </a:lnTo>
                <a:lnTo>
                  <a:pt x="1441" y="1666"/>
                </a:lnTo>
                <a:lnTo>
                  <a:pt x="1441" y="1665"/>
                </a:lnTo>
                <a:lnTo>
                  <a:pt x="1441" y="1664"/>
                </a:lnTo>
                <a:lnTo>
                  <a:pt x="1439" y="1652"/>
                </a:lnTo>
                <a:lnTo>
                  <a:pt x="1439" y="1651"/>
                </a:lnTo>
                <a:lnTo>
                  <a:pt x="1435" y="1618"/>
                </a:lnTo>
                <a:lnTo>
                  <a:pt x="1431" y="1587"/>
                </a:lnTo>
                <a:lnTo>
                  <a:pt x="1427" y="1558"/>
                </a:lnTo>
                <a:lnTo>
                  <a:pt x="1421" y="1531"/>
                </a:lnTo>
                <a:lnTo>
                  <a:pt x="1416" y="1505"/>
                </a:lnTo>
                <a:lnTo>
                  <a:pt x="1411" y="1480"/>
                </a:lnTo>
                <a:lnTo>
                  <a:pt x="1405" y="1457"/>
                </a:lnTo>
                <a:lnTo>
                  <a:pt x="1398" y="1436"/>
                </a:lnTo>
                <a:lnTo>
                  <a:pt x="1389" y="1413"/>
                </a:lnTo>
                <a:lnTo>
                  <a:pt x="1379" y="1392"/>
                </a:lnTo>
                <a:lnTo>
                  <a:pt x="1366" y="1371"/>
                </a:lnTo>
                <a:lnTo>
                  <a:pt x="1353" y="1352"/>
                </a:lnTo>
                <a:lnTo>
                  <a:pt x="1335" y="1331"/>
                </a:lnTo>
                <a:lnTo>
                  <a:pt x="1317" y="1309"/>
                </a:lnTo>
                <a:lnTo>
                  <a:pt x="1293" y="1285"/>
                </a:lnTo>
                <a:lnTo>
                  <a:pt x="1267" y="1261"/>
                </a:lnTo>
                <a:lnTo>
                  <a:pt x="1237" y="1233"/>
                </a:lnTo>
                <a:lnTo>
                  <a:pt x="1204" y="1204"/>
                </a:lnTo>
                <a:lnTo>
                  <a:pt x="1169" y="1175"/>
                </a:lnTo>
                <a:lnTo>
                  <a:pt x="1134" y="1145"/>
                </a:lnTo>
                <a:lnTo>
                  <a:pt x="1111" y="1166"/>
                </a:lnTo>
                <a:lnTo>
                  <a:pt x="1087" y="1186"/>
                </a:lnTo>
                <a:lnTo>
                  <a:pt x="1062" y="1206"/>
                </a:lnTo>
                <a:lnTo>
                  <a:pt x="1037" y="1223"/>
                </a:lnTo>
                <a:lnTo>
                  <a:pt x="1010" y="1240"/>
                </a:lnTo>
                <a:lnTo>
                  <a:pt x="982" y="1255"/>
                </a:lnTo>
                <a:lnTo>
                  <a:pt x="954" y="1270"/>
                </a:lnTo>
                <a:lnTo>
                  <a:pt x="924" y="1283"/>
                </a:lnTo>
                <a:lnTo>
                  <a:pt x="894" y="1295"/>
                </a:lnTo>
                <a:lnTo>
                  <a:pt x="863" y="1304"/>
                </a:lnTo>
                <a:lnTo>
                  <a:pt x="832" y="1313"/>
                </a:lnTo>
                <a:lnTo>
                  <a:pt x="801" y="1321"/>
                </a:lnTo>
                <a:lnTo>
                  <a:pt x="768" y="1326"/>
                </a:lnTo>
                <a:lnTo>
                  <a:pt x="736" y="1330"/>
                </a:lnTo>
                <a:lnTo>
                  <a:pt x="702" y="1333"/>
                </a:lnTo>
                <a:lnTo>
                  <a:pt x="668" y="1333"/>
                </a:lnTo>
                <a:lnTo>
                  <a:pt x="634" y="1333"/>
                </a:lnTo>
                <a:lnTo>
                  <a:pt x="600" y="1330"/>
                </a:lnTo>
                <a:lnTo>
                  <a:pt x="567" y="1326"/>
                </a:lnTo>
                <a:lnTo>
                  <a:pt x="533" y="1320"/>
                </a:lnTo>
                <a:lnTo>
                  <a:pt x="501" y="1312"/>
                </a:lnTo>
                <a:lnTo>
                  <a:pt x="469" y="1303"/>
                </a:lnTo>
                <a:lnTo>
                  <a:pt x="439" y="1293"/>
                </a:lnTo>
                <a:lnTo>
                  <a:pt x="408" y="1281"/>
                </a:lnTo>
                <a:lnTo>
                  <a:pt x="379" y="1268"/>
                </a:lnTo>
                <a:lnTo>
                  <a:pt x="350" y="1253"/>
                </a:lnTo>
                <a:lnTo>
                  <a:pt x="322" y="1237"/>
                </a:lnTo>
                <a:lnTo>
                  <a:pt x="295" y="1219"/>
                </a:lnTo>
                <a:lnTo>
                  <a:pt x="269" y="1201"/>
                </a:lnTo>
                <a:lnTo>
                  <a:pt x="243" y="1181"/>
                </a:lnTo>
                <a:lnTo>
                  <a:pt x="219" y="1160"/>
                </a:lnTo>
                <a:lnTo>
                  <a:pt x="196" y="1138"/>
                </a:lnTo>
                <a:lnTo>
                  <a:pt x="173" y="1115"/>
                </a:lnTo>
                <a:lnTo>
                  <a:pt x="153" y="1091"/>
                </a:lnTo>
                <a:lnTo>
                  <a:pt x="133" y="1066"/>
                </a:lnTo>
                <a:lnTo>
                  <a:pt x="114" y="1039"/>
                </a:lnTo>
                <a:lnTo>
                  <a:pt x="97" y="1012"/>
                </a:lnTo>
                <a:lnTo>
                  <a:pt x="81" y="984"/>
                </a:lnTo>
                <a:lnTo>
                  <a:pt x="65" y="956"/>
                </a:lnTo>
                <a:lnTo>
                  <a:pt x="52" y="926"/>
                </a:lnTo>
                <a:lnTo>
                  <a:pt x="41" y="896"/>
                </a:lnTo>
                <a:lnTo>
                  <a:pt x="30" y="865"/>
                </a:lnTo>
                <a:lnTo>
                  <a:pt x="21" y="833"/>
                </a:lnTo>
                <a:lnTo>
                  <a:pt x="14" y="801"/>
                </a:lnTo>
                <a:lnTo>
                  <a:pt x="7" y="768"/>
                </a:lnTo>
                <a:lnTo>
                  <a:pt x="3" y="735"/>
                </a:lnTo>
                <a:lnTo>
                  <a:pt x="1" y="701"/>
                </a:lnTo>
                <a:lnTo>
                  <a:pt x="0" y="666"/>
                </a:lnTo>
                <a:lnTo>
                  <a:pt x="1" y="632"/>
                </a:lnTo>
                <a:lnTo>
                  <a:pt x="3" y="598"/>
                </a:lnTo>
                <a:lnTo>
                  <a:pt x="7" y="565"/>
                </a:lnTo>
                <a:lnTo>
                  <a:pt x="14" y="532"/>
                </a:lnTo>
                <a:lnTo>
                  <a:pt x="21" y="500"/>
                </a:lnTo>
                <a:lnTo>
                  <a:pt x="30" y="469"/>
                </a:lnTo>
                <a:lnTo>
                  <a:pt x="41" y="438"/>
                </a:lnTo>
                <a:lnTo>
                  <a:pt x="52" y="407"/>
                </a:lnTo>
                <a:lnTo>
                  <a:pt x="65" y="378"/>
                </a:lnTo>
                <a:lnTo>
                  <a:pt x="81" y="349"/>
                </a:lnTo>
                <a:lnTo>
                  <a:pt x="97" y="321"/>
                </a:lnTo>
                <a:lnTo>
                  <a:pt x="114" y="294"/>
                </a:lnTo>
                <a:lnTo>
                  <a:pt x="133" y="268"/>
                </a:lnTo>
                <a:lnTo>
                  <a:pt x="153" y="242"/>
                </a:lnTo>
                <a:lnTo>
                  <a:pt x="173" y="218"/>
                </a:lnTo>
                <a:lnTo>
                  <a:pt x="196" y="195"/>
                </a:lnTo>
                <a:lnTo>
                  <a:pt x="219" y="173"/>
                </a:lnTo>
                <a:lnTo>
                  <a:pt x="243" y="152"/>
                </a:lnTo>
                <a:lnTo>
                  <a:pt x="269" y="132"/>
                </a:lnTo>
                <a:lnTo>
                  <a:pt x="295" y="114"/>
                </a:lnTo>
                <a:lnTo>
                  <a:pt x="322" y="96"/>
                </a:lnTo>
                <a:lnTo>
                  <a:pt x="350" y="81"/>
                </a:lnTo>
                <a:lnTo>
                  <a:pt x="379" y="65"/>
                </a:lnTo>
                <a:lnTo>
                  <a:pt x="408" y="53"/>
                </a:lnTo>
                <a:lnTo>
                  <a:pt x="439" y="40"/>
                </a:lnTo>
                <a:lnTo>
                  <a:pt x="469" y="30"/>
                </a:lnTo>
                <a:lnTo>
                  <a:pt x="501" y="21"/>
                </a:lnTo>
                <a:lnTo>
                  <a:pt x="533" y="13"/>
                </a:lnTo>
                <a:lnTo>
                  <a:pt x="567" y="7"/>
                </a:lnTo>
                <a:lnTo>
                  <a:pt x="600" y="3"/>
                </a:lnTo>
                <a:lnTo>
                  <a:pt x="634" y="1"/>
                </a:lnTo>
                <a:lnTo>
                  <a:pt x="668" y="0"/>
                </a:lnTo>
                <a:close/>
                <a:moveTo>
                  <a:pt x="1524" y="1176"/>
                </a:moveTo>
                <a:lnTo>
                  <a:pt x="1533" y="1182"/>
                </a:lnTo>
                <a:lnTo>
                  <a:pt x="1543" y="1187"/>
                </a:lnTo>
                <a:lnTo>
                  <a:pt x="1553" y="1192"/>
                </a:lnTo>
                <a:lnTo>
                  <a:pt x="1565" y="1197"/>
                </a:lnTo>
                <a:lnTo>
                  <a:pt x="1576" y="1201"/>
                </a:lnTo>
                <a:lnTo>
                  <a:pt x="1587" y="1205"/>
                </a:lnTo>
                <a:lnTo>
                  <a:pt x="1599" y="1207"/>
                </a:lnTo>
                <a:lnTo>
                  <a:pt x="1611" y="1210"/>
                </a:lnTo>
                <a:lnTo>
                  <a:pt x="1637" y="1213"/>
                </a:lnTo>
                <a:lnTo>
                  <a:pt x="1663" y="1214"/>
                </a:lnTo>
                <a:lnTo>
                  <a:pt x="1689" y="1214"/>
                </a:lnTo>
                <a:lnTo>
                  <a:pt x="1716" y="1213"/>
                </a:lnTo>
                <a:lnTo>
                  <a:pt x="1742" y="1211"/>
                </a:lnTo>
                <a:lnTo>
                  <a:pt x="1768" y="1208"/>
                </a:lnTo>
                <a:lnTo>
                  <a:pt x="1792" y="1204"/>
                </a:lnTo>
                <a:lnTo>
                  <a:pt x="1815" y="1200"/>
                </a:lnTo>
                <a:lnTo>
                  <a:pt x="1836" y="1194"/>
                </a:lnTo>
                <a:lnTo>
                  <a:pt x="1856" y="1190"/>
                </a:lnTo>
                <a:lnTo>
                  <a:pt x="1873" y="1186"/>
                </a:lnTo>
                <a:lnTo>
                  <a:pt x="1886" y="1183"/>
                </a:lnTo>
                <a:lnTo>
                  <a:pt x="1906" y="1178"/>
                </a:lnTo>
                <a:lnTo>
                  <a:pt x="1916" y="1177"/>
                </a:lnTo>
                <a:lnTo>
                  <a:pt x="1919" y="1178"/>
                </a:lnTo>
                <a:lnTo>
                  <a:pt x="1922" y="1179"/>
                </a:lnTo>
                <a:lnTo>
                  <a:pt x="1924" y="1182"/>
                </a:lnTo>
                <a:lnTo>
                  <a:pt x="1925" y="1186"/>
                </a:lnTo>
                <a:lnTo>
                  <a:pt x="1930" y="1197"/>
                </a:lnTo>
                <a:lnTo>
                  <a:pt x="1935" y="1212"/>
                </a:lnTo>
                <a:lnTo>
                  <a:pt x="1940" y="1225"/>
                </a:lnTo>
                <a:lnTo>
                  <a:pt x="1945" y="1237"/>
                </a:lnTo>
                <a:lnTo>
                  <a:pt x="1950" y="1248"/>
                </a:lnTo>
                <a:lnTo>
                  <a:pt x="1950" y="1249"/>
                </a:lnTo>
                <a:lnTo>
                  <a:pt x="1953" y="1247"/>
                </a:lnTo>
                <a:lnTo>
                  <a:pt x="1972" y="1231"/>
                </a:lnTo>
                <a:lnTo>
                  <a:pt x="1993" y="1214"/>
                </a:lnTo>
                <a:lnTo>
                  <a:pt x="2020" y="1190"/>
                </a:lnTo>
                <a:lnTo>
                  <a:pt x="2035" y="1177"/>
                </a:lnTo>
                <a:lnTo>
                  <a:pt x="2048" y="1161"/>
                </a:lnTo>
                <a:lnTo>
                  <a:pt x="2063" y="1145"/>
                </a:lnTo>
                <a:lnTo>
                  <a:pt x="2076" y="1127"/>
                </a:lnTo>
                <a:lnTo>
                  <a:pt x="2090" y="1109"/>
                </a:lnTo>
                <a:lnTo>
                  <a:pt x="2101" y="1090"/>
                </a:lnTo>
                <a:lnTo>
                  <a:pt x="2112" y="1071"/>
                </a:lnTo>
                <a:lnTo>
                  <a:pt x="2122" y="1053"/>
                </a:lnTo>
                <a:lnTo>
                  <a:pt x="2138" y="1017"/>
                </a:lnTo>
                <a:lnTo>
                  <a:pt x="2150" y="990"/>
                </a:lnTo>
                <a:lnTo>
                  <a:pt x="2161" y="965"/>
                </a:lnTo>
                <a:lnTo>
                  <a:pt x="2162" y="961"/>
                </a:lnTo>
                <a:lnTo>
                  <a:pt x="2159" y="961"/>
                </a:lnTo>
                <a:lnTo>
                  <a:pt x="2137" y="967"/>
                </a:lnTo>
                <a:lnTo>
                  <a:pt x="2114" y="972"/>
                </a:lnTo>
                <a:lnTo>
                  <a:pt x="2084" y="979"/>
                </a:lnTo>
                <a:lnTo>
                  <a:pt x="2050" y="985"/>
                </a:lnTo>
                <a:lnTo>
                  <a:pt x="2013" y="990"/>
                </a:lnTo>
                <a:lnTo>
                  <a:pt x="1974" y="994"/>
                </a:lnTo>
                <a:lnTo>
                  <a:pt x="1938" y="996"/>
                </a:lnTo>
                <a:lnTo>
                  <a:pt x="1907" y="996"/>
                </a:lnTo>
                <a:lnTo>
                  <a:pt x="1883" y="996"/>
                </a:lnTo>
                <a:lnTo>
                  <a:pt x="1860" y="996"/>
                </a:lnTo>
                <a:lnTo>
                  <a:pt x="1857" y="996"/>
                </a:lnTo>
                <a:lnTo>
                  <a:pt x="1857" y="998"/>
                </a:lnTo>
                <a:lnTo>
                  <a:pt x="1862" y="1011"/>
                </a:lnTo>
                <a:lnTo>
                  <a:pt x="1868" y="1025"/>
                </a:lnTo>
                <a:lnTo>
                  <a:pt x="1874" y="1041"/>
                </a:lnTo>
                <a:lnTo>
                  <a:pt x="1880" y="1058"/>
                </a:lnTo>
                <a:lnTo>
                  <a:pt x="1884" y="1072"/>
                </a:lnTo>
                <a:lnTo>
                  <a:pt x="1889" y="1085"/>
                </a:lnTo>
                <a:lnTo>
                  <a:pt x="1890" y="1087"/>
                </a:lnTo>
                <a:lnTo>
                  <a:pt x="1887" y="1088"/>
                </a:lnTo>
                <a:lnTo>
                  <a:pt x="1870" y="1089"/>
                </a:lnTo>
                <a:lnTo>
                  <a:pt x="1850" y="1091"/>
                </a:lnTo>
                <a:lnTo>
                  <a:pt x="1822" y="1092"/>
                </a:lnTo>
                <a:lnTo>
                  <a:pt x="1803" y="1092"/>
                </a:lnTo>
                <a:lnTo>
                  <a:pt x="1782" y="1091"/>
                </a:lnTo>
                <a:lnTo>
                  <a:pt x="1759" y="1088"/>
                </a:lnTo>
                <a:lnTo>
                  <a:pt x="1732" y="1085"/>
                </a:lnTo>
                <a:lnTo>
                  <a:pt x="1702" y="1079"/>
                </a:lnTo>
                <a:lnTo>
                  <a:pt x="1669" y="1073"/>
                </a:lnTo>
                <a:lnTo>
                  <a:pt x="1636" y="1066"/>
                </a:lnTo>
                <a:lnTo>
                  <a:pt x="1602" y="1058"/>
                </a:lnTo>
                <a:lnTo>
                  <a:pt x="1570" y="1050"/>
                </a:lnTo>
                <a:lnTo>
                  <a:pt x="1539" y="1043"/>
                </a:lnTo>
                <a:lnTo>
                  <a:pt x="1512" y="1036"/>
                </a:lnTo>
                <a:lnTo>
                  <a:pt x="1488" y="1030"/>
                </a:lnTo>
                <a:lnTo>
                  <a:pt x="1456" y="1023"/>
                </a:lnTo>
                <a:lnTo>
                  <a:pt x="1439" y="1018"/>
                </a:lnTo>
                <a:lnTo>
                  <a:pt x="1433" y="1016"/>
                </a:lnTo>
                <a:lnTo>
                  <a:pt x="1433" y="1016"/>
                </a:lnTo>
                <a:lnTo>
                  <a:pt x="1434" y="1020"/>
                </a:lnTo>
                <a:lnTo>
                  <a:pt x="1443" y="1047"/>
                </a:lnTo>
                <a:lnTo>
                  <a:pt x="1448" y="1061"/>
                </a:lnTo>
                <a:lnTo>
                  <a:pt x="1454" y="1075"/>
                </a:lnTo>
                <a:lnTo>
                  <a:pt x="1461" y="1093"/>
                </a:lnTo>
                <a:lnTo>
                  <a:pt x="1470" y="1111"/>
                </a:lnTo>
                <a:lnTo>
                  <a:pt x="1481" y="1128"/>
                </a:lnTo>
                <a:lnTo>
                  <a:pt x="1493" y="1146"/>
                </a:lnTo>
                <a:lnTo>
                  <a:pt x="1500" y="1154"/>
                </a:lnTo>
                <a:lnTo>
                  <a:pt x="1508" y="1161"/>
                </a:lnTo>
                <a:lnTo>
                  <a:pt x="1516" y="1168"/>
                </a:lnTo>
                <a:lnTo>
                  <a:pt x="1524" y="1176"/>
                </a:lnTo>
                <a:close/>
                <a:moveTo>
                  <a:pt x="2147" y="1514"/>
                </a:moveTo>
                <a:lnTo>
                  <a:pt x="2136" y="1518"/>
                </a:lnTo>
                <a:lnTo>
                  <a:pt x="2126" y="1524"/>
                </a:lnTo>
                <a:lnTo>
                  <a:pt x="2117" y="1529"/>
                </a:lnTo>
                <a:lnTo>
                  <a:pt x="2106" y="1536"/>
                </a:lnTo>
                <a:lnTo>
                  <a:pt x="2097" y="1543"/>
                </a:lnTo>
                <a:lnTo>
                  <a:pt x="2087" y="1550"/>
                </a:lnTo>
                <a:lnTo>
                  <a:pt x="2078" y="1559"/>
                </a:lnTo>
                <a:lnTo>
                  <a:pt x="2070" y="1568"/>
                </a:lnTo>
                <a:lnTo>
                  <a:pt x="2053" y="1587"/>
                </a:lnTo>
                <a:lnTo>
                  <a:pt x="2037" y="1607"/>
                </a:lnTo>
                <a:lnTo>
                  <a:pt x="2022" y="1629"/>
                </a:lnTo>
                <a:lnTo>
                  <a:pt x="2009" y="1652"/>
                </a:lnTo>
                <a:lnTo>
                  <a:pt x="1996" y="1675"/>
                </a:lnTo>
                <a:lnTo>
                  <a:pt x="1985" y="1698"/>
                </a:lnTo>
                <a:lnTo>
                  <a:pt x="1974" y="1720"/>
                </a:lnTo>
                <a:lnTo>
                  <a:pt x="1965" y="1742"/>
                </a:lnTo>
                <a:lnTo>
                  <a:pt x="1957" y="1763"/>
                </a:lnTo>
                <a:lnTo>
                  <a:pt x="1950" y="1781"/>
                </a:lnTo>
                <a:lnTo>
                  <a:pt x="1944" y="1797"/>
                </a:lnTo>
                <a:lnTo>
                  <a:pt x="1939" y="1810"/>
                </a:lnTo>
                <a:lnTo>
                  <a:pt x="1932" y="1830"/>
                </a:lnTo>
                <a:lnTo>
                  <a:pt x="1928" y="1839"/>
                </a:lnTo>
                <a:lnTo>
                  <a:pt x="1925" y="1841"/>
                </a:lnTo>
                <a:lnTo>
                  <a:pt x="1923" y="1841"/>
                </a:lnTo>
                <a:lnTo>
                  <a:pt x="1918" y="1841"/>
                </a:lnTo>
                <a:lnTo>
                  <a:pt x="1914" y="1840"/>
                </a:lnTo>
                <a:lnTo>
                  <a:pt x="1903" y="1838"/>
                </a:lnTo>
                <a:lnTo>
                  <a:pt x="1888" y="1835"/>
                </a:lnTo>
                <a:lnTo>
                  <a:pt x="1874" y="1831"/>
                </a:lnTo>
                <a:lnTo>
                  <a:pt x="1861" y="1829"/>
                </a:lnTo>
                <a:lnTo>
                  <a:pt x="1850" y="1826"/>
                </a:lnTo>
                <a:lnTo>
                  <a:pt x="1848" y="1826"/>
                </a:lnTo>
                <a:lnTo>
                  <a:pt x="1849" y="1830"/>
                </a:lnTo>
                <a:lnTo>
                  <a:pt x="1851" y="1855"/>
                </a:lnTo>
                <a:lnTo>
                  <a:pt x="1853" y="1882"/>
                </a:lnTo>
                <a:lnTo>
                  <a:pt x="1858" y="1917"/>
                </a:lnTo>
                <a:lnTo>
                  <a:pt x="1862" y="1937"/>
                </a:lnTo>
                <a:lnTo>
                  <a:pt x="1867" y="1957"/>
                </a:lnTo>
                <a:lnTo>
                  <a:pt x="1873" y="1978"/>
                </a:lnTo>
                <a:lnTo>
                  <a:pt x="1879" y="1999"/>
                </a:lnTo>
                <a:lnTo>
                  <a:pt x="1887" y="2019"/>
                </a:lnTo>
                <a:lnTo>
                  <a:pt x="1897" y="2040"/>
                </a:lnTo>
                <a:lnTo>
                  <a:pt x="1907" y="2060"/>
                </a:lnTo>
                <a:lnTo>
                  <a:pt x="1916" y="2078"/>
                </a:lnTo>
                <a:lnTo>
                  <a:pt x="1936" y="2110"/>
                </a:lnTo>
                <a:lnTo>
                  <a:pt x="1952" y="2136"/>
                </a:lnTo>
                <a:lnTo>
                  <a:pt x="1967" y="2159"/>
                </a:lnTo>
                <a:lnTo>
                  <a:pt x="1969" y="2163"/>
                </a:lnTo>
                <a:lnTo>
                  <a:pt x="1970" y="2160"/>
                </a:lnTo>
                <a:lnTo>
                  <a:pt x="1979" y="2139"/>
                </a:lnTo>
                <a:lnTo>
                  <a:pt x="1987" y="2117"/>
                </a:lnTo>
                <a:lnTo>
                  <a:pt x="1998" y="2089"/>
                </a:lnTo>
                <a:lnTo>
                  <a:pt x="2013" y="2057"/>
                </a:lnTo>
                <a:lnTo>
                  <a:pt x="2029" y="2022"/>
                </a:lnTo>
                <a:lnTo>
                  <a:pt x="2048" y="1988"/>
                </a:lnTo>
                <a:lnTo>
                  <a:pt x="2066" y="1958"/>
                </a:lnTo>
                <a:lnTo>
                  <a:pt x="2083" y="1931"/>
                </a:lnTo>
                <a:lnTo>
                  <a:pt x="2096" y="1912"/>
                </a:lnTo>
                <a:lnTo>
                  <a:pt x="2109" y="1893"/>
                </a:lnTo>
                <a:lnTo>
                  <a:pt x="2110" y="1890"/>
                </a:lnTo>
                <a:lnTo>
                  <a:pt x="2109" y="1890"/>
                </a:lnTo>
                <a:lnTo>
                  <a:pt x="2095" y="1886"/>
                </a:lnTo>
                <a:lnTo>
                  <a:pt x="2081" y="1883"/>
                </a:lnTo>
                <a:lnTo>
                  <a:pt x="2064" y="1879"/>
                </a:lnTo>
                <a:lnTo>
                  <a:pt x="2046" y="1874"/>
                </a:lnTo>
                <a:lnTo>
                  <a:pt x="2033" y="1870"/>
                </a:lnTo>
                <a:lnTo>
                  <a:pt x="2019" y="1867"/>
                </a:lnTo>
                <a:lnTo>
                  <a:pt x="2017" y="1867"/>
                </a:lnTo>
                <a:lnTo>
                  <a:pt x="2018" y="1865"/>
                </a:lnTo>
                <a:lnTo>
                  <a:pt x="2026" y="1849"/>
                </a:lnTo>
                <a:lnTo>
                  <a:pt x="2036" y="1832"/>
                </a:lnTo>
                <a:lnTo>
                  <a:pt x="2050" y="1807"/>
                </a:lnTo>
                <a:lnTo>
                  <a:pt x="2061" y="1793"/>
                </a:lnTo>
                <a:lnTo>
                  <a:pt x="2074" y="1776"/>
                </a:lnTo>
                <a:lnTo>
                  <a:pt x="2089" y="1757"/>
                </a:lnTo>
                <a:lnTo>
                  <a:pt x="2107" y="1737"/>
                </a:lnTo>
                <a:lnTo>
                  <a:pt x="2128" y="1715"/>
                </a:lnTo>
                <a:lnTo>
                  <a:pt x="2151" y="1692"/>
                </a:lnTo>
                <a:lnTo>
                  <a:pt x="2176" y="1668"/>
                </a:lnTo>
                <a:lnTo>
                  <a:pt x="2201" y="1645"/>
                </a:lnTo>
                <a:lnTo>
                  <a:pt x="2225" y="1622"/>
                </a:lnTo>
                <a:lnTo>
                  <a:pt x="2248" y="1600"/>
                </a:lnTo>
                <a:lnTo>
                  <a:pt x="2270" y="1581"/>
                </a:lnTo>
                <a:lnTo>
                  <a:pt x="2288" y="1565"/>
                </a:lnTo>
                <a:lnTo>
                  <a:pt x="2313" y="1543"/>
                </a:lnTo>
                <a:lnTo>
                  <a:pt x="2325" y="1532"/>
                </a:lnTo>
                <a:lnTo>
                  <a:pt x="2329" y="1528"/>
                </a:lnTo>
                <a:lnTo>
                  <a:pt x="2330" y="1527"/>
                </a:lnTo>
                <a:lnTo>
                  <a:pt x="2330" y="1527"/>
                </a:lnTo>
                <a:lnTo>
                  <a:pt x="2326" y="1526"/>
                </a:lnTo>
                <a:lnTo>
                  <a:pt x="2317" y="1524"/>
                </a:lnTo>
                <a:lnTo>
                  <a:pt x="2298" y="1518"/>
                </a:lnTo>
                <a:lnTo>
                  <a:pt x="2285" y="1515"/>
                </a:lnTo>
                <a:lnTo>
                  <a:pt x="2269" y="1512"/>
                </a:lnTo>
                <a:lnTo>
                  <a:pt x="2251" y="1508"/>
                </a:lnTo>
                <a:lnTo>
                  <a:pt x="2232" y="1506"/>
                </a:lnTo>
                <a:lnTo>
                  <a:pt x="2211" y="1505"/>
                </a:lnTo>
                <a:lnTo>
                  <a:pt x="2189" y="1505"/>
                </a:lnTo>
                <a:lnTo>
                  <a:pt x="2179" y="1506"/>
                </a:lnTo>
                <a:lnTo>
                  <a:pt x="2167" y="1508"/>
                </a:lnTo>
                <a:lnTo>
                  <a:pt x="2157" y="1511"/>
                </a:lnTo>
                <a:lnTo>
                  <a:pt x="2147" y="1514"/>
                </a:lnTo>
                <a:close/>
                <a:moveTo>
                  <a:pt x="1312" y="2009"/>
                </a:moveTo>
                <a:lnTo>
                  <a:pt x="1318" y="1999"/>
                </a:lnTo>
                <a:lnTo>
                  <a:pt x="1323" y="1988"/>
                </a:lnTo>
                <a:lnTo>
                  <a:pt x="1327" y="1978"/>
                </a:lnTo>
                <a:lnTo>
                  <a:pt x="1330" y="1967"/>
                </a:lnTo>
                <a:lnTo>
                  <a:pt x="1332" y="1955"/>
                </a:lnTo>
                <a:lnTo>
                  <a:pt x="1335" y="1943"/>
                </a:lnTo>
                <a:lnTo>
                  <a:pt x="1336" y="1931"/>
                </a:lnTo>
                <a:lnTo>
                  <a:pt x="1337" y="1919"/>
                </a:lnTo>
                <a:lnTo>
                  <a:pt x="1338" y="1893"/>
                </a:lnTo>
                <a:lnTo>
                  <a:pt x="1337" y="1867"/>
                </a:lnTo>
                <a:lnTo>
                  <a:pt x="1334" y="1840"/>
                </a:lnTo>
                <a:lnTo>
                  <a:pt x="1331" y="1814"/>
                </a:lnTo>
                <a:lnTo>
                  <a:pt x="1326" y="1789"/>
                </a:lnTo>
                <a:lnTo>
                  <a:pt x="1320" y="1764"/>
                </a:lnTo>
                <a:lnTo>
                  <a:pt x="1314" y="1740"/>
                </a:lnTo>
                <a:lnTo>
                  <a:pt x="1306" y="1717"/>
                </a:lnTo>
                <a:lnTo>
                  <a:pt x="1300" y="1696"/>
                </a:lnTo>
                <a:lnTo>
                  <a:pt x="1294" y="1678"/>
                </a:lnTo>
                <a:lnTo>
                  <a:pt x="1288" y="1662"/>
                </a:lnTo>
                <a:lnTo>
                  <a:pt x="1282" y="1649"/>
                </a:lnTo>
                <a:lnTo>
                  <a:pt x="1276" y="1629"/>
                </a:lnTo>
                <a:lnTo>
                  <a:pt x="1273" y="1619"/>
                </a:lnTo>
                <a:lnTo>
                  <a:pt x="1274" y="1616"/>
                </a:lnTo>
                <a:lnTo>
                  <a:pt x="1276" y="1614"/>
                </a:lnTo>
                <a:lnTo>
                  <a:pt x="1278" y="1612"/>
                </a:lnTo>
                <a:lnTo>
                  <a:pt x="1282" y="1609"/>
                </a:lnTo>
                <a:lnTo>
                  <a:pt x="1294" y="1604"/>
                </a:lnTo>
                <a:lnTo>
                  <a:pt x="1306" y="1597"/>
                </a:lnTo>
                <a:lnTo>
                  <a:pt x="1320" y="1591"/>
                </a:lnTo>
                <a:lnTo>
                  <a:pt x="1331" y="1585"/>
                </a:lnTo>
                <a:lnTo>
                  <a:pt x="1342" y="1579"/>
                </a:lnTo>
                <a:lnTo>
                  <a:pt x="1343" y="1578"/>
                </a:lnTo>
                <a:lnTo>
                  <a:pt x="1341" y="1576"/>
                </a:lnTo>
                <a:lnTo>
                  <a:pt x="1322" y="1558"/>
                </a:lnTo>
                <a:lnTo>
                  <a:pt x="1303" y="1539"/>
                </a:lnTo>
                <a:lnTo>
                  <a:pt x="1276" y="1515"/>
                </a:lnTo>
                <a:lnTo>
                  <a:pt x="1262" y="1503"/>
                </a:lnTo>
                <a:lnTo>
                  <a:pt x="1245" y="1489"/>
                </a:lnTo>
                <a:lnTo>
                  <a:pt x="1227" y="1477"/>
                </a:lnTo>
                <a:lnTo>
                  <a:pt x="1208" y="1466"/>
                </a:lnTo>
                <a:lnTo>
                  <a:pt x="1188" y="1454"/>
                </a:lnTo>
                <a:lnTo>
                  <a:pt x="1168" y="1445"/>
                </a:lnTo>
                <a:lnTo>
                  <a:pt x="1149" y="1436"/>
                </a:lnTo>
                <a:lnTo>
                  <a:pt x="1129" y="1428"/>
                </a:lnTo>
                <a:lnTo>
                  <a:pt x="1093" y="1416"/>
                </a:lnTo>
                <a:lnTo>
                  <a:pt x="1065" y="1407"/>
                </a:lnTo>
                <a:lnTo>
                  <a:pt x="1038" y="1398"/>
                </a:lnTo>
                <a:lnTo>
                  <a:pt x="1033" y="1397"/>
                </a:lnTo>
                <a:lnTo>
                  <a:pt x="1034" y="1400"/>
                </a:lnTo>
                <a:lnTo>
                  <a:pt x="1042" y="1421"/>
                </a:lnTo>
                <a:lnTo>
                  <a:pt x="1049" y="1443"/>
                </a:lnTo>
                <a:lnTo>
                  <a:pt x="1059" y="1473"/>
                </a:lnTo>
                <a:lnTo>
                  <a:pt x="1069" y="1506"/>
                </a:lnTo>
                <a:lnTo>
                  <a:pt x="1078" y="1543"/>
                </a:lnTo>
                <a:lnTo>
                  <a:pt x="1085" y="1580"/>
                </a:lnTo>
                <a:lnTo>
                  <a:pt x="1090" y="1616"/>
                </a:lnTo>
                <a:lnTo>
                  <a:pt x="1095" y="1647"/>
                </a:lnTo>
                <a:lnTo>
                  <a:pt x="1097" y="1671"/>
                </a:lnTo>
                <a:lnTo>
                  <a:pt x="1100" y="1693"/>
                </a:lnTo>
                <a:lnTo>
                  <a:pt x="1100" y="1696"/>
                </a:lnTo>
                <a:lnTo>
                  <a:pt x="1102" y="1696"/>
                </a:lnTo>
                <a:lnTo>
                  <a:pt x="1114" y="1690"/>
                </a:lnTo>
                <a:lnTo>
                  <a:pt x="1128" y="1683"/>
                </a:lnTo>
                <a:lnTo>
                  <a:pt x="1143" y="1676"/>
                </a:lnTo>
                <a:lnTo>
                  <a:pt x="1159" y="1667"/>
                </a:lnTo>
                <a:lnTo>
                  <a:pt x="1172" y="1661"/>
                </a:lnTo>
                <a:lnTo>
                  <a:pt x="1185" y="1655"/>
                </a:lnTo>
                <a:lnTo>
                  <a:pt x="1187" y="1655"/>
                </a:lnTo>
                <a:lnTo>
                  <a:pt x="1188" y="1657"/>
                </a:lnTo>
                <a:lnTo>
                  <a:pt x="1191" y="1675"/>
                </a:lnTo>
                <a:lnTo>
                  <a:pt x="1195" y="1693"/>
                </a:lnTo>
                <a:lnTo>
                  <a:pt x="1199" y="1722"/>
                </a:lnTo>
                <a:lnTo>
                  <a:pt x="1200" y="1740"/>
                </a:lnTo>
                <a:lnTo>
                  <a:pt x="1201" y="1761"/>
                </a:lnTo>
                <a:lnTo>
                  <a:pt x="1201" y="1784"/>
                </a:lnTo>
                <a:lnTo>
                  <a:pt x="1200" y="1812"/>
                </a:lnTo>
                <a:lnTo>
                  <a:pt x="1198" y="1842"/>
                </a:lnTo>
                <a:lnTo>
                  <a:pt x="1195" y="1875"/>
                </a:lnTo>
                <a:lnTo>
                  <a:pt x="1192" y="1909"/>
                </a:lnTo>
                <a:lnTo>
                  <a:pt x="1188" y="1943"/>
                </a:lnTo>
                <a:lnTo>
                  <a:pt x="1183" y="1976"/>
                </a:lnTo>
                <a:lnTo>
                  <a:pt x="1179" y="2008"/>
                </a:lnTo>
                <a:lnTo>
                  <a:pt x="1176" y="2036"/>
                </a:lnTo>
                <a:lnTo>
                  <a:pt x="1171" y="2060"/>
                </a:lnTo>
                <a:lnTo>
                  <a:pt x="1167" y="2092"/>
                </a:lnTo>
                <a:lnTo>
                  <a:pt x="1164" y="2109"/>
                </a:lnTo>
                <a:lnTo>
                  <a:pt x="1163" y="2116"/>
                </a:lnTo>
                <a:lnTo>
                  <a:pt x="1163" y="2116"/>
                </a:lnTo>
                <a:lnTo>
                  <a:pt x="1167" y="2115"/>
                </a:lnTo>
                <a:lnTo>
                  <a:pt x="1193" y="2102"/>
                </a:lnTo>
                <a:lnTo>
                  <a:pt x="1206" y="2096"/>
                </a:lnTo>
                <a:lnTo>
                  <a:pt x="1220" y="2089"/>
                </a:lnTo>
                <a:lnTo>
                  <a:pt x="1237" y="2079"/>
                </a:lnTo>
                <a:lnTo>
                  <a:pt x="1253" y="2069"/>
                </a:lnTo>
                <a:lnTo>
                  <a:pt x="1270" y="2057"/>
                </a:lnTo>
                <a:lnTo>
                  <a:pt x="1286" y="2043"/>
                </a:lnTo>
                <a:lnTo>
                  <a:pt x="1293" y="2035"/>
                </a:lnTo>
                <a:lnTo>
                  <a:pt x="1300" y="2027"/>
                </a:lnTo>
                <a:lnTo>
                  <a:pt x="1307" y="2018"/>
                </a:lnTo>
                <a:lnTo>
                  <a:pt x="1312" y="2009"/>
                </a:lnTo>
                <a:close/>
                <a:moveTo>
                  <a:pt x="763" y="998"/>
                </a:moveTo>
                <a:lnTo>
                  <a:pt x="671" y="998"/>
                </a:lnTo>
                <a:lnTo>
                  <a:pt x="671" y="417"/>
                </a:lnTo>
                <a:lnTo>
                  <a:pt x="654" y="433"/>
                </a:lnTo>
                <a:lnTo>
                  <a:pt x="633" y="448"/>
                </a:lnTo>
                <a:lnTo>
                  <a:pt x="610" y="464"/>
                </a:lnTo>
                <a:lnTo>
                  <a:pt x="585" y="480"/>
                </a:lnTo>
                <a:lnTo>
                  <a:pt x="559" y="495"/>
                </a:lnTo>
                <a:lnTo>
                  <a:pt x="534" y="507"/>
                </a:lnTo>
                <a:lnTo>
                  <a:pt x="511" y="517"/>
                </a:lnTo>
                <a:lnTo>
                  <a:pt x="489" y="527"/>
                </a:lnTo>
                <a:lnTo>
                  <a:pt x="489" y="439"/>
                </a:lnTo>
                <a:lnTo>
                  <a:pt x="507" y="429"/>
                </a:lnTo>
                <a:lnTo>
                  <a:pt x="526" y="420"/>
                </a:lnTo>
                <a:lnTo>
                  <a:pt x="544" y="410"/>
                </a:lnTo>
                <a:lnTo>
                  <a:pt x="560" y="398"/>
                </a:lnTo>
                <a:lnTo>
                  <a:pt x="577" y="388"/>
                </a:lnTo>
                <a:lnTo>
                  <a:pt x="592" y="376"/>
                </a:lnTo>
                <a:lnTo>
                  <a:pt x="608" y="364"/>
                </a:lnTo>
                <a:lnTo>
                  <a:pt x="623" y="352"/>
                </a:lnTo>
                <a:lnTo>
                  <a:pt x="636" y="338"/>
                </a:lnTo>
                <a:lnTo>
                  <a:pt x="650" y="326"/>
                </a:lnTo>
                <a:lnTo>
                  <a:pt x="661" y="313"/>
                </a:lnTo>
                <a:lnTo>
                  <a:pt x="671" y="301"/>
                </a:lnTo>
                <a:lnTo>
                  <a:pt x="682" y="289"/>
                </a:lnTo>
                <a:lnTo>
                  <a:pt x="690" y="276"/>
                </a:lnTo>
                <a:lnTo>
                  <a:pt x="697" y="265"/>
                </a:lnTo>
                <a:lnTo>
                  <a:pt x="705" y="252"/>
                </a:lnTo>
                <a:lnTo>
                  <a:pt x="763" y="252"/>
                </a:lnTo>
                <a:lnTo>
                  <a:pt x="763" y="998"/>
                </a:lnTo>
                <a:close/>
                <a:moveTo>
                  <a:pt x="1302" y="2688"/>
                </a:moveTo>
                <a:lnTo>
                  <a:pt x="1328" y="2685"/>
                </a:lnTo>
                <a:lnTo>
                  <a:pt x="1331" y="2695"/>
                </a:lnTo>
                <a:lnTo>
                  <a:pt x="1334" y="2704"/>
                </a:lnTo>
                <a:lnTo>
                  <a:pt x="1338" y="2711"/>
                </a:lnTo>
                <a:lnTo>
                  <a:pt x="1344" y="2717"/>
                </a:lnTo>
                <a:lnTo>
                  <a:pt x="1350" y="2721"/>
                </a:lnTo>
                <a:lnTo>
                  <a:pt x="1356" y="2724"/>
                </a:lnTo>
                <a:lnTo>
                  <a:pt x="1363" y="2726"/>
                </a:lnTo>
                <a:lnTo>
                  <a:pt x="1371" y="2726"/>
                </a:lnTo>
                <a:lnTo>
                  <a:pt x="1380" y="2726"/>
                </a:lnTo>
                <a:lnTo>
                  <a:pt x="1387" y="2723"/>
                </a:lnTo>
                <a:lnTo>
                  <a:pt x="1395" y="2719"/>
                </a:lnTo>
                <a:lnTo>
                  <a:pt x="1402" y="2714"/>
                </a:lnTo>
                <a:lnTo>
                  <a:pt x="1408" y="2707"/>
                </a:lnTo>
                <a:lnTo>
                  <a:pt x="1411" y="2699"/>
                </a:lnTo>
                <a:lnTo>
                  <a:pt x="1414" y="2691"/>
                </a:lnTo>
                <a:lnTo>
                  <a:pt x="1414" y="2682"/>
                </a:lnTo>
                <a:lnTo>
                  <a:pt x="1414" y="2674"/>
                </a:lnTo>
                <a:lnTo>
                  <a:pt x="1412" y="2665"/>
                </a:lnTo>
                <a:lnTo>
                  <a:pt x="1408" y="2659"/>
                </a:lnTo>
                <a:lnTo>
                  <a:pt x="1403" y="2652"/>
                </a:lnTo>
                <a:lnTo>
                  <a:pt x="1397" y="2647"/>
                </a:lnTo>
                <a:lnTo>
                  <a:pt x="1389" y="2644"/>
                </a:lnTo>
                <a:lnTo>
                  <a:pt x="1381" y="2641"/>
                </a:lnTo>
                <a:lnTo>
                  <a:pt x="1373" y="2640"/>
                </a:lnTo>
                <a:lnTo>
                  <a:pt x="1364" y="2641"/>
                </a:lnTo>
                <a:lnTo>
                  <a:pt x="1354" y="2644"/>
                </a:lnTo>
                <a:lnTo>
                  <a:pt x="1357" y="2621"/>
                </a:lnTo>
                <a:lnTo>
                  <a:pt x="1359" y="2621"/>
                </a:lnTo>
                <a:lnTo>
                  <a:pt x="1361" y="2621"/>
                </a:lnTo>
                <a:lnTo>
                  <a:pt x="1370" y="2621"/>
                </a:lnTo>
                <a:lnTo>
                  <a:pt x="1377" y="2619"/>
                </a:lnTo>
                <a:lnTo>
                  <a:pt x="1385" y="2616"/>
                </a:lnTo>
                <a:lnTo>
                  <a:pt x="1391" y="2612"/>
                </a:lnTo>
                <a:lnTo>
                  <a:pt x="1398" y="2607"/>
                </a:lnTo>
                <a:lnTo>
                  <a:pt x="1402" y="2601"/>
                </a:lnTo>
                <a:lnTo>
                  <a:pt x="1404" y="2594"/>
                </a:lnTo>
                <a:lnTo>
                  <a:pt x="1405" y="2586"/>
                </a:lnTo>
                <a:lnTo>
                  <a:pt x="1405" y="2578"/>
                </a:lnTo>
                <a:lnTo>
                  <a:pt x="1403" y="2572"/>
                </a:lnTo>
                <a:lnTo>
                  <a:pt x="1400" y="2566"/>
                </a:lnTo>
                <a:lnTo>
                  <a:pt x="1395" y="2562"/>
                </a:lnTo>
                <a:lnTo>
                  <a:pt x="1390" y="2558"/>
                </a:lnTo>
                <a:lnTo>
                  <a:pt x="1384" y="2555"/>
                </a:lnTo>
                <a:lnTo>
                  <a:pt x="1378" y="2552"/>
                </a:lnTo>
                <a:lnTo>
                  <a:pt x="1370" y="2551"/>
                </a:lnTo>
                <a:lnTo>
                  <a:pt x="1362" y="2552"/>
                </a:lnTo>
                <a:lnTo>
                  <a:pt x="1356" y="2555"/>
                </a:lnTo>
                <a:lnTo>
                  <a:pt x="1350" y="2558"/>
                </a:lnTo>
                <a:lnTo>
                  <a:pt x="1345" y="2562"/>
                </a:lnTo>
                <a:lnTo>
                  <a:pt x="1339" y="2567"/>
                </a:lnTo>
                <a:lnTo>
                  <a:pt x="1336" y="2574"/>
                </a:lnTo>
                <a:lnTo>
                  <a:pt x="1333" y="2581"/>
                </a:lnTo>
                <a:lnTo>
                  <a:pt x="1331" y="2591"/>
                </a:lnTo>
                <a:lnTo>
                  <a:pt x="1305" y="2586"/>
                </a:lnTo>
                <a:lnTo>
                  <a:pt x="1308" y="2573"/>
                </a:lnTo>
                <a:lnTo>
                  <a:pt x="1312" y="2563"/>
                </a:lnTo>
                <a:lnTo>
                  <a:pt x="1316" y="2558"/>
                </a:lnTo>
                <a:lnTo>
                  <a:pt x="1319" y="2552"/>
                </a:lnTo>
                <a:lnTo>
                  <a:pt x="1323" y="2548"/>
                </a:lnTo>
                <a:lnTo>
                  <a:pt x="1327" y="2545"/>
                </a:lnTo>
                <a:lnTo>
                  <a:pt x="1331" y="2541"/>
                </a:lnTo>
                <a:lnTo>
                  <a:pt x="1336" y="2539"/>
                </a:lnTo>
                <a:lnTo>
                  <a:pt x="1341" y="2536"/>
                </a:lnTo>
                <a:lnTo>
                  <a:pt x="1346" y="2534"/>
                </a:lnTo>
                <a:lnTo>
                  <a:pt x="1357" y="2532"/>
                </a:lnTo>
                <a:lnTo>
                  <a:pt x="1370" y="2531"/>
                </a:lnTo>
                <a:lnTo>
                  <a:pt x="1378" y="2531"/>
                </a:lnTo>
                <a:lnTo>
                  <a:pt x="1386" y="2533"/>
                </a:lnTo>
                <a:lnTo>
                  <a:pt x="1394" y="2535"/>
                </a:lnTo>
                <a:lnTo>
                  <a:pt x="1402" y="2538"/>
                </a:lnTo>
                <a:lnTo>
                  <a:pt x="1409" y="2542"/>
                </a:lnTo>
                <a:lnTo>
                  <a:pt x="1414" y="2546"/>
                </a:lnTo>
                <a:lnTo>
                  <a:pt x="1419" y="2552"/>
                </a:lnTo>
                <a:lnTo>
                  <a:pt x="1425" y="2559"/>
                </a:lnTo>
                <a:lnTo>
                  <a:pt x="1428" y="2565"/>
                </a:lnTo>
                <a:lnTo>
                  <a:pt x="1430" y="2572"/>
                </a:lnTo>
                <a:lnTo>
                  <a:pt x="1432" y="2578"/>
                </a:lnTo>
                <a:lnTo>
                  <a:pt x="1432" y="2586"/>
                </a:lnTo>
                <a:lnTo>
                  <a:pt x="1432" y="2593"/>
                </a:lnTo>
                <a:lnTo>
                  <a:pt x="1430" y="2599"/>
                </a:lnTo>
                <a:lnTo>
                  <a:pt x="1428" y="2605"/>
                </a:lnTo>
                <a:lnTo>
                  <a:pt x="1425" y="2610"/>
                </a:lnTo>
                <a:lnTo>
                  <a:pt x="1420" y="2617"/>
                </a:lnTo>
                <a:lnTo>
                  <a:pt x="1415" y="2621"/>
                </a:lnTo>
                <a:lnTo>
                  <a:pt x="1409" y="2625"/>
                </a:lnTo>
                <a:lnTo>
                  <a:pt x="1403" y="2629"/>
                </a:lnTo>
                <a:lnTo>
                  <a:pt x="1411" y="2632"/>
                </a:lnTo>
                <a:lnTo>
                  <a:pt x="1419" y="2635"/>
                </a:lnTo>
                <a:lnTo>
                  <a:pt x="1427" y="2640"/>
                </a:lnTo>
                <a:lnTo>
                  <a:pt x="1432" y="2647"/>
                </a:lnTo>
                <a:lnTo>
                  <a:pt x="1437" y="2655"/>
                </a:lnTo>
                <a:lnTo>
                  <a:pt x="1440" y="2662"/>
                </a:lnTo>
                <a:lnTo>
                  <a:pt x="1442" y="2671"/>
                </a:lnTo>
                <a:lnTo>
                  <a:pt x="1442" y="2682"/>
                </a:lnTo>
                <a:lnTo>
                  <a:pt x="1442" y="2688"/>
                </a:lnTo>
                <a:lnTo>
                  <a:pt x="1441" y="2695"/>
                </a:lnTo>
                <a:lnTo>
                  <a:pt x="1440" y="2702"/>
                </a:lnTo>
                <a:lnTo>
                  <a:pt x="1437" y="2708"/>
                </a:lnTo>
                <a:lnTo>
                  <a:pt x="1435" y="2713"/>
                </a:lnTo>
                <a:lnTo>
                  <a:pt x="1431" y="2719"/>
                </a:lnTo>
                <a:lnTo>
                  <a:pt x="1427" y="2724"/>
                </a:lnTo>
                <a:lnTo>
                  <a:pt x="1422" y="2729"/>
                </a:lnTo>
                <a:lnTo>
                  <a:pt x="1416" y="2734"/>
                </a:lnTo>
                <a:lnTo>
                  <a:pt x="1411" y="2738"/>
                </a:lnTo>
                <a:lnTo>
                  <a:pt x="1405" y="2741"/>
                </a:lnTo>
                <a:lnTo>
                  <a:pt x="1399" y="2744"/>
                </a:lnTo>
                <a:lnTo>
                  <a:pt x="1392" y="2746"/>
                </a:lnTo>
                <a:lnTo>
                  <a:pt x="1385" y="2747"/>
                </a:lnTo>
                <a:lnTo>
                  <a:pt x="1378" y="2748"/>
                </a:lnTo>
                <a:lnTo>
                  <a:pt x="1371" y="2748"/>
                </a:lnTo>
                <a:lnTo>
                  <a:pt x="1363" y="2748"/>
                </a:lnTo>
                <a:lnTo>
                  <a:pt x="1357" y="2747"/>
                </a:lnTo>
                <a:lnTo>
                  <a:pt x="1351" y="2746"/>
                </a:lnTo>
                <a:lnTo>
                  <a:pt x="1345" y="2744"/>
                </a:lnTo>
                <a:lnTo>
                  <a:pt x="1338" y="2742"/>
                </a:lnTo>
                <a:lnTo>
                  <a:pt x="1333" y="2739"/>
                </a:lnTo>
                <a:lnTo>
                  <a:pt x="1328" y="2736"/>
                </a:lnTo>
                <a:lnTo>
                  <a:pt x="1324" y="2732"/>
                </a:lnTo>
                <a:lnTo>
                  <a:pt x="1319" y="2727"/>
                </a:lnTo>
                <a:lnTo>
                  <a:pt x="1316" y="2722"/>
                </a:lnTo>
                <a:lnTo>
                  <a:pt x="1311" y="2718"/>
                </a:lnTo>
                <a:lnTo>
                  <a:pt x="1308" y="2713"/>
                </a:lnTo>
                <a:lnTo>
                  <a:pt x="1306" y="2707"/>
                </a:lnTo>
                <a:lnTo>
                  <a:pt x="1304" y="2700"/>
                </a:lnTo>
                <a:lnTo>
                  <a:pt x="1303" y="2694"/>
                </a:lnTo>
                <a:lnTo>
                  <a:pt x="1302" y="2688"/>
                </a:lnTo>
                <a:close/>
                <a:moveTo>
                  <a:pt x="2898" y="1302"/>
                </a:moveTo>
                <a:lnTo>
                  <a:pt x="2898" y="1352"/>
                </a:lnTo>
                <a:lnTo>
                  <a:pt x="2615" y="1352"/>
                </a:lnTo>
                <a:lnTo>
                  <a:pt x="2615" y="1342"/>
                </a:lnTo>
                <a:lnTo>
                  <a:pt x="2616" y="1333"/>
                </a:lnTo>
                <a:lnTo>
                  <a:pt x="2618" y="1325"/>
                </a:lnTo>
                <a:lnTo>
                  <a:pt x="2621" y="1315"/>
                </a:lnTo>
                <a:lnTo>
                  <a:pt x="2627" y="1301"/>
                </a:lnTo>
                <a:lnTo>
                  <a:pt x="2635" y="1286"/>
                </a:lnTo>
                <a:lnTo>
                  <a:pt x="2645" y="1273"/>
                </a:lnTo>
                <a:lnTo>
                  <a:pt x="2656" y="1259"/>
                </a:lnTo>
                <a:lnTo>
                  <a:pt x="2668" y="1244"/>
                </a:lnTo>
                <a:lnTo>
                  <a:pt x="2685" y="1229"/>
                </a:lnTo>
                <a:lnTo>
                  <a:pt x="2704" y="1212"/>
                </a:lnTo>
                <a:lnTo>
                  <a:pt x="2725" y="1194"/>
                </a:lnTo>
                <a:lnTo>
                  <a:pt x="2757" y="1167"/>
                </a:lnTo>
                <a:lnTo>
                  <a:pt x="2783" y="1143"/>
                </a:lnTo>
                <a:lnTo>
                  <a:pt x="2794" y="1132"/>
                </a:lnTo>
                <a:lnTo>
                  <a:pt x="2803" y="1122"/>
                </a:lnTo>
                <a:lnTo>
                  <a:pt x="2812" y="1113"/>
                </a:lnTo>
                <a:lnTo>
                  <a:pt x="2819" y="1103"/>
                </a:lnTo>
                <a:lnTo>
                  <a:pt x="2824" y="1095"/>
                </a:lnTo>
                <a:lnTo>
                  <a:pt x="2829" y="1088"/>
                </a:lnTo>
                <a:lnTo>
                  <a:pt x="2833" y="1079"/>
                </a:lnTo>
                <a:lnTo>
                  <a:pt x="2838" y="1071"/>
                </a:lnTo>
                <a:lnTo>
                  <a:pt x="2840" y="1063"/>
                </a:lnTo>
                <a:lnTo>
                  <a:pt x="2842" y="1056"/>
                </a:lnTo>
                <a:lnTo>
                  <a:pt x="2843" y="1048"/>
                </a:lnTo>
                <a:lnTo>
                  <a:pt x="2844" y="1040"/>
                </a:lnTo>
                <a:lnTo>
                  <a:pt x="2843" y="1033"/>
                </a:lnTo>
                <a:lnTo>
                  <a:pt x="2842" y="1026"/>
                </a:lnTo>
                <a:lnTo>
                  <a:pt x="2841" y="1018"/>
                </a:lnTo>
                <a:lnTo>
                  <a:pt x="2838" y="1012"/>
                </a:lnTo>
                <a:lnTo>
                  <a:pt x="2834" y="1005"/>
                </a:lnTo>
                <a:lnTo>
                  <a:pt x="2831" y="1000"/>
                </a:lnTo>
                <a:lnTo>
                  <a:pt x="2826" y="994"/>
                </a:lnTo>
                <a:lnTo>
                  <a:pt x="2821" y="988"/>
                </a:lnTo>
                <a:lnTo>
                  <a:pt x="2815" y="983"/>
                </a:lnTo>
                <a:lnTo>
                  <a:pt x="2809" y="979"/>
                </a:lnTo>
                <a:lnTo>
                  <a:pt x="2802" y="975"/>
                </a:lnTo>
                <a:lnTo>
                  <a:pt x="2795" y="972"/>
                </a:lnTo>
                <a:lnTo>
                  <a:pt x="2788" y="970"/>
                </a:lnTo>
                <a:lnTo>
                  <a:pt x="2780" y="968"/>
                </a:lnTo>
                <a:lnTo>
                  <a:pt x="2771" y="967"/>
                </a:lnTo>
                <a:lnTo>
                  <a:pt x="2763" y="967"/>
                </a:lnTo>
                <a:lnTo>
                  <a:pt x="2754" y="967"/>
                </a:lnTo>
                <a:lnTo>
                  <a:pt x="2744" y="968"/>
                </a:lnTo>
                <a:lnTo>
                  <a:pt x="2736" y="970"/>
                </a:lnTo>
                <a:lnTo>
                  <a:pt x="2729" y="972"/>
                </a:lnTo>
                <a:lnTo>
                  <a:pt x="2720" y="975"/>
                </a:lnTo>
                <a:lnTo>
                  <a:pt x="2714" y="979"/>
                </a:lnTo>
                <a:lnTo>
                  <a:pt x="2708" y="984"/>
                </a:lnTo>
                <a:lnTo>
                  <a:pt x="2702" y="989"/>
                </a:lnTo>
                <a:lnTo>
                  <a:pt x="2697" y="996"/>
                </a:lnTo>
                <a:lnTo>
                  <a:pt x="2691" y="1002"/>
                </a:lnTo>
                <a:lnTo>
                  <a:pt x="2687" y="1009"/>
                </a:lnTo>
                <a:lnTo>
                  <a:pt x="2684" y="1016"/>
                </a:lnTo>
                <a:lnTo>
                  <a:pt x="2682" y="1025"/>
                </a:lnTo>
                <a:lnTo>
                  <a:pt x="2680" y="1033"/>
                </a:lnTo>
                <a:lnTo>
                  <a:pt x="2679" y="1042"/>
                </a:lnTo>
                <a:lnTo>
                  <a:pt x="2679" y="1052"/>
                </a:lnTo>
                <a:lnTo>
                  <a:pt x="2625" y="1046"/>
                </a:lnTo>
                <a:lnTo>
                  <a:pt x="2626" y="1032"/>
                </a:lnTo>
                <a:lnTo>
                  <a:pt x="2629" y="1018"/>
                </a:lnTo>
                <a:lnTo>
                  <a:pt x="2633" y="1005"/>
                </a:lnTo>
                <a:lnTo>
                  <a:pt x="2637" y="994"/>
                </a:lnTo>
                <a:lnTo>
                  <a:pt x="2644" y="982"/>
                </a:lnTo>
                <a:lnTo>
                  <a:pt x="2650" y="972"/>
                </a:lnTo>
                <a:lnTo>
                  <a:pt x="2658" y="962"/>
                </a:lnTo>
                <a:lnTo>
                  <a:pt x="2666" y="954"/>
                </a:lnTo>
                <a:lnTo>
                  <a:pt x="2676" y="947"/>
                </a:lnTo>
                <a:lnTo>
                  <a:pt x="2686" y="941"/>
                </a:lnTo>
                <a:lnTo>
                  <a:pt x="2698" y="936"/>
                </a:lnTo>
                <a:lnTo>
                  <a:pt x="2709" y="930"/>
                </a:lnTo>
                <a:lnTo>
                  <a:pt x="2721" y="927"/>
                </a:lnTo>
                <a:lnTo>
                  <a:pt x="2735" y="925"/>
                </a:lnTo>
                <a:lnTo>
                  <a:pt x="2748" y="923"/>
                </a:lnTo>
                <a:lnTo>
                  <a:pt x="2764" y="923"/>
                </a:lnTo>
                <a:lnTo>
                  <a:pt x="2778" y="923"/>
                </a:lnTo>
                <a:lnTo>
                  <a:pt x="2793" y="925"/>
                </a:lnTo>
                <a:lnTo>
                  <a:pt x="2806" y="927"/>
                </a:lnTo>
                <a:lnTo>
                  <a:pt x="2819" y="931"/>
                </a:lnTo>
                <a:lnTo>
                  <a:pt x="2830" y="937"/>
                </a:lnTo>
                <a:lnTo>
                  <a:pt x="2842" y="942"/>
                </a:lnTo>
                <a:lnTo>
                  <a:pt x="2852" y="949"/>
                </a:lnTo>
                <a:lnTo>
                  <a:pt x="2861" y="957"/>
                </a:lnTo>
                <a:lnTo>
                  <a:pt x="2870" y="966"/>
                </a:lnTo>
                <a:lnTo>
                  <a:pt x="2877" y="975"/>
                </a:lnTo>
                <a:lnTo>
                  <a:pt x="2883" y="985"/>
                </a:lnTo>
                <a:lnTo>
                  <a:pt x="2888" y="996"/>
                </a:lnTo>
                <a:lnTo>
                  <a:pt x="2893" y="1006"/>
                </a:lnTo>
                <a:lnTo>
                  <a:pt x="2895" y="1017"/>
                </a:lnTo>
                <a:lnTo>
                  <a:pt x="2897" y="1030"/>
                </a:lnTo>
                <a:lnTo>
                  <a:pt x="2898" y="1042"/>
                </a:lnTo>
                <a:lnTo>
                  <a:pt x="2897" y="1055"/>
                </a:lnTo>
                <a:lnTo>
                  <a:pt x="2895" y="1067"/>
                </a:lnTo>
                <a:lnTo>
                  <a:pt x="2892" y="1079"/>
                </a:lnTo>
                <a:lnTo>
                  <a:pt x="2886" y="1092"/>
                </a:lnTo>
                <a:lnTo>
                  <a:pt x="2880" y="1104"/>
                </a:lnTo>
                <a:lnTo>
                  <a:pt x="2873" y="1118"/>
                </a:lnTo>
                <a:lnTo>
                  <a:pt x="2864" y="1131"/>
                </a:lnTo>
                <a:lnTo>
                  <a:pt x="2852" y="1145"/>
                </a:lnTo>
                <a:lnTo>
                  <a:pt x="2838" y="1159"/>
                </a:lnTo>
                <a:lnTo>
                  <a:pt x="2819" y="1177"/>
                </a:lnTo>
                <a:lnTo>
                  <a:pt x="2797" y="1197"/>
                </a:lnTo>
                <a:lnTo>
                  <a:pt x="2771" y="1219"/>
                </a:lnTo>
                <a:lnTo>
                  <a:pt x="2749" y="1238"/>
                </a:lnTo>
                <a:lnTo>
                  <a:pt x="2732" y="1253"/>
                </a:lnTo>
                <a:lnTo>
                  <a:pt x="2718" y="1265"/>
                </a:lnTo>
                <a:lnTo>
                  <a:pt x="2710" y="1273"/>
                </a:lnTo>
                <a:lnTo>
                  <a:pt x="2698" y="1288"/>
                </a:lnTo>
                <a:lnTo>
                  <a:pt x="2687" y="1302"/>
                </a:lnTo>
                <a:lnTo>
                  <a:pt x="2898" y="1302"/>
                </a:lnTo>
                <a:close/>
                <a:moveTo>
                  <a:pt x="1422" y="2451"/>
                </a:moveTo>
                <a:lnTo>
                  <a:pt x="1421" y="2451"/>
                </a:lnTo>
                <a:lnTo>
                  <a:pt x="1420" y="2451"/>
                </a:lnTo>
                <a:lnTo>
                  <a:pt x="1420" y="2450"/>
                </a:lnTo>
                <a:lnTo>
                  <a:pt x="1419" y="2450"/>
                </a:lnTo>
                <a:lnTo>
                  <a:pt x="1418" y="2450"/>
                </a:lnTo>
                <a:lnTo>
                  <a:pt x="1418" y="2450"/>
                </a:lnTo>
                <a:lnTo>
                  <a:pt x="1417" y="2450"/>
                </a:lnTo>
                <a:lnTo>
                  <a:pt x="1417" y="2449"/>
                </a:lnTo>
                <a:lnTo>
                  <a:pt x="1416" y="2449"/>
                </a:lnTo>
                <a:lnTo>
                  <a:pt x="1416" y="2449"/>
                </a:lnTo>
                <a:lnTo>
                  <a:pt x="1415" y="2449"/>
                </a:lnTo>
                <a:lnTo>
                  <a:pt x="1415" y="2449"/>
                </a:lnTo>
                <a:lnTo>
                  <a:pt x="1414" y="2449"/>
                </a:lnTo>
                <a:lnTo>
                  <a:pt x="1413" y="2448"/>
                </a:lnTo>
                <a:lnTo>
                  <a:pt x="1413" y="2448"/>
                </a:lnTo>
                <a:lnTo>
                  <a:pt x="1412" y="2448"/>
                </a:lnTo>
                <a:lnTo>
                  <a:pt x="1411" y="2448"/>
                </a:lnTo>
                <a:lnTo>
                  <a:pt x="1411" y="2448"/>
                </a:lnTo>
                <a:lnTo>
                  <a:pt x="1411" y="2448"/>
                </a:lnTo>
                <a:lnTo>
                  <a:pt x="1410" y="2448"/>
                </a:lnTo>
                <a:lnTo>
                  <a:pt x="1409" y="2447"/>
                </a:lnTo>
                <a:lnTo>
                  <a:pt x="1409" y="2447"/>
                </a:lnTo>
                <a:lnTo>
                  <a:pt x="1408" y="2447"/>
                </a:lnTo>
                <a:lnTo>
                  <a:pt x="1407" y="2447"/>
                </a:lnTo>
                <a:lnTo>
                  <a:pt x="1407" y="2447"/>
                </a:lnTo>
                <a:lnTo>
                  <a:pt x="1406" y="2447"/>
                </a:lnTo>
                <a:lnTo>
                  <a:pt x="1406" y="2447"/>
                </a:lnTo>
                <a:lnTo>
                  <a:pt x="1405" y="2446"/>
                </a:lnTo>
                <a:lnTo>
                  <a:pt x="1405" y="2446"/>
                </a:lnTo>
                <a:lnTo>
                  <a:pt x="1404" y="2446"/>
                </a:lnTo>
                <a:lnTo>
                  <a:pt x="1403" y="2446"/>
                </a:lnTo>
                <a:lnTo>
                  <a:pt x="1403" y="2446"/>
                </a:lnTo>
                <a:lnTo>
                  <a:pt x="1402" y="2446"/>
                </a:lnTo>
                <a:lnTo>
                  <a:pt x="1399" y="2445"/>
                </a:lnTo>
                <a:lnTo>
                  <a:pt x="1399" y="2445"/>
                </a:lnTo>
                <a:lnTo>
                  <a:pt x="1398" y="2445"/>
                </a:lnTo>
                <a:lnTo>
                  <a:pt x="1397" y="2445"/>
                </a:lnTo>
                <a:lnTo>
                  <a:pt x="1395" y="2445"/>
                </a:lnTo>
                <a:lnTo>
                  <a:pt x="1393" y="2444"/>
                </a:lnTo>
                <a:lnTo>
                  <a:pt x="1392" y="2444"/>
                </a:lnTo>
                <a:lnTo>
                  <a:pt x="1391" y="2444"/>
                </a:lnTo>
                <a:lnTo>
                  <a:pt x="1391" y="2444"/>
                </a:lnTo>
                <a:lnTo>
                  <a:pt x="1390" y="2444"/>
                </a:lnTo>
                <a:lnTo>
                  <a:pt x="1389" y="2443"/>
                </a:lnTo>
                <a:lnTo>
                  <a:pt x="1388" y="2443"/>
                </a:lnTo>
                <a:lnTo>
                  <a:pt x="1387" y="2443"/>
                </a:lnTo>
                <a:lnTo>
                  <a:pt x="1387" y="2443"/>
                </a:lnTo>
                <a:lnTo>
                  <a:pt x="1386" y="2443"/>
                </a:lnTo>
                <a:lnTo>
                  <a:pt x="1385" y="2443"/>
                </a:lnTo>
                <a:lnTo>
                  <a:pt x="1384" y="2443"/>
                </a:lnTo>
                <a:lnTo>
                  <a:pt x="1383" y="2443"/>
                </a:lnTo>
                <a:lnTo>
                  <a:pt x="1382" y="2443"/>
                </a:lnTo>
                <a:lnTo>
                  <a:pt x="1382" y="2443"/>
                </a:lnTo>
                <a:lnTo>
                  <a:pt x="1381" y="2442"/>
                </a:lnTo>
                <a:lnTo>
                  <a:pt x="1380" y="2442"/>
                </a:lnTo>
                <a:lnTo>
                  <a:pt x="1380" y="2442"/>
                </a:lnTo>
                <a:lnTo>
                  <a:pt x="1378" y="2442"/>
                </a:lnTo>
                <a:lnTo>
                  <a:pt x="1367" y="2441"/>
                </a:lnTo>
                <a:lnTo>
                  <a:pt x="1356" y="2441"/>
                </a:lnTo>
                <a:lnTo>
                  <a:pt x="1346" y="2441"/>
                </a:lnTo>
                <a:lnTo>
                  <a:pt x="1334" y="2442"/>
                </a:lnTo>
                <a:lnTo>
                  <a:pt x="1324" y="2444"/>
                </a:lnTo>
                <a:lnTo>
                  <a:pt x="1312" y="2445"/>
                </a:lnTo>
                <a:lnTo>
                  <a:pt x="1302" y="2448"/>
                </a:lnTo>
                <a:lnTo>
                  <a:pt x="1292" y="2451"/>
                </a:lnTo>
                <a:lnTo>
                  <a:pt x="1282" y="2454"/>
                </a:lnTo>
                <a:lnTo>
                  <a:pt x="1272" y="2458"/>
                </a:lnTo>
                <a:lnTo>
                  <a:pt x="1253" y="2467"/>
                </a:lnTo>
                <a:lnTo>
                  <a:pt x="1235" y="2478"/>
                </a:lnTo>
                <a:lnTo>
                  <a:pt x="1218" y="2490"/>
                </a:lnTo>
                <a:lnTo>
                  <a:pt x="1204" y="2504"/>
                </a:lnTo>
                <a:lnTo>
                  <a:pt x="1189" y="2519"/>
                </a:lnTo>
                <a:lnTo>
                  <a:pt x="1177" y="2536"/>
                </a:lnTo>
                <a:lnTo>
                  <a:pt x="1166" y="2555"/>
                </a:lnTo>
                <a:lnTo>
                  <a:pt x="1157" y="2573"/>
                </a:lnTo>
                <a:lnTo>
                  <a:pt x="1153" y="2582"/>
                </a:lnTo>
                <a:lnTo>
                  <a:pt x="1150" y="2593"/>
                </a:lnTo>
                <a:lnTo>
                  <a:pt x="1146" y="2603"/>
                </a:lnTo>
                <a:lnTo>
                  <a:pt x="1144" y="2614"/>
                </a:lnTo>
                <a:lnTo>
                  <a:pt x="1142" y="2624"/>
                </a:lnTo>
                <a:lnTo>
                  <a:pt x="1140" y="2635"/>
                </a:lnTo>
                <a:lnTo>
                  <a:pt x="1140" y="2647"/>
                </a:lnTo>
                <a:lnTo>
                  <a:pt x="1139" y="2657"/>
                </a:lnTo>
                <a:lnTo>
                  <a:pt x="1140" y="2668"/>
                </a:lnTo>
                <a:lnTo>
                  <a:pt x="1140" y="2680"/>
                </a:lnTo>
                <a:lnTo>
                  <a:pt x="1142" y="2690"/>
                </a:lnTo>
                <a:lnTo>
                  <a:pt x="1144" y="2700"/>
                </a:lnTo>
                <a:lnTo>
                  <a:pt x="1146" y="2712"/>
                </a:lnTo>
                <a:lnTo>
                  <a:pt x="1150" y="2721"/>
                </a:lnTo>
                <a:lnTo>
                  <a:pt x="1153" y="2732"/>
                </a:lnTo>
                <a:lnTo>
                  <a:pt x="1157" y="2742"/>
                </a:lnTo>
                <a:lnTo>
                  <a:pt x="1166" y="2761"/>
                </a:lnTo>
                <a:lnTo>
                  <a:pt x="1177" y="2778"/>
                </a:lnTo>
                <a:lnTo>
                  <a:pt x="1189" y="2795"/>
                </a:lnTo>
                <a:lnTo>
                  <a:pt x="1204" y="2810"/>
                </a:lnTo>
                <a:lnTo>
                  <a:pt x="1218" y="2825"/>
                </a:lnTo>
                <a:lnTo>
                  <a:pt x="1235" y="2837"/>
                </a:lnTo>
                <a:lnTo>
                  <a:pt x="1253" y="2847"/>
                </a:lnTo>
                <a:lnTo>
                  <a:pt x="1272" y="2857"/>
                </a:lnTo>
                <a:lnTo>
                  <a:pt x="1282" y="2861"/>
                </a:lnTo>
                <a:lnTo>
                  <a:pt x="1292" y="2864"/>
                </a:lnTo>
                <a:lnTo>
                  <a:pt x="1302" y="2867"/>
                </a:lnTo>
                <a:lnTo>
                  <a:pt x="1312" y="2869"/>
                </a:lnTo>
                <a:lnTo>
                  <a:pt x="1324" y="2871"/>
                </a:lnTo>
                <a:lnTo>
                  <a:pt x="1334" y="2872"/>
                </a:lnTo>
                <a:lnTo>
                  <a:pt x="1346" y="2873"/>
                </a:lnTo>
                <a:lnTo>
                  <a:pt x="1356" y="2873"/>
                </a:lnTo>
                <a:lnTo>
                  <a:pt x="1367" y="2873"/>
                </a:lnTo>
                <a:lnTo>
                  <a:pt x="1379" y="2872"/>
                </a:lnTo>
                <a:lnTo>
                  <a:pt x="1389" y="2871"/>
                </a:lnTo>
                <a:lnTo>
                  <a:pt x="1401" y="2869"/>
                </a:lnTo>
                <a:lnTo>
                  <a:pt x="1411" y="2867"/>
                </a:lnTo>
                <a:lnTo>
                  <a:pt x="1421" y="2864"/>
                </a:lnTo>
                <a:lnTo>
                  <a:pt x="1431" y="2861"/>
                </a:lnTo>
                <a:lnTo>
                  <a:pt x="1441" y="2857"/>
                </a:lnTo>
                <a:lnTo>
                  <a:pt x="1460" y="2847"/>
                </a:lnTo>
                <a:lnTo>
                  <a:pt x="1477" y="2837"/>
                </a:lnTo>
                <a:lnTo>
                  <a:pt x="1494" y="2825"/>
                </a:lnTo>
                <a:lnTo>
                  <a:pt x="1510" y="2810"/>
                </a:lnTo>
                <a:lnTo>
                  <a:pt x="1524" y="2795"/>
                </a:lnTo>
                <a:lnTo>
                  <a:pt x="1537" y="2778"/>
                </a:lnTo>
                <a:lnTo>
                  <a:pt x="1547" y="2761"/>
                </a:lnTo>
                <a:lnTo>
                  <a:pt x="1556" y="2742"/>
                </a:lnTo>
                <a:lnTo>
                  <a:pt x="1560" y="2732"/>
                </a:lnTo>
                <a:lnTo>
                  <a:pt x="1564" y="2721"/>
                </a:lnTo>
                <a:lnTo>
                  <a:pt x="1567" y="2712"/>
                </a:lnTo>
                <a:lnTo>
                  <a:pt x="1569" y="2700"/>
                </a:lnTo>
                <a:lnTo>
                  <a:pt x="1571" y="2690"/>
                </a:lnTo>
                <a:lnTo>
                  <a:pt x="1573" y="2680"/>
                </a:lnTo>
                <a:lnTo>
                  <a:pt x="1573" y="2668"/>
                </a:lnTo>
                <a:lnTo>
                  <a:pt x="1574" y="2657"/>
                </a:lnTo>
                <a:lnTo>
                  <a:pt x="1573" y="2639"/>
                </a:lnTo>
                <a:lnTo>
                  <a:pt x="1571" y="2622"/>
                </a:lnTo>
                <a:lnTo>
                  <a:pt x="1567" y="2604"/>
                </a:lnTo>
                <a:lnTo>
                  <a:pt x="1563" y="2588"/>
                </a:lnTo>
                <a:lnTo>
                  <a:pt x="1556" y="2572"/>
                </a:lnTo>
                <a:lnTo>
                  <a:pt x="1549" y="2557"/>
                </a:lnTo>
                <a:lnTo>
                  <a:pt x="1541" y="2542"/>
                </a:lnTo>
                <a:lnTo>
                  <a:pt x="1530" y="2529"/>
                </a:lnTo>
                <a:lnTo>
                  <a:pt x="1520" y="2515"/>
                </a:lnTo>
                <a:lnTo>
                  <a:pt x="1509" y="2503"/>
                </a:lnTo>
                <a:lnTo>
                  <a:pt x="1496" y="2491"/>
                </a:lnTo>
                <a:lnTo>
                  <a:pt x="1483" y="2481"/>
                </a:lnTo>
                <a:lnTo>
                  <a:pt x="1469" y="2472"/>
                </a:lnTo>
                <a:lnTo>
                  <a:pt x="1454" y="2463"/>
                </a:lnTo>
                <a:lnTo>
                  <a:pt x="1438" y="2457"/>
                </a:lnTo>
                <a:lnTo>
                  <a:pt x="1422" y="2451"/>
                </a:lnTo>
                <a:close/>
                <a:moveTo>
                  <a:pt x="2758" y="749"/>
                </a:moveTo>
                <a:lnTo>
                  <a:pt x="2778" y="749"/>
                </a:lnTo>
                <a:lnTo>
                  <a:pt x="2799" y="751"/>
                </a:lnTo>
                <a:lnTo>
                  <a:pt x="2819" y="753"/>
                </a:lnTo>
                <a:lnTo>
                  <a:pt x="2839" y="757"/>
                </a:lnTo>
                <a:lnTo>
                  <a:pt x="2858" y="762"/>
                </a:lnTo>
                <a:lnTo>
                  <a:pt x="2877" y="767"/>
                </a:lnTo>
                <a:lnTo>
                  <a:pt x="2896" y="773"/>
                </a:lnTo>
                <a:lnTo>
                  <a:pt x="2914" y="780"/>
                </a:lnTo>
                <a:lnTo>
                  <a:pt x="2932" y="789"/>
                </a:lnTo>
                <a:lnTo>
                  <a:pt x="2950" y="797"/>
                </a:lnTo>
                <a:lnTo>
                  <a:pt x="2966" y="807"/>
                </a:lnTo>
                <a:lnTo>
                  <a:pt x="2983" y="818"/>
                </a:lnTo>
                <a:lnTo>
                  <a:pt x="2998" y="828"/>
                </a:lnTo>
                <a:lnTo>
                  <a:pt x="3013" y="840"/>
                </a:lnTo>
                <a:lnTo>
                  <a:pt x="3028" y="853"/>
                </a:lnTo>
                <a:lnTo>
                  <a:pt x="3042" y="866"/>
                </a:lnTo>
                <a:lnTo>
                  <a:pt x="3055" y="880"/>
                </a:lnTo>
                <a:lnTo>
                  <a:pt x="3068" y="894"/>
                </a:lnTo>
                <a:lnTo>
                  <a:pt x="3079" y="910"/>
                </a:lnTo>
                <a:lnTo>
                  <a:pt x="3091" y="925"/>
                </a:lnTo>
                <a:lnTo>
                  <a:pt x="3101" y="942"/>
                </a:lnTo>
                <a:lnTo>
                  <a:pt x="3111" y="958"/>
                </a:lnTo>
                <a:lnTo>
                  <a:pt x="3120" y="976"/>
                </a:lnTo>
                <a:lnTo>
                  <a:pt x="3128" y="994"/>
                </a:lnTo>
                <a:lnTo>
                  <a:pt x="3135" y="1011"/>
                </a:lnTo>
                <a:lnTo>
                  <a:pt x="3142" y="1030"/>
                </a:lnTo>
                <a:lnTo>
                  <a:pt x="3147" y="1049"/>
                </a:lnTo>
                <a:lnTo>
                  <a:pt x="3151" y="1069"/>
                </a:lnTo>
                <a:lnTo>
                  <a:pt x="3155" y="1089"/>
                </a:lnTo>
                <a:lnTo>
                  <a:pt x="3157" y="1108"/>
                </a:lnTo>
                <a:lnTo>
                  <a:pt x="3159" y="1129"/>
                </a:lnTo>
                <a:lnTo>
                  <a:pt x="3159" y="1150"/>
                </a:lnTo>
                <a:lnTo>
                  <a:pt x="3159" y="1170"/>
                </a:lnTo>
                <a:lnTo>
                  <a:pt x="3157" y="1190"/>
                </a:lnTo>
                <a:lnTo>
                  <a:pt x="3155" y="1211"/>
                </a:lnTo>
                <a:lnTo>
                  <a:pt x="3151" y="1231"/>
                </a:lnTo>
                <a:lnTo>
                  <a:pt x="3147" y="1249"/>
                </a:lnTo>
                <a:lnTo>
                  <a:pt x="3142" y="1269"/>
                </a:lnTo>
                <a:lnTo>
                  <a:pt x="3135" y="1288"/>
                </a:lnTo>
                <a:lnTo>
                  <a:pt x="3128" y="1305"/>
                </a:lnTo>
                <a:lnTo>
                  <a:pt x="3120" y="1323"/>
                </a:lnTo>
                <a:lnTo>
                  <a:pt x="3111" y="1340"/>
                </a:lnTo>
                <a:lnTo>
                  <a:pt x="3101" y="1357"/>
                </a:lnTo>
                <a:lnTo>
                  <a:pt x="3091" y="1373"/>
                </a:lnTo>
                <a:lnTo>
                  <a:pt x="3079" y="1389"/>
                </a:lnTo>
                <a:lnTo>
                  <a:pt x="3068" y="1404"/>
                </a:lnTo>
                <a:lnTo>
                  <a:pt x="3055" y="1419"/>
                </a:lnTo>
                <a:lnTo>
                  <a:pt x="3042" y="1432"/>
                </a:lnTo>
                <a:lnTo>
                  <a:pt x="3028" y="1446"/>
                </a:lnTo>
                <a:lnTo>
                  <a:pt x="3013" y="1458"/>
                </a:lnTo>
                <a:lnTo>
                  <a:pt x="2998" y="1471"/>
                </a:lnTo>
                <a:lnTo>
                  <a:pt x="2983" y="1482"/>
                </a:lnTo>
                <a:lnTo>
                  <a:pt x="2966" y="1492"/>
                </a:lnTo>
                <a:lnTo>
                  <a:pt x="2950" y="1502"/>
                </a:lnTo>
                <a:lnTo>
                  <a:pt x="2932" y="1510"/>
                </a:lnTo>
                <a:lnTo>
                  <a:pt x="2914" y="1518"/>
                </a:lnTo>
                <a:lnTo>
                  <a:pt x="2896" y="1526"/>
                </a:lnTo>
                <a:lnTo>
                  <a:pt x="2877" y="1532"/>
                </a:lnTo>
                <a:lnTo>
                  <a:pt x="2858" y="1537"/>
                </a:lnTo>
                <a:lnTo>
                  <a:pt x="2839" y="1542"/>
                </a:lnTo>
                <a:lnTo>
                  <a:pt x="2819" y="1545"/>
                </a:lnTo>
                <a:lnTo>
                  <a:pt x="2799" y="1548"/>
                </a:lnTo>
                <a:lnTo>
                  <a:pt x="2778" y="1549"/>
                </a:lnTo>
                <a:lnTo>
                  <a:pt x="2758" y="1550"/>
                </a:lnTo>
                <a:lnTo>
                  <a:pt x="2739" y="1549"/>
                </a:lnTo>
                <a:lnTo>
                  <a:pt x="2720" y="1548"/>
                </a:lnTo>
                <a:lnTo>
                  <a:pt x="2702" y="1546"/>
                </a:lnTo>
                <a:lnTo>
                  <a:pt x="2684" y="1543"/>
                </a:lnTo>
                <a:lnTo>
                  <a:pt x="2666" y="1539"/>
                </a:lnTo>
                <a:lnTo>
                  <a:pt x="2649" y="1535"/>
                </a:lnTo>
                <a:lnTo>
                  <a:pt x="2631" y="1530"/>
                </a:lnTo>
                <a:lnTo>
                  <a:pt x="2615" y="1524"/>
                </a:lnTo>
                <a:lnTo>
                  <a:pt x="2598" y="1517"/>
                </a:lnTo>
                <a:lnTo>
                  <a:pt x="2581" y="1509"/>
                </a:lnTo>
                <a:lnTo>
                  <a:pt x="2566" y="1501"/>
                </a:lnTo>
                <a:lnTo>
                  <a:pt x="2550" y="1492"/>
                </a:lnTo>
                <a:lnTo>
                  <a:pt x="2536" y="1483"/>
                </a:lnTo>
                <a:lnTo>
                  <a:pt x="2521" y="1473"/>
                </a:lnTo>
                <a:lnTo>
                  <a:pt x="2507" y="1462"/>
                </a:lnTo>
                <a:lnTo>
                  <a:pt x="2493" y="1451"/>
                </a:lnTo>
                <a:lnTo>
                  <a:pt x="2481" y="1439"/>
                </a:lnTo>
                <a:lnTo>
                  <a:pt x="2468" y="1426"/>
                </a:lnTo>
                <a:lnTo>
                  <a:pt x="2456" y="1414"/>
                </a:lnTo>
                <a:lnTo>
                  <a:pt x="2444" y="1400"/>
                </a:lnTo>
                <a:lnTo>
                  <a:pt x="2434" y="1386"/>
                </a:lnTo>
                <a:lnTo>
                  <a:pt x="2424" y="1371"/>
                </a:lnTo>
                <a:lnTo>
                  <a:pt x="2414" y="1357"/>
                </a:lnTo>
                <a:lnTo>
                  <a:pt x="2406" y="1341"/>
                </a:lnTo>
                <a:lnTo>
                  <a:pt x="2398" y="1326"/>
                </a:lnTo>
                <a:lnTo>
                  <a:pt x="2389" y="1309"/>
                </a:lnTo>
                <a:lnTo>
                  <a:pt x="2383" y="1293"/>
                </a:lnTo>
                <a:lnTo>
                  <a:pt x="2377" y="1276"/>
                </a:lnTo>
                <a:lnTo>
                  <a:pt x="2372" y="1259"/>
                </a:lnTo>
                <a:lnTo>
                  <a:pt x="2368" y="1241"/>
                </a:lnTo>
                <a:lnTo>
                  <a:pt x="2363" y="1223"/>
                </a:lnTo>
                <a:lnTo>
                  <a:pt x="2360" y="1206"/>
                </a:lnTo>
                <a:lnTo>
                  <a:pt x="2360" y="1205"/>
                </a:lnTo>
                <a:lnTo>
                  <a:pt x="2360" y="1204"/>
                </a:lnTo>
                <a:lnTo>
                  <a:pt x="2360" y="1204"/>
                </a:lnTo>
                <a:lnTo>
                  <a:pt x="2360" y="1203"/>
                </a:lnTo>
                <a:lnTo>
                  <a:pt x="2359" y="1199"/>
                </a:lnTo>
                <a:lnTo>
                  <a:pt x="2359" y="1199"/>
                </a:lnTo>
                <a:lnTo>
                  <a:pt x="2359" y="1197"/>
                </a:lnTo>
                <a:lnTo>
                  <a:pt x="2359" y="1197"/>
                </a:lnTo>
                <a:lnTo>
                  <a:pt x="2359" y="1196"/>
                </a:lnTo>
                <a:lnTo>
                  <a:pt x="2359" y="1195"/>
                </a:lnTo>
                <a:lnTo>
                  <a:pt x="2359" y="1195"/>
                </a:lnTo>
                <a:lnTo>
                  <a:pt x="2359" y="1194"/>
                </a:lnTo>
                <a:lnTo>
                  <a:pt x="2359" y="1194"/>
                </a:lnTo>
                <a:lnTo>
                  <a:pt x="2359" y="1193"/>
                </a:lnTo>
                <a:lnTo>
                  <a:pt x="2359" y="1192"/>
                </a:lnTo>
                <a:lnTo>
                  <a:pt x="2358" y="1189"/>
                </a:lnTo>
                <a:lnTo>
                  <a:pt x="2358" y="1188"/>
                </a:lnTo>
                <a:lnTo>
                  <a:pt x="2358" y="1187"/>
                </a:lnTo>
                <a:lnTo>
                  <a:pt x="2358" y="1187"/>
                </a:lnTo>
                <a:lnTo>
                  <a:pt x="2358" y="1186"/>
                </a:lnTo>
                <a:lnTo>
                  <a:pt x="2358" y="1185"/>
                </a:lnTo>
                <a:lnTo>
                  <a:pt x="2358" y="1185"/>
                </a:lnTo>
                <a:lnTo>
                  <a:pt x="2358" y="1184"/>
                </a:lnTo>
                <a:lnTo>
                  <a:pt x="2358" y="1184"/>
                </a:lnTo>
                <a:lnTo>
                  <a:pt x="2358" y="1183"/>
                </a:lnTo>
                <a:lnTo>
                  <a:pt x="2357" y="1178"/>
                </a:lnTo>
                <a:lnTo>
                  <a:pt x="2357" y="1177"/>
                </a:lnTo>
                <a:lnTo>
                  <a:pt x="2357" y="1177"/>
                </a:lnTo>
                <a:lnTo>
                  <a:pt x="2357" y="1176"/>
                </a:lnTo>
                <a:lnTo>
                  <a:pt x="2357" y="1175"/>
                </a:lnTo>
                <a:lnTo>
                  <a:pt x="2357" y="1175"/>
                </a:lnTo>
                <a:lnTo>
                  <a:pt x="2357" y="1174"/>
                </a:lnTo>
                <a:lnTo>
                  <a:pt x="2357" y="1174"/>
                </a:lnTo>
                <a:lnTo>
                  <a:pt x="2357" y="1173"/>
                </a:lnTo>
                <a:lnTo>
                  <a:pt x="2357" y="1172"/>
                </a:lnTo>
                <a:lnTo>
                  <a:pt x="2357" y="1172"/>
                </a:lnTo>
                <a:lnTo>
                  <a:pt x="2357" y="1168"/>
                </a:lnTo>
                <a:lnTo>
                  <a:pt x="2357" y="1167"/>
                </a:lnTo>
                <a:lnTo>
                  <a:pt x="2357" y="1166"/>
                </a:lnTo>
                <a:lnTo>
                  <a:pt x="2357" y="1166"/>
                </a:lnTo>
                <a:lnTo>
                  <a:pt x="2357" y="1165"/>
                </a:lnTo>
                <a:lnTo>
                  <a:pt x="2357" y="1164"/>
                </a:lnTo>
                <a:lnTo>
                  <a:pt x="2357" y="1164"/>
                </a:lnTo>
                <a:lnTo>
                  <a:pt x="2356" y="1157"/>
                </a:lnTo>
                <a:lnTo>
                  <a:pt x="2356" y="1150"/>
                </a:lnTo>
                <a:lnTo>
                  <a:pt x="2357" y="1129"/>
                </a:lnTo>
                <a:lnTo>
                  <a:pt x="2358" y="1108"/>
                </a:lnTo>
                <a:lnTo>
                  <a:pt x="2361" y="1089"/>
                </a:lnTo>
                <a:lnTo>
                  <a:pt x="2365" y="1069"/>
                </a:lnTo>
                <a:lnTo>
                  <a:pt x="2369" y="1049"/>
                </a:lnTo>
                <a:lnTo>
                  <a:pt x="2375" y="1030"/>
                </a:lnTo>
                <a:lnTo>
                  <a:pt x="2381" y="1011"/>
                </a:lnTo>
                <a:lnTo>
                  <a:pt x="2388" y="994"/>
                </a:lnTo>
                <a:lnTo>
                  <a:pt x="2396" y="976"/>
                </a:lnTo>
                <a:lnTo>
                  <a:pt x="2405" y="958"/>
                </a:lnTo>
                <a:lnTo>
                  <a:pt x="2414" y="942"/>
                </a:lnTo>
                <a:lnTo>
                  <a:pt x="2425" y="925"/>
                </a:lnTo>
                <a:lnTo>
                  <a:pt x="2436" y="910"/>
                </a:lnTo>
                <a:lnTo>
                  <a:pt x="2449" y="894"/>
                </a:lnTo>
                <a:lnTo>
                  <a:pt x="2461" y="880"/>
                </a:lnTo>
                <a:lnTo>
                  <a:pt x="2474" y="866"/>
                </a:lnTo>
                <a:lnTo>
                  <a:pt x="2488" y="853"/>
                </a:lnTo>
                <a:lnTo>
                  <a:pt x="2502" y="840"/>
                </a:lnTo>
                <a:lnTo>
                  <a:pt x="2518" y="828"/>
                </a:lnTo>
                <a:lnTo>
                  <a:pt x="2534" y="818"/>
                </a:lnTo>
                <a:lnTo>
                  <a:pt x="2550" y="807"/>
                </a:lnTo>
                <a:lnTo>
                  <a:pt x="2567" y="797"/>
                </a:lnTo>
                <a:lnTo>
                  <a:pt x="2584" y="789"/>
                </a:lnTo>
                <a:lnTo>
                  <a:pt x="2602" y="780"/>
                </a:lnTo>
                <a:lnTo>
                  <a:pt x="2620" y="773"/>
                </a:lnTo>
                <a:lnTo>
                  <a:pt x="2638" y="767"/>
                </a:lnTo>
                <a:lnTo>
                  <a:pt x="2658" y="762"/>
                </a:lnTo>
                <a:lnTo>
                  <a:pt x="2677" y="757"/>
                </a:lnTo>
                <a:lnTo>
                  <a:pt x="2697" y="753"/>
                </a:lnTo>
                <a:lnTo>
                  <a:pt x="2717" y="751"/>
                </a:lnTo>
                <a:lnTo>
                  <a:pt x="2737" y="749"/>
                </a:lnTo>
                <a:lnTo>
                  <a:pt x="2758" y="749"/>
                </a:lnTo>
                <a:close/>
                <a:moveTo>
                  <a:pt x="668" y="73"/>
                </a:moveTo>
                <a:lnTo>
                  <a:pt x="699" y="73"/>
                </a:lnTo>
                <a:lnTo>
                  <a:pt x="729" y="76"/>
                </a:lnTo>
                <a:lnTo>
                  <a:pt x="758" y="80"/>
                </a:lnTo>
                <a:lnTo>
                  <a:pt x="789" y="85"/>
                </a:lnTo>
                <a:lnTo>
                  <a:pt x="817" y="92"/>
                </a:lnTo>
                <a:lnTo>
                  <a:pt x="846" y="99"/>
                </a:lnTo>
                <a:lnTo>
                  <a:pt x="873" y="110"/>
                </a:lnTo>
                <a:lnTo>
                  <a:pt x="900" y="120"/>
                </a:lnTo>
                <a:lnTo>
                  <a:pt x="927" y="131"/>
                </a:lnTo>
                <a:lnTo>
                  <a:pt x="951" y="145"/>
                </a:lnTo>
                <a:lnTo>
                  <a:pt x="976" y="159"/>
                </a:lnTo>
                <a:lnTo>
                  <a:pt x="1001" y="175"/>
                </a:lnTo>
                <a:lnTo>
                  <a:pt x="1024" y="191"/>
                </a:lnTo>
                <a:lnTo>
                  <a:pt x="1047" y="209"/>
                </a:lnTo>
                <a:lnTo>
                  <a:pt x="1069" y="228"/>
                </a:lnTo>
                <a:lnTo>
                  <a:pt x="1089" y="247"/>
                </a:lnTo>
                <a:lnTo>
                  <a:pt x="1109" y="268"/>
                </a:lnTo>
                <a:lnTo>
                  <a:pt x="1128" y="289"/>
                </a:lnTo>
                <a:lnTo>
                  <a:pt x="1145" y="311"/>
                </a:lnTo>
                <a:lnTo>
                  <a:pt x="1162" y="335"/>
                </a:lnTo>
                <a:lnTo>
                  <a:pt x="1177" y="359"/>
                </a:lnTo>
                <a:lnTo>
                  <a:pt x="1191" y="384"/>
                </a:lnTo>
                <a:lnTo>
                  <a:pt x="1205" y="410"/>
                </a:lnTo>
                <a:lnTo>
                  <a:pt x="1216" y="436"/>
                </a:lnTo>
                <a:lnTo>
                  <a:pt x="1227" y="463"/>
                </a:lnTo>
                <a:lnTo>
                  <a:pt x="1237" y="490"/>
                </a:lnTo>
                <a:lnTo>
                  <a:pt x="1244" y="518"/>
                </a:lnTo>
                <a:lnTo>
                  <a:pt x="1251" y="547"/>
                </a:lnTo>
                <a:lnTo>
                  <a:pt x="1256" y="576"/>
                </a:lnTo>
                <a:lnTo>
                  <a:pt x="1261" y="606"/>
                </a:lnTo>
                <a:lnTo>
                  <a:pt x="1263" y="636"/>
                </a:lnTo>
                <a:lnTo>
                  <a:pt x="1263" y="666"/>
                </a:lnTo>
                <a:lnTo>
                  <a:pt x="1263" y="695"/>
                </a:lnTo>
                <a:lnTo>
                  <a:pt x="1261" y="723"/>
                </a:lnTo>
                <a:lnTo>
                  <a:pt x="1258" y="751"/>
                </a:lnTo>
                <a:lnTo>
                  <a:pt x="1252" y="778"/>
                </a:lnTo>
                <a:lnTo>
                  <a:pt x="1247" y="805"/>
                </a:lnTo>
                <a:lnTo>
                  <a:pt x="1240" y="832"/>
                </a:lnTo>
                <a:lnTo>
                  <a:pt x="1232" y="858"/>
                </a:lnTo>
                <a:lnTo>
                  <a:pt x="1222" y="883"/>
                </a:lnTo>
                <a:lnTo>
                  <a:pt x="1212" y="908"/>
                </a:lnTo>
                <a:lnTo>
                  <a:pt x="1200" y="932"/>
                </a:lnTo>
                <a:lnTo>
                  <a:pt x="1188" y="955"/>
                </a:lnTo>
                <a:lnTo>
                  <a:pt x="1175" y="979"/>
                </a:lnTo>
                <a:lnTo>
                  <a:pt x="1160" y="1001"/>
                </a:lnTo>
                <a:lnTo>
                  <a:pt x="1144" y="1023"/>
                </a:lnTo>
                <a:lnTo>
                  <a:pt x="1128" y="1043"/>
                </a:lnTo>
                <a:lnTo>
                  <a:pt x="1110" y="1064"/>
                </a:lnTo>
                <a:lnTo>
                  <a:pt x="1110" y="1064"/>
                </a:lnTo>
                <a:lnTo>
                  <a:pt x="1107" y="1067"/>
                </a:lnTo>
                <a:lnTo>
                  <a:pt x="1107" y="1067"/>
                </a:lnTo>
                <a:lnTo>
                  <a:pt x="1106" y="1068"/>
                </a:lnTo>
                <a:lnTo>
                  <a:pt x="1106" y="1068"/>
                </a:lnTo>
                <a:lnTo>
                  <a:pt x="1106" y="1069"/>
                </a:lnTo>
                <a:lnTo>
                  <a:pt x="1105" y="1070"/>
                </a:lnTo>
                <a:lnTo>
                  <a:pt x="1101" y="1074"/>
                </a:lnTo>
                <a:lnTo>
                  <a:pt x="1101" y="1074"/>
                </a:lnTo>
                <a:lnTo>
                  <a:pt x="1100" y="1075"/>
                </a:lnTo>
                <a:lnTo>
                  <a:pt x="1098" y="1077"/>
                </a:lnTo>
                <a:lnTo>
                  <a:pt x="1098" y="1077"/>
                </a:lnTo>
                <a:lnTo>
                  <a:pt x="1097" y="1078"/>
                </a:lnTo>
                <a:lnTo>
                  <a:pt x="1097" y="1078"/>
                </a:lnTo>
                <a:lnTo>
                  <a:pt x="1092" y="1084"/>
                </a:lnTo>
                <a:lnTo>
                  <a:pt x="1090" y="1085"/>
                </a:lnTo>
                <a:lnTo>
                  <a:pt x="1090" y="1086"/>
                </a:lnTo>
                <a:lnTo>
                  <a:pt x="1090" y="1086"/>
                </a:lnTo>
                <a:lnTo>
                  <a:pt x="1088" y="1087"/>
                </a:lnTo>
                <a:lnTo>
                  <a:pt x="1088" y="1088"/>
                </a:lnTo>
                <a:lnTo>
                  <a:pt x="1087" y="1088"/>
                </a:lnTo>
                <a:lnTo>
                  <a:pt x="1087" y="1089"/>
                </a:lnTo>
                <a:lnTo>
                  <a:pt x="1086" y="1089"/>
                </a:lnTo>
                <a:lnTo>
                  <a:pt x="1080" y="1095"/>
                </a:lnTo>
                <a:lnTo>
                  <a:pt x="1080" y="1095"/>
                </a:lnTo>
                <a:lnTo>
                  <a:pt x="1077" y="1098"/>
                </a:lnTo>
                <a:lnTo>
                  <a:pt x="1057" y="1116"/>
                </a:lnTo>
                <a:lnTo>
                  <a:pt x="1035" y="1133"/>
                </a:lnTo>
                <a:lnTo>
                  <a:pt x="1014" y="1150"/>
                </a:lnTo>
                <a:lnTo>
                  <a:pt x="991" y="1165"/>
                </a:lnTo>
                <a:lnTo>
                  <a:pt x="967" y="1180"/>
                </a:lnTo>
                <a:lnTo>
                  <a:pt x="943" y="1193"/>
                </a:lnTo>
                <a:lnTo>
                  <a:pt x="918" y="1206"/>
                </a:lnTo>
                <a:lnTo>
                  <a:pt x="892" y="1217"/>
                </a:lnTo>
                <a:lnTo>
                  <a:pt x="866" y="1226"/>
                </a:lnTo>
                <a:lnTo>
                  <a:pt x="839" y="1236"/>
                </a:lnTo>
                <a:lnTo>
                  <a:pt x="812" y="1243"/>
                </a:lnTo>
                <a:lnTo>
                  <a:pt x="784" y="1249"/>
                </a:lnTo>
                <a:lnTo>
                  <a:pt x="755" y="1254"/>
                </a:lnTo>
                <a:lnTo>
                  <a:pt x="727" y="1258"/>
                </a:lnTo>
                <a:lnTo>
                  <a:pt x="698" y="1260"/>
                </a:lnTo>
                <a:lnTo>
                  <a:pt x="668" y="1261"/>
                </a:lnTo>
                <a:lnTo>
                  <a:pt x="638" y="1260"/>
                </a:lnTo>
                <a:lnTo>
                  <a:pt x="607" y="1258"/>
                </a:lnTo>
                <a:lnTo>
                  <a:pt x="578" y="1253"/>
                </a:lnTo>
                <a:lnTo>
                  <a:pt x="548" y="1248"/>
                </a:lnTo>
                <a:lnTo>
                  <a:pt x="520" y="1242"/>
                </a:lnTo>
                <a:lnTo>
                  <a:pt x="492" y="1234"/>
                </a:lnTo>
                <a:lnTo>
                  <a:pt x="464" y="1224"/>
                </a:lnTo>
                <a:lnTo>
                  <a:pt x="437" y="1214"/>
                </a:lnTo>
                <a:lnTo>
                  <a:pt x="410" y="1202"/>
                </a:lnTo>
                <a:lnTo>
                  <a:pt x="385" y="1188"/>
                </a:lnTo>
                <a:lnTo>
                  <a:pt x="360" y="1175"/>
                </a:lnTo>
                <a:lnTo>
                  <a:pt x="335" y="1159"/>
                </a:lnTo>
                <a:lnTo>
                  <a:pt x="312" y="1143"/>
                </a:lnTo>
                <a:lnTo>
                  <a:pt x="290" y="1125"/>
                </a:lnTo>
                <a:lnTo>
                  <a:pt x="268" y="1106"/>
                </a:lnTo>
                <a:lnTo>
                  <a:pt x="248" y="1087"/>
                </a:lnTo>
                <a:lnTo>
                  <a:pt x="228" y="1066"/>
                </a:lnTo>
                <a:lnTo>
                  <a:pt x="210" y="1044"/>
                </a:lnTo>
                <a:lnTo>
                  <a:pt x="192" y="1021"/>
                </a:lnTo>
                <a:lnTo>
                  <a:pt x="175" y="999"/>
                </a:lnTo>
                <a:lnTo>
                  <a:pt x="160" y="975"/>
                </a:lnTo>
                <a:lnTo>
                  <a:pt x="145" y="950"/>
                </a:lnTo>
                <a:lnTo>
                  <a:pt x="132" y="924"/>
                </a:lnTo>
                <a:lnTo>
                  <a:pt x="120" y="897"/>
                </a:lnTo>
                <a:lnTo>
                  <a:pt x="109" y="870"/>
                </a:lnTo>
                <a:lnTo>
                  <a:pt x="100" y="843"/>
                </a:lnTo>
                <a:lnTo>
                  <a:pt x="92" y="816"/>
                </a:lnTo>
                <a:lnTo>
                  <a:pt x="85" y="787"/>
                </a:lnTo>
                <a:lnTo>
                  <a:pt x="80" y="758"/>
                </a:lnTo>
                <a:lnTo>
                  <a:pt x="77" y="728"/>
                </a:lnTo>
                <a:lnTo>
                  <a:pt x="74" y="698"/>
                </a:lnTo>
                <a:lnTo>
                  <a:pt x="74" y="666"/>
                </a:lnTo>
                <a:lnTo>
                  <a:pt x="74" y="636"/>
                </a:lnTo>
                <a:lnTo>
                  <a:pt x="77" y="606"/>
                </a:lnTo>
                <a:lnTo>
                  <a:pt x="80" y="576"/>
                </a:lnTo>
                <a:lnTo>
                  <a:pt x="85" y="547"/>
                </a:lnTo>
                <a:lnTo>
                  <a:pt x="92" y="518"/>
                </a:lnTo>
                <a:lnTo>
                  <a:pt x="100" y="490"/>
                </a:lnTo>
                <a:lnTo>
                  <a:pt x="109" y="463"/>
                </a:lnTo>
                <a:lnTo>
                  <a:pt x="120" y="436"/>
                </a:lnTo>
                <a:lnTo>
                  <a:pt x="132" y="410"/>
                </a:lnTo>
                <a:lnTo>
                  <a:pt x="145" y="384"/>
                </a:lnTo>
                <a:lnTo>
                  <a:pt x="160" y="359"/>
                </a:lnTo>
                <a:lnTo>
                  <a:pt x="175" y="335"/>
                </a:lnTo>
                <a:lnTo>
                  <a:pt x="191" y="311"/>
                </a:lnTo>
                <a:lnTo>
                  <a:pt x="210" y="289"/>
                </a:lnTo>
                <a:lnTo>
                  <a:pt x="228" y="268"/>
                </a:lnTo>
                <a:lnTo>
                  <a:pt x="248" y="247"/>
                </a:lnTo>
                <a:lnTo>
                  <a:pt x="268" y="228"/>
                </a:lnTo>
                <a:lnTo>
                  <a:pt x="290" y="209"/>
                </a:lnTo>
                <a:lnTo>
                  <a:pt x="312" y="191"/>
                </a:lnTo>
                <a:lnTo>
                  <a:pt x="335" y="175"/>
                </a:lnTo>
                <a:lnTo>
                  <a:pt x="360" y="159"/>
                </a:lnTo>
                <a:lnTo>
                  <a:pt x="385" y="145"/>
                </a:lnTo>
                <a:lnTo>
                  <a:pt x="410" y="131"/>
                </a:lnTo>
                <a:lnTo>
                  <a:pt x="437" y="120"/>
                </a:lnTo>
                <a:lnTo>
                  <a:pt x="464" y="110"/>
                </a:lnTo>
                <a:lnTo>
                  <a:pt x="492" y="99"/>
                </a:lnTo>
                <a:lnTo>
                  <a:pt x="520" y="92"/>
                </a:lnTo>
                <a:lnTo>
                  <a:pt x="548" y="85"/>
                </a:lnTo>
                <a:lnTo>
                  <a:pt x="578" y="80"/>
                </a:lnTo>
                <a:lnTo>
                  <a:pt x="607" y="76"/>
                </a:lnTo>
                <a:lnTo>
                  <a:pt x="638" y="73"/>
                </a:lnTo>
                <a:lnTo>
                  <a:pt x="668" y="73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17" tIns="60958" rIns="121917" bIns="60958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+mn-ea"/>
            </a:endParaRPr>
          </a:p>
        </p:txBody>
      </p:sp>
      <p:grpSp>
        <p:nvGrpSpPr>
          <p:cNvPr id="19" name="Group 71"/>
          <p:cNvGrpSpPr/>
          <p:nvPr/>
        </p:nvGrpSpPr>
        <p:grpSpPr>
          <a:xfrm>
            <a:off x="4297467" y="2612248"/>
            <a:ext cx="809665" cy="808261"/>
            <a:chOff x="3810000" y="2265363"/>
            <a:chExt cx="915988" cy="914400"/>
          </a:xfrm>
          <a:solidFill>
            <a:schemeClr val="bg1"/>
          </a:solidFill>
        </p:grpSpPr>
        <p:sp>
          <p:nvSpPr>
            <p:cNvPr id="20" name="Rectangle 118"/>
            <p:cNvSpPr>
              <a:spLocks noChangeArrowheads="1"/>
            </p:cNvSpPr>
            <p:nvPr/>
          </p:nvSpPr>
          <p:spPr bwMode="auto">
            <a:xfrm>
              <a:off x="4724400" y="2662238"/>
              <a:ext cx="1588" cy="1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latin typeface="+mn-ea"/>
              </a:endParaRPr>
            </a:p>
          </p:txBody>
        </p:sp>
        <p:sp>
          <p:nvSpPr>
            <p:cNvPr id="21" name="Freeform 119"/>
            <p:cNvSpPr/>
            <p:nvPr/>
          </p:nvSpPr>
          <p:spPr bwMode="auto">
            <a:xfrm>
              <a:off x="3844925" y="2951163"/>
              <a:ext cx="841375" cy="228600"/>
            </a:xfrm>
            <a:custGeom>
              <a:avLst/>
              <a:gdLst>
                <a:gd name="T0" fmla="*/ 334 w 530"/>
                <a:gd name="T1" fmla="*/ 0 h 144"/>
                <a:gd name="T2" fmla="*/ 196 w 530"/>
                <a:gd name="T3" fmla="*/ 0 h 144"/>
                <a:gd name="T4" fmla="*/ 184 w 530"/>
                <a:gd name="T5" fmla="*/ 10 h 144"/>
                <a:gd name="T6" fmla="*/ 0 w 530"/>
                <a:gd name="T7" fmla="*/ 144 h 144"/>
                <a:gd name="T8" fmla="*/ 530 w 530"/>
                <a:gd name="T9" fmla="*/ 144 h 144"/>
                <a:gd name="T10" fmla="*/ 348 w 530"/>
                <a:gd name="T11" fmla="*/ 10 h 144"/>
                <a:gd name="T12" fmla="*/ 334 w 530"/>
                <a:gd name="T13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0" h="144">
                  <a:moveTo>
                    <a:pt x="334" y="0"/>
                  </a:moveTo>
                  <a:lnTo>
                    <a:pt x="196" y="0"/>
                  </a:lnTo>
                  <a:lnTo>
                    <a:pt x="184" y="10"/>
                  </a:lnTo>
                  <a:lnTo>
                    <a:pt x="0" y="144"/>
                  </a:lnTo>
                  <a:lnTo>
                    <a:pt x="530" y="144"/>
                  </a:lnTo>
                  <a:lnTo>
                    <a:pt x="348" y="10"/>
                  </a:lnTo>
                  <a:lnTo>
                    <a:pt x="33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latin typeface="+mn-ea"/>
              </a:endParaRPr>
            </a:p>
          </p:txBody>
        </p:sp>
        <p:sp>
          <p:nvSpPr>
            <p:cNvPr id="22" name="Freeform 120"/>
            <p:cNvSpPr/>
            <p:nvPr/>
          </p:nvSpPr>
          <p:spPr bwMode="auto">
            <a:xfrm>
              <a:off x="4438650" y="2725738"/>
              <a:ext cx="285750" cy="419100"/>
            </a:xfrm>
            <a:custGeom>
              <a:avLst/>
              <a:gdLst>
                <a:gd name="T0" fmla="*/ 2 w 180"/>
                <a:gd name="T1" fmla="*/ 132 h 264"/>
                <a:gd name="T2" fmla="*/ 0 w 180"/>
                <a:gd name="T3" fmla="*/ 132 h 264"/>
                <a:gd name="T4" fmla="*/ 180 w 180"/>
                <a:gd name="T5" fmla="*/ 264 h 264"/>
                <a:gd name="T6" fmla="*/ 180 w 180"/>
                <a:gd name="T7" fmla="*/ 0 h 264"/>
                <a:gd name="T8" fmla="*/ 104 w 180"/>
                <a:gd name="T9" fmla="*/ 56 h 264"/>
                <a:gd name="T10" fmla="*/ 2 w 180"/>
                <a:gd name="T11" fmla="*/ 132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0" h="264">
                  <a:moveTo>
                    <a:pt x="2" y="132"/>
                  </a:moveTo>
                  <a:lnTo>
                    <a:pt x="0" y="132"/>
                  </a:lnTo>
                  <a:lnTo>
                    <a:pt x="180" y="264"/>
                  </a:lnTo>
                  <a:lnTo>
                    <a:pt x="180" y="0"/>
                  </a:lnTo>
                  <a:lnTo>
                    <a:pt x="104" y="56"/>
                  </a:lnTo>
                  <a:lnTo>
                    <a:pt x="2" y="1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latin typeface="+mn-ea"/>
              </a:endParaRPr>
            </a:p>
          </p:txBody>
        </p:sp>
        <p:sp>
          <p:nvSpPr>
            <p:cNvPr id="23" name="Freeform 121"/>
            <p:cNvSpPr/>
            <p:nvPr/>
          </p:nvSpPr>
          <p:spPr bwMode="auto">
            <a:xfrm>
              <a:off x="4603750" y="2576513"/>
              <a:ext cx="120650" cy="174625"/>
            </a:xfrm>
            <a:custGeom>
              <a:avLst/>
              <a:gdLst>
                <a:gd name="T0" fmla="*/ 76 w 76"/>
                <a:gd name="T1" fmla="*/ 54 h 110"/>
                <a:gd name="T2" fmla="*/ 76 w 76"/>
                <a:gd name="T3" fmla="*/ 54 h 110"/>
                <a:gd name="T4" fmla="*/ 76 w 76"/>
                <a:gd name="T5" fmla="*/ 54 h 110"/>
                <a:gd name="T6" fmla="*/ 0 w 76"/>
                <a:gd name="T7" fmla="*/ 0 h 110"/>
                <a:gd name="T8" fmla="*/ 0 w 76"/>
                <a:gd name="T9" fmla="*/ 110 h 110"/>
                <a:gd name="T10" fmla="*/ 76 w 76"/>
                <a:gd name="T11" fmla="*/ 56 h 110"/>
                <a:gd name="T12" fmla="*/ 76 w 76"/>
                <a:gd name="T13" fmla="*/ 56 h 110"/>
                <a:gd name="T14" fmla="*/ 76 w 76"/>
                <a:gd name="T15" fmla="*/ 56 h 110"/>
                <a:gd name="T16" fmla="*/ 76 w 76"/>
                <a:gd name="T17" fmla="*/ 56 h 110"/>
                <a:gd name="T18" fmla="*/ 76 w 76"/>
                <a:gd name="T19" fmla="*/ 5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110">
                  <a:moveTo>
                    <a:pt x="76" y="54"/>
                  </a:moveTo>
                  <a:lnTo>
                    <a:pt x="76" y="54"/>
                  </a:lnTo>
                  <a:lnTo>
                    <a:pt x="76" y="54"/>
                  </a:lnTo>
                  <a:lnTo>
                    <a:pt x="0" y="0"/>
                  </a:lnTo>
                  <a:lnTo>
                    <a:pt x="0" y="110"/>
                  </a:lnTo>
                  <a:lnTo>
                    <a:pt x="76" y="56"/>
                  </a:lnTo>
                  <a:lnTo>
                    <a:pt x="76" y="56"/>
                  </a:lnTo>
                  <a:lnTo>
                    <a:pt x="76" y="56"/>
                  </a:lnTo>
                  <a:lnTo>
                    <a:pt x="76" y="56"/>
                  </a:lnTo>
                  <a:lnTo>
                    <a:pt x="76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latin typeface="+mn-ea"/>
              </a:endParaRPr>
            </a:p>
          </p:txBody>
        </p:sp>
        <p:sp>
          <p:nvSpPr>
            <p:cNvPr id="24" name="Freeform 122"/>
            <p:cNvSpPr/>
            <p:nvPr/>
          </p:nvSpPr>
          <p:spPr bwMode="auto">
            <a:xfrm>
              <a:off x="3810000" y="2725738"/>
              <a:ext cx="282575" cy="419100"/>
            </a:xfrm>
            <a:custGeom>
              <a:avLst/>
              <a:gdLst>
                <a:gd name="T0" fmla="*/ 178 w 178"/>
                <a:gd name="T1" fmla="*/ 132 h 264"/>
                <a:gd name="T2" fmla="*/ 76 w 178"/>
                <a:gd name="T3" fmla="*/ 56 h 264"/>
                <a:gd name="T4" fmla="*/ 0 w 178"/>
                <a:gd name="T5" fmla="*/ 0 h 264"/>
                <a:gd name="T6" fmla="*/ 0 w 178"/>
                <a:gd name="T7" fmla="*/ 0 h 264"/>
                <a:gd name="T8" fmla="*/ 0 w 178"/>
                <a:gd name="T9" fmla="*/ 264 h 264"/>
                <a:gd name="T10" fmla="*/ 178 w 178"/>
                <a:gd name="T11" fmla="*/ 132 h 264"/>
                <a:gd name="T12" fmla="*/ 178 w 178"/>
                <a:gd name="T13" fmla="*/ 132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8" h="264">
                  <a:moveTo>
                    <a:pt x="178" y="132"/>
                  </a:moveTo>
                  <a:lnTo>
                    <a:pt x="76" y="56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64"/>
                  </a:lnTo>
                  <a:lnTo>
                    <a:pt x="178" y="132"/>
                  </a:lnTo>
                  <a:lnTo>
                    <a:pt x="178" y="1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latin typeface="+mn-ea"/>
              </a:endParaRPr>
            </a:p>
          </p:txBody>
        </p:sp>
        <p:sp>
          <p:nvSpPr>
            <p:cNvPr id="25" name="Freeform 123"/>
            <p:cNvSpPr/>
            <p:nvPr/>
          </p:nvSpPr>
          <p:spPr bwMode="auto">
            <a:xfrm>
              <a:off x="3810000" y="2576513"/>
              <a:ext cx="120650" cy="174625"/>
            </a:xfrm>
            <a:custGeom>
              <a:avLst/>
              <a:gdLst>
                <a:gd name="T0" fmla="*/ 76 w 76"/>
                <a:gd name="T1" fmla="*/ 0 h 110"/>
                <a:gd name="T2" fmla="*/ 0 w 76"/>
                <a:gd name="T3" fmla="*/ 54 h 110"/>
                <a:gd name="T4" fmla="*/ 76 w 76"/>
                <a:gd name="T5" fmla="*/ 110 h 110"/>
                <a:gd name="T6" fmla="*/ 76 w 76"/>
                <a:gd name="T7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110">
                  <a:moveTo>
                    <a:pt x="76" y="0"/>
                  </a:moveTo>
                  <a:lnTo>
                    <a:pt x="0" y="54"/>
                  </a:lnTo>
                  <a:lnTo>
                    <a:pt x="76" y="110"/>
                  </a:lnTo>
                  <a:lnTo>
                    <a:pt x="7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latin typeface="+mn-ea"/>
              </a:endParaRPr>
            </a:p>
          </p:txBody>
        </p:sp>
        <p:sp>
          <p:nvSpPr>
            <p:cNvPr id="26" name="Freeform 124"/>
            <p:cNvSpPr/>
            <p:nvPr/>
          </p:nvSpPr>
          <p:spPr bwMode="auto">
            <a:xfrm>
              <a:off x="3981450" y="2265363"/>
              <a:ext cx="571500" cy="638175"/>
            </a:xfrm>
            <a:custGeom>
              <a:avLst/>
              <a:gdLst>
                <a:gd name="T0" fmla="*/ 104 w 360"/>
                <a:gd name="T1" fmla="*/ 72 h 402"/>
                <a:gd name="T2" fmla="*/ 104 w 360"/>
                <a:gd name="T3" fmla="*/ 104 h 402"/>
                <a:gd name="T4" fmla="*/ 72 w 360"/>
                <a:gd name="T5" fmla="*/ 104 h 402"/>
                <a:gd name="T6" fmla="*/ 0 w 360"/>
                <a:gd name="T7" fmla="*/ 104 h 402"/>
                <a:gd name="T8" fmla="*/ 0 w 360"/>
                <a:gd name="T9" fmla="*/ 330 h 402"/>
                <a:gd name="T10" fmla="*/ 98 w 360"/>
                <a:gd name="T11" fmla="*/ 402 h 402"/>
                <a:gd name="T12" fmla="*/ 262 w 360"/>
                <a:gd name="T13" fmla="*/ 402 h 402"/>
                <a:gd name="T14" fmla="*/ 360 w 360"/>
                <a:gd name="T15" fmla="*/ 330 h 402"/>
                <a:gd name="T16" fmla="*/ 360 w 360"/>
                <a:gd name="T17" fmla="*/ 0 h 402"/>
                <a:gd name="T18" fmla="*/ 104 w 360"/>
                <a:gd name="T19" fmla="*/ 0 h 402"/>
                <a:gd name="T20" fmla="*/ 104 w 360"/>
                <a:gd name="T21" fmla="*/ 0 h 402"/>
                <a:gd name="T22" fmla="*/ 104 w 360"/>
                <a:gd name="T23" fmla="*/ 7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0" h="402">
                  <a:moveTo>
                    <a:pt x="104" y="72"/>
                  </a:moveTo>
                  <a:lnTo>
                    <a:pt x="104" y="104"/>
                  </a:lnTo>
                  <a:lnTo>
                    <a:pt x="72" y="104"/>
                  </a:lnTo>
                  <a:lnTo>
                    <a:pt x="0" y="104"/>
                  </a:lnTo>
                  <a:lnTo>
                    <a:pt x="0" y="330"/>
                  </a:lnTo>
                  <a:lnTo>
                    <a:pt x="98" y="402"/>
                  </a:lnTo>
                  <a:lnTo>
                    <a:pt x="262" y="402"/>
                  </a:lnTo>
                  <a:lnTo>
                    <a:pt x="360" y="330"/>
                  </a:lnTo>
                  <a:lnTo>
                    <a:pt x="360" y="0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104" y="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latin typeface="+mn-ea"/>
              </a:endParaRPr>
            </a:p>
          </p:txBody>
        </p:sp>
        <p:sp>
          <p:nvSpPr>
            <p:cNvPr id="27" name="Freeform 125"/>
            <p:cNvSpPr/>
            <p:nvPr/>
          </p:nvSpPr>
          <p:spPr bwMode="auto">
            <a:xfrm>
              <a:off x="3981450" y="2265363"/>
              <a:ext cx="114300" cy="114300"/>
            </a:xfrm>
            <a:custGeom>
              <a:avLst/>
              <a:gdLst>
                <a:gd name="T0" fmla="*/ 0 w 72"/>
                <a:gd name="T1" fmla="*/ 72 h 72"/>
                <a:gd name="T2" fmla="*/ 72 w 72"/>
                <a:gd name="T3" fmla="*/ 72 h 72"/>
                <a:gd name="T4" fmla="*/ 72 w 72"/>
                <a:gd name="T5" fmla="*/ 0 h 72"/>
                <a:gd name="T6" fmla="*/ 0 w 72"/>
                <a:gd name="T7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72">
                  <a:moveTo>
                    <a:pt x="0" y="72"/>
                  </a:moveTo>
                  <a:lnTo>
                    <a:pt x="72" y="72"/>
                  </a:lnTo>
                  <a:lnTo>
                    <a:pt x="72" y="0"/>
                  </a:lnTo>
                  <a:lnTo>
                    <a:pt x="0" y="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latin typeface="+mn-ea"/>
              </a:endParaRPr>
            </a:p>
          </p:txBody>
        </p:sp>
      </p:grpSp>
      <p:grpSp>
        <p:nvGrpSpPr>
          <p:cNvPr id="28" name="Group 173"/>
          <p:cNvGrpSpPr/>
          <p:nvPr/>
        </p:nvGrpSpPr>
        <p:grpSpPr>
          <a:xfrm>
            <a:off x="9840906" y="2484469"/>
            <a:ext cx="1071624" cy="1063820"/>
            <a:chOff x="6400800" y="1195388"/>
            <a:chExt cx="654050" cy="649287"/>
          </a:xfrm>
          <a:solidFill>
            <a:schemeClr val="bg1"/>
          </a:solidFill>
        </p:grpSpPr>
        <p:sp>
          <p:nvSpPr>
            <p:cNvPr id="29" name="Freeform 289"/>
            <p:cNvSpPr>
              <a:spLocks noEditPoints="1"/>
            </p:cNvSpPr>
            <p:nvPr/>
          </p:nvSpPr>
          <p:spPr bwMode="auto">
            <a:xfrm>
              <a:off x="6400800" y="1195388"/>
              <a:ext cx="654050" cy="649287"/>
            </a:xfrm>
            <a:custGeom>
              <a:avLst/>
              <a:gdLst>
                <a:gd name="T0" fmla="*/ 361 w 412"/>
                <a:gd name="T1" fmla="*/ 47 h 409"/>
                <a:gd name="T2" fmla="*/ 359 w 412"/>
                <a:gd name="T3" fmla="*/ 39 h 409"/>
                <a:gd name="T4" fmla="*/ 355 w 412"/>
                <a:gd name="T5" fmla="*/ 23 h 409"/>
                <a:gd name="T6" fmla="*/ 343 w 412"/>
                <a:gd name="T7" fmla="*/ 10 h 409"/>
                <a:gd name="T8" fmla="*/ 328 w 412"/>
                <a:gd name="T9" fmla="*/ 1 h 409"/>
                <a:gd name="T10" fmla="*/ 66 w 412"/>
                <a:gd name="T11" fmla="*/ 0 h 409"/>
                <a:gd name="T12" fmla="*/ 60 w 412"/>
                <a:gd name="T13" fmla="*/ 0 h 409"/>
                <a:gd name="T14" fmla="*/ 40 w 412"/>
                <a:gd name="T15" fmla="*/ 4 h 409"/>
                <a:gd name="T16" fmla="*/ 29 w 412"/>
                <a:gd name="T17" fmla="*/ 13 h 409"/>
                <a:gd name="T18" fmla="*/ 21 w 412"/>
                <a:gd name="T19" fmla="*/ 20 h 409"/>
                <a:gd name="T20" fmla="*/ 11 w 412"/>
                <a:gd name="T21" fmla="*/ 37 h 409"/>
                <a:gd name="T22" fmla="*/ 4 w 412"/>
                <a:gd name="T23" fmla="*/ 59 h 409"/>
                <a:gd name="T24" fmla="*/ 1 w 412"/>
                <a:gd name="T25" fmla="*/ 86 h 409"/>
                <a:gd name="T26" fmla="*/ 0 w 412"/>
                <a:gd name="T27" fmla="*/ 113 h 409"/>
                <a:gd name="T28" fmla="*/ 52 w 412"/>
                <a:gd name="T29" fmla="*/ 366 h 409"/>
                <a:gd name="T30" fmla="*/ 52 w 412"/>
                <a:gd name="T31" fmla="*/ 378 h 409"/>
                <a:gd name="T32" fmla="*/ 59 w 412"/>
                <a:gd name="T33" fmla="*/ 395 h 409"/>
                <a:gd name="T34" fmla="*/ 63 w 412"/>
                <a:gd name="T35" fmla="*/ 400 h 409"/>
                <a:gd name="T36" fmla="*/ 73 w 412"/>
                <a:gd name="T37" fmla="*/ 408 h 409"/>
                <a:gd name="T38" fmla="*/ 82 w 412"/>
                <a:gd name="T39" fmla="*/ 409 h 409"/>
                <a:gd name="T40" fmla="*/ 348 w 412"/>
                <a:gd name="T41" fmla="*/ 409 h 409"/>
                <a:gd name="T42" fmla="*/ 365 w 412"/>
                <a:gd name="T43" fmla="*/ 408 h 409"/>
                <a:gd name="T44" fmla="*/ 379 w 412"/>
                <a:gd name="T45" fmla="*/ 400 h 409"/>
                <a:gd name="T46" fmla="*/ 391 w 412"/>
                <a:gd name="T47" fmla="*/ 392 h 409"/>
                <a:gd name="T48" fmla="*/ 405 w 412"/>
                <a:gd name="T49" fmla="*/ 368 h 409"/>
                <a:gd name="T50" fmla="*/ 411 w 412"/>
                <a:gd name="T51" fmla="*/ 342 h 409"/>
                <a:gd name="T52" fmla="*/ 412 w 412"/>
                <a:gd name="T53" fmla="*/ 317 h 409"/>
                <a:gd name="T54" fmla="*/ 26 w 412"/>
                <a:gd name="T55" fmla="*/ 87 h 409"/>
                <a:gd name="T56" fmla="*/ 29 w 412"/>
                <a:gd name="T57" fmla="*/ 67 h 409"/>
                <a:gd name="T58" fmla="*/ 39 w 412"/>
                <a:gd name="T59" fmla="*/ 41 h 409"/>
                <a:gd name="T60" fmla="*/ 44 w 412"/>
                <a:gd name="T61" fmla="*/ 33 h 409"/>
                <a:gd name="T62" fmla="*/ 49 w 412"/>
                <a:gd name="T63" fmla="*/ 41 h 409"/>
                <a:gd name="T64" fmla="*/ 52 w 412"/>
                <a:gd name="T65" fmla="*/ 60 h 409"/>
                <a:gd name="T66" fmla="*/ 26 w 412"/>
                <a:gd name="T67" fmla="*/ 87 h 409"/>
                <a:gd name="T68" fmla="*/ 103 w 412"/>
                <a:gd name="T69" fmla="*/ 330 h 409"/>
                <a:gd name="T70" fmla="*/ 102 w 412"/>
                <a:gd name="T71" fmla="*/ 356 h 409"/>
                <a:gd name="T72" fmla="*/ 96 w 412"/>
                <a:gd name="T73" fmla="*/ 372 h 409"/>
                <a:gd name="T74" fmla="*/ 90 w 412"/>
                <a:gd name="T75" fmla="*/ 380 h 409"/>
                <a:gd name="T76" fmla="*/ 83 w 412"/>
                <a:gd name="T77" fmla="*/ 385 h 409"/>
                <a:gd name="T78" fmla="*/ 82 w 412"/>
                <a:gd name="T79" fmla="*/ 383 h 409"/>
                <a:gd name="T80" fmla="*/ 77 w 412"/>
                <a:gd name="T81" fmla="*/ 375 h 409"/>
                <a:gd name="T82" fmla="*/ 77 w 412"/>
                <a:gd name="T83" fmla="*/ 60 h 409"/>
                <a:gd name="T84" fmla="*/ 76 w 412"/>
                <a:gd name="T85" fmla="*/ 49 h 409"/>
                <a:gd name="T86" fmla="*/ 72 w 412"/>
                <a:gd name="T87" fmla="*/ 31 h 409"/>
                <a:gd name="T88" fmla="*/ 316 w 412"/>
                <a:gd name="T89" fmla="*/ 26 h 409"/>
                <a:gd name="T90" fmla="*/ 322 w 412"/>
                <a:gd name="T91" fmla="*/ 26 h 409"/>
                <a:gd name="T92" fmla="*/ 329 w 412"/>
                <a:gd name="T93" fmla="*/ 30 h 409"/>
                <a:gd name="T94" fmla="*/ 333 w 412"/>
                <a:gd name="T95" fmla="*/ 41 h 409"/>
                <a:gd name="T96" fmla="*/ 335 w 412"/>
                <a:gd name="T97" fmla="*/ 317 h 409"/>
                <a:gd name="T98" fmla="*/ 103 w 412"/>
                <a:gd name="T99" fmla="*/ 330 h 409"/>
                <a:gd name="T100" fmla="*/ 119 w 412"/>
                <a:gd name="T101" fmla="*/ 385 h 409"/>
                <a:gd name="T102" fmla="*/ 122 w 412"/>
                <a:gd name="T103" fmla="*/ 376 h 409"/>
                <a:gd name="T104" fmla="*/ 127 w 412"/>
                <a:gd name="T105" fmla="*/ 356 h 409"/>
                <a:gd name="T106" fmla="*/ 385 w 412"/>
                <a:gd name="T107" fmla="*/ 343 h 409"/>
                <a:gd name="T108" fmla="*/ 382 w 412"/>
                <a:gd name="T109" fmla="*/ 356 h 409"/>
                <a:gd name="T110" fmla="*/ 376 w 412"/>
                <a:gd name="T111" fmla="*/ 369 h 409"/>
                <a:gd name="T112" fmla="*/ 365 w 412"/>
                <a:gd name="T113" fmla="*/ 380 h 409"/>
                <a:gd name="T114" fmla="*/ 348 w 412"/>
                <a:gd name="T115" fmla="*/ 385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12" h="409">
                  <a:moveTo>
                    <a:pt x="361" y="317"/>
                  </a:moveTo>
                  <a:lnTo>
                    <a:pt x="361" y="47"/>
                  </a:lnTo>
                  <a:lnTo>
                    <a:pt x="361" y="47"/>
                  </a:lnTo>
                  <a:lnTo>
                    <a:pt x="359" y="39"/>
                  </a:lnTo>
                  <a:lnTo>
                    <a:pt x="358" y="31"/>
                  </a:lnTo>
                  <a:lnTo>
                    <a:pt x="355" y="23"/>
                  </a:lnTo>
                  <a:lnTo>
                    <a:pt x="350" y="16"/>
                  </a:lnTo>
                  <a:lnTo>
                    <a:pt x="343" y="10"/>
                  </a:lnTo>
                  <a:lnTo>
                    <a:pt x="336" y="4"/>
                  </a:lnTo>
                  <a:lnTo>
                    <a:pt x="328" y="1"/>
                  </a:lnTo>
                  <a:lnTo>
                    <a:pt x="316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2" y="1"/>
                  </a:lnTo>
                  <a:lnTo>
                    <a:pt x="40" y="4"/>
                  </a:lnTo>
                  <a:lnTo>
                    <a:pt x="34" y="9"/>
                  </a:lnTo>
                  <a:lnTo>
                    <a:pt x="29" y="13"/>
                  </a:lnTo>
                  <a:lnTo>
                    <a:pt x="29" y="13"/>
                  </a:lnTo>
                  <a:lnTo>
                    <a:pt x="21" y="20"/>
                  </a:lnTo>
                  <a:lnTo>
                    <a:pt x="16" y="27"/>
                  </a:lnTo>
                  <a:lnTo>
                    <a:pt x="11" y="37"/>
                  </a:lnTo>
                  <a:lnTo>
                    <a:pt x="7" y="47"/>
                  </a:lnTo>
                  <a:lnTo>
                    <a:pt x="4" y="59"/>
                  </a:lnTo>
                  <a:lnTo>
                    <a:pt x="1" y="72"/>
                  </a:lnTo>
                  <a:lnTo>
                    <a:pt x="1" y="86"/>
                  </a:lnTo>
                  <a:lnTo>
                    <a:pt x="0" y="100"/>
                  </a:lnTo>
                  <a:lnTo>
                    <a:pt x="0" y="113"/>
                  </a:lnTo>
                  <a:lnTo>
                    <a:pt x="52" y="113"/>
                  </a:lnTo>
                  <a:lnTo>
                    <a:pt x="52" y="366"/>
                  </a:lnTo>
                  <a:lnTo>
                    <a:pt x="52" y="366"/>
                  </a:lnTo>
                  <a:lnTo>
                    <a:pt x="52" y="378"/>
                  </a:lnTo>
                  <a:lnTo>
                    <a:pt x="54" y="386"/>
                  </a:lnTo>
                  <a:lnTo>
                    <a:pt x="59" y="395"/>
                  </a:lnTo>
                  <a:lnTo>
                    <a:pt x="63" y="400"/>
                  </a:lnTo>
                  <a:lnTo>
                    <a:pt x="63" y="400"/>
                  </a:lnTo>
                  <a:lnTo>
                    <a:pt x="69" y="405"/>
                  </a:lnTo>
                  <a:lnTo>
                    <a:pt x="73" y="408"/>
                  </a:lnTo>
                  <a:lnTo>
                    <a:pt x="82" y="409"/>
                  </a:lnTo>
                  <a:lnTo>
                    <a:pt x="82" y="409"/>
                  </a:lnTo>
                  <a:lnTo>
                    <a:pt x="348" y="409"/>
                  </a:lnTo>
                  <a:lnTo>
                    <a:pt x="348" y="409"/>
                  </a:lnTo>
                  <a:lnTo>
                    <a:pt x="358" y="409"/>
                  </a:lnTo>
                  <a:lnTo>
                    <a:pt x="365" y="408"/>
                  </a:lnTo>
                  <a:lnTo>
                    <a:pt x="373" y="405"/>
                  </a:lnTo>
                  <a:lnTo>
                    <a:pt x="379" y="400"/>
                  </a:lnTo>
                  <a:lnTo>
                    <a:pt x="385" y="396"/>
                  </a:lnTo>
                  <a:lnTo>
                    <a:pt x="391" y="392"/>
                  </a:lnTo>
                  <a:lnTo>
                    <a:pt x="399" y="380"/>
                  </a:lnTo>
                  <a:lnTo>
                    <a:pt x="405" y="368"/>
                  </a:lnTo>
                  <a:lnTo>
                    <a:pt x="409" y="355"/>
                  </a:lnTo>
                  <a:lnTo>
                    <a:pt x="411" y="342"/>
                  </a:lnTo>
                  <a:lnTo>
                    <a:pt x="412" y="330"/>
                  </a:lnTo>
                  <a:lnTo>
                    <a:pt x="412" y="317"/>
                  </a:lnTo>
                  <a:lnTo>
                    <a:pt x="361" y="317"/>
                  </a:lnTo>
                  <a:close/>
                  <a:moveTo>
                    <a:pt x="26" y="87"/>
                  </a:moveTo>
                  <a:lnTo>
                    <a:pt x="26" y="87"/>
                  </a:lnTo>
                  <a:lnTo>
                    <a:pt x="29" y="67"/>
                  </a:lnTo>
                  <a:lnTo>
                    <a:pt x="33" y="51"/>
                  </a:lnTo>
                  <a:lnTo>
                    <a:pt x="39" y="41"/>
                  </a:lnTo>
                  <a:lnTo>
                    <a:pt x="44" y="33"/>
                  </a:lnTo>
                  <a:lnTo>
                    <a:pt x="44" y="33"/>
                  </a:lnTo>
                  <a:lnTo>
                    <a:pt x="47" y="37"/>
                  </a:lnTo>
                  <a:lnTo>
                    <a:pt x="49" y="41"/>
                  </a:lnTo>
                  <a:lnTo>
                    <a:pt x="50" y="49"/>
                  </a:lnTo>
                  <a:lnTo>
                    <a:pt x="52" y="60"/>
                  </a:lnTo>
                  <a:lnTo>
                    <a:pt x="52" y="87"/>
                  </a:lnTo>
                  <a:lnTo>
                    <a:pt x="26" y="87"/>
                  </a:lnTo>
                  <a:close/>
                  <a:moveTo>
                    <a:pt x="103" y="330"/>
                  </a:moveTo>
                  <a:lnTo>
                    <a:pt x="103" y="330"/>
                  </a:lnTo>
                  <a:lnTo>
                    <a:pt x="103" y="345"/>
                  </a:lnTo>
                  <a:lnTo>
                    <a:pt x="102" y="356"/>
                  </a:lnTo>
                  <a:lnTo>
                    <a:pt x="99" y="365"/>
                  </a:lnTo>
                  <a:lnTo>
                    <a:pt x="96" y="372"/>
                  </a:lnTo>
                  <a:lnTo>
                    <a:pt x="93" y="378"/>
                  </a:lnTo>
                  <a:lnTo>
                    <a:pt x="90" y="380"/>
                  </a:lnTo>
                  <a:lnTo>
                    <a:pt x="87" y="383"/>
                  </a:lnTo>
                  <a:lnTo>
                    <a:pt x="83" y="385"/>
                  </a:lnTo>
                  <a:lnTo>
                    <a:pt x="83" y="385"/>
                  </a:lnTo>
                  <a:lnTo>
                    <a:pt x="82" y="383"/>
                  </a:lnTo>
                  <a:lnTo>
                    <a:pt x="79" y="379"/>
                  </a:lnTo>
                  <a:lnTo>
                    <a:pt x="77" y="375"/>
                  </a:lnTo>
                  <a:lnTo>
                    <a:pt x="77" y="366"/>
                  </a:lnTo>
                  <a:lnTo>
                    <a:pt x="77" y="60"/>
                  </a:lnTo>
                  <a:lnTo>
                    <a:pt x="77" y="60"/>
                  </a:lnTo>
                  <a:lnTo>
                    <a:pt x="76" y="49"/>
                  </a:lnTo>
                  <a:lnTo>
                    <a:pt x="74" y="40"/>
                  </a:lnTo>
                  <a:lnTo>
                    <a:pt x="72" y="31"/>
                  </a:lnTo>
                  <a:lnTo>
                    <a:pt x="69" y="24"/>
                  </a:lnTo>
                  <a:lnTo>
                    <a:pt x="316" y="26"/>
                  </a:lnTo>
                  <a:lnTo>
                    <a:pt x="316" y="26"/>
                  </a:lnTo>
                  <a:lnTo>
                    <a:pt x="322" y="26"/>
                  </a:lnTo>
                  <a:lnTo>
                    <a:pt x="326" y="27"/>
                  </a:lnTo>
                  <a:lnTo>
                    <a:pt x="329" y="30"/>
                  </a:lnTo>
                  <a:lnTo>
                    <a:pt x="332" y="34"/>
                  </a:lnTo>
                  <a:lnTo>
                    <a:pt x="333" y="41"/>
                  </a:lnTo>
                  <a:lnTo>
                    <a:pt x="335" y="47"/>
                  </a:lnTo>
                  <a:lnTo>
                    <a:pt x="335" y="317"/>
                  </a:lnTo>
                  <a:lnTo>
                    <a:pt x="103" y="319"/>
                  </a:lnTo>
                  <a:lnTo>
                    <a:pt x="103" y="330"/>
                  </a:lnTo>
                  <a:close/>
                  <a:moveTo>
                    <a:pt x="348" y="385"/>
                  </a:moveTo>
                  <a:lnTo>
                    <a:pt x="119" y="385"/>
                  </a:lnTo>
                  <a:lnTo>
                    <a:pt x="119" y="385"/>
                  </a:lnTo>
                  <a:lnTo>
                    <a:pt x="122" y="376"/>
                  </a:lnTo>
                  <a:lnTo>
                    <a:pt x="124" y="368"/>
                  </a:lnTo>
                  <a:lnTo>
                    <a:pt x="127" y="356"/>
                  </a:lnTo>
                  <a:lnTo>
                    <a:pt x="129" y="343"/>
                  </a:lnTo>
                  <a:lnTo>
                    <a:pt x="385" y="343"/>
                  </a:lnTo>
                  <a:lnTo>
                    <a:pt x="385" y="343"/>
                  </a:lnTo>
                  <a:lnTo>
                    <a:pt x="382" y="356"/>
                  </a:lnTo>
                  <a:lnTo>
                    <a:pt x="379" y="363"/>
                  </a:lnTo>
                  <a:lnTo>
                    <a:pt x="376" y="369"/>
                  </a:lnTo>
                  <a:lnTo>
                    <a:pt x="371" y="375"/>
                  </a:lnTo>
                  <a:lnTo>
                    <a:pt x="365" y="380"/>
                  </a:lnTo>
                  <a:lnTo>
                    <a:pt x="358" y="383"/>
                  </a:lnTo>
                  <a:lnTo>
                    <a:pt x="348" y="385"/>
                  </a:lnTo>
                  <a:lnTo>
                    <a:pt x="348" y="3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latin typeface="+mn-ea"/>
              </a:endParaRPr>
            </a:p>
          </p:txBody>
        </p:sp>
        <p:sp>
          <p:nvSpPr>
            <p:cNvPr id="30" name="Rectangle 290"/>
            <p:cNvSpPr>
              <a:spLocks noChangeArrowheads="1"/>
            </p:cNvSpPr>
            <p:nvPr/>
          </p:nvSpPr>
          <p:spPr bwMode="auto">
            <a:xfrm>
              <a:off x="6597650" y="1320800"/>
              <a:ext cx="268288" cy="381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latin typeface="+mn-ea"/>
              </a:endParaRPr>
            </a:p>
          </p:txBody>
        </p:sp>
        <p:sp>
          <p:nvSpPr>
            <p:cNvPr id="31" name="Rectangle 291"/>
            <p:cNvSpPr>
              <a:spLocks noChangeArrowheads="1"/>
            </p:cNvSpPr>
            <p:nvPr/>
          </p:nvSpPr>
          <p:spPr bwMode="auto">
            <a:xfrm>
              <a:off x="6597650" y="1408113"/>
              <a:ext cx="268288" cy="41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latin typeface="+mn-ea"/>
              </a:endParaRPr>
            </a:p>
          </p:txBody>
        </p:sp>
        <p:sp>
          <p:nvSpPr>
            <p:cNvPr id="32" name="Rectangle 292"/>
            <p:cNvSpPr>
              <a:spLocks noChangeArrowheads="1"/>
            </p:cNvSpPr>
            <p:nvPr/>
          </p:nvSpPr>
          <p:spPr bwMode="auto">
            <a:xfrm>
              <a:off x="6597650" y="1500188"/>
              <a:ext cx="268288" cy="396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latin typeface="+mn-ea"/>
              </a:endParaRPr>
            </a:p>
          </p:txBody>
        </p:sp>
        <p:sp>
          <p:nvSpPr>
            <p:cNvPr id="33" name="Rectangle 293"/>
            <p:cNvSpPr>
              <a:spLocks noChangeArrowheads="1"/>
            </p:cNvSpPr>
            <p:nvPr/>
          </p:nvSpPr>
          <p:spPr bwMode="auto">
            <a:xfrm>
              <a:off x="6597650" y="1587500"/>
              <a:ext cx="268288" cy="41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latin typeface="+mn-ea"/>
              </a:endParaRPr>
            </a:p>
          </p:txBody>
        </p:sp>
      </p:grpSp>
      <p:grpSp>
        <p:nvGrpSpPr>
          <p:cNvPr id="34" name="Group 162"/>
          <p:cNvGrpSpPr/>
          <p:nvPr/>
        </p:nvGrpSpPr>
        <p:grpSpPr>
          <a:xfrm>
            <a:off x="1474826" y="2524808"/>
            <a:ext cx="837476" cy="895702"/>
            <a:chOff x="4267200" y="1196975"/>
            <a:chExt cx="593725" cy="635001"/>
          </a:xfrm>
          <a:solidFill>
            <a:schemeClr val="bg1"/>
          </a:solidFill>
        </p:grpSpPr>
        <p:sp>
          <p:nvSpPr>
            <p:cNvPr id="35" name="Freeform 272"/>
            <p:cNvSpPr/>
            <p:nvPr/>
          </p:nvSpPr>
          <p:spPr bwMode="auto">
            <a:xfrm>
              <a:off x="4267200" y="1566863"/>
              <a:ext cx="593725" cy="265113"/>
            </a:xfrm>
            <a:custGeom>
              <a:avLst/>
              <a:gdLst>
                <a:gd name="T0" fmla="*/ 364 w 374"/>
                <a:gd name="T1" fmla="*/ 47 h 167"/>
                <a:gd name="T2" fmla="*/ 350 w 374"/>
                <a:gd name="T3" fmla="*/ 33 h 167"/>
                <a:gd name="T4" fmla="*/ 332 w 374"/>
                <a:gd name="T5" fmla="*/ 22 h 167"/>
                <a:gd name="T6" fmla="*/ 295 w 374"/>
                <a:gd name="T7" fmla="*/ 8 h 167"/>
                <a:gd name="T8" fmla="*/ 265 w 374"/>
                <a:gd name="T9" fmla="*/ 1 h 167"/>
                <a:gd name="T10" fmla="*/ 253 w 374"/>
                <a:gd name="T11" fmla="*/ 26 h 167"/>
                <a:gd name="T12" fmla="*/ 269 w 374"/>
                <a:gd name="T13" fmla="*/ 30 h 167"/>
                <a:gd name="T14" fmla="*/ 284 w 374"/>
                <a:gd name="T15" fmla="*/ 37 h 167"/>
                <a:gd name="T16" fmla="*/ 305 w 374"/>
                <a:gd name="T17" fmla="*/ 49 h 167"/>
                <a:gd name="T18" fmla="*/ 310 w 374"/>
                <a:gd name="T19" fmla="*/ 56 h 167"/>
                <a:gd name="T20" fmla="*/ 316 w 374"/>
                <a:gd name="T21" fmla="*/ 66 h 167"/>
                <a:gd name="T22" fmla="*/ 316 w 374"/>
                <a:gd name="T23" fmla="*/ 70 h 167"/>
                <a:gd name="T24" fmla="*/ 303 w 374"/>
                <a:gd name="T25" fmla="*/ 83 h 167"/>
                <a:gd name="T26" fmla="*/ 295 w 374"/>
                <a:gd name="T27" fmla="*/ 88 h 167"/>
                <a:gd name="T28" fmla="*/ 266 w 374"/>
                <a:gd name="T29" fmla="*/ 101 h 167"/>
                <a:gd name="T30" fmla="*/ 224 w 374"/>
                <a:gd name="T31" fmla="*/ 107 h 167"/>
                <a:gd name="T32" fmla="*/ 202 w 374"/>
                <a:gd name="T33" fmla="*/ 109 h 167"/>
                <a:gd name="T34" fmla="*/ 158 w 374"/>
                <a:gd name="T35" fmla="*/ 109 h 167"/>
                <a:gd name="T36" fmla="*/ 136 w 374"/>
                <a:gd name="T37" fmla="*/ 105 h 167"/>
                <a:gd name="T38" fmla="*/ 94 w 374"/>
                <a:gd name="T39" fmla="*/ 94 h 167"/>
                <a:gd name="T40" fmla="*/ 84 w 374"/>
                <a:gd name="T41" fmla="*/ 91 h 167"/>
                <a:gd name="T42" fmla="*/ 68 w 374"/>
                <a:gd name="T43" fmla="*/ 80 h 167"/>
                <a:gd name="T44" fmla="*/ 62 w 374"/>
                <a:gd name="T45" fmla="*/ 73 h 167"/>
                <a:gd name="T46" fmla="*/ 58 w 374"/>
                <a:gd name="T47" fmla="*/ 66 h 167"/>
                <a:gd name="T48" fmla="*/ 58 w 374"/>
                <a:gd name="T49" fmla="*/ 65 h 167"/>
                <a:gd name="T50" fmla="*/ 60 w 374"/>
                <a:gd name="T51" fmla="*/ 59 h 167"/>
                <a:gd name="T52" fmla="*/ 72 w 374"/>
                <a:gd name="T53" fmla="*/ 47 h 167"/>
                <a:gd name="T54" fmla="*/ 83 w 374"/>
                <a:gd name="T55" fmla="*/ 38 h 167"/>
                <a:gd name="T56" fmla="*/ 108 w 374"/>
                <a:gd name="T57" fmla="*/ 29 h 167"/>
                <a:gd name="T58" fmla="*/ 121 w 374"/>
                <a:gd name="T59" fmla="*/ 26 h 167"/>
                <a:gd name="T60" fmla="*/ 109 w 374"/>
                <a:gd name="T61" fmla="*/ 0 h 167"/>
                <a:gd name="T62" fmla="*/ 68 w 374"/>
                <a:gd name="T63" fmla="*/ 11 h 167"/>
                <a:gd name="T64" fmla="*/ 29 w 374"/>
                <a:gd name="T65" fmla="*/ 27 h 167"/>
                <a:gd name="T66" fmla="*/ 22 w 374"/>
                <a:gd name="T67" fmla="*/ 33 h 167"/>
                <a:gd name="T68" fmla="*/ 8 w 374"/>
                <a:gd name="T69" fmla="*/ 47 h 167"/>
                <a:gd name="T70" fmla="*/ 3 w 374"/>
                <a:gd name="T71" fmla="*/ 55 h 167"/>
                <a:gd name="T72" fmla="*/ 0 w 374"/>
                <a:gd name="T73" fmla="*/ 71 h 167"/>
                <a:gd name="T74" fmla="*/ 1 w 374"/>
                <a:gd name="T75" fmla="*/ 83 h 167"/>
                <a:gd name="T76" fmla="*/ 4 w 374"/>
                <a:gd name="T77" fmla="*/ 94 h 167"/>
                <a:gd name="T78" fmla="*/ 12 w 374"/>
                <a:gd name="T79" fmla="*/ 109 h 167"/>
                <a:gd name="T80" fmla="*/ 25 w 374"/>
                <a:gd name="T81" fmla="*/ 123 h 167"/>
                <a:gd name="T82" fmla="*/ 55 w 374"/>
                <a:gd name="T83" fmla="*/ 143 h 167"/>
                <a:gd name="T84" fmla="*/ 73 w 374"/>
                <a:gd name="T85" fmla="*/ 150 h 167"/>
                <a:gd name="T86" fmla="*/ 111 w 374"/>
                <a:gd name="T87" fmla="*/ 160 h 167"/>
                <a:gd name="T88" fmla="*/ 150 w 374"/>
                <a:gd name="T89" fmla="*/ 166 h 167"/>
                <a:gd name="T90" fmla="*/ 206 w 374"/>
                <a:gd name="T91" fmla="*/ 167 h 167"/>
                <a:gd name="T92" fmla="*/ 241 w 374"/>
                <a:gd name="T93" fmla="*/ 164 h 167"/>
                <a:gd name="T94" fmla="*/ 276 w 374"/>
                <a:gd name="T95" fmla="*/ 159 h 167"/>
                <a:gd name="T96" fmla="*/ 310 w 374"/>
                <a:gd name="T97" fmla="*/ 148 h 167"/>
                <a:gd name="T98" fmla="*/ 341 w 374"/>
                <a:gd name="T99" fmla="*/ 132 h 167"/>
                <a:gd name="T100" fmla="*/ 352 w 374"/>
                <a:gd name="T101" fmla="*/ 124 h 167"/>
                <a:gd name="T102" fmla="*/ 367 w 374"/>
                <a:gd name="T103" fmla="*/ 102 h 167"/>
                <a:gd name="T104" fmla="*/ 371 w 374"/>
                <a:gd name="T105" fmla="*/ 89 h 167"/>
                <a:gd name="T106" fmla="*/ 374 w 374"/>
                <a:gd name="T107" fmla="*/ 74 h 167"/>
                <a:gd name="T108" fmla="*/ 374 w 374"/>
                <a:gd name="T109" fmla="*/ 67 h 167"/>
                <a:gd name="T110" fmla="*/ 368 w 374"/>
                <a:gd name="T111" fmla="*/ 54 h 167"/>
                <a:gd name="T112" fmla="*/ 364 w 374"/>
                <a:gd name="T113" fmla="*/ 47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74" h="167">
                  <a:moveTo>
                    <a:pt x="364" y="47"/>
                  </a:moveTo>
                  <a:lnTo>
                    <a:pt x="364" y="47"/>
                  </a:lnTo>
                  <a:lnTo>
                    <a:pt x="357" y="40"/>
                  </a:lnTo>
                  <a:lnTo>
                    <a:pt x="350" y="33"/>
                  </a:lnTo>
                  <a:lnTo>
                    <a:pt x="342" y="27"/>
                  </a:lnTo>
                  <a:lnTo>
                    <a:pt x="332" y="22"/>
                  </a:lnTo>
                  <a:lnTo>
                    <a:pt x="314" y="15"/>
                  </a:lnTo>
                  <a:lnTo>
                    <a:pt x="295" y="8"/>
                  </a:lnTo>
                  <a:lnTo>
                    <a:pt x="295" y="8"/>
                  </a:lnTo>
                  <a:lnTo>
                    <a:pt x="265" y="1"/>
                  </a:lnTo>
                  <a:lnTo>
                    <a:pt x="265" y="1"/>
                  </a:lnTo>
                  <a:lnTo>
                    <a:pt x="253" y="26"/>
                  </a:lnTo>
                  <a:lnTo>
                    <a:pt x="253" y="26"/>
                  </a:lnTo>
                  <a:lnTo>
                    <a:pt x="269" y="30"/>
                  </a:lnTo>
                  <a:lnTo>
                    <a:pt x="284" y="37"/>
                  </a:lnTo>
                  <a:lnTo>
                    <a:pt x="284" y="37"/>
                  </a:lnTo>
                  <a:lnTo>
                    <a:pt x="299" y="45"/>
                  </a:lnTo>
                  <a:lnTo>
                    <a:pt x="305" y="49"/>
                  </a:lnTo>
                  <a:lnTo>
                    <a:pt x="310" y="56"/>
                  </a:lnTo>
                  <a:lnTo>
                    <a:pt x="310" y="56"/>
                  </a:lnTo>
                  <a:lnTo>
                    <a:pt x="316" y="63"/>
                  </a:lnTo>
                  <a:lnTo>
                    <a:pt x="316" y="66"/>
                  </a:lnTo>
                  <a:lnTo>
                    <a:pt x="316" y="70"/>
                  </a:lnTo>
                  <a:lnTo>
                    <a:pt x="316" y="70"/>
                  </a:lnTo>
                  <a:lnTo>
                    <a:pt x="310" y="77"/>
                  </a:lnTo>
                  <a:lnTo>
                    <a:pt x="303" y="83"/>
                  </a:lnTo>
                  <a:lnTo>
                    <a:pt x="303" y="83"/>
                  </a:lnTo>
                  <a:lnTo>
                    <a:pt x="295" y="88"/>
                  </a:lnTo>
                  <a:lnTo>
                    <a:pt x="285" y="94"/>
                  </a:lnTo>
                  <a:lnTo>
                    <a:pt x="266" y="101"/>
                  </a:lnTo>
                  <a:lnTo>
                    <a:pt x="245" y="105"/>
                  </a:lnTo>
                  <a:lnTo>
                    <a:pt x="224" y="107"/>
                  </a:lnTo>
                  <a:lnTo>
                    <a:pt x="224" y="107"/>
                  </a:lnTo>
                  <a:lnTo>
                    <a:pt x="202" y="109"/>
                  </a:lnTo>
                  <a:lnTo>
                    <a:pt x="180" y="110"/>
                  </a:lnTo>
                  <a:lnTo>
                    <a:pt x="158" y="109"/>
                  </a:lnTo>
                  <a:lnTo>
                    <a:pt x="136" y="105"/>
                  </a:lnTo>
                  <a:lnTo>
                    <a:pt x="136" y="105"/>
                  </a:lnTo>
                  <a:lnTo>
                    <a:pt x="115" y="101"/>
                  </a:lnTo>
                  <a:lnTo>
                    <a:pt x="94" y="94"/>
                  </a:lnTo>
                  <a:lnTo>
                    <a:pt x="94" y="94"/>
                  </a:lnTo>
                  <a:lnTo>
                    <a:pt x="84" y="91"/>
                  </a:lnTo>
                  <a:lnTo>
                    <a:pt x="76" y="85"/>
                  </a:lnTo>
                  <a:lnTo>
                    <a:pt x="68" y="80"/>
                  </a:lnTo>
                  <a:lnTo>
                    <a:pt x="62" y="73"/>
                  </a:lnTo>
                  <a:lnTo>
                    <a:pt x="62" y="73"/>
                  </a:lnTo>
                  <a:lnTo>
                    <a:pt x="58" y="69"/>
                  </a:lnTo>
                  <a:lnTo>
                    <a:pt x="58" y="66"/>
                  </a:lnTo>
                  <a:lnTo>
                    <a:pt x="58" y="65"/>
                  </a:lnTo>
                  <a:lnTo>
                    <a:pt x="58" y="65"/>
                  </a:lnTo>
                  <a:lnTo>
                    <a:pt x="60" y="59"/>
                  </a:lnTo>
                  <a:lnTo>
                    <a:pt x="60" y="59"/>
                  </a:lnTo>
                  <a:lnTo>
                    <a:pt x="65" y="52"/>
                  </a:lnTo>
                  <a:lnTo>
                    <a:pt x="72" y="47"/>
                  </a:lnTo>
                  <a:lnTo>
                    <a:pt x="72" y="47"/>
                  </a:lnTo>
                  <a:lnTo>
                    <a:pt x="83" y="38"/>
                  </a:lnTo>
                  <a:lnTo>
                    <a:pt x="96" y="33"/>
                  </a:lnTo>
                  <a:lnTo>
                    <a:pt x="108" y="29"/>
                  </a:lnTo>
                  <a:lnTo>
                    <a:pt x="121" y="26"/>
                  </a:lnTo>
                  <a:lnTo>
                    <a:pt x="121" y="26"/>
                  </a:lnTo>
                  <a:lnTo>
                    <a:pt x="109" y="0"/>
                  </a:lnTo>
                  <a:lnTo>
                    <a:pt x="109" y="0"/>
                  </a:lnTo>
                  <a:lnTo>
                    <a:pt x="89" y="4"/>
                  </a:lnTo>
                  <a:lnTo>
                    <a:pt x="68" y="11"/>
                  </a:lnTo>
                  <a:lnTo>
                    <a:pt x="48" y="18"/>
                  </a:lnTo>
                  <a:lnTo>
                    <a:pt x="29" y="27"/>
                  </a:lnTo>
                  <a:lnTo>
                    <a:pt x="29" y="27"/>
                  </a:lnTo>
                  <a:lnTo>
                    <a:pt x="22" y="33"/>
                  </a:lnTo>
                  <a:lnTo>
                    <a:pt x="14" y="40"/>
                  </a:lnTo>
                  <a:lnTo>
                    <a:pt x="8" y="47"/>
                  </a:lnTo>
                  <a:lnTo>
                    <a:pt x="3" y="55"/>
                  </a:lnTo>
                  <a:lnTo>
                    <a:pt x="3" y="55"/>
                  </a:lnTo>
                  <a:lnTo>
                    <a:pt x="0" y="63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1" y="83"/>
                  </a:lnTo>
                  <a:lnTo>
                    <a:pt x="4" y="94"/>
                  </a:lnTo>
                  <a:lnTo>
                    <a:pt x="4" y="94"/>
                  </a:lnTo>
                  <a:lnTo>
                    <a:pt x="7" y="102"/>
                  </a:lnTo>
                  <a:lnTo>
                    <a:pt x="12" y="109"/>
                  </a:lnTo>
                  <a:lnTo>
                    <a:pt x="18" y="117"/>
                  </a:lnTo>
                  <a:lnTo>
                    <a:pt x="25" y="123"/>
                  </a:lnTo>
                  <a:lnTo>
                    <a:pt x="40" y="135"/>
                  </a:lnTo>
                  <a:lnTo>
                    <a:pt x="55" y="143"/>
                  </a:lnTo>
                  <a:lnTo>
                    <a:pt x="55" y="143"/>
                  </a:lnTo>
                  <a:lnTo>
                    <a:pt x="73" y="150"/>
                  </a:lnTo>
                  <a:lnTo>
                    <a:pt x="91" y="156"/>
                  </a:lnTo>
                  <a:lnTo>
                    <a:pt x="111" y="160"/>
                  </a:lnTo>
                  <a:lnTo>
                    <a:pt x="130" y="163"/>
                  </a:lnTo>
                  <a:lnTo>
                    <a:pt x="150" y="166"/>
                  </a:lnTo>
                  <a:lnTo>
                    <a:pt x="168" y="167"/>
                  </a:lnTo>
                  <a:lnTo>
                    <a:pt x="206" y="167"/>
                  </a:lnTo>
                  <a:lnTo>
                    <a:pt x="206" y="167"/>
                  </a:lnTo>
                  <a:lnTo>
                    <a:pt x="241" y="164"/>
                  </a:lnTo>
                  <a:lnTo>
                    <a:pt x="259" y="161"/>
                  </a:lnTo>
                  <a:lnTo>
                    <a:pt x="276" y="159"/>
                  </a:lnTo>
                  <a:lnTo>
                    <a:pt x="294" y="153"/>
                  </a:lnTo>
                  <a:lnTo>
                    <a:pt x="310" y="148"/>
                  </a:lnTo>
                  <a:lnTo>
                    <a:pt x="326" y="141"/>
                  </a:lnTo>
                  <a:lnTo>
                    <a:pt x="341" y="132"/>
                  </a:lnTo>
                  <a:lnTo>
                    <a:pt x="341" y="132"/>
                  </a:lnTo>
                  <a:lnTo>
                    <a:pt x="352" y="124"/>
                  </a:lnTo>
                  <a:lnTo>
                    <a:pt x="360" y="114"/>
                  </a:lnTo>
                  <a:lnTo>
                    <a:pt x="367" y="102"/>
                  </a:lnTo>
                  <a:lnTo>
                    <a:pt x="370" y="95"/>
                  </a:lnTo>
                  <a:lnTo>
                    <a:pt x="371" y="89"/>
                  </a:lnTo>
                  <a:lnTo>
                    <a:pt x="371" y="89"/>
                  </a:lnTo>
                  <a:lnTo>
                    <a:pt x="374" y="74"/>
                  </a:lnTo>
                  <a:lnTo>
                    <a:pt x="374" y="74"/>
                  </a:lnTo>
                  <a:lnTo>
                    <a:pt x="374" y="67"/>
                  </a:lnTo>
                  <a:lnTo>
                    <a:pt x="373" y="60"/>
                  </a:lnTo>
                  <a:lnTo>
                    <a:pt x="368" y="54"/>
                  </a:lnTo>
                  <a:lnTo>
                    <a:pt x="364" y="47"/>
                  </a:lnTo>
                  <a:lnTo>
                    <a:pt x="364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latin typeface="+mn-ea"/>
              </a:endParaRPr>
            </a:p>
          </p:txBody>
        </p:sp>
        <p:sp>
          <p:nvSpPr>
            <p:cNvPr id="36" name="Rectangle 273"/>
            <p:cNvSpPr>
              <a:spLocks noChangeArrowheads="1"/>
            </p:cNvSpPr>
            <p:nvPr/>
          </p:nvSpPr>
          <p:spPr bwMode="auto">
            <a:xfrm>
              <a:off x="4845050" y="1641475"/>
              <a:ext cx="1588" cy="1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latin typeface="+mn-ea"/>
              </a:endParaRPr>
            </a:p>
          </p:txBody>
        </p:sp>
        <p:sp>
          <p:nvSpPr>
            <p:cNvPr id="37" name="Freeform 274"/>
            <p:cNvSpPr>
              <a:spLocks noEditPoints="1"/>
            </p:cNvSpPr>
            <p:nvPr/>
          </p:nvSpPr>
          <p:spPr bwMode="auto">
            <a:xfrm>
              <a:off x="4422775" y="1196975"/>
              <a:ext cx="282575" cy="508000"/>
            </a:xfrm>
            <a:custGeom>
              <a:avLst/>
              <a:gdLst>
                <a:gd name="T0" fmla="*/ 89 w 178"/>
                <a:gd name="T1" fmla="*/ 320 h 320"/>
                <a:gd name="T2" fmla="*/ 133 w 178"/>
                <a:gd name="T3" fmla="*/ 221 h 320"/>
                <a:gd name="T4" fmla="*/ 164 w 178"/>
                <a:gd name="T5" fmla="*/ 144 h 320"/>
                <a:gd name="T6" fmla="*/ 176 w 178"/>
                <a:gd name="T7" fmla="*/ 98 h 320"/>
                <a:gd name="T8" fmla="*/ 178 w 178"/>
                <a:gd name="T9" fmla="*/ 87 h 320"/>
                <a:gd name="T10" fmla="*/ 176 w 178"/>
                <a:gd name="T11" fmla="*/ 71 h 320"/>
                <a:gd name="T12" fmla="*/ 171 w 178"/>
                <a:gd name="T13" fmla="*/ 54 h 320"/>
                <a:gd name="T14" fmla="*/ 153 w 178"/>
                <a:gd name="T15" fmla="*/ 26 h 320"/>
                <a:gd name="T16" fmla="*/ 125 w 178"/>
                <a:gd name="T17" fmla="*/ 7 h 320"/>
                <a:gd name="T18" fmla="*/ 108 w 178"/>
                <a:gd name="T19" fmla="*/ 3 h 320"/>
                <a:gd name="T20" fmla="*/ 90 w 178"/>
                <a:gd name="T21" fmla="*/ 0 h 320"/>
                <a:gd name="T22" fmla="*/ 89 w 178"/>
                <a:gd name="T23" fmla="*/ 0 h 320"/>
                <a:gd name="T24" fmla="*/ 89 w 178"/>
                <a:gd name="T25" fmla="*/ 0 h 320"/>
                <a:gd name="T26" fmla="*/ 89 w 178"/>
                <a:gd name="T27" fmla="*/ 0 h 320"/>
                <a:gd name="T28" fmla="*/ 88 w 178"/>
                <a:gd name="T29" fmla="*/ 0 h 320"/>
                <a:gd name="T30" fmla="*/ 78 w 178"/>
                <a:gd name="T31" fmla="*/ 1 h 320"/>
                <a:gd name="T32" fmla="*/ 61 w 178"/>
                <a:gd name="T33" fmla="*/ 4 h 320"/>
                <a:gd name="T34" fmla="*/ 39 w 178"/>
                <a:gd name="T35" fmla="*/ 15 h 320"/>
                <a:gd name="T36" fmla="*/ 16 w 178"/>
                <a:gd name="T37" fmla="*/ 39 h 320"/>
                <a:gd name="T38" fmla="*/ 5 w 178"/>
                <a:gd name="T39" fmla="*/ 62 h 320"/>
                <a:gd name="T40" fmla="*/ 0 w 178"/>
                <a:gd name="T41" fmla="*/ 79 h 320"/>
                <a:gd name="T42" fmla="*/ 0 w 178"/>
                <a:gd name="T43" fmla="*/ 87 h 320"/>
                <a:gd name="T44" fmla="*/ 5 w 178"/>
                <a:gd name="T45" fmla="*/ 111 h 320"/>
                <a:gd name="T46" fmla="*/ 28 w 178"/>
                <a:gd name="T47" fmla="*/ 181 h 320"/>
                <a:gd name="T48" fmla="*/ 75 w 178"/>
                <a:gd name="T49" fmla="*/ 291 h 320"/>
                <a:gd name="T50" fmla="*/ 89 w 178"/>
                <a:gd name="T51" fmla="*/ 320 h 320"/>
                <a:gd name="T52" fmla="*/ 89 w 178"/>
                <a:gd name="T53" fmla="*/ 40 h 320"/>
                <a:gd name="T54" fmla="*/ 104 w 178"/>
                <a:gd name="T55" fmla="*/ 43 h 320"/>
                <a:gd name="T56" fmla="*/ 117 w 178"/>
                <a:gd name="T57" fmla="*/ 51 h 320"/>
                <a:gd name="T58" fmla="*/ 125 w 178"/>
                <a:gd name="T59" fmla="*/ 64 h 320"/>
                <a:gd name="T60" fmla="*/ 129 w 178"/>
                <a:gd name="T61" fmla="*/ 80 h 320"/>
                <a:gd name="T62" fmla="*/ 128 w 178"/>
                <a:gd name="T63" fmla="*/ 87 h 320"/>
                <a:gd name="T64" fmla="*/ 122 w 178"/>
                <a:gd name="T65" fmla="*/ 102 h 320"/>
                <a:gd name="T66" fmla="*/ 111 w 178"/>
                <a:gd name="T67" fmla="*/ 113 h 320"/>
                <a:gd name="T68" fmla="*/ 97 w 178"/>
                <a:gd name="T69" fmla="*/ 119 h 320"/>
                <a:gd name="T70" fmla="*/ 89 w 178"/>
                <a:gd name="T71" fmla="*/ 119 h 320"/>
                <a:gd name="T72" fmla="*/ 74 w 178"/>
                <a:gd name="T73" fmla="*/ 116 h 320"/>
                <a:gd name="T74" fmla="*/ 60 w 178"/>
                <a:gd name="T75" fmla="*/ 108 h 320"/>
                <a:gd name="T76" fmla="*/ 52 w 178"/>
                <a:gd name="T77" fmla="*/ 96 h 320"/>
                <a:gd name="T78" fmla="*/ 49 w 178"/>
                <a:gd name="T79" fmla="*/ 80 h 320"/>
                <a:gd name="T80" fmla="*/ 50 w 178"/>
                <a:gd name="T81" fmla="*/ 72 h 320"/>
                <a:gd name="T82" fmla="*/ 56 w 178"/>
                <a:gd name="T83" fmla="*/ 58 h 320"/>
                <a:gd name="T84" fmla="*/ 67 w 178"/>
                <a:gd name="T85" fmla="*/ 47 h 320"/>
                <a:gd name="T86" fmla="*/ 81 w 178"/>
                <a:gd name="T87" fmla="*/ 40 h 320"/>
                <a:gd name="T88" fmla="*/ 89 w 178"/>
                <a:gd name="T89" fmla="*/ 4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8" h="320">
                  <a:moveTo>
                    <a:pt x="89" y="320"/>
                  </a:moveTo>
                  <a:lnTo>
                    <a:pt x="89" y="320"/>
                  </a:lnTo>
                  <a:lnTo>
                    <a:pt x="103" y="291"/>
                  </a:lnTo>
                  <a:lnTo>
                    <a:pt x="133" y="221"/>
                  </a:lnTo>
                  <a:lnTo>
                    <a:pt x="150" y="181"/>
                  </a:lnTo>
                  <a:lnTo>
                    <a:pt x="164" y="144"/>
                  </a:lnTo>
                  <a:lnTo>
                    <a:pt x="173" y="111"/>
                  </a:lnTo>
                  <a:lnTo>
                    <a:pt x="176" y="98"/>
                  </a:lnTo>
                  <a:lnTo>
                    <a:pt x="178" y="87"/>
                  </a:lnTo>
                  <a:lnTo>
                    <a:pt x="178" y="87"/>
                  </a:lnTo>
                  <a:lnTo>
                    <a:pt x="178" y="79"/>
                  </a:lnTo>
                  <a:lnTo>
                    <a:pt x="176" y="71"/>
                  </a:lnTo>
                  <a:lnTo>
                    <a:pt x="173" y="62"/>
                  </a:lnTo>
                  <a:lnTo>
                    <a:pt x="171" y="54"/>
                  </a:lnTo>
                  <a:lnTo>
                    <a:pt x="162" y="39"/>
                  </a:lnTo>
                  <a:lnTo>
                    <a:pt x="153" y="26"/>
                  </a:lnTo>
                  <a:lnTo>
                    <a:pt x="139" y="15"/>
                  </a:lnTo>
                  <a:lnTo>
                    <a:pt x="125" y="7"/>
                  </a:lnTo>
                  <a:lnTo>
                    <a:pt x="117" y="4"/>
                  </a:lnTo>
                  <a:lnTo>
                    <a:pt x="108" y="3"/>
                  </a:lnTo>
                  <a:lnTo>
                    <a:pt x="100" y="1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89" y="0"/>
                  </a:lnTo>
                  <a:lnTo>
                    <a:pt x="89" y="0"/>
                  </a:lnTo>
                  <a:lnTo>
                    <a:pt x="89" y="0"/>
                  </a:lnTo>
                  <a:lnTo>
                    <a:pt x="89" y="0"/>
                  </a:lnTo>
                  <a:lnTo>
                    <a:pt x="89" y="0"/>
                  </a:lnTo>
                  <a:lnTo>
                    <a:pt x="89" y="0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78" y="1"/>
                  </a:lnTo>
                  <a:lnTo>
                    <a:pt x="70" y="3"/>
                  </a:lnTo>
                  <a:lnTo>
                    <a:pt x="61" y="4"/>
                  </a:lnTo>
                  <a:lnTo>
                    <a:pt x="53" y="7"/>
                  </a:lnTo>
                  <a:lnTo>
                    <a:pt x="39" y="15"/>
                  </a:lnTo>
                  <a:lnTo>
                    <a:pt x="25" y="26"/>
                  </a:lnTo>
                  <a:lnTo>
                    <a:pt x="16" y="39"/>
                  </a:lnTo>
                  <a:lnTo>
                    <a:pt x="7" y="54"/>
                  </a:lnTo>
                  <a:lnTo>
                    <a:pt x="5" y="62"/>
                  </a:lnTo>
                  <a:lnTo>
                    <a:pt x="2" y="71"/>
                  </a:lnTo>
                  <a:lnTo>
                    <a:pt x="0" y="79"/>
                  </a:lnTo>
                  <a:lnTo>
                    <a:pt x="0" y="87"/>
                  </a:lnTo>
                  <a:lnTo>
                    <a:pt x="0" y="87"/>
                  </a:lnTo>
                  <a:lnTo>
                    <a:pt x="2" y="98"/>
                  </a:lnTo>
                  <a:lnTo>
                    <a:pt x="5" y="111"/>
                  </a:lnTo>
                  <a:lnTo>
                    <a:pt x="14" y="144"/>
                  </a:lnTo>
                  <a:lnTo>
                    <a:pt x="28" y="181"/>
                  </a:lnTo>
                  <a:lnTo>
                    <a:pt x="45" y="221"/>
                  </a:lnTo>
                  <a:lnTo>
                    <a:pt x="75" y="291"/>
                  </a:lnTo>
                  <a:lnTo>
                    <a:pt x="89" y="320"/>
                  </a:lnTo>
                  <a:lnTo>
                    <a:pt x="89" y="320"/>
                  </a:lnTo>
                  <a:close/>
                  <a:moveTo>
                    <a:pt x="89" y="40"/>
                  </a:moveTo>
                  <a:lnTo>
                    <a:pt x="89" y="40"/>
                  </a:lnTo>
                  <a:lnTo>
                    <a:pt x="97" y="40"/>
                  </a:lnTo>
                  <a:lnTo>
                    <a:pt x="104" y="43"/>
                  </a:lnTo>
                  <a:lnTo>
                    <a:pt x="111" y="47"/>
                  </a:lnTo>
                  <a:lnTo>
                    <a:pt x="117" y="51"/>
                  </a:lnTo>
                  <a:lnTo>
                    <a:pt x="122" y="58"/>
                  </a:lnTo>
                  <a:lnTo>
                    <a:pt x="125" y="64"/>
                  </a:lnTo>
                  <a:lnTo>
                    <a:pt x="128" y="72"/>
                  </a:lnTo>
                  <a:lnTo>
                    <a:pt x="129" y="80"/>
                  </a:lnTo>
                  <a:lnTo>
                    <a:pt x="129" y="80"/>
                  </a:lnTo>
                  <a:lnTo>
                    <a:pt x="128" y="87"/>
                  </a:lnTo>
                  <a:lnTo>
                    <a:pt x="125" y="96"/>
                  </a:lnTo>
                  <a:lnTo>
                    <a:pt x="122" y="102"/>
                  </a:lnTo>
                  <a:lnTo>
                    <a:pt x="117" y="108"/>
                  </a:lnTo>
                  <a:lnTo>
                    <a:pt x="111" y="113"/>
                  </a:lnTo>
                  <a:lnTo>
                    <a:pt x="104" y="116"/>
                  </a:lnTo>
                  <a:lnTo>
                    <a:pt x="97" y="119"/>
                  </a:lnTo>
                  <a:lnTo>
                    <a:pt x="89" y="119"/>
                  </a:lnTo>
                  <a:lnTo>
                    <a:pt x="89" y="119"/>
                  </a:lnTo>
                  <a:lnTo>
                    <a:pt x="81" y="119"/>
                  </a:lnTo>
                  <a:lnTo>
                    <a:pt x="74" y="116"/>
                  </a:lnTo>
                  <a:lnTo>
                    <a:pt x="67" y="113"/>
                  </a:lnTo>
                  <a:lnTo>
                    <a:pt x="60" y="108"/>
                  </a:lnTo>
                  <a:lnTo>
                    <a:pt x="56" y="102"/>
                  </a:lnTo>
                  <a:lnTo>
                    <a:pt x="52" y="96"/>
                  </a:lnTo>
                  <a:lnTo>
                    <a:pt x="50" y="87"/>
                  </a:lnTo>
                  <a:lnTo>
                    <a:pt x="49" y="80"/>
                  </a:lnTo>
                  <a:lnTo>
                    <a:pt x="49" y="80"/>
                  </a:lnTo>
                  <a:lnTo>
                    <a:pt x="50" y="72"/>
                  </a:lnTo>
                  <a:lnTo>
                    <a:pt x="52" y="64"/>
                  </a:lnTo>
                  <a:lnTo>
                    <a:pt x="56" y="58"/>
                  </a:lnTo>
                  <a:lnTo>
                    <a:pt x="60" y="51"/>
                  </a:lnTo>
                  <a:lnTo>
                    <a:pt x="67" y="47"/>
                  </a:lnTo>
                  <a:lnTo>
                    <a:pt x="74" y="43"/>
                  </a:lnTo>
                  <a:lnTo>
                    <a:pt x="81" y="40"/>
                  </a:lnTo>
                  <a:lnTo>
                    <a:pt x="89" y="40"/>
                  </a:lnTo>
                  <a:lnTo>
                    <a:pt x="89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latin typeface="+mn-ea"/>
              </a:endParaRP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-55940" y="-3387757"/>
            <a:ext cx="310335" cy="400105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zh-CN" altLang="en-US" dirty="0"/>
              <a:t> </a:t>
            </a:r>
          </a:p>
        </p:txBody>
      </p:sp>
      <p:sp>
        <p:nvSpPr>
          <p:cNvPr id="39" name="TextBox 23"/>
          <p:cNvSpPr txBox="1"/>
          <p:nvPr/>
        </p:nvSpPr>
        <p:spPr>
          <a:xfrm>
            <a:off x="292689" y="41689"/>
            <a:ext cx="3072341" cy="618455"/>
          </a:xfrm>
          <a:prstGeom prst="rect">
            <a:avLst/>
          </a:prstGeom>
          <a:noFill/>
        </p:spPr>
        <p:txBody>
          <a:bodyPr wrap="square" lIns="86694" tIns="43347" rIns="86694" bIns="43347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300" dirty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rPr>
              <a:t>ADD THE TITLE WORDS</a:t>
            </a:r>
            <a:endParaRPr lang="en-GB" altLang="zh-CN" sz="2300" dirty="0">
              <a:solidFill>
                <a:schemeClr val="accent1"/>
              </a:solidFill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4496">
        <p14:pan dir="u"/>
      </p:transition>
    </mc:Choice>
    <mc:Fallback xmlns="">
      <p:transition spd="slow" advClick="0" advTm="4496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21"/>
          <p:cNvGrpSpPr/>
          <p:nvPr/>
        </p:nvGrpSpPr>
        <p:grpSpPr>
          <a:xfrm>
            <a:off x="719403" y="2031777"/>
            <a:ext cx="3048022" cy="1181214"/>
            <a:chOff x="642910" y="1778920"/>
            <a:chExt cx="2286016" cy="885911"/>
          </a:xfrm>
        </p:grpSpPr>
        <p:sp>
          <p:nvSpPr>
            <p:cNvPr id="10" name="Rectangle 88"/>
            <p:cNvSpPr/>
            <p:nvPr/>
          </p:nvSpPr>
          <p:spPr>
            <a:xfrm>
              <a:off x="642910" y="2076244"/>
              <a:ext cx="2286016" cy="588587"/>
            </a:xfrm>
            <a:prstGeom prst="rect">
              <a:avLst/>
            </a:prstGeom>
          </p:spPr>
          <p:txBody>
            <a:bodyPr wrap="square" lIns="91391" tIns="45696" rIns="91391" bIns="45696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5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 Semilight" panose="020B0402040204020203" pitchFamily="34" charset="0"/>
                  <a:sym typeface="Arial" panose="020B0604020202020204" pitchFamily="34" charset="0"/>
                </a:rPr>
                <a:t>从</a:t>
              </a:r>
              <a:endParaRPr lang="en-US" altLang="zh-CN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  <a:sym typeface="Arial" panose="020B0604020202020204" pitchFamily="34" charset="0"/>
              </a:endParaRPr>
            </a:p>
            <a:p>
              <a:pPr>
                <a:lnSpc>
                  <a:spcPct val="150000"/>
                </a:lnSpc>
              </a:pPr>
              <a:endParaRPr lang="en-GB" altLang="zh-CN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" name="Rectangle 89"/>
            <p:cNvSpPr/>
            <p:nvPr/>
          </p:nvSpPr>
          <p:spPr>
            <a:xfrm>
              <a:off x="642910" y="1778920"/>
              <a:ext cx="192882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b="1" dirty="0">
                  <a:solidFill>
                    <a:schemeClr val="accent2"/>
                  </a:solidFill>
                  <a:latin typeface="+mn-ea"/>
                  <a:cs typeface="Open Sans" panose="020B0606030504020204" pitchFamily="34" charset="0"/>
                </a:rPr>
                <a:t>优势</a:t>
              </a:r>
              <a:endParaRPr lang="en-US" b="1" dirty="0">
                <a:solidFill>
                  <a:schemeClr val="accent2"/>
                </a:solidFill>
                <a:latin typeface="+mn-ea"/>
                <a:cs typeface="Open Sans" panose="020B0606030504020204" pitchFamily="34" charset="0"/>
              </a:endParaRPr>
            </a:p>
          </p:txBody>
        </p:sp>
      </p:grpSp>
      <p:grpSp>
        <p:nvGrpSpPr>
          <p:cNvPr id="12" name="Group 22"/>
          <p:cNvGrpSpPr/>
          <p:nvPr/>
        </p:nvGrpSpPr>
        <p:grpSpPr>
          <a:xfrm>
            <a:off x="719403" y="3946141"/>
            <a:ext cx="3048022" cy="1246586"/>
            <a:chOff x="642910" y="3214692"/>
            <a:chExt cx="2286016" cy="934939"/>
          </a:xfrm>
        </p:grpSpPr>
        <p:sp>
          <p:nvSpPr>
            <p:cNvPr id="13" name="Rectangle 90"/>
            <p:cNvSpPr/>
            <p:nvPr/>
          </p:nvSpPr>
          <p:spPr>
            <a:xfrm>
              <a:off x="642910" y="3561045"/>
              <a:ext cx="2286016" cy="588586"/>
            </a:xfrm>
            <a:prstGeom prst="rect">
              <a:avLst/>
            </a:prstGeom>
          </p:spPr>
          <p:txBody>
            <a:bodyPr wrap="square" lIns="91391" tIns="45696" rIns="91391" bIns="45696">
              <a:spAutoFit/>
            </a:bodyPr>
            <a:lstStyle/>
            <a:p>
              <a:pPr>
                <a:lnSpc>
                  <a:spcPct val="150000"/>
                </a:lnSpc>
              </a:pPr>
              <a:endParaRPr lang="en-US" altLang="zh-CN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  <a:sym typeface="Arial" panose="020B060402020202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5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 Semilight" panose="020B0402040204020203" pitchFamily="34" charset="0"/>
                  <a:sym typeface="Arial" panose="020B0604020202020204" pitchFamily="34" charset="0"/>
                </a:rPr>
                <a:t>。</a:t>
              </a:r>
              <a:endParaRPr lang="en-GB" altLang="zh-CN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" name="Rectangle 91"/>
            <p:cNvSpPr/>
            <p:nvPr/>
          </p:nvSpPr>
          <p:spPr>
            <a:xfrm>
              <a:off x="642910" y="3214692"/>
              <a:ext cx="192882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b="1" dirty="0">
                  <a:solidFill>
                    <a:schemeClr val="accent4"/>
                  </a:solidFill>
                  <a:latin typeface="+mn-ea"/>
                  <a:cs typeface="Open Sans" panose="020B0606030504020204" pitchFamily="34" charset="0"/>
                </a:rPr>
                <a:t>机会</a:t>
              </a:r>
              <a:endParaRPr lang="en-US" b="1" dirty="0">
                <a:solidFill>
                  <a:schemeClr val="accent4"/>
                </a:solidFill>
                <a:latin typeface="+mn-ea"/>
                <a:cs typeface="Open Sans" panose="020B0606030504020204" pitchFamily="34" charset="0"/>
              </a:endParaRPr>
            </a:p>
          </p:txBody>
        </p:sp>
      </p:grpSp>
      <p:grpSp>
        <p:nvGrpSpPr>
          <p:cNvPr id="15" name="Group 23"/>
          <p:cNvGrpSpPr/>
          <p:nvPr/>
        </p:nvGrpSpPr>
        <p:grpSpPr>
          <a:xfrm>
            <a:off x="8600387" y="3946141"/>
            <a:ext cx="3064232" cy="1246586"/>
            <a:chOff x="6202916" y="3214692"/>
            <a:chExt cx="2298174" cy="934939"/>
          </a:xfrm>
        </p:grpSpPr>
        <p:sp>
          <p:nvSpPr>
            <p:cNvPr id="16" name="Rectangle 92"/>
            <p:cNvSpPr/>
            <p:nvPr/>
          </p:nvSpPr>
          <p:spPr>
            <a:xfrm>
              <a:off x="6215074" y="3561045"/>
              <a:ext cx="2286016" cy="588586"/>
            </a:xfrm>
            <a:prstGeom prst="rect">
              <a:avLst/>
            </a:prstGeom>
          </p:spPr>
          <p:txBody>
            <a:bodyPr wrap="square" lIns="91391" tIns="45696" rIns="91391" bIns="45696">
              <a:spAutoFit/>
            </a:bodyPr>
            <a:lstStyle/>
            <a:p>
              <a:pPr>
                <a:lnSpc>
                  <a:spcPct val="150000"/>
                </a:lnSpc>
              </a:pPr>
              <a:endParaRPr lang="en-US" altLang="zh-CN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  <a:sym typeface="Arial" panose="020B060402020202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5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 Semilight" panose="020B0402040204020203" pitchFamily="34" charset="0"/>
                  <a:sym typeface="Arial" panose="020B0604020202020204" pitchFamily="34" charset="0"/>
                </a:rPr>
                <a:t>。</a:t>
              </a:r>
              <a:endParaRPr lang="en-GB" altLang="zh-CN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" name="Rectangle 93"/>
            <p:cNvSpPr/>
            <p:nvPr/>
          </p:nvSpPr>
          <p:spPr>
            <a:xfrm>
              <a:off x="6202916" y="3214692"/>
              <a:ext cx="192882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b="1" dirty="0">
                  <a:solidFill>
                    <a:schemeClr val="accent5"/>
                  </a:solidFill>
                  <a:latin typeface="+mn-ea"/>
                  <a:cs typeface="Open Sans" panose="020B0606030504020204" pitchFamily="34" charset="0"/>
                </a:rPr>
                <a:t>风险</a:t>
              </a:r>
              <a:endParaRPr lang="en-US" b="1" dirty="0">
                <a:solidFill>
                  <a:schemeClr val="accent5"/>
                </a:solidFill>
                <a:latin typeface="+mn-ea"/>
                <a:cs typeface="Open Sans" panose="020B0606030504020204" pitchFamily="34" charset="0"/>
              </a:endParaRPr>
            </a:p>
          </p:txBody>
        </p:sp>
      </p:grpSp>
      <p:grpSp>
        <p:nvGrpSpPr>
          <p:cNvPr id="18" name="Group 24"/>
          <p:cNvGrpSpPr/>
          <p:nvPr/>
        </p:nvGrpSpPr>
        <p:grpSpPr>
          <a:xfrm>
            <a:off x="8600387" y="2031780"/>
            <a:ext cx="3064232" cy="788105"/>
            <a:chOff x="6202916" y="1778920"/>
            <a:chExt cx="2298174" cy="591078"/>
          </a:xfrm>
        </p:grpSpPr>
        <p:sp>
          <p:nvSpPr>
            <p:cNvPr id="19" name="Rectangle 94"/>
            <p:cNvSpPr/>
            <p:nvPr/>
          </p:nvSpPr>
          <p:spPr>
            <a:xfrm>
              <a:off x="6215074" y="2071684"/>
              <a:ext cx="2286016" cy="298314"/>
            </a:xfrm>
            <a:prstGeom prst="rect">
              <a:avLst/>
            </a:prstGeom>
          </p:spPr>
          <p:txBody>
            <a:bodyPr wrap="square" lIns="91391" tIns="45696" rIns="91391" bIns="45696">
              <a:spAutoFit/>
            </a:bodyPr>
            <a:lstStyle/>
            <a:p>
              <a:pPr>
                <a:lnSpc>
                  <a:spcPct val="150000"/>
                </a:lnSpc>
              </a:pPr>
              <a:endParaRPr lang="en-US" altLang="zh-CN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" name="Rectangle 95"/>
            <p:cNvSpPr/>
            <p:nvPr/>
          </p:nvSpPr>
          <p:spPr>
            <a:xfrm>
              <a:off x="6202916" y="1778920"/>
              <a:ext cx="192882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b="1" dirty="0">
                  <a:solidFill>
                    <a:schemeClr val="accent3"/>
                  </a:solidFill>
                  <a:latin typeface="+mn-ea"/>
                  <a:cs typeface="Open Sans" panose="020B0606030504020204" pitchFamily="34" charset="0"/>
                </a:rPr>
                <a:t>劣势</a:t>
              </a:r>
              <a:endParaRPr lang="en-US" b="1" dirty="0">
                <a:solidFill>
                  <a:schemeClr val="accent3"/>
                </a:solidFill>
                <a:latin typeface="+mn-ea"/>
                <a:cs typeface="Open Sans" panose="020B0606030504020204" pitchFamily="34" charset="0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-55940" y="-3387757"/>
            <a:ext cx="310335" cy="400105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zh-CN" altLang="en-US" dirty="0"/>
              <a:t> </a:t>
            </a:r>
          </a:p>
        </p:txBody>
      </p:sp>
      <p:sp>
        <p:nvSpPr>
          <p:cNvPr id="28" name="菱形 27"/>
          <p:cNvSpPr/>
          <p:nvPr/>
        </p:nvSpPr>
        <p:spPr>
          <a:xfrm>
            <a:off x="3407702" y="1412776"/>
            <a:ext cx="5088565" cy="5088566"/>
          </a:xfrm>
          <a:prstGeom prst="diamond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29" name="圆角矩形 28"/>
          <p:cNvSpPr/>
          <p:nvPr/>
        </p:nvSpPr>
        <p:spPr>
          <a:xfrm>
            <a:off x="6149689" y="2084851"/>
            <a:ext cx="1824202" cy="1824203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30" name="圆角矩形 29"/>
          <p:cNvSpPr/>
          <p:nvPr/>
        </p:nvSpPr>
        <p:spPr>
          <a:xfrm>
            <a:off x="3983766" y="4101075"/>
            <a:ext cx="1824202" cy="1824203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31" name="圆角矩形 30"/>
          <p:cNvSpPr/>
          <p:nvPr/>
        </p:nvSpPr>
        <p:spPr>
          <a:xfrm>
            <a:off x="3983766" y="2084851"/>
            <a:ext cx="1824202" cy="1824203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32" name="圆角矩形 31"/>
          <p:cNvSpPr/>
          <p:nvPr/>
        </p:nvSpPr>
        <p:spPr>
          <a:xfrm>
            <a:off x="6149689" y="4101075"/>
            <a:ext cx="1824202" cy="1824203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33" name="TextBox 32"/>
          <p:cNvSpPr txBox="1"/>
          <p:nvPr/>
        </p:nvSpPr>
        <p:spPr>
          <a:xfrm>
            <a:off x="4367809" y="2144469"/>
            <a:ext cx="1069097" cy="1764585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en-US" altLang="zh-CN" sz="107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</a:t>
            </a:r>
            <a:endParaRPr lang="zh-CN" altLang="en-US" sz="107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216025" y="2144469"/>
            <a:ext cx="1718847" cy="1764585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en-US" altLang="zh-CN" sz="107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</a:t>
            </a:r>
            <a:endParaRPr lang="zh-CN" altLang="en-US" sz="107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212773" y="4141251"/>
            <a:ext cx="1366186" cy="1764585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en-US" altLang="zh-CN" sz="107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</a:t>
            </a:r>
            <a:endParaRPr lang="zh-CN" altLang="en-US" sz="107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511212" y="4160693"/>
            <a:ext cx="1101156" cy="1764585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en-US" altLang="zh-CN" sz="107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</a:t>
            </a:r>
            <a:endParaRPr lang="zh-CN" altLang="en-US" sz="107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92689" y="41689"/>
            <a:ext cx="3072341" cy="618455"/>
          </a:xfrm>
          <a:prstGeom prst="rect">
            <a:avLst/>
          </a:prstGeom>
          <a:noFill/>
        </p:spPr>
        <p:txBody>
          <a:bodyPr wrap="square" lIns="86694" tIns="43347" rIns="86694" bIns="43347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300" dirty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rPr>
              <a:t>ADD THE TITLE WORDS</a:t>
            </a:r>
            <a:endParaRPr lang="en-GB" altLang="zh-CN" sz="2300" dirty="0">
              <a:solidFill>
                <a:schemeClr val="accent1"/>
              </a:solidFill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4116">
        <p14:pan/>
      </p:transition>
    </mc:Choice>
    <mc:Fallback xmlns="">
      <p:transition spd="slow" advClick="0" advTm="411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 animBg="1"/>
      <p:bldP spid="29" grpId="0" animBg="1"/>
      <p:bldP spid="30" grpId="0" animBg="1"/>
      <p:bldP spid="31" grpId="0" animBg="1"/>
      <p:bldP spid="32" grpId="0" animBg="1"/>
      <p:bldP spid="33" grpId="0"/>
      <p:bldP spid="34" grpId="0"/>
      <p:bldP spid="35" grpId="0"/>
      <p:bldP spid="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021382" y="1185754"/>
            <a:ext cx="7011121" cy="3745283"/>
          </a:xfrm>
          <a:prstGeom prst="rect">
            <a:avLst/>
          </a:prstGeom>
          <a:solidFill>
            <a:srgbClr val="00A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4714469" y="1593575"/>
            <a:ext cx="1633322" cy="1633913"/>
            <a:chOff x="1399488" y="1373932"/>
            <a:chExt cx="1225151" cy="1225151"/>
          </a:xfrm>
        </p:grpSpPr>
        <p:sp>
          <p:nvSpPr>
            <p:cNvPr id="5" name="椭圆 4"/>
            <p:cNvSpPr/>
            <p:nvPr/>
          </p:nvSpPr>
          <p:spPr>
            <a:xfrm>
              <a:off x="1399488" y="1373932"/>
              <a:ext cx="1225151" cy="12251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dirty="0">
                <a:solidFill>
                  <a:srgbClr val="ED650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1429547" y="1707654"/>
              <a:ext cx="1149648" cy="6231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4800" dirty="0">
                  <a:solidFill>
                    <a:srgbClr val="23B9D6"/>
                  </a:solidFill>
                  <a:latin typeface="Impact" panose="020B0806030902050204" pitchFamily="34" charset="0"/>
                </a:rPr>
                <a:t>Part2</a:t>
              </a:r>
              <a:endParaRPr lang="zh-CN" altLang="en-US" sz="4800" dirty="0">
                <a:solidFill>
                  <a:srgbClr val="23B9D6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2944722" y="3663556"/>
            <a:ext cx="5240346" cy="757222"/>
            <a:chOff x="339620" y="2810858"/>
            <a:chExt cx="3930771" cy="567785"/>
          </a:xfrm>
        </p:grpSpPr>
        <p:sp>
          <p:nvSpPr>
            <p:cNvPr id="8" name="TextBox 7"/>
            <p:cNvSpPr txBox="1"/>
            <p:nvPr/>
          </p:nvSpPr>
          <p:spPr>
            <a:xfrm>
              <a:off x="878282" y="2940163"/>
              <a:ext cx="3392109" cy="438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单击此处输入章节标题</a:t>
              </a:r>
            </a:p>
          </p:txBody>
        </p:sp>
        <p:sp>
          <p:nvSpPr>
            <p:cNvPr id="9" name="Freeform 168"/>
            <p:cNvSpPr>
              <a:spLocks noEditPoints="1"/>
            </p:cNvSpPr>
            <p:nvPr/>
          </p:nvSpPr>
          <p:spPr bwMode="auto">
            <a:xfrm>
              <a:off x="339620" y="2810858"/>
              <a:ext cx="482016" cy="495989"/>
            </a:xfrm>
            <a:custGeom>
              <a:avLst/>
              <a:gdLst>
                <a:gd name="T0" fmla="*/ 5 w 96"/>
                <a:gd name="T1" fmla="*/ 42 h 99"/>
                <a:gd name="T2" fmla="*/ 74 w 96"/>
                <a:gd name="T3" fmla="*/ 42 h 99"/>
                <a:gd name="T4" fmla="*/ 77 w 96"/>
                <a:gd name="T5" fmla="*/ 41 h 99"/>
                <a:gd name="T6" fmla="*/ 91 w 96"/>
                <a:gd name="T7" fmla="*/ 47 h 99"/>
                <a:gd name="T8" fmla="*/ 96 w 96"/>
                <a:gd name="T9" fmla="*/ 60 h 99"/>
                <a:gd name="T10" fmla="*/ 91 w 96"/>
                <a:gd name="T11" fmla="*/ 73 h 99"/>
                <a:gd name="T12" fmla="*/ 77 w 96"/>
                <a:gd name="T13" fmla="*/ 78 h 99"/>
                <a:gd name="T14" fmla="*/ 68 w 96"/>
                <a:gd name="T15" fmla="*/ 76 h 99"/>
                <a:gd name="T16" fmla="*/ 62 w 96"/>
                <a:gd name="T17" fmla="*/ 85 h 99"/>
                <a:gd name="T18" fmla="*/ 67 w 96"/>
                <a:gd name="T19" fmla="*/ 85 h 99"/>
                <a:gd name="T20" fmla="*/ 84 w 96"/>
                <a:gd name="T21" fmla="*/ 85 h 99"/>
                <a:gd name="T22" fmla="*/ 71 w 96"/>
                <a:gd name="T23" fmla="*/ 99 h 99"/>
                <a:gd name="T24" fmla="*/ 17 w 96"/>
                <a:gd name="T25" fmla="*/ 99 h 99"/>
                <a:gd name="T26" fmla="*/ 12 w 96"/>
                <a:gd name="T27" fmla="*/ 99 h 99"/>
                <a:gd name="T28" fmla="*/ 0 w 96"/>
                <a:gd name="T29" fmla="*/ 85 h 99"/>
                <a:gd name="T30" fmla="*/ 17 w 96"/>
                <a:gd name="T31" fmla="*/ 85 h 99"/>
                <a:gd name="T32" fmla="*/ 21 w 96"/>
                <a:gd name="T33" fmla="*/ 85 h 99"/>
                <a:gd name="T34" fmla="*/ 5 w 96"/>
                <a:gd name="T35" fmla="*/ 42 h 99"/>
                <a:gd name="T36" fmla="*/ 56 w 96"/>
                <a:gd name="T37" fmla="*/ 36 h 99"/>
                <a:gd name="T38" fmla="*/ 55 w 96"/>
                <a:gd name="T39" fmla="*/ 6 h 99"/>
                <a:gd name="T40" fmla="*/ 56 w 96"/>
                <a:gd name="T41" fmla="*/ 36 h 99"/>
                <a:gd name="T42" fmla="*/ 43 w 96"/>
                <a:gd name="T43" fmla="*/ 30 h 99"/>
                <a:gd name="T44" fmla="*/ 42 w 96"/>
                <a:gd name="T45" fmla="*/ 0 h 99"/>
                <a:gd name="T46" fmla="*/ 43 w 96"/>
                <a:gd name="T47" fmla="*/ 30 h 99"/>
                <a:gd name="T48" fmla="*/ 30 w 96"/>
                <a:gd name="T49" fmla="*/ 34 h 99"/>
                <a:gd name="T50" fmla="*/ 29 w 96"/>
                <a:gd name="T51" fmla="*/ 4 h 99"/>
                <a:gd name="T52" fmla="*/ 30 w 96"/>
                <a:gd name="T53" fmla="*/ 34 h 99"/>
                <a:gd name="T54" fmla="*/ 15 w 96"/>
                <a:gd name="T55" fmla="*/ 53 h 99"/>
                <a:gd name="T56" fmla="*/ 26 w 96"/>
                <a:gd name="T57" fmla="*/ 80 h 99"/>
                <a:gd name="T58" fmla="*/ 33 w 96"/>
                <a:gd name="T59" fmla="*/ 75 h 99"/>
                <a:gd name="T60" fmla="*/ 24 w 96"/>
                <a:gd name="T61" fmla="*/ 52 h 99"/>
                <a:gd name="T62" fmla="*/ 15 w 96"/>
                <a:gd name="T63" fmla="*/ 53 h 99"/>
                <a:gd name="T64" fmla="*/ 77 w 96"/>
                <a:gd name="T65" fmla="*/ 50 h 99"/>
                <a:gd name="T66" fmla="*/ 72 w 96"/>
                <a:gd name="T67" fmla="*/ 68 h 99"/>
                <a:gd name="T68" fmla="*/ 77 w 96"/>
                <a:gd name="T69" fmla="*/ 70 h 99"/>
                <a:gd name="T70" fmla="*/ 84 w 96"/>
                <a:gd name="T71" fmla="*/ 67 h 99"/>
                <a:gd name="T72" fmla="*/ 87 w 96"/>
                <a:gd name="T73" fmla="*/ 60 h 99"/>
                <a:gd name="T74" fmla="*/ 84 w 96"/>
                <a:gd name="T75" fmla="*/ 53 h 99"/>
                <a:gd name="T76" fmla="*/ 77 w 96"/>
                <a:gd name="T77" fmla="*/ 50 h 99"/>
                <a:gd name="T78" fmla="*/ 77 w 96"/>
                <a:gd name="T79" fmla="*/ 5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6" h="99">
                  <a:moveTo>
                    <a:pt x="5" y="42"/>
                  </a:moveTo>
                  <a:cubicBezTo>
                    <a:pt x="28" y="42"/>
                    <a:pt x="51" y="42"/>
                    <a:pt x="74" y="42"/>
                  </a:cubicBezTo>
                  <a:cubicBezTo>
                    <a:pt x="75" y="41"/>
                    <a:pt x="76" y="41"/>
                    <a:pt x="77" y="41"/>
                  </a:cubicBezTo>
                  <a:cubicBezTo>
                    <a:pt x="83" y="41"/>
                    <a:pt x="87" y="43"/>
                    <a:pt x="91" y="47"/>
                  </a:cubicBezTo>
                  <a:cubicBezTo>
                    <a:pt x="94" y="50"/>
                    <a:pt x="96" y="55"/>
                    <a:pt x="96" y="60"/>
                  </a:cubicBezTo>
                  <a:cubicBezTo>
                    <a:pt x="96" y="65"/>
                    <a:pt x="94" y="70"/>
                    <a:pt x="91" y="73"/>
                  </a:cubicBezTo>
                  <a:cubicBezTo>
                    <a:pt x="87" y="76"/>
                    <a:pt x="83" y="78"/>
                    <a:pt x="77" y="78"/>
                  </a:cubicBezTo>
                  <a:cubicBezTo>
                    <a:pt x="74" y="78"/>
                    <a:pt x="71" y="78"/>
                    <a:pt x="68" y="76"/>
                  </a:cubicBezTo>
                  <a:cubicBezTo>
                    <a:pt x="67" y="79"/>
                    <a:pt x="65" y="82"/>
                    <a:pt x="62" y="85"/>
                  </a:cubicBezTo>
                  <a:cubicBezTo>
                    <a:pt x="67" y="85"/>
                    <a:pt x="67" y="85"/>
                    <a:pt x="67" y="85"/>
                  </a:cubicBezTo>
                  <a:cubicBezTo>
                    <a:pt x="84" y="85"/>
                    <a:pt x="84" y="85"/>
                    <a:pt x="84" y="85"/>
                  </a:cubicBezTo>
                  <a:cubicBezTo>
                    <a:pt x="71" y="99"/>
                    <a:pt x="71" y="99"/>
                    <a:pt x="71" y="99"/>
                  </a:cubicBezTo>
                  <a:cubicBezTo>
                    <a:pt x="17" y="99"/>
                    <a:pt x="17" y="99"/>
                    <a:pt x="17" y="99"/>
                  </a:cubicBezTo>
                  <a:cubicBezTo>
                    <a:pt x="12" y="99"/>
                    <a:pt x="12" y="99"/>
                    <a:pt x="12" y="99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17" y="85"/>
                    <a:pt x="17" y="85"/>
                    <a:pt x="17" y="85"/>
                  </a:cubicBezTo>
                  <a:cubicBezTo>
                    <a:pt x="21" y="85"/>
                    <a:pt x="21" y="85"/>
                    <a:pt x="21" y="85"/>
                  </a:cubicBezTo>
                  <a:cubicBezTo>
                    <a:pt x="11" y="72"/>
                    <a:pt x="6" y="58"/>
                    <a:pt x="5" y="42"/>
                  </a:cubicBezTo>
                  <a:close/>
                  <a:moveTo>
                    <a:pt x="56" y="36"/>
                  </a:moveTo>
                  <a:cubicBezTo>
                    <a:pt x="42" y="15"/>
                    <a:pt x="59" y="19"/>
                    <a:pt x="55" y="6"/>
                  </a:cubicBezTo>
                  <a:cubicBezTo>
                    <a:pt x="64" y="18"/>
                    <a:pt x="50" y="19"/>
                    <a:pt x="56" y="36"/>
                  </a:cubicBezTo>
                  <a:close/>
                  <a:moveTo>
                    <a:pt x="43" y="30"/>
                  </a:moveTo>
                  <a:cubicBezTo>
                    <a:pt x="37" y="13"/>
                    <a:pt x="51" y="12"/>
                    <a:pt x="42" y="0"/>
                  </a:cubicBezTo>
                  <a:cubicBezTo>
                    <a:pt x="46" y="14"/>
                    <a:pt x="29" y="10"/>
                    <a:pt x="43" y="30"/>
                  </a:cubicBezTo>
                  <a:close/>
                  <a:moveTo>
                    <a:pt x="30" y="34"/>
                  </a:moveTo>
                  <a:cubicBezTo>
                    <a:pt x="16" y="14"/>
                    <a:pt x="33" y="18"/>
                    <a:pt x="29" y="4"/>
                  </a:cubicBezTo>
                  <a:cubicBezTo>
                    <a:pt x="38" y="17"/>
                    <a:pt x="24" y="17"/>
                    <a:pt x="30" y="34"/>
                  </a:cubicBezTo>
                  <a:close/>
                  <a:moveTo>
                    <a:pt x="15" y="53"/>
                  </a:moveTo>
                  <a:cubicBezTo>
                    <a:pt x="17" y="62"/>
                    <a:pt x="21" y="72"/>
                    <a:pt x="26" y="80"/>
                  </a:cubicBezTo>
                  <a:cubicBezTo>
                    <a:pt x="33" y="75"/>
                    <a:pt x="33" y="75"/>
                    <a:pt x="33" y="75"/>
                  </a:cubicBezTo>
                  <a:cubicBezTo>
                    <a:pt x="29" y="68"/>
                    <a:pt x="25" y="59"/>
                    <a:pt x="24" y="52"/>
                  </a:cubicBezTo>
                  <a:cubicBezTo>
                    <a:pt x="15" y="53"/>
                    <a:pt x="15" y="53"/>
                    <a:pt x="15" y="53"/>
                  </a:cubicBezTo>
                  <a:close/>
                  <a:moveTo>
                    <a:pt x="77" y="50"/>
                  </a:moveTo>
                  <a:cubicBezTo>
                    <a:pt x="76" y="56"/>
                    <a:pt x="74" y="62"/>
                    <a:pt x="72" y="68"/>
                  </a:cubicBezTo>
                  <a:cubicBezTo>
                    <a:pt x="74" y="69"/>
                    <a:pt x="75" y="70"/>
                    <a:pt x="77" y="70"/>
                  </a:cubicBezTo>
                  <a:cubicBezTo>
                    <a:pt x="80" y="70"/>
                    <a:pt x="83" y="69"/>
                    <a:pt x="84" y="67"/>
                  </a:cubicBezTo>
                  <a:cubicBezTo>
                    <a:pt x="86" y="65"/>
                    <a:pt x="87" y="63"/>
                    <a:pt x="87" y="60"/>
                  </a:cubicBezTo>
                  <a:cubicBezTo>
                    <a:pt x="87" y="57"/>
                    <a:pt x="86" y="55"/>
                    <a:pt x="84" y="53"/>
                  </a:cubicBezTo>
                  <a:cubicBezTo>
                    <a:pt x="83" y="51"/>
                    <a:pt x="80" y="50"/>
                    <a:pt x="77" y="50"/>
                  </a:cubicBezTo>
                  <a:cubicBezTo>
                    <a:pt x="77" y="50"/>
                    <a:pt x="77" y="50"/>
                    <a:pt x="77" y="5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90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9113829" y="5705925"/>
            <a:ext cx="2800321" cy="630732"/>
            <a:chOff x="733341" y="349422"/>
            <a:chExt cx="2800321" cy="630732"/>
          </a:xfrm>
        </p:grpSpPr>
        <p:sp>
          <p:nvSpPr>
            <p:cNvPr id="12" name="TextBox 11"/>
            <p:cNvSpPr txBox="1"/>
            <p:nvPr/>
          </p:nvSpPr>
          <p:spPr>
            <a:xfrm>
              <a:off x="1363843" y="410875"/>
              <a:ext cx="2169819" cy="507827"/>
            </a:xfrm>
            <a:prstGeom prst="rect">
              <a:avLst/>
            </a:prstGeom>
            <a:noFill/>
          </p:spPr>
          <p:txBody>
            <a:bodyPr wrap="none" lIns="121917" tIns="60958" rIns="121917" bIns="60958" rtlCol="0">
              <a:spAutoFit/>
            </a:bodyPr>
            <a:lstStyle/>
            <a:p>
              <a:r>
                <a:rPr lang="zh-CN" altLang="en-US" sz="2500" b="1" dirty="0">
                  <a:solidFill>
                    <a:srgbClr val="23B9D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某市人民医院</a:t>
              </a: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341" y="349422"/>
              <a:ext cx="630502" cy="630732"/>
            </a:xfrm>
            <a:prstGeom prst="rect">
              <a:avLst/>
            </a:prstGeom>
            <a:solidFill>
              <a:schemeClr val="bg1"/>
            </a:solidFill>
          </p:spPr>
        </p:pic>
      </p:grpSp>
      <p:cxnSp>
        <p:nvCxnSpPr>
          <p:cNvPr id="14" name="直接连接符 13"/>
          <p:cNvCxnSpPr/>
          <p:nvPr/>
        </p:nvCxnSpPr>
        <p:spPr>
          <a:xfrm>
            <a:off x="2021382" y="3196"/>
            <a:ext cx="0" cy="6859588"/>
          </a:xfrm>
          <a:prstGeom prst="line">
            <a:avLst/>
          </a:prstGeom>
          <a:ln>
            <a:solidFill>
              <a:srgbClr val="23B9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-111998" y="6054800"/>
            <a:ext cx="9048996" cy="0"/>
          </a:xfrm>
          <a:prstGeom prst="line">
            <a:avLst/>
          </a:prstGeom>
          <a:ln>
            <a:solidFill>
              <a:srgbClr val="23B9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1778">
        <p14:pan/>
      </p:transition>
    </mc:Choice>
    <mc:Fallback xmlns="">
      <p:transition spd="slow" advTm="177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3|0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0.3|0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1.4|1.5|1.4"/>
  <p:tag name="TIMING" val="|0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0.5|0.4|0.4|0.3|0.3|0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4|0.4|0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0.3|0.7|0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1.6|1.6|1.7|1.7|1.3|1.2"/>
  <p:tag name="TIMING" val="|0.6|0.6|0.3"/>
</p:tagLst>
</file>

<file path=ppt/theme/theme1.xml><?xml version="1.0" encoding="utf-8"?>
<a:theme xmlns:a="http://schemas.openxmlformats.org/drawingml/2006/main" name="Office 主题">
  <a:themeElements>
    <a:clrScheme name="自定义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AEB9"/>
      </a:accent1>
      <a:accent2>
        <a:srgbClr val="00A8A4"/>
      </a:accent2>
      <a:accent3>
        <a:srgbClr val="00AEB9"/>
      </a:accent3>
      <a:accent4>
        <a:srgbClr val="00A8A4"/>
      </a:accent4>
      <a:accent5>
        <a:srgbClr val="00AEB9"/>
      </a:accent5>
      <a:accent6>
        <a:srgbClr val="00A8A4"/>
      </a:accent6>
      <a:hlink>
        <a:srgbClr val="00AEB9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3581</Words>
  <Application>Microsoft Office PowerPoint</Application>
  <PresentationFormat>宽屏</PresentationFormat>
  <Paragraphs>350</Paragraphs>
  <Slides>34</Slides>
  <Notes>34</Notes>
  <HiddenSlides>0</HiddenSlides>
  <MMClips>1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34</vt:i4>
      </vt:variant>
    </vt:vector>
  </HeadingPairs>
  <TitlesOfParts>
    <vt:vector size="43" baseType="lpstr">
      <vt:lpstr>Gulim</vt:lpstr>
      <vt:lpstr>宋体</vt:lpstr>
      <vt:lpstr>微软雅黑</vt:lpstr>
      <vt:lpstr>Arial</vt:lpstr>
      <vt:lpstr>Calibri</vt:lpstr>
      <vt:lpstr>Calibri Light</vt:lpstr>
      <vt:lpstr>Impact</vt:lpstr>
      <vt:lpstr>Wingdings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31</cp:revision>
  <dcterms:created xsi:type="dcterms:W3CDTF">2015-05-05T08:02:00Z</dcterms:created>
  <dcterms:modified xsi:type="dcterms:W3CDTF">2021-01-05T06:23:40Z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2052-11.1.0.9208</vt:lpwstr>
  </property>
  <property fmtid="{D5CDD505-2E9C-101B-9397-08002B2CF9AE}" pid="3" name="KSORubyTemplateID">
    <vt:lpwstr>2</vt:lpwstr>
  </property>
</Properties>
</file>