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7" r:id="rId2"/>
    <p:sldId id="258" r:id="rId3"/>
    <p:sldId id="259" r:id="rId4"/>
    <p:sldId id="286" r:id="rId5"/>
    <p:sldId id="264" r:id="rId6"/>
    <p:sldId id="281" r:id="rId7"/>
    <p:sldId id="295" r:id="rId8"/>
    <p:sldId id="278" r:id="rId9"/>
    <p:sldId id="265" r:id="rId10"/>
    <p:sldId id="284" r:id="rId11"/>
    <p:sldId id="289" r:id="rId12"/>
    <p:sldId id="283" r:id="rId13"/>
    <p:sldId id="294" r:id="rId14"/>
    <p:sldId id="285" r:id="rId15"/>
    <p:sldId id="270" r:id="rId16"/>
    <p:sldId id="291" r:id="rId17"/>
    <p:sldId id="261" r:id="rId18"/>
    <p:sldId id="260" r:id="rId19"/>
    <p:sldId id="263" r:id="rId20"/>
    <p:sldId id="288" r:id="rId21"/>
    <p:sldId id="274" r:id="rId22"/>
    <p:sldId id="292" r:id="rId23"/>
    <p:sldId id="293" r:id="rId24"/>
    <p:sldId id="272" r:id="rId25"/>
    <p:sldId id="290" r:id="rId26"/>
    <p:sldId id="277" r:id="rId27"/>
    <p:sldId id="280" r:id="rId28"/>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D9D9"/>
    <a:srgbClr val="FEFFFF"/>
    <a:srgbClr val="830709"/>
    <a:srgbClr val="FFFFFF"/>
    <a:srgbClr val="E9718C"/>
    <a:srgbClr val="4296B4"/>
    <a:srgbClr val="5CA9C4"/>
    <a:srgbClr val="4D4D4D"/>
    <a:srgbClr val="BFE436"/>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131" autoAdjust="0"/>
  </p:normalViewPr>
  <p:slideViewPr>
    <p:cSldViewPr snapToGrid="0">
      <p:cViewPr varScale="1">
        <p:scale>
          <a:sx n="109" d="100"/>
          <a:sy n="109" d="100"/>
        </p:scale>
        <p:origin x="672" y="11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亮亮图文旗舰店</a:t>
            </a:r>
            <a:r>
              <a:rPr lang="en-US" altLang="zh-CN" sz="1865" dirty="0"/>
              <a:t>https://liangliangtuwen.tmall.com</a:t>
            </a:r>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236073" y="3829354"/>
            <a:ext cx="5105292" cy="798734"/>
          </a:xfrm>
          <a:noFill/>
        </p:spPr>
        <p:txBody>
          <a:bodyPr>
            <a:normAutofit/>
          </a:bodyPr>
          <a:lstStyle>
            <a:lvl1pPr marL="0" indent="0" algn="ctr">
              <a:lnSpc>
                <a:spcPct val="150000"/>
              </a:lnSpc>
              <a:buNone/>
              <a:defRPr sz="2000">
                <a:solidFill>
                  <a:srgbClr val="FE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2" name="Title 1"/>
          <p:cNvSpPr>
            <a:spLocks noGrp="1"/>
          </p:cNvSpPr>
          <p:nvPr>
            <p:ph type="ctrTitle"/>
          </p:nvPr>
        </p:nvSpPr>
        <p:spPr>
          <a:xfrm>
            <a:off x="221674" y="788695"/>
            <a:ext cx="5126182" cy="2716500"/>
          </a:xfrm>
          <a:noFill/>
        </p:spPr>
        <p:txBody>
          <a:bodyPr anchor="ctr">
            <a:normAutofit/>
          </a:bodyPr>
          <a:lstStyle>
            <a:lvl1pPr algn="ctr">
              <a:lnSpc>
                <a:spcPct val="150000"/>
              </a:lnSpc>
              <a:defRPr sz="4400" b="1" i="0">
                <a:ln>
                  <a:solidFill>
                    <a:schemeClr val="accent1"/>
                  </a:solidFill>
                </a:ln>
                <a:solidFill>
                  <a:srgbClr val="FFFFFF"/>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237306" y="1257809"/>
            <a:ext cx="5138257" cy="2885530"/>
          </a:xfrm>
        </p:spPr>
        <p:txBody>
          <a:bodyPr anchor="ctr"/>
          <a:lstStyle>
            <a:lvl1pPr algn="ctr">
              <a:lnSpc>
                <a:spcPct val="150000"/>
              </a:lnSpc>
              <a:defRPr sz="4400" b="1">
                <a:ln w="3175">
                  <a:solidFill>
                    <a:schemeClr val="accent1"/>
                  </a:solidFill>
                </a:ln>
                <a:solidFill>
                  <a:srgbClr val="FEFFFF"/>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339114" y="4279864"/>
            <a:ext cx="4926656" cy="917032"/>
          </a:xfrm>
        </p:spPr>
        <p:txBody>
          <a:bodyPr/>
          <a:lstStyle>
            <a:lvl1pPr marL="0" indent="0" algn="ctr">
              <a:lnSpc>
                <a:spcPct val="150000"/>
              </a:lnSpc>
              <a:buNone/>
              <a:defRPr sz="2400">
                <a:ln>
                  <a:noFill/>
                </a:ln>
                <a:solidFill>
                  <a:srgbClr val="FE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6" name="矩形 5"/>
          <p:cNvSpPr/>
          <p:nvPr userDrawn="1"/>
        </p:nvSpPr>
        <p:spPr>
          <a:xfrm>
            <a:off x="0" y="0"/>
            <a:ext cx="12192000" cy="6858000"/>
          </a:xfrm>
          <a:prstGeom prst="rect">
            <a:avLst/>
          </a:prstGeom>
          <a:solidFill>
            <a:srgbClr val="E9D9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1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38263"/>
            <a:ext cx="106807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1077120" y="213130"/>
            <a:ext cx="10037761"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lnSpc>
          <a:spcPct val="90000"/>
        </a:lnSpc>
        <a:spcBef>
          <a:spcPct val="0"/>
        </a:spcBef>
        <a:spcAft>
          <a:spcPct val="0"/>
        </a:spcAft>
        <a:defRPr sz="3600" kern="1200">
          <a:solidFill>
            <a:schemeClr val="accent1">
              <a:lumMod val="20000"/>
              <a:lumOff val="80000"/>
            </a:schemeClr>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7.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4.xml"/><Relationship Id="rId1" Type="http://schemas.openxmlformats.org/officeDocument/2006/relationships/tags" Target="../tags/tag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slideLayout" Target="../slideLayouts/slideLayout6.xml"/><Relationship Id="rId5" Type="http://schemas.openxmlformats.org/officeDocument/2006/relationships/tags" Target="../tags/tag19.xml"/><Relationship Id="rId4" Type="http://schemas.openxmlformats.org/officeDocument/2006/relationships/tags" Target="../tags/tag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rmAutofit/>
          </a:bodyPr>
          <a:lstStyle/>
          <a:p>
            <a:r>
              <a:rPr lang="zh-CN" altLang="en-US" dirty="0">
                <a:latin typeface="微软雅黑" panose="020B0503020204020204" pitchFamily="34" charset="-122"/>
                <a:ea typeface="微软雅黑" panose="020B0503020204020204" pitchFamily="34" charset="-122"/>
              </a:rPr>
              <a:t>血液研究中心          日期：</a:t>
            </a:r>
            <a:r>
              <a:rPr lang="en-US" altLang="zh-CN" dirty="0">
                <a:latin typeface="微软雅黑" panose="020B0503020204020204" pitchFamily="34" charset="-122"/>
                <a:ea typeface="微软雅黑" panose="020B0503020204020204" pitchFamily="34" charset="-122"/>
              </a:rPr>
              <a:t>20XX.XX.XX</a:t>
            </a:r>
          </a:p>
        </p:txBody>
      </p:sp>
      <p:sp>
        <p:nvSpPr>
          <p:cNvPr id="6146" name="标题 5"/>
          <p:cNvSpPr>
            <a:spLocks noGrp="1"/>
          </p:cNvSpPr>
          <p:nvPr>
            <p:ph type="ctrTitle"/>
          </p:nvPr>
        </p:nvSpPr>
        <p:spPr/>
        <p:txBody>
          <a:bodyPr>
            <a:normAutofit/>
          </a:bodyPr>
          <a:lstStyle/>
          <a:p>
            <a:r>
              <a:rPr lang="zh-CN" altLang="en-US" sz="5400" dirty="0">
                <a:latin typeface="+mj-ea"/>
              </a:rPr>
              <a:t>血液病学</a:t>
            </a:r>
            <a:br>
              <a:rPr lang="en-US" altLang="zh-CN" sz="5400" dirty="0">
                <a:latin typeface="+mj-ea"/>
              </a:rPr>
            </a:br>
            <a:r>
              <a:rPr lang="zh-CN" altLang="en-US" sz="5400" dirty="0">
                <a:latin typeface="+mj-ea"/>
              </a:rPr>
              <a:t>医疗研究模板</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右弧形箭头 5"/>
          <p:cNvSpPr/>
          <p:nvPr/>
        </p:nvSpPr>
        <p:spPr>
          <a:xfrm rot="16200000">
            <a:off x="1655360" y="2640160"/>
            <a:ext cx="2962176" cy="265497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20" name="矩形 19"/>
          <p:cNvSpPr/>
          <p:nvPr/>
        </p:nvSpPr>
        <p:spPr>
          <a:xfrm>
            <a:off x="914375" y="5448732"/>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pitchFamily="34" charset="-122"/>
              <a:ea typeface="微软雅黑" panose="020B0503020204020204" pitchFamily="34" charset="-122"/>
            </a:endParaRPr>
          </a:p>
        </p:txBody>
      </p:sp>
      <p:sp>
        <p:nvSpPr>
          <p:cNvPr id="26" name="矩形 25"/>
          <p:cNvSpPr/>
          <p:nvPr/>
        </p:nvSpPr>
        <p:spPr>
          <a:xfrm>
            <a:off x="5618987" y="1745505"/>
            <a:ext cx="5803979" cy="1912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Freeform 143"/>
          <p:cNvSpPr>
            <a:spLocks noEditPoints="1"/>
          </p:cNvSpPr>
          <p:nvPr/>
        </p:nvSpPr>
        <p:spPr bwMode="auto">
          <a:xfrm flipH="1">
            <a:off x="4463933" y="1990087"/>
            <a:ext cx="992426" cy="776928"/>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2" name="矩形 11"/>
          <p:cNvSpPr/>
          <p:nvPr/>
        </p:nvSpPr>
        <p:spPr>
          <a:xfrm>
            <a:off x="5618987" y="4042411"/>
            <a:ext cx="5803979" cy="1912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3" name="Freeform 143"/>
          <p:cNvSpPr>
            <a:spLocks noEditPoints="1"/>
          </p:cNvSpPr>
          <p:nvPr/>
        </p:nvSpPr>
        <p:spPr bwMode="auto">
          <a:xfrm flipH="1">
            <a:off x="4463933" y="4286993"/>
            <a:ext cx="992426" cy="776928"/>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4" name="右弧形箭头 5"/>
          <p:cNvSpPr/>
          <p:nvPr/>
        </p:nvSpPr>
        <p:spPr>
          <a:xfrm rot="17570827">
            <a:off x="2272023" y="3802350"/>
            <a:ext cx="2053273" cy="1840329"/>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15" name="Rectangle 41"/>
          <p:cNvSpPr>
            <a:spLocks noChangeArrowheads="1"/>
          </p:cNvSpPr>
          <p:nvPr/>
        </p:nvSpPr>
        <p:spPr bwMode="auto">
          <a:xfrm>
            <a:off x="791995" y="588888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solidFill>
                  <a:schemeClr val="accent1"/>
                </a:solidFill>
                <a:latin typeface="+mn-lt"/>
              </a:rPr>
              <a:t>请输入文本</a:t>
            </a:r>
            <a:endParaRPr lang="zh-CN" altLang="en-US" dirty="0">
              <a:solidFill>
                <a:schemeClr val="accent1"/>
              </a:solidFill>
              <a:latin typeface="+mn-lt"/>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KSO_Shape"/>
          <p:cNvSpPr/>
          <p:nvPr/>
        </p:nvSpPr>
        <p:spPr bwMode="auto">
          <a:xfrm>
            <a:off x="7741370" y="4428455"/>
            <a:ext cx="1376298" cy="1738483"/>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46" name="KSO_Shape"/>
          <p:cNvSpPr/>
          <p:nvPr/>
        </p:nvSpPr>
        <p:spPr bwMode="auto">
          <a:xfrm>
            <a:off x="9214232" y="3076344"/>
            <a:ext cx="1758570" cy="2221353"/>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6391922" y="1671834"/>
            <a:ext cx="3204582" cy="404789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48" name="矩形 47"/>
          <p:cNvSpPr/>
          <p:nvPr/>
        </p:nvSpPr>
        <p:spPr>
          <a:xfrm>
            <a:off x="852417" y="2611454"/>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9" name="圆角矩形 34"/>
          <p:cNvSpPr/>
          <p:nvPr/>
        </p:nvSpPr>
        <p:spPr>
          <a:xfrm>
            <a:off x="852417" y="1671834"/>
            <a:ext cx="4162567" cy="56439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50" name="直接连接符 49"/>
          <p:cNvCxnSpPr/>
          <p:nvPr/>
        </p:nvCxnSpPr>
        <p:spPr>
          <a:xfrm>
            <a:off x="852417" y="2487460"/>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852417" y="3908286"/>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2" name="矩形 51"/>
          <p:cNvSpPr/>
          <p:nvPr/>
        </p:nvSpPr>
        <p:spPr>
          <a:xfrm>
            <a:off x="852417" y="5205118"/>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68338"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462117"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6680515" y="33834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8382000" y="24319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40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29" name="矩形 28"/>
          <p:cNvSpPr/>
          <p:nvPr/>
        </p:nvSpPr>
        <p:spPr>
          <a:xfrm>
            <a:off x="8214307" y="4055509"/>
            <a:ext cx="3327223" cy="171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请输入文本请输入文本请输入文本请输入文本请输入文本请输入文本</a:t>
            </a:r>
            <a:endParaRPr lang="zh-CN" altLang="zh-CN" dirty="0">
              <a:solidFill>
                <a:schemeClr val="tx1"/>
              </a:solidFill>
              <a:latin typeface="+mn-ea"/>
            </a:endParaRPr>
          </a:p>
        </p:txBody>
      </p:sp>
      <p:sp>
        <p:nvSpPr>
          <p:cNvPr id="12" name="KSO_Shape"/>
          <p:cNvSpPr/>
          <p:nvPr/>
        </p:nvSpPr>
        <p:spPr bwMode="auto">
          <a:xfrm>
            <a:off x="1100585"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任意多边形 16"/>
          <p:cNvSpPr/>
          <p:nvPr/>
        </p:nvSpPr>
        <p:spPr>
          <a:xfrm>
            <a:off x="813447" y="1791663"/>
            <a:ext cx="4669728" cy="4689937"/>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lumMod val="20000"/>
              <a:lumOff val="80000"/>
            </a:schemeClr>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3" name="矩形 2"/>
          <p:cNvSpPr/>
          <p:nvPr/>
        </p:nvSpPr>
        <p:spPr>
          <a:xfrm>
            <a:off x="407963" y="2476644"/>
            <a:ext cx="2222695" cy="3319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flipH="1">
            <a:off x="3751554" y="1910405"/>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01</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1" name="椭圆 20"/>
          <p:cNvSpPr/>
          <p:nvPr/>
        </p:nvSpPr>
        <p:spPr>
          <a:xfrm flipH="1">
            <a:off x="3770060" y="5238649"/>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03</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2" name="椭圆 21"/>
          <p:cNvSpPr/>
          <p:nvPr/>
        </p:nvSpPr>
        <p:spPr>
          <a:xfrm flipH="1">
            <a:off x="4249028" y="3510207"/>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02</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4" name="圆角矩形 38"/>
          <p:cNvSpPr/>
          <p:nvPr/>
        </p:nvSpPr>
        <p:spPr>
          <a:xfrm>
            <a:off x="5821552" y="1704895"/>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圆角矩形 38"/>
          <p:cNvSpPr/>
          <p:nvPr/>
        </p:nvSpPr>
        <p:spPr>
          <a:xfrm>
            <a:off x="5821552" y="3428141"/>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圆角矩形 38"/>
          <p:cNvSpPr/>
          <p:nvPr/>
        </p:nvSpPr>
        <p:spPr>
          <a:xfrm>
            <a:off x="5821552" y="5151387"/>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KSO_Shape"/>
          <p:cNvSpPr/>
          <p:nvPr/>
        </p:nvSpPr>
        <p:spPr bwMode="auto">
          <a:xfrm>
            <a:off x="716876" y="3318321"/>
            <a:ext cx="1604868" cy="1636620"/>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7" name="任意多边形 56"/>
          <p:cNvSpPr/>
          <p:nvPr/>
        </p:nvSpPr>
        <p:spPr>
          <a:xfrm rot="16200000" flipV="1">
            <a:off x="4755075" y="2089415"/>
            <a:ext cx="1009139" cy="606227"/>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85"/>
          <p:cNvSpPr/>
          <p:nvPr/>
        </p:nvSpPr>
        <p:spPr>
          <a:xfrm>
            <a:off x="1045698" y="2098129"/>
            <a:ext cx="3739699" cy="588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9" name="矩形 28"/>
          <p:cNvSpPr/>
          <p:nvPr/>
        </p:nvSpPr>
        <p:spPr>
          <a:xfrm>
            <a:off x="5733892" y="1690259"/>
            <a:ext cx="5412410"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任意多边形 56"/>
          <p:cNvSpPr/>
          <p:nvPr/>
        </p:nvSpPr>
        <p:spPr>
          <a:xfrm rot="16200000" flipV="1">
            <a:off x="4755075" y="3764498"/>
            <a:ext cx="1009139" cy="606227"/>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85"/>
          <p:cNvSpPr/>
          <p:nvPr/>
        </p:nvSpPr>
        <p:spPr>
          <a:xfrm>
            <a:off x="1045698" y="3773212"/>
            <a:ext cx="3739699" cy="588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2" name="矩形 31"/>
          <p:cNvSpPr/>
          <p:nvPr/>
        </p:nvSpPr>
        <p:spPr>
          <a:xfrm>
            <a:off x="5733892" y="3365342"/>
            <a:ext cx="5412410"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3" name="任意多边形 56"/>
          <p:cNvSpPr/>
          <p:nvPr/>
        </p:nvSpPr>
        <p:spPr>
          <a:xfrm rot="16200000" flipV="1">
            <a:off x="4755075" y="5439581"/>
            <a:ext cx="1009139" cy="606227"/>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圆角矩形 85"/>
          <p:cNvSpPr/>
          <p:nvPr/>
        </p:nvSpPr>
        <p:spPr>
          <a:xfrm>
            <a:off x="1045698" y="5448295"/>
            <a:ext cx="3739699" cy="588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5" name="矩形 34"/>
          <p:cNvSpPr/>
          <p:nvPr/>
        </p:nvSpPr>
        <p:spPr>
          <a:xfrm>
            <a:off x="5733892" y="5040425"/>
            <a:ext cx="5412410"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a:t>
            </a:r>
            <a:br>
              <a:rPr lang="en-US" altLang="zh-CN" dirty="0"/>
            </a:br>
            <a:r>
              <a:rPr lang="zh-CN" altLang="en-US" dirty="0"/>
              <a:t>大标题</a:t>
            </a:r>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
        <p:nvSpPr>
          <p:cNvPr id="5" name="文本框 4"/>
          <p:cNvSpPr txBox="1"/>
          <p:nvPr/>
        </p:nvSpPr>
        <p:spPr>
          <a:xfrm>
            <a:off x="0" y="179171"/>
            <a:ext cx="1885950" cy="1200329"/>
          </a:xfrm>
          <a:prstGeom prst="rect">
            <a:avLst/>
          </a:prstGeom>
          <a:noFill/>
        </p:spPr>
        <p:txBody>
          <a:bodyPr wrap="square" rtlCol="0">
            <a:spAutoFit/>
          </a:bodyPr>
          <a:lstStyle/>
          <a:p>
            <a:pPr algn="ctr"/>
            <a:r>
              <a:rPr lang="en-US" altLang="zh-CN" sz="7200" b="1" dirty="0">
                <a:solidFill>
                  <a:schemeClr val="accent1"/>
                </a:solidFill>
                <a:latin typeface="微软雅黑" panose="020B0503020204020204" pitchFamily="34" charset="-122"/>
                <a:ea typeface="微软雅黑" panose="020B0503020204020204" pitchFamily="34" charset="-122"/>
              </a:rPr>
              <a:t>03</a:t>
            </a:r>
            <a:endParaRPr lang="zh-CN" altLang="en-US" sz="72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55" name="椭圆 54"/>
          <p:cNvSpPr/>
          <p:nvPr/>
        </p:nvSpPr>
        <p:spPr>
          <a:xfrm>
            <a:off x="9046172"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2018</a:t>
            </a:r>
            <a:endParaRPr lang="zh-CN" altLang="en-US" sz="2400" b="1" kern="0" dirty="0">
              <a:solidFill>
                <a:schemeClr val="bg1"/>
              </a:solidFill>
              <a:latin typeface="Arial" panose="020B0604020202020204"/>
              <a:ea typeface="微软雅黑" panose="020B0503020204020204" pitchFamily="34" charset="-122"/>
            </a:endParaRPr>
          </a:p>
        </p:txBody>
      </p:sp>
      <p:sp>
        <p:nvSpPr>
          <p:cNvPr id="56" name="椭圆 55"/>
          <p:cNvSpPr/>
          <p:nvPr/>
        </p:nvSpPr>
        <p:spPr>
          <a:xfrm>
            <a:off x="7277442" y="3582785"/>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2017</a:t>
            </a:r>
            <a:endParaRPr lang="zh-CN" altLang="en-US" sz="2400" b="1" kern="0" dirty="0">
              <a:solidFill>
                <a:schemeClr val="bg1"/>
              </a:solidFill>
              <a:latin typeface="Arial" panose="020B0604020202020204"/>
              <a:ea typeface="微软雅黑" panose="020B0503020204020204" pitchFamily="34" charset="-122"/>
            </a:endParaRPr>
          </a:p>
        </p:txBody>
      </p:sp>
      <p:sp>
        <p:nvSpPr>
          <p:cNvPr id="57" name="椭圆 56"/>
          <p:cNvSpPr/>
          <p:nvPr/>
        </p:nvSpPr>
        <p:spPr>
          <a:xfrm>
            <a:off x="5509223"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b="1" kern="0" dirty="0">
                <a:solidFill>
                  <a:schemeClr val="bg1"/>
                </a:solidFill>
                <a:latin typeface="Arial" panose="020B0604020202020204"/>
                <a:ea typeface="微软雅黑" panose="020B0503020204020204" pitchFamily="34" charset="-122"/>
              </a:rPr>
              <a:t>2016</a:t>
            </a:r>
            <a:endParaRPr lang="zh-CN" altLang="en-US" sz="2400" b="1" kern="0" dirty="0">
              <a:solidFill>
                <a:schemeClr val="bg1"/>
              </a:solidFill>
              <a:latin typeface="Arial" panose="020B0604020202020204"/>
              <a:ea typeface="微软雅黑" panose="020B0503020204020204" pitchFamily="34" charset="-122"/>
            </a:endParaRPr>
          </a:p>
        </p:txBody>
      </p:sp>
      <p:sp>
        <p:nvSpPr>
          <p:cNvPr id="58" name="椭圆 57"/>
          <p:cNvSpPr/>
          <p:nvPr/>
        </p:nvSpPr>
        <p:spPr>
          <a:xfrm>
            <a:off x="3717045" y="3582785"/>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2015</a:t>
            </a:r>
            <a:endParaRPr lang="zh-CN" altLang="en-US" sz="2400" b="1" kern="0" dirty="0">
              <a:solidFill>
                <a:schemeClr val="bg1"/>
              </a:solidFill>
              <a:latin typeface="Arial" panose="020B0604020202020204"/>
              <a:ea typeface="微软雅黑" panose="020B0503020204020204" pitchFamily="34" charset="-122"/>
            </a:endParaRPr>
          </a:p>
        </p:txBody>
      </p:sp>
      <p:sp>
        <p:nvSpPr>
          <p:cNvPr id="59" name="椭圆 58"/>
          <p:cNvSpPr/>
          <p:nvPr/>
        </p:nvSpPr>
        <p:spPr>
          <a:xfrm>
            <a:off x="1933830"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2014</a:t>
            </a:r>
            <a:endParaRPr lang="zh-CN" altLang="en-US" sz="2700" b="1" kern="0" dirty="0">
              <a:solidFill>
                <a:schemeClr val="bg1"/>
              </a:solidFill>
              <a:latin typeface="Arial" panose="020B0604020202020204"/>
              <a:ea typeface="微软雅黑" panose="020B0503020204020204" pitchFamily="34" charset="-122"/>
            </a:endParaRPr>
          </a:p>
        </p:txBody>
      </p:sp>
      <p:sp>
        <p:nvSpPr>
          <p:cNvPr id="60" name="燕尾形 114"/>
          <p:cNvSpPr/>
          <p:nvPr/>
        </p:nvSpPr>
        <p:spPr>
          <a:xfrm>
            <a:off x="650009" y="3142674"/>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1" name="燕尾形 115"/>
          <p:cNvSpPr/>
          <p:nvPr/>
        </p:nvSpPr>
        <p:spPr>
          <a:xfrm>
            <a:off x="373119" y="3142674"/>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2" name="燕尾形 116"/>
          <p:cNvSpPr/>
          <p:nvPr/>
        </p:nvSpPr>
        <p:spPr>
          <a:xfrm>
            <a:off x="81009" y="3142674"/>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3" name="椭圆 1"/>
          <p:cNvSpPr/>
          <p:nvPr/>
        </p:nvSpPr>
        <p:spPr>
          <a:xfrm flipV="1">
            <a:off x="921973" y="3137717"/>
            <a:ext cx="10408013" cy="2005782"/>
          </a:xfrm>
          <a:custGeom>
            <a:avLst/>
            <a:gdLst/>
            <a:ahLst/>
            <a:cxnLst/>
            <a:rect l="l" t="t" r="r" b="b"/>
            <a:pathLst>
              <a:path w="7835363" h="1509993">
                <a:moveTo>
                  <a:pt x="0" y="1509993"/>
                </a:moveTo>
                <a:cubicBezTo>
                  <a:pt x="374580" y="1465544"/>
                  <a:pt x="665607" y="1149153"/>
                  <a:pt x="669884" y="763727"/>
                </a:cubicBezTo>
                <a:lnTo>
                  <a:pt x="671649" y="763727"/>
                </a:lnTo>
                <a:cubicBezTo>
                  <a:pt x="674225" y="450458"/>
                  <a:pt x="929142" y="197478"/>
                  <a:pt x="1243147" y="197478"/>
                </a:cubicBezTo>
                <a:cubicBezTo>
                  <a:pt x="1557152" y="197478"/>
                  <a:pt x="1812070" y="450458"/>
                  <a:pt x="1814645" y="763727"/>
                </a:cubicBezTo>
                <a:lnTo>
                  <a:pt x="1819709" y="763727"/>
                </a:lnTo>
                <a:cubicBezTo>
                  <a:pt x="1830248" y="1175133"/>
                  <a:pt x="2167291" y="1505145"/>
                  <a:pt x="2581412" y="1505145"/>
                </a:cubicBezTo>
                <a:cubicBezTo>
                  <a:pt x="2995850" y="1505145"/>
                  <a:pt x="3333092" y="1174627"/>
                  <a:pt x="3343163" y="762782"/>
                </a:cubicBezTo>
                <a:lnTo>
                  <a:pt x="3346747" y="762782"/>
                </a:lnTo>
                <a:cubicBezTo>
                  <a:pt x="3349323" y="449513"/>
                  <a:pt x="3604240" y="196533"/>
                  <a:pt x="3918245" y="196533"/>
                </a:cubicBezTo>
                <a:cubicBezTo>
                  <a:pt x="4232250" y="196533"/>
                  <a:pt x="4487168" y="449513"/>
                  <a:pt x="4489743" y="762782"/>
                </a:cubicBezTo>
                <a:lnTo>
                  <a:pt x="4492190" y="762782"/>
                </a:lnTo>
                <a:cubicBezTo>
                  <a:pt x="4502730" y="1174188"/>
                  <a:pt x="4839772" y="1504200"/>
                  <a:pt x="5253893" y="1504200"/>
                </a:cubicBezTo>
                <a:cubicBezTo>
                  <a:pt x="5668014" y="1504200"/>
                  <a:pt x="6005057" y="1174188"/>
                  <a:pt x="6015596" y="762782"/>
                </a:cubicBezTo>
                <a:lnTo>
                  <a:pt x="6018043" y="762782"/>
                </a:lnTo>
                <a:cubicBezTo>
                  <a:pt x="6020619" y="449513"/>
                  <a:pt x="6275536" y="196533"/>
                  <a:pt x="6589541" y="196533"/>
                </a:cubicBezTo>
                <a:cubicBezTo>
                  <a:pt x="6903546" y="196533"/>
                  <a:pt x="7158464" y="449513"/>
                  <a:pt x="7161039" y="762782"/>
                </a:cubicBezTo>
                <a:lnTo>
                  <a:pt x="7166200" y="762782"/>
                </a:lnTo>
                <a:cubicBezTo>
                  <a:pt x="7173663" y="1144717"/>
                  <a:pt x="7463295" y="1457174"/>
                  <a:pt x="7835363" y="1501325"/>
                </a:cubicBezTo>
                <a:cubicBezTo>
                  <a:pt x="7825227" y="1499858"/>
                  <a:pt x="7737557" y="1376550"/>
                  <a:pt x="7738498" y="1380622"/>
                </a:cubicBezTo>
                <a:cubicBezTo>
                  <a:pt x="7737557" y="1370912"/>
                  <a:pt x="7830766" y="1294742"/>
                  <a:pt x="7835363" y="1301647"/>
                </a:cubicBezTo>
                <a:cubicBezTo>
                  <a:pt x="7564830" y="1259668"/>
                  <a:pt x="7358105" y="1026556"/>
                  <a:pt x="7355787" y="744607"/>
                </a:cubicBezTo>
                <a:lnTo>
                  <a:pt x="7351406" y="744607"/>
                </a:lnTo>
                <a:cubicBezTo>
                  <a:pt x="7342448" y="331721"/>
                  <a:pt x="7004734" y="0"/>
                  <a:pt x="6589541" y="0"/>
                </a:cubicBezTo>
                <a:cubicBezTo>
                  <a:pt x="6175420" y="0"/>
                  <a:pt x="5838378" y="330012"/>
                  <a:pt x="5827838" y="741418"/>
                </a:cubicBezTo>
                <a:lnTo>
                  <a:pt x="5825391" y="741418"/>
                </a:lnTo>
                <a:cubicBezTo>
                  <a:pt x="5822816" y="1054687"/>
                  <a:pt x="5567898" y="1307667"/>
                  <a:pt x="5253893" y="1307667"/>
                </a:cubicBezTo>
                <a:cubicBezTo>
                  <a:pt x="4939888" y="1307667"/>
                  <a:pt x="4684971" y="1054687"/>
                  <a:pt x="4682395" y="741418"/>
                </a:cubicBezTo>
                <a:lnTo>
                  <a:pt x="4679948" y="741418"/>
                </a:lnTo>
                <a:cubicBezTo>
                  <a:pt x="4669409" y="330012"/>
                  <a:pt x="4332366" y="0"/>
                  <a:pt x="3918245" y="0"/>
                </a:cubicBezTo>
                <a:cubicBezTo>
                  <a:pt x="3503807" y="0"/>
                  <a:pt x="3166565" y="330518"/>
                  <a:pt x="3156494" y="742363"/>
                </a:cubicBezTo>
                <a:lnTo>
                  <a:pt x="3152910" y="742363"/>
                </a:lnTo>
                <a:cubicBezTo>
                  <a:pt x="3150335" y="1055632"/>
                  <a:pt x="2895417" y="1308612"/>
                  <a:pt x="2581412" y="1308612"/>
                </a:cubicBezTo>
                <a:cubicBezTo>
                  <a:pt x="2267407" y="1308612"/>
                  <a:pt x="2012490" y="1055632"/>
                  <a:pt x="2009914" y="742363"/>
                </a:cubicBezTo>
                <a:lnTo>
                  <a:pt x="2004850" y="742363"/>
                </a:lnTo>
                <a:cubicBezTo>
                  <a:pt x="1994310" y="330957"/>
                  <a:pt x="1657268" y="945"/>
                  <a:pt x="1243147" y="945"/>
                </a:cubicBezTo>
                <a:cubicBezTo>
                  <a:pt x="825366" y="945"/>
                  <a:pt x="486031" y="336817"/>
                  <a:pt x="480893" y="753275"/>
                </a:cubicBezTo>
                <a:lnTo>
                  <a:pt x="479576" y="753275"/>
                </a:lnTo>
                <a:cubicBezTo>
                  <a:pt x="477258" y="1035224"/>
                  <a:pt x="270533" y="1268336"/>
                  <a:pt x="0" y="1310315"/>
                </a:cubicBezTo>
                <a:cubicBezTo>
                  <a:pt x="4598" y="1303410"/>
                  <a:pt x="97806" y="1379580"/>
                  <a:pt x="96865" y="1389290"/>
                </a:cubicBezTo>
                <a:lnTo>
                  <a:pt x="93389" y="1393247"/>
                </a:lnTo>
                <a:cubicBezTo>
                  <a:pt x="77100" y="1414141"/>
                  <a:pt x="8869" y="1508710"/>
                  <a:pt x="0" y="1509993"/>
                </a:cubicBezTo>
                <a:close/>
              </a:path>
            </a:pathLst>
          </a:cu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64" name="燕尾形 118"/>
          <p:cNvSpPr/>
          <p:nvPr/>
        </p:nvSpPr>
        <p:spPr>
          <a:xfrm flipH="1">
            <a:off x="11318393" y="3133436"/>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5" name="燕尾形 119"/>
          <p:cNvSpPr/>
          <p:nvPr/>
        </p:nvSpPr>
        <p:spPr>
          <a:xfrm flipH="1">
            <a:off x="11571273" y="3133436"/>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6" name="燕尾形 120"/>
          <p:cNvSpPr/>
          <p:nvPr/>
        </p:nvSpPr>
        <p:spPr>
          <a:xfrm flipH="1">
            <a:off x="11834656" y="3133436"/>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7" name="矩形 66"/>
          <p:cNvSpPr/>
          <p:nvPr/>
        </p:nvSpPr>
        <p:spPr>
          <a:xfrm>
            <a:off x="1389981"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68" name="矩形 67"/>
          <p:cNvSpPr/>
          <p:nvPr/>
        </p:nvSpPr>
        <p:spPr>
          <a:xfrm>
            <a:off x="4933281"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69" name="矩形 68"/>
          <p:cNvSpPr/>
          <p:nvPr/>
        </p:nvSpPr>
        <p:spPr>
          <a:xfrm>
            <a:off x="8460665"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70" name="矩形 69"/>
          <p:cNvSpPr/>
          <p:nvPr/>
        </p:nvSpPr>
        <p:spPr>
          <a:xfrm>
            <a:off x="3177293" y="513370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72" name="矩形 71"/>
          <p:cNvSpPr/>
          <p:nvPr/>
        </p:nvSpPr>
        <p:spPr>
          <a:xfrm>
            <a:off x="6715013" y="513370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0533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3043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0533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3043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0533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3043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50" name="KSO_Shape"/>
          <p:cNvSpPr/>
          <p:nvPr/>
        </p:nvSpPr>
        <p:spPr bwMode="auto">
          <a:xfrm>
            <a:off x="1159328" y="2474760"/>
            <a:ext cx="2694214" cy="1944324"/>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9328" y="510647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14" name="KSO_Shape"/>
          <p:cNvSpPr/>
          <p:nvPr/>
        </p:nvSpPr>
        <p:spPr bwMode="auto">
          <a:xfrm>
            <a:off x="5304355" y="2243424"/>
            <a:ext cx="528637" cy="598457"/>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KSO_Shape"/>
          <p:cNvSpPr/>
          <p:nvPr/>
        </p:nvSpPr>
        <p:spPr bwMode="auto">
          <a:xfrm>
            <a:off x="5232522" y="3513233"/>
            <a:ext cx="672303" cy="836892"/>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KSO_Shape"/>
          <p:cNvSpPr/>
          <p:nvPr/>
        </p:nvSpPr>
        <p:spPr bwMode="auto">
          <a:xfrm>
            <a:off x="5304355" y="5089427"/>
            <a:ext cx="528637" cy="462557"/>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1" name="Block Arc 4"/>
          <p:cNvSpPr/>
          <p:nvPr/>
        </p:nvSpPr>
        <p:spPr>
          <a:xfrm>
            <a:off x="5830325" y="3508259"/>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2" name="KSO_Shape"/>
          <p:cNvSpPr/>
          <p:nvPr/>
        </p:nvSpPr>
        <p:spPr bwMode="auto">
          <a:xfrm>
            <a:off x="6650209" y="4113360"/>
            <a:ext cx="655812" cy="677314"/>
          </a:xfrm>
          <a:custGeom>
            <a:avLst/>
            <a:gdLst>
              <a:gd name="T0" fmla="*/ 1654627 w 3277"/>
              <a:gd name="T1" fmla="*/ 453422 h 3387"/>
              <a:gd name="T2" fmla="*/ 922486 w 3277"/>
              <a:gd name="T3" fmla="*/ 1211427 h 3387"/>
              <a:gd name="T4" fmla="*/ 804451 w 3277"/>
              <a:gd name="T5" fmla="*/ 1626045 h 3387"/>
              <a:gd name="T6" fmla="*/ 173863 w 3277"/>
              <a:gd name="T7" fmla="*/ 1626045 h 3387"/>
              <a:gd name="T8" fmla="*/ 173863 w 3277"/>
              <a:gd name="T9" fmla="*/ 995614 h 3387"/>
              <a:gd name="T10" fmla="*/ 534351 w 3277"/>
              <a:gd name="T11" fmla="*/ 869102 h 3387"/>
              <a:gd name="T12" fmla="*/ 1289354 w 3277"/>
              <a:gd name="T13" fmla="*/ 87708 h 3387"/>
              <a:gd name="T14" fmla="*/ 1614750 w 3277"/>
              <a:gd name="T15" fmla="*/ 95681 h 3387"/>
              <a:gd name="T16" fmla="*/ 1646651 w 3277"/>
              <a:gd name="T17" fmla="*/ 127575 h 3387"/>
              <a:gd name="T18" fmla="*/ 1654627 w 3277"/>
              <a:gd name="T19" fmla="*/ 453422 h 3387"/>
              <a:gd name="T20" fmla="*/ 1569024 w 3277"/>
              <a:gd name="T21" fmla="*/ 200398 h 3387"/>
              <a:gd name="T22" fmla="*/ 1548820 w 3277"/>
              <a:gd name="T23" fmla="*/ 180199 h 3387"/>
              <a:gd name="T24" fmla="*/ 1343055 w 3277"/>
              <a:gd name="T25" fmla="*/ 174884 h 3387"/>
              <a:gd name="T26" fmla="*/ 604003 w 3277"/>
              <a:gd name="T27" fmla="*/ 930763 h 3387"/>
              <a:gd name="T28" fmla="*/ 523717 w 3277"/>
              <a:gd name="T29" fmla="*/ 978604 h 3387"/>
              <a:gd name="T30" fmla="*/ 252554 w 3277"/>
              <a:gd name="T31" fmla="*/ 1074816 h 3387"/>
              <a:gd name="T32" fmla="*/ 252554 w 3277"/>
              <a:gd name="T33" fmla="*/ 1547374 h 3387"/>
              <a:gd name="T34" fmla="*/ 725760 w 3277"/>
              <a:gd name="T35" fmla="*/ 1547374 h 3387"/>
              <a:gd name="T36" fmla="*/ 810299 w 3277"/>
              <a:gd name="T37" fmla="*/ 1217275 h 3387"/>
              <a:gd name="T38" fmla="*/ 840074 w 3277"/>
              <a:gd name="T39" fmla="*/ 1156145 h 3387"/>
              <a:gd name="T40" fmla="*/ 1045307 w 3277"/>
              <a:gd name="T41" fmla="*/ 946710 h 3387"/>
              <a:gd name="T42" fmla="*/ 1051688 w 3277"/>
              <a:gd name="T43" fmla="*/ 952557 h 3387"/>
              <a:gd name="T44" fmla="*/ 1100603 w 3277"/>
              <a:gd name="T45" fmla="*/ 898338 h 3387"/>
              <a:gd name="T46" fmla="*/ 1096350 w 3277"/>
              <a:gd name="T47" fmla="*/ 894086 h 3387"/>
              <a:gd name="T48" fmla="*/ 1185674 w 3277"/>
              <a:gd name="T49" fmla="*/ 803189 h 3387"/>
              <a:gd name="T50" fmla="*/ 1190991 w 3277"/>
              <a:gd name="T51" fmla="*/ 807973 h 3387"/>
              <a:gd name="T52" fmla="*/ 1240438 w 3277"/>
              <a:gd name="T53" fmla="*/ 758538 h 3387"/>
              <a:gd name="T54" fmla="*/ 1234590 w 3277"/>
              <a:gd name="T55" fmla="*/ 753222 h 3387"/>
              <a:gd name="T56" fmla="*/ 1372298 w 3277"/>
              <a:gd name="T57" fmla="*/ 611827 h 3387"/>
              <a:gd name="T58" fmla="*/ 1282442 w 3277"/>
              <a:gd name="T59" fmla="*/ 525714 h 3387"/>
              <a:gd name="T60" fmla="*/ 1331889 w 3277"/>
              <a:gd name="T61" fmla="*/ 476279 h 3387"/>
              <a:gd name="T62" fmla="*/ 1421214 w 3277"/>
              <a:gd name="T63" fmla="*/ 562392 h 3387"/>
              <a:gd name="T64" fmla="*/ 1511070 w 3277"/>
              <a:gd name="T65" fmla="*/ 470431 h 3387"/>
              <a:gd name="T66" fmla="*/ 1371766 w 3277"/>
              <a:gd name="T67" fmla="*/ 331694 h 3387"/>
              <a:gd name="T68" fmla="*/ 1421214 w 3277"/>
              <a:gd name="T69" fmla="*/ 282259 h 3387"/>
              <a:gd name="T70" fmla="*/ 1559454 w 3277"/>
              <a:gd name="T71" fmla="*/ 420465 h 3387"/>
              <a:gd name="T72" fmla="*/ 1573810 w 3277"/>
              <a:gd name="T73" fmla="*/ 406113 h 3387"/>
              <a:gd name="T74" fmla="*/ 1569024 w 3277"/>
              <a:gd name="T75" fmla="*/ 200398 h 3387"/>
              <a:gd name="T76" fmla="*/ 1185674 w 3277"/>
              <a:gd name="T77" fmla="*/ 705913 h 3387"/>
              <a:gd name="T78" fmla="*/ 1107515 w 3277"/>
              <a:gd name="T79" fmla="*/ 630963 h 3387"/>
              <a:gd name="T80" fmla="*/ 1058068 w 3277"/>
              <a:gd name="T81" fmla="*/ 680398 h 3387"/>
              <a:gd name="T82" fmla="*/ 1136758 w 3277"/>
              <a:gd name="T83" fmla="*/ 755880 h 3387"/>
              <a:gd name="T84" fmla="*/ 1045307 w 3277"/>
              <a:gd name="T85" fmla="*/ 849434 h 3387"/>
              <a:gd name="T86" fmla="*/ 991606 w 3277"/>
              <a:gd name="T87" fmla="*/ 798936 h 3387"/>
              <a:gd name="T88" fmla="*/ 942159 w 3277"/>
              <a:gd name="T89" fmla="*/ 848371 h 3387"/>
              <a:gd name="T90" fmla="*/ 995860 w 3277"/>
              <a:gd name="T91" fmla="*/ 899933 h 3387"/>
              <a:gd name="T92" fmla="*/ 719912 w 3277"/>
              <a:gd name="T93" fmla="*/ 1181660 h 3387"/>
              <a:gd name="T94" fmla="*/ 677376 w 3277"/>
              <a:gd name="T95" fmla="*/ 1499002 h 3387"/>
              <a:gd name="T96" fmla="*/ 300938 w 3277"/>
              <a:gd name="T97" fmla="*/ 1499002 h 3387"/>
              <a:gd name="T98" fmla="*/ 300938 w 3277"/>
              <a:gd name="T99" fmla="*/ 1122657 h 3387"/>
              <a:gd name="T100" fmla="*/ 569443 w 3277"/>
              <a:gd name="T101" fmla="*/ 1058869 h 3387"/>
              <a:gd name="T102" fmla="*/ 1103793 w 3277"/>
              <a:gd name="T103" fmla="*/ 512956 h 3387"/>
              <a:gd name="T104" fmla="*/ 1225551 w 3277"/>
              <a:gd name="T105" fmla="*/ 515614 h 3387"/>
              <a:gd name="T106" fmla="*/ 1237780 w 3277"/>
              <a:gd name="T107" fmla="*/ 527840 h 3387"/>
              <a:gd name="T108" fmla="*/ 1240970 w 3277"/>
              <a:gd name="T109" fmla="*/ 649568 h 3387"/>
              <a:gd name="T110" fmla="*/ 1185674 w 3277"/>
              <a:gd name="T111" fmla="*/ 705913 h 3387"/>
              <a:gd name="T112" fmla="*/ 375375 w 3277"/>
              <a:gd name="T113" fmla="*/ 1174218 h 3387"/>
              <a:gd name="T114" fmla="*/ 332308 w 3277"/>
              <a:gd name="T115" fmla="*/ 1409168 h 3387"/>
              <a:gd name="T116" fmla="*/ 576355 w 3277"/>
              <a:gd name="T117" fmla="*/ 1166245 h 3387"/>
              <a:gd name="T118" fmla="*/ 375375 w 3277"/>
              <a:gd name="T119" fmla="*/ 1174218 h 338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7" h="3387">
                <a:moveTo>
                  <a:pt x="3112" y="853"/>
                </a:moveTo>
                <a:cubicBezTo>
                  <a:pt x="1735" y="2279"/>
                  <a:pt x="1735" y="2279"/>
                  <a:pt x="1735" y="2279"/>
                </a:cubicBezTo>
                <a:cubicBezTo>
                  <a:pt x="1797" y="2551"/>
                  <a:pt x="1725" y="2847"/>
                  <a:pt x="1513" y="3059"/>
                </a:cubicBezTo>
                <a:cubicBezTo>
                  <a:pt x="1186" y="3387"/>
                  <a:pt x="655" y="3387"/>
                  <a:pt x="327" y="3059"/>
                </a:cubicBezTo>
                <a:cubicBezTo>
                  <a:pt x="0" y="2732"/>
                  <a:pt x="0" y="2201"/>
                  <a:pt x="327" y="1873"/>
                </a:cubicBezTo>
                <a:cubicBezTo>
                  <a:pt x="513" y="1688"/>
                  <a:pt x="763" y="1610"/>
                  <a:pt x="1005" y="1635"/>
                </a:cubicBezTo>
                <a:cubicBezTo>
                  <a:pt x="2425" y="165"/>
                  <a:pt x="2425" y="165"/>
                  <a:pt x="2425" y="165"/>
                </a:cubicBezTo>
                <a:cubicBezTo>
                  <a:pt x="2589" y="0"/>
                  <a:pt x="2872" y="16"/>
                  <a:pt x="3037" y="180"/>
                </a:cubicBezTo>
                <a:cubicBezTo>
                  <a:pt x="3097" y="240"/>
                  <a:pt x="3097" y="240"/>
                  <a:pt x="3097" y="240"/>
                </a:cubicBezTo>
                <a:cubicBezTo>
                  <a:pt x="3262" y="405"/>
                  <a:pt x="3277" y="688"/>
                  <a:pt x="3112" y="853"/>
                </a:cubicBezTo>
                <a:close/>
                <a:moveTo>
                  <a:pt x="2951" y="377"/>
                </a:moveTo>
                <a:cubicBezTo>
                  <a:pt x="2913" y="339"/>
                  <a:pt x="2913" y="339"/>
                  <a:pt x="2913" y="339"/>
                </a:cubicBezTo>
                <a:cubicBezTo>
                  <a:pt x="2809" y="235"/>
                  <a:pt x="2630" y="225"/>
                  <a:pt x="2526" y="329"/>
                </a:cubicBezTo>
                <a:cubicBezTo>
                  <a:pt x="1136" y="1751"/>
                  <a:pt x="1136" y="1751"/>
                  <a:pt x="1136" y="1751"/>
                </a:cubicBezTo>
                <a:cubicBezTo>
                  <a:pt x="1109" y="1833"/>
                  <a:pt x="985" y="1841"/>
                  <a:pt x="985" y="1841"/>
                </a:cubicBezTo>
                <a:cubicBezTo>
                  <a:pt x="803" y="1822"/>
                  <a:pt x="615" y="1882"/>
                  <a:pt x="475" y="2022"/>
                </a:cubicBezTo>
                <a:cubicBezTo>
                  <a:pt x="230" y="2267"/>
                  <a:pt x="230" y="2665"/>
                  <a:pt x="475" y="2911"/>
                </a:cubicBezTo>
                <a:cubicBezTo>
                  <a:pt x="721" y="3156"/>
                  <a:pt x="1119" y="3156"/>
                  <a:pt x="1365" y="2911"/>
                </a:cubicBezTo>
                <a:cubicBezTo>
                  <a:pt x="1533" y="2743"/>
                  <a:pt x="1586" y="2503"/>
                  <a:pt x="1524" y="2290"/>
                </a:cubicBezTo>
                <a:cubicBezTo>
                  <a:pt x="1524" y="2290"/>
                  <a:pt x="1510" y="2218"/>
                  <a:pt x="1580" y="2175"/>
                </a:cubicBezTo>
                <a:cubicBezTo>
                  <a:pt x="1966" y="1781"/>
                  <a:pt x="1966" y="1781"/>
                  <a:pt x="1966" y="1781"/>
                </a:cubicBezTo>
                <a:cubicBezTo>
                  <a:pt x="1978" y="1792"/>
                  <a:pt x="1978" y="1792"/>
                  <a:pt x="1978" y="1792"/>
                </a:cubicBezTo>
                <a:cubicBezTo>
                  <a:pt x="2070" y="1690"/>
                  <a:pt x="2070" y="1690"/>
                  <a:pt x="2070" y="1690"/>
                </a:cubicBezTo>
                <a:cubicBezTo>
                  <a:pt x="2062" y="1682"/>
                  <a:pt x="2062" y="1682"/>
                  <a:pt x="2062" y="1682"/>
                </a:cubicBezTo>
                <a:cubicBezTo>
                  <a:pt x="2230" y="1511"/>
                  <a:pt x="2230" y="1511"/>
                  <a:pt x="2230" y="1511"/>
                </a:cubicBezTo>
                <a:cubicBezTo>
                  <a:pt x="2240" y="1520"/>
                  <a:pt x="2240" y="1520"/>
                  <a:pt x="2240" y="1520"/>
                </a:cubicBezTo>
                <a:cubicBezTo>
                  <a:pt x="2333" y="1427"/>
                  <a:pt x="2333" y="1427"/>
                  <a:pt x="2333" y="1427"/>
                </a:cubicBezTo>
                <a:cubicBezTo>
                  <a:pt x="2322" y="1417"/>
                  <a:pt x="2322" y="1417"/>
                  <a:pt x="2322" y="1417"/>
                </a:cubicBezTo>
                <a:cubicBezTo>
                  <a:pt x="2581" y="1151"/>
                  <a:pt x="2581" y="1151"/>
                  <a:pt x="2581" y="1151"/>
                </a:cubicBezTo>
                <a:cubicBezTo>
                  <a:pt x="2412" y="989"/>
                  <a:pt x="2412" y="989"/>
                  <a:pt x="2412" y="989"/>
                </a:cubicBezTo>
                <a:cubicBezTo>
                  <a:pt x="2505" y="896"/>
                  <a:pt x="2505" y="896"/>
                  <a:pt x="2505" y="896"/>
                </a:cubicBezTo>
                <a:cubicBezTo>
                  <a:pt x="2673" y="1058"/>
                  <a:pt x="2673" y="1058"/>
                  <a:pt x="2673" y="1058"/>
                </a:cubicBezTo>
                <a:cubicBezTo>
                  <a:pt x="2842" y="885"/>
                  <a:pt x="2842" y="885"/>
                  <a:pt x="2842" y="885"/>
                </a:cubicBezTo>
                <a:cubicBezTo>
                  <a:pt x="2580" y="624"/>
                  <a:pt x="2580" y="624"/>
                  <a:pt x="2580" y="624"/>
                </a:cubicBezTo>
                <a:cubicBezTo>
                  <a:pt x="2673" y="531"/>
                  <a:pt x="2673" y="531"/>
                  <a:pt x="2673" y="531"/>
                </a:cubicBezTo>
                <a:cubicBezTo>
                  <a:pt x="2933" y="791"/>
                  <a:pt x="2933" y="791"/>
                  <a:pt x="2933" y="791"/>
                </a:cubicBezTo>
                <a:cubicBezTo>
                  <a:pt x="2960" y="764"/>
                  <a:pt x="2960" y="764"/>
                  <a:pt x="2960" y="764"/>
                </a:cubicBezTo>
                <a:cubicBezTo>
                  <a:pt x="3064" y="660"/>
                  <a:pt x="3055" y="481"/>
                  <a:pt x="2951" y="377"/>
                </a:cubicBezTo>
                <a:close/>
                <a:moveTo>
                  <a:pt x="2230" y="1328"/>
                </a:moveTo>
                <a:cubicBezTo>
                  <a:pt x="2083" y="1187"/>
                  <a:pt x="2083" y="1187"/>
                  <a:pt x="2083" y="1187"/>
                </a:cubicBezTo>
                <a:cubicBezTo>
                  <a:pt x="1990" y="1280"/>
                  <a:pt x="1990" y="1280"/>
                  <a:pt x="1990" y="1280"/>
                </a:cubicBezTo>
                <a:cubicBezTo>
                  <a:pt x="2138" y="1422"/>
                  <a:pt x="2138" y="1422"/>
                  <a:pt x="2138" y="1422"/>
                </a:cubicBezTo>
                <a:cubicBezTo>
                  <a:pt x="1966" y="1598"/>
                  <a:pt x="1966" y="1598"/>
                  <a:pt x="1966" y="1598"/>
                </a:cubicBezTo>
                <a:cubicBezTo>
                  <a:pt x="1865" y="1503"/>
                  <a:pt x="1865" y="1503"/>
                  <a:pt x="1865" y="1503"/>
                </a:cubicBezTo>
                <a:cubicBezTo>
                  <a:pt x="1772" y="1596"/>
                  <a:pt x="1772" y="1596"/>
                  <a:pt x="1772" y="1596"/>
                </a:cubicBezTo>
                <a:cubicBezTo>
                  <a:pt x="1873" y="1693"/>
                  <a:pt x="1873" y="1693"/>
                  <a:pt x="1873" y="1693"/>
                </a:cubicBezTo>
                <a:cubicBezTo>
                  <a:pt x="1354" y="2223"/>
                  <a:pt x="1354" y="2223"/>
                  <a:pt x="1354" y="2223"/>
                </a:cubicBezTo>
                <a:cubicBezTo>
                  <a:pt x="1461" y="2413"/>
                  <a:pt x="1436" y="2658"/>
                  <a:pt x="1274" y="2820"/>
                </a:cubicBezTo>
                <a:cubicBezTo>
                  <a:pt x="1078" y="3016"/>
                  <a:pt x="762" y="3016"/>
                  <a:pt x="566" y="2820"/>
                </a:cubicBezTo>
                <a:cubicBezTo>
                  <a:pt x="371" y="2625"/>
                  <a:pt x="371" y="2308"/>
                  <a:pt x="566" y="2112"/>
                </a:cubicBezTo>
                <a:cubicBezTo>
                  <a:pt x="703" y="1976"/>
                  <a:pt x="899" y="1937"/>
                  <a:pt x="1071" y="1992"/>
                </a:cubicBezTo>
                <a:cubicBezTo>
                  <a:pt x="2076" y="965"/>
                  <a:pt x="2076" y="965"/>
                  <a:pt x="2076" y="965"/>
                </a:cubicBezTo>
                <a:cubicBezTo>
                  <a:pt x="2138" y="903"/>
                  <a:pt x="2244" y="909"/>
                  <a:pt x="2305" y="970"/>
                </a:cubicBezTo>
                <a:cubicBezTo>
                  <a:pt x="2328" y="993"/>
                  <a:pt x="2328" y="993"/>
                  <a:pt x="2328" y="993"/>
                </a:cubicBezTo>
                <a:cubicBezTo>
                  <a:pt x="2390" y="1055"/>
                  <a:pt x="2395" y="1161"/>
                  <a:pt x="2334" y="1222"/>
                </a:cubicBezTo>
                <a:lnTo>
                  <a:pt x="2230" y="1328"/>
                </a:lnTo>
                <a:close/>
                <a:moveTo>
                  <a:pt x="706" y="2209"/>
                </a:moveTo>
                <a:cubicBezTo>
                  <a:pt x="490" y="2397"/>
                  <a:pt x="625" y="2708"/>
                  <a:pt x="625" y="2651"/>
                </a:cubicBezTo>
                <a:cubicBezTo>
                  <a:pt x="671" y="2201"/>
                  <a:pt x="1084" y="2194"/>
                  <a:pt x="1084" y="2194"/>
                </a:cubicBezTo>
                <a:cubicBezTo>
                  <a:pt x="1084" y="2194"/>
                  <a:pt x="921" y="2022"/>
                  <a:pt x="706" y="2209"/>
                </a:cubicBez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33" name="Block Arc 4"/>
          <p:cNvSpPr/>
          <p:nvPr/>
        </p:nvSpPr>
        <p:spPr>
          <a:xfrm>
            <a:off x="4040837" y="4269306"/>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4" name="KSO_Shape"/>
          <p:cNvSpPr/>
          <p:nvPr/>
        </p:nvSpPr>
        <p:spPr bwMode="auto">
          <a:xfrm>
            <a:off x="4856542" y="4874408"/>
            <a:ext cx="664174" cy="67731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5" name="Rectangle 42"/>
          <p:cNvSpPr>
            <a:spLocks noChangeArrowheads="1"/>
          </p:cNvSpPr>
          <p:nvPr/>
        </p:nvSpPr>
        <p:spPr bwMode="auto">
          <a:xfrm>
            <a:off x="3596247" y="2796929"/>
            <a:ext cx="2234078" cy="1217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67</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6" name="矩形 35"/>
          <p:cNvSpPr/>
          <p:nvPr/>
        </p:nvSpPr>
        <p:spPr>
          <a:xfrm>
            <a:off x="4040837" y="5551761"/>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37" name="矩形 36"/>
          <p:cNvSpPr/>
          <p:nvPr/>
        </p:nvSpPr>
        <p:spPr>
          <a:xfrm>
            <a:off x="6336420" y="4791223"/>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38" name="Rectangle 42"/>
          <p:cNvSpPr>
            <a:spLocks noChangeArrowheads="1"/>
          </p:cNvSpPr>
          <p:nvPr/>
        </p:nvSpPr>
        <p:spPr bwMode="auto">
          <a:xfrm>
            <a:off x="6023600" y="1872043"/>
            <a:ext cx="223407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98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9" name="圆角矩形 71"/>
          <p:cNvSpPr/>
          <p:nvPr/>
        </p:nvSpPr>
        <p:spPr>
          <a:xfrm>
            <a:off x="395204"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08793"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1" name="圆角矩形 71"/>
          <p:cNvSpPr/>
          <p:nvPr/>
        </p:nvSpPr>
        <p:spPr>
          <a:xfrm>
            <a:off x="8698768"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9012357"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p:cNvSpPr txBox="1"/>
          <p:nvPr>
            <p:custDataLst>
              <p:tags r:id="rId1"/>
            </p:custDataLst>
          </p:nvPr>
        </p:nvSpPr>
        <p:spPr>
          <a:xfrm>
            <a:off x="5386419" y="813677"/>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p>
        </p:txBody>
      </p:sp>
      <p:sp>
        <p:nvSpPr>
          <p:cNvPr id="19" name="MH_Number_1">
            <a:hlinkClick r:id="rId14" action="ppaction://hlinksldjump"/>
          </p:cNvPr>
          <p:cNvSpPr txBox="1"/>
          <p:nvPr>
            <p:custDataLst>
              <p:tags r:id="rId2"/>
            </p:custDataLst>
          </p:nvPr>
        </p:nvSpPr>
        <p:spPr>
          <a:xfrm>
            <a:off x="4133891" y="780621"/>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sp>
        <p:nvSpPr>
          <p:cNvPr id="15" name="MH_Entry_1"/>
          <p:cNvSpPr txBox="1"/>
          <p:nvPr>
            <p:custDataLst>
              <p:tags r:id="rId3"/>
            </p:custDataLst>
          </p:nvPr>
        </p:nvSpPr>
        <p:spPr>
          <a:xfrm>
            <a:off x="5386419" y="1915129"/>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p>
        </p:txBody>
      </p:sp>
      <p:sp>
        <p:nvSpPr>
          <p:cNvPr id="16" name="MH_Number_1">
            <a:hlinkClick r:id="rId14" action="ppaction://hlinksldjump"/>
          </p:cNvPr>
          <p:cNvSpPr txBox="1"/>
          <p:nvPr>
            <p:custDataLst>
              <p:tags r:id="rId4"/>
            </p:custDataLst>
          </p:nvPr>
        </p:nvSpPr>
        <p:spPr>
          <a:xfrm>
            <a:off x="4133891" y="1882073"/>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sp>
        <p:nvSpPr>
          <p:cNvPr id="18" name="MH_Entry_1"/>
          <p:cNvSpPr txBox="1"/>
          <p:nvPr>
            <p:custDataLst>
              <p:tags r:id="rId5"/>
            </p:custDataLst>
          </p:nvPr>
        </p:nvSpPr>
        <p:spPr>
          <a:xfrm>
            <a:off x="5386419" y="3016581"/>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p>
        </p:txBody>
      </p:sp>
      <p:sp>
        <p:nvSpPr>
          <p:cNvPr id="20" name="MH_Number_1">
            <a:hlinkClick r:id="rId14" action="ppaction://hlinksldjump"/>
          </p:cNvPr>
          <p:cNvSpPr txBox="1"/>
          <p:nvPr>
            <p:custDataLst>
              <p:tags r:id="rId6"/>
            </p:custDataLst>
          </p:nvPr>
        </p:nvSpPr>
        <p:spPr>
          <a:xfrm>
            <a:off x="4133891" y="2983525"/>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sp>
        <p:nvSpPr>
          <p:cNvPr id="21" name="MH_Entry_1"/>
          <p:cNvSpPr txBox="1"/>
          <p:nvPr>
            <p:custDataLst>
              <p:tags r:id="rId7"/>
            </p:custDataLst>
          </p:nvPr>
        </p:nvSpPr>
        <p:spPr>
          <a:xfrm>
            <a:off x="5386419" y="4118033"/>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p>
        </p:txBody>
      </p:sp>
      <p:sp>
        <p:nvSpPr>
          <p:cNvPr id="22" name="MH_Number_1">
            <a:hlinkClick r:id="rId14" action="ppaction://hlinksldjump"/>
          </p:cNvPr>
          <p:cNvSpPr txBox="1"/>
          <p:nvPr>
            <p:custDataLst>
              <p:tags r:id="rId8"/>
            </p:custDataLst>
          </p:nvPr>
        </p:nvSpPr>
        <p:spPr>
          <a:xfrm>
            <a:off x="4133891" y="4084977"/>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sp>
        <p:nvSpPr>
          <p:cNvPr id="23" name="MH_Entry_1"/>
          <p:cNvSpPr txBox="1"/>
          <p:nvPr>
            <p:custDataLst>
              <p:tags r:id="rId9"/>
            </p:custDataLst>
          </p:nvPr>
        </p:nvSpPr>
        <p:spPr>
          <a:xfrm>
            <a:off x="5386419" y="5219485"/>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p>
        </p:txBody>
      </p:sp>
      <p:sp>
        <p:nvSpPr>
          <p:cNvPr id="24" name="MH_Number_1">
            <a:hlinkClick r:id="rId14" action="ppaction://hlinksldjump"/>
          </p:cNvPr>
          <p:cNvSpPr txBox="1"/>
          <p:nvPr>
            <p:custDataLst>
              <p:tags r:id="rId10"/>
            </p:custDataLst>
          </p:nvPr>
        </p:nvSpPr>
        <p:spPr>
          <a:xfrm>
            <a:off x="4133891" y="5186429"/>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sp>
        <p:nvSpPr>
          <p:cNvPr id="25" name="MH_Number_1"/>
          <p:cNvSpPr txBox="1"/>
          <p:nvPr>
            <p:custDataLst>
              <p:tags r:id="rId11"/>
            </p:custDataLst>
          </p:nvPr>
        </p:nvSpPr>
        <p:spPr>
          <a:xfrm>
            <a:off x="833176" y="1418718"/>
            <a:ext cx="2661527" cy="2661527"/>
          </a:xfrm>
          <a:prstGeom prst="ellipse">
            <a:avLst/>
          </a:prstGeom>
          <a:solidFill>
            <a:schemeClr val="accent1"/>
          </a:solidFill>
          <a:ln>
            <a:solidFill>
              <a:schemeClr val="bg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目</a:t>
            </a:r>
          </a:p>
        </p:txBody>
      </p:sp>
      <p:sp>
        <p:nvSpPr>
          <p:cNvPr id="26" name="MH_Number_1"/>
          <p:cNvSpPr txBox="1"/>
          <p:nvPr>
            <p:custDataLst>
              <p:tags r:id="rId12"/>
            </p:custDataLst>
          </p:nvPr>
        </p:nvSpPr>
        <p:spPr>
          <a:xfrm>
            <a:off x="1297272" y="3705947"/>
            <a:ext cx="1733335" cy="1733335"/>
          </a:xfrm>
          <a:prstGeom prst="ellipse">
            <a:avLst/>
          </a:prstGeom>
          <a:solidFill>
            <a:schemeClr val="accent1"/>
          </a:solidFill>
          <a:ln>
            <a:solidFill>
              <a:schemeClr val="bg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录</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5044766" y="2996319"/>
            <a:ext cx="2102469" cy="2102469"/>
          </a:xfrm>
          <a:custGeom>
            <a:avLst/>
            <a:gdLst/>
            <a:ahLst/>
            <a:cxnLst/>
            <a:rect l="0" t="0" r="r" b="b"/>
            <a:pathLst>
              <a:path w="1530350" h="1536700">
                <a:moveTo>
                  <a:pt x="762317" y="817562"/>
                </a:moveTo>
                <a:lnTo>
                  <a:pt x="1000329" y="1069880"/>
                </a:lnTo>
                <a:lnTo>
                  <a:pt x="1026387" y="1100069"/>
                </a:lnTo>
                <a:lnTo>
                  <a:pt x="1038780" y="1115005"/>
                </a:lnTo>
                <a:lnTo>
                  <a:pt x="1050855" y="1129305"/>
                </a:lnTo>
                <a:lnTo>
                  <a:pt x="1062295" y="1144241"/>
                </a:lnTo>
                <a:lnTo>
                  <a:pt x="1073099" y="1158859"/>
                </a:lnTo>
                <a:lnTo>
                  <a:pt x="1083268" y="1173794"/>
                </a:lnTo>
                <a:lnTo>
                  <a:pt x="1092801" y="1189048"/>
                </a:lnTo>
                <a:lnTo>
                  <a:pt x="1097250" y="1196675"/>
                </a:lnTo>
                <a:lnTo>
                  <a:pt x="1101381" y="1204619"/>
                </a:lnTo>
                <a:lnTo>
                  <a:pt x="1105512" y="1212246"/>
                </a:lnTo>
                <a:lnTo>
                  <a:pt x="1109007" y="1220190"/>
                </a:lnTo>
                <a:lnTo>
                  <a:pt x="1112503" y="1228135"/>
                </a:lnTo>
                <a:lnTo>
                  <a:pt x="1115998" y="1236397"/>
                </a:lnTo>
                <a:lnTo>
                  <a:pt x="1118541" y="1244660"/>
                </a:lnTo>
                <a:lnTo>
                  <a:pt x="1121401" y="1253240"/>
                </a:lnTo>
                <a:lnTo>
                  <a:pt x="1123625" y="1261820"/>
                </a:lnTo>
                <a:lnTo>
                  <a:pt x="1126167" y="1270400"/>
                </a:lnTo>
                <a:lnTo>
                  <a:pt x="1127756" y="1279298"/>
                </a:lnTo>
                <a:lnTo>
                  <a:pt x="1129027" y="1288513"/>
                </a:lnTo>
                <a:lnTo>
                  <a:pt x="1130298" y="1297729"/>
                </a:lnTo>
                <a:lnTo>
                  <a:pt x="1131569" y="1307262"/>
                </a:lnTo>
                <a:lnTo>
                  <a:pt x="1131887" y="1316796"/>
                </a:lnTo>
                <a:lnTo>
                  <a:pt x="1131887" y="1326965"/>
                </a:lnTo>
                <a:lnTo>
                  <a:pt x="1131887" y="1337452"/>
                </a:lnTo>
                <a:lnTo>
                  <a:pt x="1131252" y="1348256"/>
                </a:lnTo>
                <a:lnTo>
                  <a:pt x="1129663" y="1358743"/>
                </a:lnTo>
                <a:lnTo>
                  <a:pt x="1127756" y="1368912"/>
                </a:lnTo>
                <a:lnTo>
                  <a:pt x="1125214" y="1379081"/>
                </a:lnTo>
                <a:lnTo>
                  <a:pt x="1122672" y="1389250"/>
                </a:lnTo>
                <a:lnTo>
                  <a:pt x="1119494" y="1398783"/>
                </a:lnTo>
                <a:lnTo>
                  <a:pt x="1115681" y="1408634"/>
                </a:lnTo>
                <a:lnTo>
                  <a:pt x="1111232" y="1417532"/>
                </a:lnTo>
                <a:lnTo>
                  <a:pt x="1106465" y="1427066"/>
                </a:lnTo>
                <a:lnTo>
                  <a:pt x="1101381" y="1435646"/>
                </a:lnTo>
                <a:lnTo>
                  <a:pt x="1095979" y="1444226"/>
                </a:lnTo>
                <a:lnTo>
                  <a:pt x="1090259" y="1452170"/>
                </a:lnTo>
                <a:lnTo>
                  <a:pt x="1083903" y="1460433"/>
                </a:lnTo>
                <a:lnTo>
                  <a:pt x="1077230" y="1467742"/>
                </a:lnTo>
                <a:lnTo>
                  <a:pt x="1070875" y="1475368"/>
                </a:lnTo>
                <a:lnTo>
                  <a:pt x="1063248" y="1482360"/>
                </a:lnTo>
                <a:lnTo>
                  <a:pt x="1055622" y="1489033"/>
                </a:lnTo>
                <a:lnTo>
                  <a:pt x="1047677" y="1495071"/>
                </a:lnTo>
                <a:lnTo>
                  <a:pt x="1039415" y="1501109"/>
                </a:lnTo>
                <a:lnTo>
                  <a:pt x="1031153" y="1506511"/>
                </a:lnTo>
                <a:lnTo>
                  <a:pt x="1021938" y="1511595"/>
                </a:lnTo>
                <a:lnTo>
                  <a:pt x="1013040" y="1516044"/>
                </a:lnTo>
                <a:lnTo>
                  <a:pt x="1003825" y="1520493"/>
                </a:lnTo>
                <a:lnTo>
                  <a:pt x="994291" y="1523989"/>
                </a:lnTo>
                <a:lnTo>
                  <a:pt x="984758" y="1527484"/>
                </a:lnTo>
                <a:lnTo>
                  <a:pt x="974590" y="1530027"/>
                </a:lnTo>
                <a:lnTo>
                  <a:pt x="964421" y="1532569"/>
                </a:lnTo>
                <a:lnTo>
                  <a:pt x="953934" y="1534476"/>
                </a:lnTo>
                <a:lnTo>
                  <a:pt x="943766" y="1535747"/>
                </a:lnTo>
                <a:lnTo>
                  <a:pt x="932961" y="1536382"/>
                </a:lnTo>
                <a:lnTo>
                  <a:pt x="921839" y="1536700"/>
                </a:lnTo>
                <a:lnTo>
                  <a:pt x="909446" y="1536382"/>
                </a:lnTo>
                <a:lnTo>
                  <a:pt x="897371" y="1535111"/>
                </a:lnTo>
                <a:lnTo>
                  <a:pt x="885295" y="1533205"/>
                </a:lnTo>
                <a:lnTo>
                  <a:pt x="873538" y="1530980"/>
                </a:lnTo>
                <a:lnTo>
                  <a:pt x="862734" y="1527802"/>
                </a:lnTo>
                <a:lnTo>
                  <a:pt x="851929" y="1523989"/>
                </a:lnTo>
                <a:lnTo>
                  <a:pt x="841443" y="1519222"/>
                </a:lnTo>
                <a:lnTo>
                  <a:pt x="831274" y="1514138"/>
                </a:lnTo>
                <a:lnTo>
                  <a:pt x="821105" y="1508418"/>
                </a:lnTo>
                <a:lnTo>
                  <a:pt x="811572" y="1502062"/>
                </a:lnTo>
                <a:lnTo>
                  <a:pt x="802357" y="1495389"/>
                </a:lnTo>
                <a:lnTo>
                  <a:pt x="793777" y="1488080"/>
                </a:lnTo>
                <a:lnTo>
                  <a:pt x="785197" y="1480453"/>
                </a:lnTo>
                <a:lnTo>
                  <a:pt x="776935" y="1472191"/>
                </a:lnTo>
                <a:lnTo>
                  <a:pt x="769626" y="1463293"/>
                </a:lnTo>
                <a:lnTo>
                  <a:pt x="762317" y="1453759"/>
                </a:lnTo>
                <a:lnTo>
                  <a:pt x="754691" y="1463293"/>
                </a:lnTo>
                <a:lnTo>
                  <a:pt x="747064" y="1472191"/>
                </a:lnTo>
                <a:lnTo>
                  <a:pt x="738802" y="1480453"/>
                </a:lnTo>
                <a:lnTo>
                  <a:pt x="730540" y="1488080"/>
                </a:lnTo>
                <a:lnTo>
                  <a:pt x="721642" y="1495389"/>
                </a:lnTo>
                <a:lnTo>
                  <a:pt x="712427" y="1502062"/>
                </a:lnTo>
                <a:lnTo>
                  <a:pt x="702894" y="1508418"/>
                </a:lnTo>
                <a:lnTo>
                  <a:pt x="693361" y="1514138"/>
                </a:lnTo>
                <a:lnTo>
                  <a:pt x="683192" y="1519222"/>
                </a:lnTo>
                <a:lnTo>
                  <a:pt x="672705" y="1523989"/>
                </a:lnTo>
                <a:lnTo>
                  <a:pt x="661583" y="1527802"/>
                </a:lnTo>
                <a:lnTo>
                  <a:pt x="650461" y="1530980"/>
                </a:lnTo>
                <a:lnTo>
                  <a:pt x="638704" y="1533205"/>
                </a:lnTo>
                <a:lnTo>
                  <a:pt x="626628" y="1535111"/>
                </a:lnTo>
                <a:lnTo>
                  <a:pt x="614553" y="1536382"/>
                </a:lnTo>
                <a:lnTo>
                  <a:pt x="602160" y="1536700"/>
                </a:lnTo>
                <a:lnTo>
                  <a:pt x="591355" y="1536382"/>
                </a:lnTo>
                <a:lnTo>
                  <a:pt x="580869" y="1535747"/>
                </a:lnTo>
                <a:lnTo>
                  <a:pt x="570065" y="1534476"/>
                </a:lnTo>
                <a:lnTo>
                  <a:pt x="559578" y="1532569"/>
                </a:lnTo>
                <a:lnTo>
                  <a:pt x="549409" y="1530027"/>
                </a:lnTo>
                <a:lnTo>
                  <a:pt x="539559" y="1527484"/>
                </a:lnTo>
                <a:lnTo>
                  <a:pt x="529708" y="1523989"/>
                </a:lnTo>
                <a:lnTo>
                  <a:pt x="520492" y="1520493"/>
                </a:lnTo>
                <a:lnTo>
                  <a:pt x="510959" y="1516044"/>
                </a:lnTo>
                <a:lnTo>
                  <a:pt x="502061" y="1511595"/>
                </a:lnTo>
                <a:lnTo>
                  <a:pt x="493164" y="1506511"/>
                </a:lnTo>
                <a:lnTo>
                  <a:pt x="484584" y="1501109"/>
                </a:lnTo>
                <a:lnTo>
                  <a:pt x="476322" y="1495071"/>
                </a:lnTo>
                <a:lnTo>
                  <a:pt x="468377" y="1489033"/>
                </a:lnTo>
                <a:lnTo>
                  <a:pt x="460751" y="1482360"/>
                </a:lnTo>
                <a:lnTo>
                  <a:pt x="453760" y="1475368"/>
                </a:lnTo>
                <a:lnTo>
                  <a:pt x="446769" y="1467742"/>
                </a:lnTo>
                <a:lnTo>
                  <a:pt x="440096" y="1460433"/>
                </a:lnTo>
                <a:lnTo>
                  <a:pt x="433740" y="1452170"/>
                </a:lnTo>
                <a:lnTo>
                  <a:pt x="428020" y="1444226"/>
                </a:lnTo>
                <a:lnTo>
                  <a:pt x="422618" y="1435646"/>
                </a:lnTo>
                <a:lnTo>
                  <a:pt x="417534" y="1427066"/>
                </a:lnTo>
                <a:lnTo>
                  <a:pt x="412767" y="1417532"/>
                </a:lnTo>
                <a:lnTo>
                  <a:pt x="408636" y="1408634"/>
                </a:lnTo>
                <a:lnTo>
                  <a:pt x="404505" y="1398783"/>
                </a:lnTo>
                <a:lnTo>
                  <a:pt x="401645" y="1389250"/>
                </a:lnTo>
                <a:lnTo>
                  <a:pt x="398785" y="1379081"/>
                </a:lnTo>
                <a:lnTo>
                  <a:pt x="396561" y="1368912"/>
                </a:lnTo>
                <a:lnTo>
                  <a:pt x="394654" y="1358743"/>
                </a:lnTo>
                <a:lnTo>
                  <a:pt x="393065" y="1348256"/>
                </a:lnTo>
                <a:lnTo>
                  <a:pt x="392112" y="1337452"/>
                </a:lnTo>
                <a:lnTo>
                  <a:pt x="392112" y="1326965"/>
                </a:lnTo>
                <a:lnTo>
                  <a:pt x="392112" y="1316796"/>
                </a:lnTo>
                <a:lnTo>
                  <a:pt x="392430" y="1307262"/>
                </a:lnTo>
                <a:lnTo>
                  <a:pt x="393701" y="1297729"/>
                </a:lnTo>
                <a:lnTo>
                  <a:pt x="394972" y="1288513"/>
                </a:lnTo>
                <a:lnTo>
                  <a:pt x="396561" y="1279298"/>
                </a:lnTo>
                <a:lnTo>
                  <a:pt x="398150" y="1270400"/>
                </a:lnTo>
                <a:lnTo>
                  <a:pt x="400374" y="1261820"/>
                </a:lnTo>
                <a:lnTo>
                  <a:pt x="402598" y="1253240"/>
                </a:lnTo>
                <a:lnTo>
                  <a:pt x="405458" y="1244660"/>
                </a:lnTo>
                <a:lnTo>
                  <a:pt x="408318" y="1236397"/>
                </a:lnTo>
                <a:lnTo>
                  <a:pt x="411814" y="1228135"/>
                </a:lnTo>
                <a:lnTo>
                  <a:pt x="415309" y="1220190"/>
                </a:lnTo>
                <a:lnTo>
                  <a:pt x="418805" y="1212246"/>
                </a:lnTo>
                <a:lnTo>
                  <a:pt x="422618" y="1204619"/>
                </a:lnTo>
                <a:lnTo>
                  <a:pt x="426749" y="1196675"/>
                </a:lnTo>
                <a:lnTo>
                  <a:pt x="431198" y="1189048"/>
                </a:lnTo>
                <a:lnTo>
                  <a:pt x="440731" y="1173794"/>
                </a:lnTo>
                <a:lnTo>
                  <a:pt x="450900" y="1158859"/>
                </a:lnTo>
                <a:lnTo>
                  <a:pt x="462022" y="1144241"/>
                </a:lnTo>
                <a:lnTo>
                  <a:pt x="473144" y="1129305"/>
                </a:lnTo>
                <a:lnTo>
                  <a:pt x="485219" y="1115005"/>
                </a:lnTo>
                <a:lnTo>
                  <a:pt x="497613" y="1100069"/>
                </a:lnTo>
                <a:lnTo>
                  <a:pt x="523988" y="1069880"/>
                </a:lnTo>
                <a:lnTo>
                  <a:pt x="762317" y="817562"/>
                </a:lnTo>
                <a:close/>
                <a:moveTo>
                  <a:pt x="1320615" y="398462"/>
                </a:moveTo>
                <a:lnTo>
                  <a:pt x="1331419" y="398780"/>
                </a:lnTo>
                <a:lnTo>
                  <a:pt x="1341906" y="399733"/>
                </a:lnTo>
                <a:lnTo>
                  <a:pt x="1352393" y="401321"/>
                </a:lnTo>
                <a:lnTo>
                  <a:pt x="1362880" y="402909"/>
                </a:lnTo>
                <a:lnTo>
                  <a:pt x="1373049" y="405132"/>
                </a:lnTo>
                <a:lnTo>
                  <a:pt x="1382900" y="408309"/>
                </a:lnTo>
                <a:lnTo>
                  <a:pt x="1392433" y="411485"/>
                </a:lnTo>
                <a:lnTo>
                  <a:pt x="1402284" y="415297"/>
                </a:lnTo>
                <a:lnTo>
                  <a:pt x="1411500" y="419426"/>
                </a:lnTo>
                <a:lnTo>
                  <a:pt x="1420716" y="424191"/>
                </a:lnTo>
                <a:lnTo>
                  <a:pt x="1428978" y="429273"/>
                </a:lnTo>
                <a:lnTo>
                  <a:pt x="1437558" y="434673"/>
                </a:lnTo>
                <a:lnTo>
                  <a:pt x="1445820" y="440390"/>
                </a:lnTo>
                <a:lnTo>
                  <a:pt x="1454083" y="446743"/>
                </a:lnTo>
                <a:lnTo>
                  <a:pt x="1461392" y="453413"/>
                </a:lnTo>
                <a:lnTo>
                  <a:pt x="1469018" y="460083"/>
                </a:lnTo>
                <a:lnTo>
                  <a:pt x="1476010" y="467389"/>
                </a:lnTo>
                <a:lnTo>
                  <a:pt x="1482365" y="475330"/>
                </a:lnTo>
                <a:lnTo>
                  <a:pt x="1488721" y="482953"/>
                </a:lnTo>
                <a:lnTo>
                  <a:pt x="1494441" y="491212"/>
                </a:lnTo>
                <a:lnTo>
                  <a:pt x="1500161" y="499788"/>
                </a:lnTo>
                <a:lnTo>
                  <a:pt x="1505245" y="508682"/>
                </a:lnTo>
                <a:lnTo>
                  <a:pt x="1509694" y="517576"/>
                </a:lnTo>
                <a:lnTo>
                  <a:pt x="1514143" y="527105"/>
                </a:lnTo>
                <a:lnTo>
                  <a:pt x="1517639" y="536316"/>
                </a:lnTo>
                <a:lnTo>
                  <a:pt x="1521134" y="546163"/>
                </a:lnTo>
                <a:lnTo>
                  <a:pt x="1523677" y="556327"/>
                </a:lnTo>
                <a:lnTo>
                  <a:pt x="1526219" y="566174"/>
                </a:lnTo>
                <a:lnTo>
                  <a:pt x="1528126" y="576656"/>
                </a:lnTo>
                <a:lnTo>
                  <a:pt x="1529397" y="587456"/>
                </a:lnTo>
                <a:lnTo>
                  <a:pt x="1530032" y="597938"/>
                </a:lnTo>
                <a:lnTo>
                  <a:pt x="1530350" y="608737"/>
                </a:lnTo>
                <a:lnTo>
                  <a:pt x="1530032" y="621125"/>
                </a:lnTo>
                <a:lnTo>
                  <a:pt x="1528761" y="633195"/>
                </a:lnTo>
                <a:lnTo>
                  <a:pt x="1526855" y="645265"/>
                </a:lnTo>
                <a:lnTo>
                  <a:pt x="1524630" y="657018"/>
                </a:lnTo>
                <a:lnTo>
                  <a:pt x="1521452" y="668453"/>
                </a:lnTo>
                <a:lnTo>
                  <a:pt x="1517639" y="678935"/>
                </a:lnTo>
                <a:lnTo>
                  <a:pt x="1512872" y="689417"/>
                </a:lnTo>
                <a:lnTo>
                  <a:pt x="1507788" y="699899"/>
                </a:lnTo>
                <a:lnTo>
                  <a:pt x="1502385" y="709428"/>
                </a:lnTo>
                <a:lnTo>
                  <a:pt x="1495712" y="718957"/>
                </a:lnTo>
                <a:lnTo>
                  <a:pt x="1489039" y="728169"/>
                </a:lnTo>
                <a:lnTo>
                  <a:pt x="1481730" y="736745"/>
                </a:lnTo>
                <a:lnTo>
                  <a:pt x="1473785" y="745321"/>
                </a:lnTo>
                <a:lnTo>
                  <a:pt x="1465841" y="753579"/>
                </a:lnTo>
                <a:lnTo>
                  <a:pt x="1456943" y="760885"/>
                </a:lnTo>
                <a:lnTo>
                  <a:pt x="1447409" y="768508"/>
                </a:lnTo>
                <a:lnTo>
                  <a:pt x="1456943" y="775814"/>
                </a:lnTo>
                <a:lnTo>
                  <a:pt x="1465841" y="783437"/>
                </a:lnTo>
                <a:lnTo>
                  <a:pt x="1473785" y="791696"/>
                </a:lnTo>
                <a:lnTo>
                  <a:pt x="1481730" y="800272"/>
                </a:lnTo>
                <a:lnTo>
                  <a:pt x="1489039" y="808848"/>
                </a:lnTo>
                <a:lnTo>
                  <a:pt x="1495712" y="818060"/>
                </a:lnTo>
                <a:lnTo>
                  <a:pt x="1502385" y="827589"/>
                </a:lnTo>
                <a:lnTo>
                  <a:pt x="1507788" y="837435"/>
                </a:lnTo>
                <a:lnTo>
                  <a:pt x="1512872" y="847282"/>
                </a:lnTo>
                <a:lnTo>
                  <a:pt x="1517639" y="858082"/>
                </a:lnTo>
                <a:lnTo>
                  <a:pt x="1521452" y="868881"/>
                </a:lnTo>
                <a:lnTo>
                  <a:pt x="1524630" y="879999"/>
                </a:lnTo>
                <a:lnTo>
                  <a:pt x="1526855" y="891751"/>
                </a:lnTo>
                <a:lnTo>
                  <a:pt x="1528761" y="903821"/>
                </a:lnTo>
                <a:lnTo>
                  <a:pt x="1530032" y="915892"/>
                </a:lnTo>
                <a:lnTo>
                  <a:pt x="1530350" y="928279"/>
                </a:lnTo>
                <a:lnTo>
                  <a:pt x="1530032" y="939397"/>
                </a:lnTo>
                <a:lnTo>
                  <a:pt x="1529397" y="950196"/>
                </a:lnTo>
                <a:lnTo>
                  <a:pt x="1528126" y="960361"/>
                </a:lnTo>
                <a:lnTo>
                  <a:pt x="1526219" y="970843"/>
                </a:lnTo>
                <a:lnTo>
                  <a:pt x="1523677" y="981007"/>
                </a:lnTo>
                <a:lnTo>
                  <a:pt x="1521134" y="991171"/>
                </a:lnTo>
                <a:lnTo>
                  <a:pt x="1517639" y="1000701"/>
                </a:lnTo>
                <a:lnTo>
                  <a:pt x="1514143" y="1010230"/>
                </a:lnTo>
                <a:lnTo>
                  <a:pt x="1509694" y="1019441"/>
                </a:lnTo>
                <a:lnTo>
                  <a:pt x="1505245" y="1028335"/>
                </a:lnTo>
                <a:lnTo>
                  <a:pt x="1500161" y="1037546"/>
                </a:lnTo>
                <a:lnTo>
                  <a:pt x="1494441" y="1046123"/>
                </a:lnTo>
                <a:lnTo>
                  <a:pt x="1488721" y="1054063"/>
                </a:lnTo>
                <a:lnTo>
                  <a:pt x="1482365" y="1062004"/>
                </a:lnTo>
                <a:lnTo>
                  <a:pt x="1476010" y="1069628"/>
                </a:lnTo>
                <a:lnTo>
                  <a:pt x="1469018" y="1076616"/>
                </a:lnTo>
                <a:lnTo>
                  <a:pt x="1461392" y="1083604"/>
                </a:lnTo>
                <a:lnTo>
                  <a:pt x="1454083" y="1090274"/>
                </a:lnTo>
                <a:lnTo>
                  <a:pt x="1445820" y="1096627"/>
                </a:lnTo>
                <a:lnTo>
                  <a:pt x="1437558" y="1102344"/>
                </a:lnTo>
                <a:lnTo>
                  <a:pt x="1428978" y="1107744"/>
                </a:lnTo>
                <a:lnTo>
                  <a:pt x="1420716" y="1112826"/>
                </a:lnTo>
                <a:lnTo>
                  <a:pt x="1411500" y="1117591"/>
                </a:lnTo>
                <a:lnTo>
                  <a:pt x="1402284" y="1122038"/>
                </a:lnTo>
                <a:lnTo>
                  <a:pt x="1392433" y="1125532"/>
                </a:lnTo>
                <a:lnTo>
                  <a:pt x="1382900" y="1129026"/>
                </a:lnTo>
                <a:lnTo>
                  <a:pt x="1373049" y="1131567"/>
                </a:lnTo>
                <a:lnTo>
                  <a:pt x="1362880" y="1134108"/>
                </a:lnTo>
                <a:lnTo>
                  <a:pt x="1352393" y="1136014"/>
                </a:lnTo>
                <a:lnTo>
                  <a:pt x="1341906" y="1136967"/>
                </a:lnTo>
                <a:lnTo>
                  <a:pt x="1331419" y="1137919"/>
                </a:lnTo>
                <a:lnTo>
                  <a:pt x="1320615" y="1138237"/>
                </a:lnTo>
                <a:lnTo>
                  <a:pt x="1310764" y="1138237"/>
                </a:lnTo>
                <a:lnTo>
                  <a:pt x="1300912" y="1137602"/>
                </a:lnTo>
                <a:lnTo>
                  <a:pt x="1291697" y="1136649"/>
                </a:lnTo>
                <a:lnTo>
                  <a:pt x="1282163" y="1135696"/>
                </a:lnTo>
                <a:lnTo>
                  <a:pt x="1272948" y="1134108"/>
                </a:lnTo>
                <a:lnTo>
                  <a:pt x="1264368" y="1132520"/>
                </a:lnTo>
                <a:lnTo>
                  <a:pt x="1255470" y="1129979"/>
                </a:lnTo>
                <a:lnTo>
                  <a:pt x="1246890" y="1127755"/>
                </a:lnTo>
                <a:lnTo>
                  <a:pt x="1238310" y="1124896"/>
                </a:lnTo>
                <a:lnTo>
                  <a:pt x="1230047" y="1122038"/>
                </a:lnTo>
                <a:lnTo>
                  <a:pt x="1221785" y="1118861"/>
                </a:lnTo>
                <a:lnTo>
                  <a:pt x="1214158" y="1115367"/>
                </a:lnTo>
                <a:lnTo>
                  <a:pt x="1205896" y="1111873"/>
                </a:lnTo>
                <a:lnTo>
                  <a:pt x="1198269" y="1107744"/>
                </a:lnTo>
                <a:lnTo>
                  <a:pt x="1182698" y="1098850"/>
                </a:lnTo>
                <a:lnTo>
                  <a:pt x="1167762" y="1089639"/>
                </a:lnTo>
                <a:lnTo>
                  <a:pt x="1152509" y="1079474"/>
                </a:lnTo>
                <a:lnTo>
                  <a:pt x="1137891" y="1068675"/>
                </a:lnTo>
                <a:lnTo>
                  <a:pt x="1123273" y="1057240"/>
                </a:lnTo>
                <a:lnTo>
                  <a:pt x="1108655" y="1045170"/>
                </a:lnTo>
                <a:lnTo>
                  <a:pt x="1093719" y="1032782"/>
                </a:lnTo>
                <a:lnTo>
                  <a:pt x="1063212" y="1006736"/>
                </a:lnTo>
                <a:lnTo>
                  <a:pt x="811212" y="768508"/>
                </a:lnTo>
                <a:lnTo>
                  <a:pt x="1063212" y="530599"/>
                </a:lnTo>
                <a:lnTo>
                  <a:pt x="1093719" y="504235"/>
                </a:lnTo>
                <a:lnTo>
                  <a:pt x="1108655" y="491847"/>
                </a:lnTo>
                <a:lnTo>
                  <a:pt x="1123273" y="479777"/>
                </a:lnTo>
                <a:lnTo>
                  <a:pt x="1137891" y="468660"/>
                </a:lnTo>
                <a:lnTo>
                  <a:pt x="1152509" y="457542"/>
                </a:lnTo>
                <a:lnTo>
                  <a:pt x="1167762" y="447696"/>
                </a:lnTo>
                <a:lnTo>
                  <a:pt x="1182698" y="437849"/>
                </a:lnTo>
                <a:lnTo>
                  <a:pt x="1190325" y="433402"/>
                </a:lnTo>
                <a:lnTo>
                  <a:pt x="1198269" y="429273"/>
                </a:lnTo>
                <a:lnTo>
                  <a:pt x="1205896" y="425461"/>
                </a:lnTo>
                <a:lnTo>
                  <a:pt x="1214158" y="421967"/>
                </a:lnTo>
                <a:lnTo>
                  <a:pt x="1221785" y="418473"/>
                </a:lnTo>
                <a:lnTo>
                  <a:pt x="1230047" y="414979"/>
                </a:lnTo>
                <a:lnTo>
                  <a:pt x="1238310" y="412120"/>
                </a:lnTo>
                <a:lnTo>
                  <a:pt x="1246890" y="409262"/>
                </a:lnTo>
                <a:lnTo>
                  <a:pt x="1255470" y="407038"/>
                </a:lnTo>
                <a:lnTo>
                  <a:pt x="1264368" y="404815"/>
                </a:lnTo>
                <a:lnTo>
                  <a:pt x="1272948" y="402909"/>
                </a:lnTo>
                <a:lnTo>
                  <a:pt x="1282163" y="401638"/>
                </a:lnTo>
                <a:lnTo>
                  <a:pt x="1291697" y="400050"/>
                </a:lnTo>
                <a:lnTo>
                  <a:pt x="1300912" y="399415"/>
                </a:lnTo>
                <a:lnTo>
                  <a:pt x="1310764" y="398780"/>
                </a:lnTo>
                <a:lnTo>
                  <a:pt x="1320615" y="398462"/>
                </a:lnTo>
                <a:close/>
                <a:moveTo>
                  <a:pt x="209589" y="398462"/>
                </a:moveTo>
                <a:lnTo>
                  <a:pt x="219419" y="398462"/>
                </a:lnTo>
                <a:lnTo>
                  <a:pt x="228931" y="399097"/>
                </a:lnTo>
                <a:lnTo>
                  <a:pt x="238443" y="400050"/>
                </a:lnTo>
                <a:lnTo>
                  <a:pt x="247639" y="401003"/>
                </a:lnTo>
                <a:lnTo>
                  <a:pt x="256517" y="402591"/>
                </a:lnTo>
                <a:lnTo>
                  <a:pt x="265712" y="404497"/>
                </a:lnTo>
                <a:lnTo>
                  <a:pt x="274590" y="406721"/>
                </a:lnTo>
                <a:lnTo>
                  <a:pt x="283152" y="408944"/>
                </a:lnTo>
                <a:lnTo>
                  <a:pt x="291396" y="411803"/>
                </a:lnTo>
                <a:lnTo>
                  <a:pt x="299957" y="414662"/>
                </a:lnTo>
                <a:lnTo>
                  <a:pt x="307884" y="417838"/>
                </a:lnTo>
                <a:lnTo>
                  <a:pt x="315811" y="421332"/>
                </a:lnTo>
                <a:lnTo>
                  <a:pt x="324055" y="424826"/>
                </a:lnTo>
                <a:lnTo>
                  <a:pt x="331665" y="429273"/>
                </a:lnTo>
                <a:lnTo>
                  <a:pt x="339592" y="433084"/>
                </a:lnTo>
                <a:lnTo>
                  <a:pt x="346884" y="437849"/>
                </a:lnTo>
                <a:lnTo>
                  <a:pt x="362104" y="447060"/>
                </a:lnTo>
                <a:lnTo>
                  <a:pt x="377007" y="457225"/>
                </a:lnTo>
                <a:lnTo>
                  <a:pt x="391910" y="468024"/>
                </a:lnTo>
                <a:lnTo>
                  <a:pt x="406178" y="479777"/>
                </a:lnTo>
                <a:lnTo>
                  <a:pt x="421081" y="491529"/>
                </a:lnTo>
                <a:lnTo>
                  <a:pt x="435984" y="504235"/>
                </a:lnTo>
                <a:lnTo>
                  <a:pt x="465789" y="530281"/>
                </a:lnTo>
                <a:lnTo>
                  <a:pt x="717550" y="768191"/>
                </a:lnTo>
                <a:lnTo>
                  <a:pt x="465789" y="1006736"/>
                </a:lnTo>
                <a:lnTo>
                  <a:pt x="435984" y="1032147"/>
                </a:lnTo>
                <a:lnTo>
                  <a:pt x="421081" y="1045170"/>
                </a:lnTo>
                <a:lnTo>
                  <a:pt x="406178" y="1056922"/>
                </a:lnTo>
                <a:lnTo>
                  <a:pt x="391910" y="1068357"/>
                </a:lnTo>
                <a:lnTo>
                  <a:pt x="377007" y="1079474"/>
                </a:lnTo>
                <a:lnTo>
                  <a:pt x="362104" y="1089639"/>
                </a:lnTo>
                <a:lnTo>
                  <a:pt x="346884" y="1098850"/>
                </a:lnTo>
                <a:lnTo>
                  <a:pt x="339592" y="1103615"/>
                </a:lnTo>
                <a:lnTo>
                  <a:pt x="331665" y="1107426"/>
                </a:lnTo>
                <a:lnTo>
                  <a:pt x="324055" y="1111873"/>
                </a:lnTo>
                <a:lnTo>
                  <a:pt x="315811" y="1115367"/>
                </a:lnTo>
                <a:lnTo>
                  <a:pt x="307884" y="1118861"/>
                </a:lnTo>
                <a:lnTo>
                  <a:pt x="299957" y="1121720"/>
                </a:lnTo>
                <a:lnTo>
                  <a:pt x="291396" y="1124896"/>
                </a:lnTo>
                <a:lnTo>
                  <a:pt x="283152" y="1127755"/>
                </a:lnTo>
                <a:lnTo>
                  <a:pt x="274590" y="1129979"/>
                </a:lnTo>
                <a:lnTo>
                  <a:pt x="265712" y="1132202"/>
                </a:lnTo>
                <a:lnTo>
                  <a:pt x="256517" y="1133790"/>
                </a:lnTo>
                <a:lnTo>
                  <a:pt x="247639" y="1135378"/>
                </a:lnTo>
                <a:lnTo>
                  <a:pt x="238443" y="1136649"/>
                </a:lnTo>
                <a:lnTo>
                  <a:pt x="228931" y="1137284"/>
                </a:lnTo>
                <a:lnTo>
                  <a:pt x="219419" y="1138237"/>
                </a:lnTo>
                <a:lnTo>
                  <a:pt x="209589" y="1138237"/>
                </a:lnTo>
                <a:lnTo>
                  <a:pt x="198809" y="1137919"/>
                </a:lnTo>
                <a:lnTo>
                  <a:pt x="188345" y="1136967"/>
                </a:lnTo>
                <a:lnTo>
                  <a:pt x="177881" y="1136014"/>
                </a:lnTo>
                <a:lnTo>
                  <a:pt x="167418" y="1133790"/>
                </a:lnTo>
                <a:lnTo>
                  <a:pt x="157271" y="1131567"/>
                </a:lnTo>
                <a:lnTo>
                  <a:pt x="147125" y="1128708"/>
                </a:lnTo>
                <a:lnTo>
                  <a:pt x="137295" y="1125214"/>
                </a:lnTo>
                <a:lnTo>
                  <a:pt x="128100" y="1121720"/>
                </a:lnTo>
                <a:lnTo>
                  <a:pt x="118588" y="1117591"/>
                </a:lnTo>
                <a:lnTo>
                  <a:pt x="109709" y="1112826"/>
                </a:lnTo>
                <a:lnTo>
                  <a:pt x="100831" y="1107744"/>
                </a:lnTo>
                <a:lnTo>
                  <a:pt x="92270" y="1102344"/>
                </a:lnTo>
                <a:lnTo>
                  <a:pt x="84026" y="1096627"/>
                </a:lnTo>
                <a:lnTo>
                  <a:pt x="76416" y="1090274"/>
                </a:lnTo>
                <a:lnTo>
                  <a:pt x="68489" y="1083604"/>
                </a:lnTo>
                <a:lnTo>
                  <a:pt x="61513" y="1076616"/>
                </a:lnTo>
                <a:lnTo>
                  <a:pt x="54538" y="1069310"/>
                </a:lnTo>
                <a:lnTo>
                  <a:pt x="47879" y="1062004"/>
                </a:lnTo>
                <a:lnTo>
                  <a:pt x="41854" y="1054063"/>
                </a:lnTo>
                <a:lnTo>
                  <a:pt x="35830" y="1045487"/>
                </a:lnTo>
                <a:lnTo>
                  <a:pt x="30440" y="1037229"/>
                </a:lnTo>
                <a:lnTo>
                  <a:pt x="25366" y="1028335"/>
                </a:lnTo>
                <a:lnTo>
                  <a:pt x="20610" y="1019441"/>
                </a:lnTo>
                <a:lnTo>
                  <a:pt x="16488" y="1010230"/>
                </a:lnTo>
                <a:lnTo>
                  <a:pt x="13000" y="1000383"/>
                </a:lnTo>
                <a:lnTo>
                  <a:pt x="9512" y="990536"/>
                </a:lnTo>
                <a:lnTo>
                  <a:pt x="6659" y="981007"/>
                </a:lnTo>
                <a:lnTo>
                  <a:pt x="4439" y="970843"/>
                </a:lnTo>
                <a:lnTo>
                  <a:pt x="2537" y="960361"/>
                </a:lnTo>
                <a:lnTo>
                  <a:pt x="1268" y="949879"/>
                </a:lnTo>
                <a:lnTo>
                  <a:pt x="634" y="939079"/>
                </a:lnTo>
                <a:lnTo>
                  <a:pt x="0" y="928279"/>
                </a:lnTo>
                <a:lnTo>
                  <a:pt x="634" y="915892"/>
                </a:lnTo>
                <a:lnTo>
                  <a:pt x="1585" y="903504"/>
                </a:lnTo>
                <a:lnTo>
                  <a:pt x="3171" y="891434"/>
                </a:lnTo>
                <a:lnTo>
                  <a:pt x="6025" y="879999"/>
                </a:lnTo>
                <a:lnTo>
                  <a:pt x="9195" y="868881"/>
                </a:lnTo>
                <a:lnTo>
                  <a:pt x="13000" y="857764"/>
                </a:lnTo>
                <a:lnTo>
                  <a:pt x="17756" y="847282"/>
                </a:lnTo>
                <a:lnTo>
                  <a:pt x="22830" y="837118"/>
                </a:lnTo>
                <a:lnTo>
                  <a:pt x="28220" y="826953"/>
                </a:lnTo>
                <a:lnTo>
                  <a:pt x="34245" y="817742"/>
                </a:lnTo>
                <a:lnTo>
                  <a:pt x="41220" y="808848"/>
                </a:lnTo>
                <a:lnTo>
                  <a:pt x="48830" y="799954"/>
                </a:lnTo>
                <a:lnTo>
                  <a:pt x="56440" y="791378"/>
                </a:lnTo>
                <a:lnTo>
                  <a:pt x="64684" y="783437"/>
                </a:lnTo>
                <a:lnTo>
                  <a:pt x="73562" y="775814"/>
                </a:lnTo>
                <a:lnTo>
                  <a:pt x="82441" y="768191"/>
                </a:lnTo>
                <a:lnTo>
                  <a:pt x="73562" y="760885"/>
                </a:lnTo>
                <a:lnTo>
                  <a:pt x="64684" y="753262"/>
                </a:lnTo>
                <a:lnTo>
                  <a:pt x="56440" y="745003"/>
                </a:lnTo>
                <a:lnTo>
                  <a:pt x="48830" y="736745"/>
                </a:lnTo>
                <a:lnTo>
                  <a:pt x="41220" y="727851"/>
                </a:lnTo>
                <a:lnTo>
                  <a:pt x="34245" y="718957"/>
                </a:lnTo>
                <a:lnTo>
                  <a:pt x="28220" y="709110"/>
                </a:lnTo>
                <a:lnTo>
                  <a:pt x="22830" y="699264"/>
                </a:lnTo>
                <a:lnTo>
                  <a:pt x="17756" y="689417"/>
                </a:lnTo>
                <a:lnTo>
                  <a:pt x="13000" y="678617"/>
                </a:lnTo>
                <a:lnTo>
                  <a:pt x="9195" y="667818"/>
                </a:lnTo>
                <a:lnTo>
                  <a:pt x="6025" y="656700"/>
                </a:lnTo>
                <a:lnTo>
                  <a:pt x="3171" y="644948"/>
                </a:lnTo>
                <a:lnTo>
                  <a:pt x="1585" y="633195"/>
                </a:lnTo>
                <a:lnTo>
                  <a:pt x="634" y="620807"/>
                </a:lnTo>
                <a:lnTo>
                  <a:pt x="0" y="608420"/>
                </a:lnTo>
                <a:lnTo>
                  <a:pt x="634" y="597302"/>
                </a:lnTo>
                <a:lnTo>
                  <a:pt x="1268" y="586820"/>
                </a:lnTo>
                <a:lnTo>
                  <a:pt x="2537" y="576338"/>
                </a:lnTo>
                <a:lnTo>
                  <a:pt x="4439" y="565856"/>
                </a:lnTo>
                <a:lnTo>
                  <a:pt x="6659" y="555692"/>
                </a:lnTo>
                <a:lnTo>
                  <a:pt x="9512" y="545528"/>
                </a:lnTo>
                <a:lnTo>
                  <a:pt x="13000" y="535999"/>
                </a:lnTo>
                <a:lnTo>
                  <a:pt x="16488" y="526470"/>
                </a:lnTo>
                <a:lnTo>
                  <a:pt x="20610" y="517258"/>
                </a:lnTo>
                <a:lnTo>
                  <a:pt x="25366" y="508364"/>
                </a:lnTo>
                <a:lnTo>
                  <a:pt x="30440" y="499153"/>
                </a:lnTo>
                <a:lnTo>
                  <a:pt x="35830" y="490577"/>
                </a:lnTo>
                <a:lnTo>
                  <a:pt x="41854" y="482636"/>
                </a:lnTo>
                <a:lnTo>
                  <a:pt x="47879" y="474695"/>
                </a:lnTo>
                <a:lnTo>
                  <a:pt x="54538" y="467071"/>
                </a:lnTo>
                <a:lnTo>
                  <a:pt x="61513" y="460083"/>
                </a:lnTo>
                <a:lnTo>
                  <a:pt x="68489" y="452778"/>
                </a:lnTo>
                <a:lnTo>
                  <a:pt x="76416" y="446425"/>
                </a:lnTo>
                <a:lnTo>
                  <a:pt x="84026" y="440072"/>
                </a:lnTo>
                <a:lnTo>
                  <a:pt x="92270" y="434355"/>
                </a:lnTo>
                <a:lnTo>
                  <a:pt x="100831" y="428637"/>
                </a:lnTo>
                <a:lnTo>
                  <a:pt x="109709" y="423873"/>
                </a:lnTo>
                <a:lnTo>
                  <a:pt x="118588" y="419108"/>
                </a:lnTo>
                <a:lnTo>
                  <a:pt x="128100" y="414662"/>
                </a:lnTo>
                <a:lnTo>
                  <a:pt x="137295" y="411167"/>
                </a:lnTo>
                <a:lnTo>
                  <a:pt x="147125" y="407673"/>
                </a:lnTo>
                <a:lnTo>
                  <a:pt x="157271" y="405132"/>
                </a:lnTo>
                <a:lnTo>
                  <a:pt x="167418" y="402591"/>
                </a:lnTo>
                <a:lnTo>
                  <a:pt x="177881" y="400685"/>
                </a:lnTo>
                <a:lnTo>
                  <a:pt x="188345" y="399733"/>
                </a:lnTo>
                <a:lnTo>
                  <a:pt x="198809" y="398780"/>
                </a:lnTo>
                <a:lnTo>
                  <a:pt x="209589" y="398462"/>
                </a:lnTo>
                <a:close/>
                <a:moveTo>
                  <a:pt x="607969" y="0"/>
                </a:moveTo>
                <a:lnTo>
                  <a:pt x="620964" y="318"/>
                </a:lnTo>
                <a:lnTo>
                  <a:pt x="633009" y="1588"/>
                </a:lnTo>
                <a:lnTo>
                  <a:pt x="645053" y="3494"/>
                </a:lnTo>
                <a:lnTo>
                  <a:pt x="656146" y="5718"/>
                </a:lnTo>
                <a:lnTo>
                  <a:pt x="667557" y="9212"/>
                </a:lnTo>
                <a:lnTo>
                  <a:pt x="678333" y="13023"/>
                </a:lnTo>
                <a:lnTo>
                  <a:pt x="688793" y="17470"/>
                </a:lnTo>
                <a:lnTo>
                  <a:pt x="698935" y="22553"/>
                </a:lnTo>
                <a:lnTo>
                  <a:pt x="709078" y="28270"/>
                </a:lnTo>
                <a:lnTo>
                  <a:pt x="718269" y="34623"/>
                </a:lnTo>
                <a:lnTo>
                  <a:pt x="727144" y="41611"/>
                </a:lnTo>
                <a:lnTo>
                  <a:pt x="736336" y="48599"/>
                </a:lnTo>
                <a:lnTo>
                  <a:pt x="744894" y="56858"/>
                </a:lnTo>
                <a:lnTo>
                  <a:pt x="752501" y="64799"/>
                </a:lnTo>
                <a:lnTo>
                  <a:pt x="760424" y="73375"/>
                </a:lnTo>
                <a:lnTo>
                  <a:pt x="767714" y="82904"/>
                </a:lnTo>
                <a:lnTo>
                  <a:pt x="775004" y="73375"/>
                </a:lnTo>
                <a:lnTo>
                  <a:pt x="782928" y="64799"/>
                </a:lnTo>
                <a:lnTo>
                  <a:pt x="790852" y="56858"/>
                </a:lnTo>
                <a:lnTo>
                  <a:pt x="799093" y="48599"/>
                </a:lnTo>
                <a:lnTo>
                  <a:pt x="807968" y="41611"/>
                </a:lnTo>
                <a:lnTo>
                  <a:pt x="817160" y="34623"/>
                </a:lnTo>
                <a:lnTo>
                  <a:pt x="826668" y="28270"/>
                </a:lnTo>
                <a:lnTo>
                  <a:pt x="836494" y="22553"/>
                </a:lnTo>
                <a:lnTo>
                  <a:pt x="846636" y="17470"/>
                </a:lnTo>
                <a:lnTo>
                  <a:pt x="857096" y="13023"/>
                </a:lnTo>
                <a:lnTo>
                  <a:pt x="867872" y="9212"/>
                </a:lnTo>
                <a:lnTo>
                  <a:pt x="879283" y="5718"/>
                </a:lnTo>
                <a:lnTo>
                  <a:pt x="890693" y="3494"/>
                </a:lnTo>
                <a:lnTo>
                  <a:pt x="902420" y="1588"/>
                </a:lnTo>
                <a:lnTo>
                  <a:pt x="914782" y="318"/>
                </a:lnTo>
                <a:lnTo>
                  <a:pt x="927460" y="0"/>
                </a:lnTo>
                <a:lnTo>
                  <a:pt x="938236" y="318"/>
                </a:lnTo>
                <a:lnTo>
                  <a:pt x="948696" y="953"/>
                </a:lnTo>
                <a:lnTo>
                  <a:pt x="959155" y="2224"/>
                </a:lnTo>
                <a:lnTo>
                  <a:pt x="969615" y="4129"/>
                </a:lnTo>
                <a:lnTo>
                  <a:pt x="979757" y="6353"/>
                </a:lnTo>
                <a:lnTo>
                  <a:pt x="989583" y="9212"/>
                </a:lnTo>
                <a:lnTo>
                  <a:pt x="999726" y="12706"/>
                </a:lnTo>
                <a:lnTo>
                  <a:pt x="1008917" y="16517"/>
                </a:lnTo>
                <a:lnTo>
                  <a:pt x="1018426" y="20647"/>
                </a:lnTo>
                <a:lnTo>
                  <a:pt x="1027301" y="25094"/>
                </a:lnTo>
                <a:lnTo>
                  <a:pt x="1036175" y="30176"/>
                </a:lnTo>
                <a:lnTo>
                  <a:pt x="1044733" y="35576"/>
                </a:lnTo>
                <a:lnTo>
                  <a:pt x="1052974" y="41611"/>
                </a:lnTo>
                <a:lnTo>
                  <a:pt x="1060581" y="47646"/>
                </a:lnTo>
                <a:lnTo>
                  <a:pt x="1068505" y="54317"/>
                </a:lnTo>
                <a:lnTo>
                  <a:pt x="1075478" y="61305"/>
                </a:lnTo>
                <a:lnTo>
                  <a:pt x="1082451" y="68928"/>
                </a:lnTo>
                <a:lnTo>
                  <a:pt x="1089107" y="76234"/>
                </a:lnTo>
                <a:lnTo>
                  <a:pt x="1095129" y="84492"/>
                </a:lnTo>
                <a:lnTo>
                  <a:pt x="1101151" y="92433"/>
                </a:lnTo>
                <a:lnTo>
                  <a:pt x="1106539" y="101010"/>
                </a:lnTo>
                <a:lnTo>
                  <a:pt x="1111611" y="109586"/>
                </a:lnTo>
                <a:lnTo>
                  <a:pt x="1116048" y="119115"/>
                </a:lnTo>
                <a:lnTo>
                  <a:pt x="1120485" y="128327"/>
                </a:lnTo>
                <a:lnTo>
                  <a:pt x="1123972" y="137856"/>
                </a:lnTo>
                <a:lnTo>
                  <a:pt x="1127458" y="147385"/>
                </a:lnTo>
                <a:lnTo>
                  <a:pt x="1130311" y="157550"/>
                </a:lnTo>
                <a:lnTo>
                  <a:pt x="1132530" y="167714"/>
                </a:lnTo>
                <a:lnTo>
                  <a:pt x="1134431" y="177879"/>
                </a:lnTo>
                <a:lnTo>
                  <a:pt x="1135699" y="188361"/>
                </a:lnTo>
                <a:lnTo>
                  <a:pt x="1136333" y="199161"/>
                </a:lnTo>
                <a:lnTo>
                  <a:pt x="1136650" y="209643"/>
                </a:lnTo>
                <a:lnTo>
                  <a:pt x="1136650" y="219807"/>
                </a:lnTo>
                <a:lnTo>
                  <a:pt x="1136016" y="229654"/>
                </a:lnTo>
                <a:lnTo>
                  <a:pt x="1135065" y="238866"/>
                </a:lnTo>
                <a:lnTo>
                  <a:pt x="1134114" y="248395"/>
                </a:lnTo>
                <a:lnTo>
                  <a:pt x="1132530" y="257289"/>
                </a:lnTo>
                <a:lnTo>
                  <a:pt x="1130945" y="266183"/>
                </a:lnTo>
                <a:lnTo>
                  <a:pt x="1128726" y="274759"/>
                </a:lnTo>
                <a:lnTo>
                  <a:pt x="1126191" y="283335"/>
                </a:lnTo>
                <a:lnTo>
                  <a:pt x="1123655" y="291912"/>
                </a:lnTo>
                <a:lnTo>
                  <a:pt x="1120485" y="300170"/>
                </a:lnTo>
                <a:lnTo>
                  <a:pt x="1117316" y="308111"/>
                </a:lnTo>
                <a:lnTo>
                  <a:pt x="1113829" y="316370"/>
                </a:lnTo>
                <a:lnTo>
                  <a:pt x="1110343" y="324311"/>
                </a:lnTo>
                <a:lnTo>
                  <a:pt x="1106222" y="331934"/>
                </a:lnTo>
                <a:lnTo>
                  <a:pt x="1102102" y="339875"/>
                </a:lnTo>
                <a:lnTo>
                  <a:pt x="1097665" y="347499"/>
                </a:lnTo>
                <a:lnTo>
                  <a:pt x="1088156" y="362745"/>
                </a:lnTo>
                <a:lnTo>
                  <a:pt x="1078013" y="377675"/>
                </a:lnTo>
                <a:lnTo>
                  <a:pt x="1067237" y="392286"/>
                </a:lnTo>
                <a:lnTo>
                  <a:pt x="1055827" y="407215"/>
                </a:lnTo>
                <a:lnTo>
                  <a:pt x="1043782" y="421827"/>
                </a:lnTo>
                <a:lnTo>
                  <a:pt x="1031421" y="436756"/>
                </a:lnTo>
                <a:lnTo>
                  <a:pt x="1005431" y="466614"/>
                </a:lnTo>
                <a:lnTo>
                  <a:pt x="767714" y="719138"/>
                </a:lnTo>
                <a:lnTo>
                  <a:pt x="530315" y="466614"/>
                </a:lnTo>
                <a:lnTo>
                  <a:pt x="504325" y="436756"/>
                </a:lnTo>
                <a:lnTo>
                  <a:pt x="491964" y="421827"/>
                </a:lnTo>
                <a:lnTo>
                  <a:pt x="479919" y="407215"/>
                </a:lnTo>
                <a:lnTo>
                  <a:pt x="468192" y="392286"/>
                </a:lnTo>
                <a:lnTo>
                  <a:pt x="457733" y="377675"/>
                </a:lnTo>
                <a:lnTo>
                  <a:pt x="447273" y="362745"/>
                </a:lnTo>
                <a:lnTo>
                  <a:pt x="437764" y="347499"/>
                </a:lnTo>
                <a:lnTo>
                  <a:pt x="433644" y="339875"/>
                </a:lnTo>
                <a:lnTo>
                  <a:pt x="429207" y="331934"/>
                </a:lnTo>
                <a:lnTo>
                  <a:pt x="425403" y="324311"/>
                </a:lnTo>
                <a:lnTo>
                  <a:pt x="421600" y="316370"/>
                </a:lnTo>
                <a:lnTo>
                  <a:pt x="418113" y="308111"/>
                </a:lnTo>
                <a:lnTo>
                  <a:pt x="414944" y="300170"/>
                </a:lnTo>
                <a:lnTo>
                  <a:pt x="412091" y="291912"/>
                </a:lnTo>
                <a:lnTo>
                  <a:pt x="409555" y="283335"/>
                </a:lnTo>
                <a:lnTo>
                  <a:pt x="406703" y="274759"/>
                </a:lnTo>
                <a:lnTo>
                  <a:pt x="404801" y="266183"/>
                </a:lnTo>
                <a:lnTo>
                  <a:pt x="402899" y="257289"/>
                </a:lnTo>
                <a:lnTo>
                  <a:pt x="401632" y="248395"/>
                </a:lnTo>
                <a:lnTo>
                  <a:pt x="400047" y="238866"/>
                </a:lnTo>
                <a:lnTo>
                  <a:pt x="399413" y="229654"/>
                </a:lnTo>
                <a:lnTo>
                  <a:pt x="399096" y="219807"/>
                </a:lnTo>
                <a:lnTo>
                  <a:pt x="398462" y="209643"/>
                </a:lnTo>
                <a:lnTo>
                  <a:pt x="399096" y="199161"/>
                </a:lnTo>
                <a:lnTo>
                  <a:pt x="399730" y="188361"/>
                </a:lnTo>
                <a:lnTo>
                  <a:pt x="401315" y="177879"/>
                </a:lnTo>
                <a:lnTo>
                  <a:pt x="402899" y="167714"/>
                </a:lnTo>
                <a:lnTo>
                  <a:pt x="405118" y="157550"/>
                </a:lnTo>
                <a:lnTo>
                  <a:pt x="408288" y="147385"/>
                </a:lnTo>
                <a:lnTo>
                  <a:pt x="411457" y="137856"/>
                </a:lnTo>
                <a:lnTo>
                  <a:pt x="415261" y="128327"/>
                </a:lnTo>
                <a:lnTo>
                  <a:pt x="419698" y="119115"/>
                </a:lnTo>
                <a:lnTo>
                  <a:pt x="423818" y="109586"/>
                </a:lnTo>
                <a:lnTo>
                  <a:pt x="428890" y="101010"/>
                </a:lnTo>
                <a:lnTo>
                  <a:pt x="434278" y="92433"/>
                </a:lnTo>
                <a:lnTo>
                  <a:pt x="440300" y="84492"/>
                </a:lnTo>
                <a:lnTo>
                  <a:pt x="446322" y="76234"/>
                </a:lnTo>
                <a:lnTo>
                  <a:pt x="452978" y="68928"/>
                </a:lnTo>
                <a:lnTo>
                  <a:pt x="459951" y="61305"/>
                </a:lnTo>
                <a:lnTo>
                  <a:pt x="467241" y="54317"/>
                </a:lnTo>
                <a:lnTo>
                  <a:pt x="475165" y="47646"/>
                </a:lnTo>
                <a:lnTo>
                  <a:pt x="482772" y="41611"/>
                </a:lnTo>
                <a:lnTo>
                  <a:pt x="491013" y="35576"/>
                </a:lnTo>
                <a:lnTo>
                  <a:pt x="499571" y="30176"/>
                </a:lnTo>
                <a:lnTo>
                  <a:pt x="508128" y="25094"/>
                </a:lnTo>
                <a:lnTo>
                  <a:pt x="517320" y="20647"/>
                </a:lnTo>
                <a:lnTo>
                  <a:pt x="526829" y="16517"/>
                </a:lnTo>
                <a:lnTo>
                  <a:pt x="536020" y="12706"/>
                </a:lnTo>
                <a:lnTo>
                  <a:pt x="545846" y="9212"/>
                </a:lnTo>
                <a:lnTo>
                  <a:pt x="555989" y="6353"/>
                </a:lnTo>
                <a:lnTo>
                  <a:pt x="566131" y="4129"/>
                </a:lnTo>
                <a:lnTo>
                  <a:pt x="576274" y="2224"/>
                </a:lnTo>
                <a:lnTo>
                  <a:pt x="586733" y="953"/>
                </a:lnTo>
                <a:lnTo>
                  <a:pt x="597510" y="318"/>
                </a:lnTo>
                <a:lnTo>
                  <a:pt x="607969" y="0"/>
                </a:lnTo>
                <a:close/>
              </a:path>
            </a:pathLst>
          </a:custGeom>
          <a:solidFill>
            <a:schemeClr val="accent1"/>
          </a:solidFill>
          <a:ln w="3175">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13" name="矩形 12"/>
          <p:cNvSpPr/>
          <p:nvPr/>
        </p:nvSpPr>
        <p:spPr>
          <a:xfrm>
            <a:off x="1511344" y="3345284"/>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4" name="矩形 13"/>
          <p:cNvSpPr/>
          <p:nvPr/>
        </p:nvSpPr>
        <p:spPr>
          <a:xfrm>
            <a:off x="8163546" y="3345284"/>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4837443" y="1463852"/>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矩形 15"/>
          <p:cNvSpPr/>
          <p:nvPr/>
        </p:nvSpPr>
        <p:spPr>
          <a:xfrm>
            <a:off x="4837444" y="5184167"/>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a:t>
            </a:r>
            <a:br>
              <a:rPr lang="en-US" altLang="zh-CN" dirty="0"/>
            </a:br>
            <a:r>
              <a:rPr lang="zh-CN" altLang="en-US" dirty="0"/>
              <a:t>大标题</a:t>
            </a:r>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
        <p:nvSpPr>
          <p:cNvPr id="5" name="文本框 4"/>
          <p:cNvSpPr txBox="1"/>
          <p:nvPr/>
        </p:nvSpPr>
        <p:spPr>
          <a:xfrm>
            <a:off x="0" y="179171"/>
            <a:ext cx="1885950" cy="1200329"/>
          </a:xfrm>
          <a:prstGeom prst="rect">
            <a:avLst/>
          </a:prstGeom>
          <a:noFill/>
        </p:spPr>
        <p:txBody>
          <a:bodyPr wrap="square" rtlCol="0">
            <a:spAutoFit/>
          </a:bodyPr>
          <a:lstStyle/>
          <a:p>
            <a:pPr algn="ctr"/>
            <a:r>
              <a:rPr lang="en-US" altLang="zh-CN" sz="7200" b="1" dirty="0">
                <a:solidFill>
                  <a:schemeClr val="accent1"/>
                </a:solidFill>
                <a:latin typeface="微软雅黑" panose="020B0503020204020204" pitchFamily="34" charset="-122"/>
                <a:ea typeface="微软雅黑" panose="020B0503020204020204" pitchFamily="34" charset="-122"/>
              </a:rPr>
              <a:t>04</a:t>
            </a:r>
            <a:endParaRPr lang="zh-CN" altLang="en-US" sz="72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KSO_Shape"/>
          <p:cNvSpPr/>
          <p:nvPr/>
        </p:nvSpPr>
        <p:spPr bwMode="auto">
          <a:xfrm>
            <a:off x="3964308" y="1901891"/>
            <a:ext cx="4263384" cy="4357803"/>
          </a:xfrm>
          <a:custGeom>
            <a:avLst/>
            <a:gdLst>
              <a:gd name="T0" fmla="*/ 1693248 w 2376488"/>
              <a:gd name="T1" fmla="*/ 1122987 h 2427288"/>
              <a:gd name="T2" fmla="*/ 1907772 w 2376488"/>
              <a:gd name="T3" fmla="*/ 1606108 h 2427288"/>
              <a:gd name="T4" fmla="*/ 1988695 w 2376488"/>
              <a:gd name="T5" fmla="*/ 1598807 h 2427288"/>
              <a:gd name="T6" fmla="*/ 2142606 w 2376488"/>
              <a:gd name="T7" fmla="*/ 1628328 h 2427288"/>
              <a:gd name="T8" fmla="*/ 2206392 w 2376488"/>
              <a:gd name="T9" fmla="*/ 1617536 h 2427288"/>
              <a:gd name="T10" fmla="*/ 2371093 w 2376488"/>
              <a:gd name="T11" fmla="*/ 1799738 h 2427288"/>
              <a:gd name="T12" fmla="*/ 2334916 w 2376488"/>
              <a:gd name="T13" fmla="*/ 1898457 h 2427288"/>
              <a:gd name="T14" fmla="*/ 2189573 w 2376488"/>
              <a:gd name="T15" fmla="*/ 1820688 h 2427288"/>
              <a:gd name="T16" fmla="*/ 2082311 w 2376488"/>
              <a:gd name="T17" fmla="*/ 1923534 h 2427288"/>
              <a:gd name="T18" fmla="*/ 2018208 w 2376488"/>
              <a:gd name="T19" fmla="*/ 1900362 h 2427288"/>
              <a:gd name="T20" fmla="*/ 1844938 w 2376488"/>
              <a:gd name="T21" fmla="*/ 2417765 h 2427288"/>
              <a:gd name="T22" fmla="*/ 1751322 w 2376488"/>
              <a:gd name="T23" fmla="*/ 2403164 h 2427288"/>
              <a:gd name="T24" fmla="*/ 1468887 w 2376488"/>
              <a:gd name="T25" fmla="*/ 1960038 h 2427288"/>
              <a:gd name="T26" fmla="*/ 1394311 w 2376488"/>
              <a:gd name="T27" fmla="*/ 1986384 h 2427288"/>
              <a:gd name="T28" fmla="*/ 1148053 w 2376488"/>
              <a:gd name="T29" fmla="*/ 2204455 h 2427288"/>
              <a:gd name="T30" fmla="*/ 1069352 w 2376488"/>
              <a:gd name="T31" fmla="*/ 2238103 h 2427288"/>
              <a:gd name="T32" fmla="*/ 1006835 w 2376488"/>
              <a:gd name="T33" fmla="*/ 2179696 h 2427288"/>
              <a:gd name="T34" fmla="*/ 840865 w 2376488"/>
              <a:gd name="T35" fmla="*/ 1978131 h 2427288"/>
              <a:gd name="T36" fmla="*/ 772953 w 2376488"/>
              <a:gd name="T37" fmla="*/ 1976226 h 2427288"/>
              <a:gd name="T38" fmla="*/ 532090 w 2376488"/>
              <a:gd name="T39" fmla="*/ 1989558 h 2427288"/>
              <a:gd name="T40" fmla="*/ 451167 w 2376488"/>
              <a:gd name="T41" fmla="*/ 1922264 h 2427288"/>
              <a:gd name="T42" fmla="*/ 617455 w 2376488"/>
              <a:gd name="T43" fmla="*/ 1687687 h 2427288"/>
              <a:gd name="T44" fmla="*/ 874186 w 2376488"/>
              <a:gd name="T45" fmla="*/ 1530561 h 2427288"/>
              <a:gd name="T46" fmla="*/ 955743 w 2376488"/>
              <a:gd name="T47" fmla="*/ 1499136 h 2427288"/>
              <a:gd name="T48" fmla="*/ 1104894 w 2376488"/>
              <a:gd name="T49" fmla="*/ 1923851 h 2427288"/>
              <a:gd name="T50" fmla="*/ 1263566 w 2376488"/>
              <a:gd name="T51" fmla="*/ 1648961 h 2427288"/>
              <a:gd name="T52" fmla="*/ 1334968 w 2376488"/>
              <a:gd name="T53" fmla="*/ 1668641 h 2427288"/>
              <a:gd name="T54" fmla="*/ 1587256 w 2376488"/>
              <a:gd name="T55" fmla="*/ 1084261 h 2427288"/>
              <a:gd name="T56" fmla="*/ 291605 w 2376488"/>
              <a:gd name="T57" fmla="*/ 185501 h 2427288"/>
              <a:gd name="T58" fmla="*/ 185624 w 2376488"/>
              <a:gd name="T59" fmla="*/ 300486 h 2427288"/>
              <a:gd name="T60" fmla="*/ 157067 w 2376488"/>
              <a:gd name="T61" fmla="*/ 456129 h 2427288"/>
              <a:gd name="T62" fmla="*/ 195461 w 2376488"/>
              <a:gd name="T63" fmla="*/ 617489 h 2427288"/>
              <a:gd name="T64" fmla="*/ 371883 w 2376488"/>
              <a:gd name="T65" fmla="*/ 878270 h 2427288"/>
              <a:gd name="T66" fmla="*/ 772008 w 2376488"/>
              <a:gd name="T67" fmla="*/ 1244507 h 2427288"/>
              <a:gd name="T68" fmla="*/ 1166960 w 2376488"/>
              <a:gd name="T69" fmla="*/ 906626 h 2427288"/>
              <a:gd name="T70" fmla="*/ 1350408 w 2376488"/>
              <a:gd name="T71" fmla="*/ 661765 h 2427288"/>
              <a:gd name="T72" fmla="*/ 1409758 w 2376488"/>
              <a:gd name="T73" fmla="*/ 424844 h 2427288"/>
              <a:gd name="T74" fmla="*/ 1370449 w 2376488"/>
              <a:gd name="T75" fmla="*/ 280475 h 2427288"/>
              <a:gd name="T76" fmla="*/ 1227343 w 2376488"/>
              <a:gd name="T77" fmla="*/ 168348 h 2427288"/>
              <a:gd name="T78" fmla="*/ 1011257 w 2376488"/>
              <a:gd name="T79" fmla="*/ 188677 h 2427288"/>
              <a:gd name="T80" fmla="*/ 842450 w 2376488"/>
              <a:gd name="T81" fmla="*/ 359884 h 2427288"/>
              <a:gd name="T82" fmla="*/ 778354 w 2376488"/>
              <a:gd name="T83" fmla="*/ 386884 h 2427288"/>
              <a:gd name="T84" fmla="*/ 718066 w 2376488"/>
              <a:gd name="T85" fmla="*/ 352261 h 2427288"/>
              <a:gd name="T86" fmla="*/ 528316 w 2376488"/>
              <a:gd name="T87" fmla="*/ 175654 h 2427288"/>
              <a:gd name="T88" fmla="*/ 535614 w 2376488"/>
              <a:gd name="T89" fmla="*/ 15564 h 2427288"/>
              <a:gd name="T90" fmla="*/ 679037 w 2376488"/>
              <a:gd name="T91" fmla="*/ 87351 h 2427288"/>
              <a:gd name="T92" fmla="*/ 820873 w 2376488"/>
              <a:gd name="T93" fmla="*/ 144526 h 2427288"/>
              <a:gd name="T94" fmla="*/ 963979 w 2376488"/>
              <a:gd name="T95" fmla="*/ 40975 h 2427288"/>
              <a:gd name="T96" fmla="*/ 1177843 w 2376488"/>
              <a:gd name="T97" fmla="*/ 1271 h 2427288"/>
              <a:gd name="T98" fmla="*/ 1387583 w 2376488"/>
              <a:gd name="T99" fmla="*/ 67975 h 2427288"/>
              <a:gd name="T100" fmla="*/ 1505939 w 2376488"/>
              <a:gd name="T101" fmla="*/ 201065 h 2427288"/>
              <a:gd name="T102" fmla="*/ 1566546 w 2376488"/>
              <a:gd name="T103" fmla="*/ 417539 h 2427288"/>
              <a:gd name="T104" fmla="*/ 1489422 w 2376488"/>
              <a:gd name="T105" fmla="*/ 732905 h 2427288"/>
              <a:gd name="T106" fmla="*/ 1287249 w 2376488"/>
              <a:gd name="T107" fmla="*/ 1007937 h 2427288"/>
              <a:gd name="T108" fmla="*/ 877824 w 2376488"/>
              <a:gd name="T109" fmla="*/ 1380787 h 2427288"/>
              <a:gd name="T110" fmla="*/ 812306 w 2376488"/>
              <a:gd name="T111" fmla="*/ 1452878 h 2427288"/>
              <a:gd name="T112" fmla="*/ 713941 w 2376488"/>
              <a:gd name="T113" fmla="*/ 1417620 h 2427288"/>
              <a:gd name="T114" fmla="*/ 393143 w 2376488"/>
              <a:gd name="T115" fmla="*/ 1120628 h 2427288"/>
              <a:gd name="T116" fmla="*/ 135173 w 2376488"/>
              <a:gd name="T117" fmla="*/ 831577 h 2427288"/>
              <a:gd name="T118" fmla="*/ 13009 w 2376488"/>
              <a:gd name="T119" fmla="*/ 558408 h 2427288"/>
              <a:gd name="T120" fmla="*/ 7615 w 2376488"/>
              <a:gd name="T121" fmla="*/ 350673 h 2427288"/>
              <a:gd name="T122" fmla="*/ 68221 w 2376488"/>
              <a:gd name="T123" fmla="*/ 188360 h 2427288"/>
              <a:gd name="T124" fmla="*/ 254163 w 2376488"/>
              <a:gd name="T125" fmla="*/ 31764 h 2427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76488" h="2427288">
                <a:moveTo>
                  <a:pt x="1619308" y="1076325"/>
                </a:moveTo>
                <a:lnTo>
                  <a:pt x="1625972" y="1076325"/>
                </a:lnTo>
                <a:lnTo>
                  <a:pt x="1632953" y="1076960"/>
                </a:lnTo>
                <a:lnTo>
                  <a:pt x="1639617" y="1078230"/>
                </a:lnTo>
                <a:lnTo>
                  <a:pt x="1645964" y="1080134"/>
                </a:lnTo>
                <a:lnTo>
                  <a:pt x="1652311" y="1082674"/>
                </a:lnTo>
                <a:lnTo>
                  <a:pt x="1658341" y="1085530"/>
                </a:lnTo>
                <a:lnTo>
                  <a:pt x="1663736" y="1088705"/>
                </a:lnTo>
                <a:lnTo>
                  <a:pt x="1668813" y="1092514"/>
                </a:lnTo>
                <a:lnTo>
                  <a:pt x="1674208" y="1096640"/>
                </a:lnTo>
                <a:lnTo>
                  <a:pt x="1678968" y="1101402"/>
                </a:lnTo>
                <a:lnTo>
                  <a:pt x="1682776" y="1106163"/>
                </a:lnTo>
                <a:lnTo>
                  <a:pt x="1686902" y="1111559"/>
                </a:lnTo>
                <a:lnTo>
                  <a:pt x="1690392" y="1117273"/>
                </a:lnTo>
                <a:lnTo>
                  <a:pt x="1693248" y="1122987"/>
                </a:lnTo>
                <a:lnTo>
                  <a:pt x="1695470" y="1129018"/>
                </a:lnTo>
                <a:lnTo>
                  <a:pt x="1697374" y="1135684"/>
                </a:lnTo>
                <a:lnTo>
                  <a:pt x="1698643" y="1142667"/>
                </a:lnTo>
                <a:lnTo>
                  <a:pt x="1820186" y="1919407"/>
                </a:lnTo>
                <a:lnTo>
                  <a:pt x="1877625" y="1652770"/>
                </a:lnTo>
                <a:lnTo>
                  <a:pt x="1878894" y="1646739"/>
                </a:lnTo>
                <a:lnTo>
                  <a:pt x="1880798" y="1641660"/>
                </a:lnTo>
                <a:lnTo>
                  <a:pt x="1882702" y="1636264"/>
                </a:lnTo>
                <a:lnTo>
                  <a:pt x="1885558" y="1630867"/>
                </a:lnTo>
                <a:lnTo>
                  <a:pt x="1888414" y="1626106"/>
                </a:lnTo>
                <a:lnTo>
                  <a:pt x="1891905" y="1621980"/>
                </a:lnTo>
                <a:lnTo>
                  <a:pt x="1895396" y="1617536"/>
                </a:lnTo>
                <a:lnTo>
                  <a:pt x="1898887" y="1613092"/>
                </a:lnTo>
                <a:lnTo>
                  <a:pt x="1903329" y="1609600"/>
                </a:lnTo>
                <a:lnTo>
                  <a:pt x="1907772" y="1606108"/>
                </a:lnTo>
                <a:lnTo>
                  <a:pt x="1912532" y="1602934"/>
                </a:lnTo>
                <a:lnTo>
                  <a:pt x="1917292" y="1600077"/>
                </a:lnTo>
                <a:lnTo>
                  <a:pt x="1922370" y="1597220"/>
                </a:lnTo>
                <a:lnTo>
                  <a:pt x="1927448" y="1595316"/>
                </a:lnTo>
                <a:lnTo>
                  <a:pt x="1933160" y="1593729"/>
                </a:lnTo>
                <a:lnTo>
                  <a:pt x="1938872" y="1592142"/>
                </a:lnTo>
                <a:lnTo>
                  <a:pt x="1944584" y="1591189"/>
                </a:lnTo>
                <a:lnTo>
                  <a:pt x="1950614" y="1590872"/>
                </a:lnTo>
                <a:lnTo>
                  <a:pt x="1956008" y="1590872"/>
                </a:lnTo>
                <a:lnTo>
                  <a:pt x="1961720" y="1591189"/>
                </a:lnTo>
                <a:lnTo>
                  <a:pt x="1967433" y="1592142"/>
                </a:lnTo>
                <a:lnTo>
                  <a:pt x="1972828" y="1593411"/>
                </a:lnTo>
                <a:lnTo>
                  <a:pt x="1978222" y="1594998"/>
                </a:lnTo>
                <a:lnTo>
                  <a:pt x="1983300" y="1596903"/>
                </a:lnTo>
                <a:lnTo>
                  <a:pt x="1988695" y="1598807"/>
                </a:lnTo>
                <a:lnTo>
                  <a:pt x="1993772" y="1601664"/>
                </a:lnTo>
                <a:lnTo>
                  <a:pt x="1998532" y="1604839"/>
                </a:lnTo>
                <a:lnTo>
                  <a:pt x="2002975" y="1608013"/>
                </a:lnTo>
                <a:lnTo>
                  <a:pt x="2007101" y="1611822"/>
                </a:lnTo>
                <a:lnTo>
                  <a:pt x="2011226" y="1615948"/>
                </a:lnTo>
                <a:lnTo>
                  <a:pt x="2015034" y="1620392"/>
                </a:lnTo>
                <a:lnTo>
                  <a:pt x="2018842" y="1625154"/>
                </a:lnTo>
                <a:lnTo>
                  <a:pt x="2076599" y="1709906"/>
                </a:lnTo>
                <a:lnTo>
                  <a:pt x="2122931" y="1646739"/>
                </a:lnTo>
                <a:lnTo>
                  <a:pt x="2125787" y="1643247"/>
                </a:lnTo>
                <a:lnTo>
                  <a:pt x="2128960" y="1639755"/>
                </a:lnTo>
                <a:lnTo>
                  <a:pt x="2132134" y="1636581"/>
                </a:lnTo>
                <a:lnTo>
                  <a:pt x="2135307" y="1633724"/>
                </a:lnTo>
                <a:lnTo>
                  <a:pt x="2138798" y="1630867"/>
                </a:lnTo>
                <a:lnTo>
                  <a:pt x="2142606" y="1628328"/>
                </a:lnTo>
                <a:lnTo>
                  <a:pt x="2146097" y="1625789"/>
                </a:lnTo>
                <a:lnTo>
                  <a:pt x="2149905" y="1623884"/>
                </a:lnTo>
                <a:lnTo>
                  <a:pt x="2154030" y="1621980"/>
                </a:lnTo>
                <a:lnTo>
                  <a:pt x="2157839" y="1620392"/>
                </a:lnTo>
                <a:lnTo>
                  <a:pt x="2162281" y="1618805"/>
                </a:lnTo>
                <a:lnTo>
                  <a:pt x="2166407" y="1617536"/>
                </a:lnTo>
                <a:lnTo>
                  <a:pt x="2170532" y="1616266"/>
                </a:lnTo>
                <a:lnTo>
                  <a:pt x="2174975" y="1615631"/>
                </a:lnTo>
                <a:lnTo>
                  <a:pt x="2179735" y="1614996"/>
                </a:lnTo>
                <a:lnTo>
                  <a:pt x="2184178" y="1614679"/>
                </a:lnTo>
                <a:lnTo>
                  <a:pt x="2188621" y="1614679"/>
                </a:lnTo>
                <a:lnTo>
                  <a:pt x="2192746" y="1614996"/>
                </a:lnTo>
                <a:lnTo>
                  <a:pt x="2197506" y="1615631"/>
                </a:lnTo>
                <a:lnTo>
                  <a:pt x="2201949" y="1616266"/>
                </a:lnTo>
                <a:lnTo>
                  <a:pt x="2206392" y="1617536"/>
                </a:lnTo>
                <a:lnTo>
                  <a:pt x="2210200" y="1618805"/>
                </a:lnTo>
                <a:lnTo>
                  <a:pt x="2214643" y="1620392"/>
                </a:lnTo>
                <a:lnTo>
                  <a:pt x="2218768" y="1621980"/>
                </a:lnTo>
                <a:lnTo>
                  <a:pt x="2222577" y="1623884"/>
                </a:lnTo>
                <a:lnTo>
                  <a:pt x="2226702" y="1625789"/>
                </a:lnTo>
                <a:lnTo>
                  <a:pt x="2230193" y="1628328"/>
                </a:lnTo>
                <a:lnTo>
                  <a:pt x="2233684" y="1630867"/>
                </a:lnTo>
                <a:lnTo>
                  <a:pt x="2237174" y="1633724"/>
                </a:lnTo>
                <a:lnTo>
                  <a:pt x="2240348" y="1636899"/>
                </a:lnTo>
                <a:lnTo>
                  <a:pt x="2243521" y="1640073"/>
                </a:lnTo>
                <a:lnTo>
                  <a:pt x="2246377" y="1643247"/>
                </a:lnTo>
                <a:lnTo>
                  <a:pt x="2358717" y="1779740"/>
                </a:lnTo>
                <a:lnTo>
                  <a:pt x="2363477" y="1786089"/>
                </a:lnTo>
                <a:lnTo>
                  <a:pt x="2367285" y="1792754"/>
                </a:lnTo>
                <a:lnTo>
                  <a:pt x="2371093" y="1799738"/>
                </a:lnTo>
                <a:lnTo>
                  <a:pt x="2373315" y="1807039"/>
                </a:lnTo>
                <a:lnTo>
                  <a:pt x="2375219" y="1814339"/>
                </a:lnTo>
                <a:lnTo>
                  <a:pt x="2376171" y="1821958"/>
                </a:lnTo>
                <a:lnTo>
                  <a:pt x="2376488" y="1829258"/>
                </a:lnTo>
                <a:lnTo>
                  <a:pt x="2376171" y="1836877"/>
                </a:lnTo>
                <a:lnTo>
                  <a:pt x="2374901" y="1844495"/>
                </a:lnTo>
                <a:lnTo>
                  <a:pt x="2373315" y="1851478"/>
                </a:lnTo>
                <a:lnTo>
                  <a:pt x="2371093" y="1858779"/>
                </a:lnTo>
                <a:lnTo>
                  <a:pt x="2367920" y="1865445"/>
                </a:lnTo>
                <a:lnTo>
                  <a:pt x="2363794" y="1872111"/>
                </a:lnTo>
                <a:lnTo>
                  <a:pt x="2359034" y="1878459"/>
                </a:lnTo>
                <a:lnTo>
                  <a:pt x="2353957" y="1884490"/>
                </a:lnTo>
                <a:lnTo>
                  <a:pt x="2347927" y="1889569"/>
                </a:lnTo>
                <a:lnTo>
                  <a:pt x="2341580" y="1894331"/>
                </a:lnTo>
                <a:lnTo>
                  <a:pt x="2334916" y="1898457"/>
                </a:lnTo>
                <a:lnTo>
                  <a:pt x="2327617" y="1901949"/>
                </a:lnTo>
                <a:lnTo>
                  <a:pt x="2320636" y="1904488"/>
                </a:lnTo>
                <a:lnTo>
                  <a:pt x="2313019" y="1906393"/>
                </a:lnTo>
                <a:lnTo>
                  <a:pt x="2306038" y="1907028"/>
                </a:lnTo>
                <a:lnTo>
                  <a:pt x="2298422" y="1907663"/>
                </a:lnTo>
                <a:lnTo>
                  <a:pt x="2290805" y="1907028"/>
                </a:lnTo>
                <a:lnTo>
                  <a:pt x="2283189" y="1906393"/>
                </a:lnTo>
                <a:lnTo>
                  <a:pt x="2276208" y="1904488"/>
                </a:lnTo>
                <a:lnTo>
                  <a:pt x="2268909" y="1901949"/>
                </a:lnTo>
                <a:lnTo>
                  <a:pt x="2261927" y="1898775"/>
                </a:lnTo>
                <a:lnTo>
                  <a:pt x="2255580" y="1894966"/>
                </a:lnTo>
                <a:lnTo>
                  <a:pt x="2249233" y="1890204"/>
                </a:lnTo>
                <a:lnTo>
                  <a:pt x="2243204" y="1884808"/>
                </a:lnTo>
                <a:lnTo>
                  <a:pt x="2237809" y="1879094"/>
                </a:lnTo>
                <a:lnTo>
                  <a:pt x="2189573" y="1820688"/>
                </a:lnTo>
                <a:lnTo>
                  <a:pt x="2136894" y="1891791"/>
                </a:lnTo>
                <a:lnTo>
                  <a:pt x="2134038" y="1895600"/>
                </a:lnTo>
                <a:lnTo>
                  <a:pt x="2130864" y="1899092"/>
                </a:lnTo>
                <a:lnTo>
                  <a:pt x="2127691" y="1902266"/>
                </a:lnTo>
                <a:lnTo>
                  <a:pt x="2124200" y="1905441"/>
                </a:lnTo>
                <a:lnTo>
                  <a:pt x="2120710" y="1908297"/>
                </a:lnTo>
                <a:lnTo>
                  <a:pt x="2116584" y="1911154"/>
                </a:lnTo>
                <a:lnTo>
                  <a:pt x="2112776" y="1913376"/>
                </a:lnTo>
                <a:lnTo>
                  <a:pt x="2108650" y="1915598"/>
                </a:lnTo>
                <a:lnTo>
                  <a:pt x="2104525" y="1917503"/>
                </a:lnTo>
                <a:lnTo>
                  <a:pt x="2100082" y="1919090"/>
                </a:lnTo>
                <a:lnTo>
                  <a:pt x="2095639" y="1920677"/>
                </a:lnTo>
                <a:lnTo>
                  <a:pt x="2091196" y="1921947"/>
                </a:lnTo>
                <a:lnTo>
                  <a:pt x="2086436" y="1922582"/>
                </a:lnTo>
                <a:lnTo>
                  <a:pt x="2082311" y="1923534"/>
                </a:lnTo>
                <a:lnTo>
                  <a:pt x="2077551" y="1923534"/>
                </a:lnTo>
                <a:lnTo>
                  <a:pt x="2072791" y="1923851"/>
                </a:lnTo>
                <a:lnTo>
                  <a:pt x="2068030" y="1923534"/>
                </a:lnTo>
                <a:lnTo>
                  <a:pt x="2063270" y="1922899"/>
                </a:lnTo>
                <a:lnTo>
                  <a:pt x="2058510" y="1922264"/>
                </a:lnTo>
                <a:lnTo>
                  <a:pt x="2054067" y="1920994"/>
                </a:lnTo>
                <a:lnTo>
                  <a:pt x="2049625" y="1919725"/>
                </a:lnTo>
                <a:lnTo>
                  <a:pt x="2045182" y="1918138"/>
                </a:lnTo>
                <a:lnTo>
                  <a:pt x="2041056" y="1916233"/>
                </a:lnTo>
                <a:lnTo>
                  <a:pt x="2036931" y="1914328"/>
                </a:lnTo>
                <a:lnTo>
                  <a:pt x="2033123" y="1911789"/>
                </a:lnTo>
                <a:lnTo>
                  <a:pt x="2028997" y="1909567"/>
                </a:lnTo>
                <a:lnTo>
                  <a:pt x="2025189" y="1906710"/>
                </a:lnTo>
                <a:lnTo>
                  <a:pt x="2022016" y="1903536"/>
                </a:lnTo>
                <a:lnTo>
                  <a:pt x="2018208" y="1900362"/>
                </a:lnTo>
                <a:lnTo>
                  <a:pt x="2015034" y="1896870"/>
                </a:lnTo>
                <a:lnTo>
                  <a:pt x="2011861" y="1893378"/>
                </a:lnTo>
                <a:lnTo>
                  <a:pt x="2009322" y="1889252"/>
                </a:lnTo>
                <a:lnTo>
                  <a:pt x="1992186" y="1863858"/>
                </a:lnTo>
                <a:lnTo>
                  <a:pt x="1884289" y="2365390"/>
                </a:lnTo>
                <a:lnTo>
                  <a:pt x="1882702" y="2372056"/>
                </a:lnTo>
                <a:lnTo>
                  <a:pt x="1880481" y="2378405"/>
                </a:lnTo>
                <a:lnTo>
                  <a:pt x="1877307" y="2384753"/>
                </a:lnTo>
                <a:lnTo>
                  <a:pt x="1874134" y="2390784"/>
                </a:lnTo>
                <a:lnTo>
                  <a:pt x="1870008" y="2396498"/>
                </a:lnTo>
                <a:lnTo>
                  <a:pt x="1865566" y="2401577"/>
                </a:lnTo>
                <a:lnTo>
                  <a:pt x="1861440" y="2406338"/>
                </a:lnTo>
                <a:lnTo>
                  <a:pt x="1856045" y="2410782"/>
                </a:lnTo>
                <a:lnTo>
                  <a:pt x="1850650" y="2414274"/>
                </a:lnTo>
                <a:lnTo>
                  <a:pt x="1844938" y="2417765"/>
                </a:lnTo>
                <a:lnTo>
                  <a:pt x="1839226" y="2420622"/>
                </a:lnTo>
                <a:lnTo>
                  <a:pt x="1832879" y="2422844"/>
                </a:lnTo>
                <a:lnTo>
                  <a:pt x="1825898" y="2425066"/>
                </a:lnTo>
                <a:lnTo>
                  <a:pt x="1819551" y="2426018"/>
                </a:lnTo>
                <a:lnTo>
                  <a:pt x="1812569" y="2426971"/>
                </a:lnTo>
                <a:lnTo>
                  <a:pt x="1805905" y="2427288"/>
                </a:lnTo>
                <a:lnTo>
                  <a:pt x="1798606" y="2426653"/>
                </a:lnTo>
                <a:lnTo>
                  <a:pt x="1791942" y="2425384"/>
                </a:lnTo>
                <a:lnTo>
                  <a:pt x="1785278" y="2423797"/>
                </a:lnTo>
                <a:lnTo>
                  <a:pt x="1778931" y="2421892"/>
                </a:lnTo>
                <a:lnTo>
                  <a:pt x="1772584" y="2419035"/>
                </a:lnTo>
                <a:lnTo>
                  <a:pt x="1766872" y="2415543"/>
                </a:lnTo>
                <a:lnTo>
                  <a:pt x="1761477" y="2411734"/>
                </a:lnTo>
                <a:lnTo>
                  <a:pt x="1756082" y="2407608"/>
                </a:lnTo>
                <a:lnTo>
                  <a:pt x="1751322" y="2403164"/>
                </a:lnTo>
                <a:lnTo>
                  <a:pt x="1746562" y="2398085"/>
                </a:lnTo>
                <a:lnTo>
                  <a:pt x="1742754" y="2392689"/>
                </a:lnTo>
                <a:lnTo>
                  <a:pt x="1739581" y="2386975"/>
                </a:lnTo>
                <a:lnTo>
                  <a:pt x="1736407" y="2380944"/>
                </a:lnTo>
                <a:lnTo>
                  <a:pt x="1733868" y="2374596"/>
                </a:lnTo>
                <a:lnTo>
                  <a:pt x="1731964" y="2367930"/>
                </a:lnTo>
                <a:lnTo>
                  <a:pt x="1730378" y="2360946"/>
                </a:lnTo>
                <a:lnTo>
                  <a:pt x="1599632" y="1521356"/>
                </a:lnTo>
                <a:lnTo>
                  <a:pt x="1484437" y="1930517"/>
                </a:lnTo>
                <a:lnTo>
                  <a:pt x="1482850" y="1936231"/>
                </a:lnTo>
                <a:lnTo>
                  <a:pt x="1480946" y="1941310"/>
                </a:lnTo>
                <a:lnTo>
                  <a:pt x="1478090" y="1946388"/>
                </a:lnTo>
                <a:lnTo>
                  <a:pt x="1475234" y="1951150"/>
                </a:lnTo>
                <a:lnTo>
                  <a:pt x="1472695" y="1955594"/>
                </a:lnTo>
                <a:lnTo>
                  <a:pt x="1468887" y="1960038"/>
                </a:lnTo>
                <a:lnTo>
                  <a:pt x="1465396" y="1963847"/>
                </a:lnTo>
                <a:lnTo>
                  <a:pt x="1461588" y="1967973"/>
                </a:lnTo>
                <a:lnTo>
                  <a:pt x="1457463" y="1971465"/>
                </a:lnTo>
                <a:lnTo>
                  <a:pt x="1452702" y="1974639"/>
                </a:lnTo>
                <a:lnTo>
                  <a:pt x="1448260" y="1977496"/>
                </a:lnTo>
                <a:lnTo>
                  <a:pt x="1443182" y="1979718"/>
                </a:lnTo>
                <a:lnTo>
                  <a:pt x="1438422" y="1982258"/>
                </a:lnTo>
                <a:lnTo>
                  <a:pt x="1433344" y="1984162"/>
                </a:lnTo>
                <a:lnTo>
                  <a:pt x="1427632" y="1985749"/>
                </a:lnTo>
                <a:lnTo>
                  <a:pt x="1422237" y="1986384"/>
                </a:lnTo>
                <a:lnTo>
                  <a:pt x="1416525" y="1987336"/>
                </a:lnTo>
                <a:lnTo>
                  <a:pt x="1411130" y="1987654"/>
                </a:lnTo>
                <a:lnTo>
                  <a:pt x="1405418" y="1987654"/>
                </a:lnTo>
                <a:lnTo>
                  <a:pt x="1400023" y="1987336"/>
                </a:lnTo>
                <a:lnTo>
                  <a:pt x="1394311" y="1986384"/>
                </a:lnTo>
                <a:lnTo>
                  <a:pt x="1389234" y="1985432"/>
                </a:lnTo>
                <a:lnTo>
                  <a:pt x="1384156" y="1983845"/>
                </a:lnTo>
                <a:lnTo>
                  <a:pt x="1379079" y="1981623"/>
                </a:lnTo>
                <a:lnTo>
                  <a:pt x="1373684" y="1979401"/>
                </a:lnTo>
                <a:lnTo>
                  <a:pt x="1368924" y="1976544"/>
                </a:lnTo>
                <a:lnTo>
                  <a:pt x="1364798" y="1973687"/>
                </a:lnTo>
                <a:lnTo>
                  <a:pt x="1360356" y="1970513"/>
                </a:lnTo>
                <a:lnTo>
                  <a:pt x="1355913" y="1967021"/>
                </a:lnTo>
                <a:lnTo>
                  <a:pt x="1352105" y="1963212"/>
                </a:lnTo>
                <a:lnTo>
                  <a:pt x="1348297" y="1958768"/>
                </a:lnTo>
                <a:lnTo>
                  <a:pt x="1344806" y="1954324"/>
                </a:lnTo>
                <a:lnTo>
                  <a:pt x="1295300" y="1882903"/>
                </a:lnTo>
                <a:lnTo>
                  <a:pt x="1154083" y="2193663"/>
                </a:lnTo>
                <a:lnTo>
                  <a:pt x="1151226" y="2199059"/>
                </a:lnTo>
                <a:lnTo>
                  <a:pt x="1148053" y="2204455"/>
                </a:lnTo>
                <a:lnTo>
                  <a:pt x="1144562" y="2209217"/>
                </a:lnTo>
                <a:lnTo>
                  <a:pt x="1140754" y="2213978"/>
                </a:lnTo>
                <a:lnTo>
                  <a:pt x="1136311" y="2218105"/>
                </a:lnTo>
                <a:lnTo>
                  <a:pt x="1131869" y="2221914"/>
                </a:lnTo>
                <a:lnTo>
                  <a:pt x="1127108" y="2225406"/>
                </a:lnTo>
                <a:lnTo>
                  <a:pt x="1122031" y="2228580"/>
                </a:lnTo>
                <a:lnTo>
                  <a:pt x="1116953" y="2231437"/>
                </a:lnTo>
                <a:lnTo>
                  <a:pt x="1111241" y="2233659"/>
                </a:lnTo>
                <a:lnTo>
                  <a:pt x="1105846" y="2235563"/>
                </a:lnTo>
                <a:lnTo>
                  <a:pt x="1099817" y="2237150"/>
                </a:lnTo>
                <a:lnTo>
                  <a:pt x="1093787" y="2238420"/>
                </a:lnTo>
                <a:lnTo>
                  <a:pt x="1087758" y="2239372"/>
                </a:lnTo>
                <a:lnTo>
                  <a:pt x="1082046" y="2239372"/>
                </a:lnTo>
                <a:lnTo>
                  <a:pt x="1075699" y="2238737"/>
                </a:lnTo>
                <a:lnTo>
                  <a:pt x="1069352" y="2238103"/>
                </a:lnTo>
                <a:lnTo>
                  <a:pt x="1063322" y="2236833"/>
                </a:lnTo>
                <a:lnTo>
                  <a:pt x="1057610" y="2235246"/>
                </a:lnTo>
                <a:lnTo>
                  <a:pt x="1051898" y="2233024"/>
                </a:lnTo>
                <a:lnTo>
                  <a:pt x="1046503" y="2230484"/>
                </a:lnTo>
                <a:lnTo>
                  <a:pt x="1041426" y="2227310"/>
                </a:lnTo>
                <a:lnTo>
                  <a:pt x="1036348" y="2224136"/>
                </a:lnTo>
                <a:lnTo>
                  <a:pt x="1031588" y="2220327"/>
                </a:lnTo>
                <a:lnTo>
                  <a:pt x="1027145" y="2216200"/>
                </a:lnTo>
                <a:lnTo>
                  <a:pt x="1023337" y="2211756"/>
                </a:lnTo>
                <a:lnTo>
                  <a:pt x="1019529" y="2206995"/>
                </a:lnTo>
                <a:lnTo>
                  <a:pt x="1016038" y="2202233"/>
                </a:lnTo>
                <a:lnTo>
                  <a:pt x="1013182" y="2196837"/>
                </a:lnTo>
                <a:lnTo>
                  <a:pt x="1010643" y="2191758"/>
                </a:lnTo>
                <a:lnTo>
                  <a:pt x="1008422" y="2185727"/>
                </a:lnTo>
                <a:lnTo>
                  <a:pt x="1006835" y="2179696"/>
                </a:lnTo>
                <a:lnTo>
                  <a:pt x="921153" y="1833385"/>
                </a:lnTo>
                <a:lnTo>
                  <a:pt x="881167" y="1935279"/>
                </a:lnTo>
                <a:lnTo>
                  <a:pt x="879581" y="1939722"/>
                </a:lnTo>
                <a:lnTo>
                  <a:pt x="877359" y="1943532"/>
                </a:lnTo>
                <a:lnTo>
                  <a:pt x="874821" y="1947658"/>
                </a:lnTo>
                <a:lnTo>
                  <a:pt x="872599" y="1951467"/>
                </a:lnTo>
                <a:lnTo>
                  <a:pt x="869743" y="1955594"/>
                </a:lnTo>
                <a:lnTo>
                  <a:pt x="866570" y="1959085"/>
                </a:lnTo>
                <a:lnTo>
                  <a:pt x="863396" y="1962260"/>
                </a:lnTo>
                <a:lnTo>
                  <a:pt x="860223" y="1965434"/>
                </a:lnTo>
                <a:lnTo>
                  <a:pt x="856732" y="1968291"/>
                </a:lnTo>
                <a:lnTo>
                  <a:pt x="852607" y="1971148"/>
                </a:lnTo>
                <a:lnTo>
                  <a:pt x="848798" y="1973687"/>
                </a:lnTo>
                <a:lnTo>
                  <a:pt x="844673" y="1975909"/>
                </a:lnTo>
                <a:lnTo>
                  <a:pt x="840865" y="1978131"/>
                </a:lnTo>
                <a:lnTo>
                  <a:pt x="836422" y="1979718"/>
                </a:lnTo>
                <a:lnTo>
                  <a:pt x="831979" y="1981305"/>
                </a:lnTo>
                <a:lnTo>
                  <a:pt x="827219" y="1982575"/>
                </a:lnTo>
                <a:lnTo>
                  <a:pt x="822459" y="1983845"/>
                </a:lnTo>
                <a:lnTo>
                  <a:pt x="818016" y="1984162"/>
                </a:lnTo>
                <a:lnTo>
                  <a:pt x="813256" y="1984797"/>
                </a:lnTo>
                <a:lnTo>
                  <a:pt x="808496" y="1984797"/>
                </a:lnTo>
                <a:lnTo>
                  <a:pt x="803736" y="1984797"/>
                </a:lnTo>
                <a:lnTo>
                  <a:pt x="799610" y="1984479"/>
                </a:lnTo>
                <a:lnTo>
                  <a:pt x="794850" y="1983845"/>
                </a:lnTo>
                <a:lnTo>
                  <a:pt x="790407" y="1982575"/>
                </a:lnTo>
                <a:lnTo>
                  <a:pt x="785647" y="1981305"/>
                </a:lnTo>
                <a:lnTo>
                  <a:pt x="781204" y="1980036"/>
                </a:lnTo>
                <a:lnTo>
                  <a:pt x="777396" y="1978131"/>
                </a:lnTo>
                <a:lnTo>
                  <a:pt x="772953" y="1976226"/>
                </a:lnTo>
                <a:lnTo>
                  <a:pt x="768828" y="1974322"/>
                </a:lnTo>
                <a:lnTo>
                  <a:pt x="765020" y="1971465"/>
                </a:lnTo>
                <a:lnTo>
                  <a:pt x="760894" y="1968608"/>
                </a:lnTo>
                <a:lnTo>
                  <a:pt x="757404" y="1965751"/>
                </a:lnTo>
                <a:lnTo>
                  <a:pt x="653632" y="1876237"/>
                </a:lnTo>
                <a:lnTo>
                  <a:pt x="591115" y="1958451"/>
                </a:lnTo>
                <a:lnTo>
                  <a:pt x="586038" y="1964799"/>
                </a:lnTo>
                <a:lnTo>
                  <a:pt x="580643" y="1970195"/>
                </a:lnTo>
                <a:lnTo>
                  <a:pt x="574614" y="1974957"/>
                </a:lnTo>
                <a:lnTo>
                  <a:pt x="568267" y="1979083"/>
                </a:lnTo>
                <a:lnTo>
                  <a:pt x="561602" y="1982575"/>
                </a:lnTo>
                <a:lnTo>
                  <a:pt x="554304" y="1985432"/>
                </a:lnTo>
                <a:lnTo>
                  <a:pt x="547322" y="1987654"/>
                </a:lnTo>
                <a:lnTo>
                  <a:pt x="539706" y="1988923"/>
                </a:lnTo>
                <a:lnTo>
                  <a:pt x="532090" y="1989558"/>
                </a:lnTo>
                <a:lnTo>
                  <a:pt x="525108" y="1989558"/>
                </a:lnTo>
                <a:lnTo>
                  <a:pt x="517492" y="1988923"/>
                </a:lnTo>
                <a:lnTo>
                  <a:pt x="509876" y="1987336"/>
                </a:lnTo>
                <a:lnTo>
                  <a:pt x="502577" y="1985432"/>
                </a:lnTo>
                <a:lnTo>
                  <a:pt x="495278" y="1982258"/>
                </a:lnTo>
                <a:lnTo>
                  <a:pt x="488614" y="1978448"/>
                </a:lnTo>
                <a:lnTo>
                  <a:pt x="481949" y="1973687"/>
                </a:lnTo>
                <a:lnTo>
                  <a:pt x="475920" y="1968608"/>
                </a:lnTo>
                <a:lnTo>
                  <a:pt x="470208" y="1963212"/>
                </a:lnTo>
                <a:lnTo>
                  <a:pt x="465448" y="1957181"/>
                </a:lnTo>
                <a:lnTo>
                  <a:pt x="461322" y="1950832"/>
                </a:lnTo>
                <a:lnTo>
                  <a:pt x="457514" y="1944166"/>
                </a:lnTo>
                <a:lnTo>
                  <a:pt x="454975" y="1936866"/>
                </a:lnTo>
                <a:lnTo>
                  <a:pt x="452754" y="1929882"/>
                </a:lnTo>
                <a:lnTo>
                  <a:pt x="451167" y="1922264"/>
                </a:lnTo>
                <a:lnTo>
                  <a:pt x="450850" y="1914646"/>
                </a:lnTo>
                <a:lnTo>
                  <a:pt x="450850" y="1907028"/>
                </a:lnTo>
                <a:lnTo>
                  <a:pt x="451802" y="1899727"/>
                </a:lnTo>
                <a:lnTo>
                  <a:pt x="452754" y="1892426"/>
                </a:lnTo>
                <a:lnTo>
                  <a:pt x="455293" y="1884808"/>
                </a:lnTo>
                <a:lnTo>
                  <a:pt x="458466" y="1877825"/>
                </a:lnTo>
                <a:lnTo>
                  <a:pt x="461957" y="1871159"/>
                </a:lnTo>
                <a:lnTo>
                  <a:pt x="466400" y="1864175"/>
                </a:lnTo>
                <a:lnTo>
                  <a:pt x="579056" y="1714985"/>
                </a:lnTo>
                <a:lnTo>
                  <a:pt x="584134" y="1708637"/>
                </a:lnTo>
                <a:lnTo>
                  <a:pt x="589529" y="1703240"/>
                </a:lnTo>
                <a:lnTo>
                  <a:pt x="595876" y="1698162"/>
                </a:lnTo>
                <a:lnTo>
                  <a:pt x="602857" y="1694035"/>
                </a:lnTo>
                <a:lnTo>
                  <a:pt x="609839" y="1690543"/>
                </a:lnTo>
                <a:lnTo>
                  <a:pt x="617455" y="1687687"/>
                </a:lnTo>
                <a:lnTo>
                  <a:pt x="625071" y="1685465"/>
                </a:lnTo>
                <a:lnTo>
                  <a:pt x="633005" y="1684195"/>
                </a:lnTo>
                <a:lnTo>
                  <a:pt x="641256" y="1683878"/>
                </a:lnTo>
                <a:lnTo>
                  <a:pt x="649189" y="1684195"/>
                </a:lnTo>
                <a:lnTo>
                  <a:pt x="657123" y="1685465"/>
                </a:lnTo>
                <a:lnTo>
                  <a:pt x="664739" y="1687369"/>
                </a:lnTo>
                <a:lnTo>
                  <a:pt x="672038" y="1690226"/>
                </a:lnTo>
                <a:lnTo>
                  <a:pt x="679337" y="1693718"/>
                </a:lnTo>
                <a:lnTo>
                  <a:pt x="686001" y="1698162"/>
                </a:lnTo>
                <a:lnTo>
                  <a:pt x="692348" y="1702923"/>
                </a:lnTo>
                <a:lnTo>
                  <a:pt x="776127" y="1774979"/>
                </a:lnTo>
                <a:lnTo>
                  <a:pt x="865300" y="1547385"/>
                </a:lnTo>
                <a:lnTo>
                  <a:pt x="867839" y="1541353"/>
                </a:lnTo>
                <a:lnTo>
                  <a:pt x="871013" y="1535640"/>
                </a:lnTo>
                <a:lnTo>
                  <a:pt x="874186" y="1530561"/>
                </a:lnTo>
                <a:lnTo>
                  <a:pt x="877994" y="1525482"/>
                </a:lnTo>
                <a:lnTo>
                  <a:pt x="882120" y="1521038"/>
                </a:lnTo>
                <a:lnTo>
                  <a:pt x="886245" y="1516594"/>
                </a:lnTo>
                <a:lnTo>
                  <a:pt x="891005" y="1513103"/>
                </a:lnTo>
                <a:lnTo>
                  <a:pt x="896400" y="1509611"/>
                </a:lnTo>
                <a:lnTo>
                  <a:pt x="901477" y="1506437"/>
                </a:lnTo>
                <a:lnTo>
                  <a:pt x="906872" y="1503897"/>
                </a:lnTo>
                <a:lnTo>
                  <a:pt x="912584" y="1501675"/>
                </a:lnTo>
                <a:lnTo>
                  <a:pt x="918614" y="1500088"/>
                </a:lnTo>
                <a:lnTo>
                  <a:pt x="924326" y="1498501"/>
                </a:lnTo>
                <a:lnTo>
                  <a:pt x="930673" y="1497549"/>
                </a:lnTo>
                <a:lnTo>
                  <a:pt x="937020" y="1497231"/>
                </a:lnTo>
                <a:lnTo>
                  <a:pt x="943367" y="1497549"/>
                </a:lnTo>
                <a:lnTo>
                  <a:pt x="949396" y="1498184"/>
                </a:lnTo>
                <a:lnTo>
                  <a:pt x="955743" y="1499136"/>
                </a:lnTo>
                <a:lnTo>
                  <a:pt x="961773" y="1500723"/>
                </a:lnTo>
                <a:lnTo>
                  <a:pt x="967802" y="1503262"/>
                </a:lnTo>
                <a:lnTo>
                  <a:pt x="973197" y="1505484"/>
                </a:lnTo>
                <a:lnTo>
                  <a:pt x="978274" y="1508341"/>
                </a:lnTo>
                <a:lnTo>
                  <a:pt x="983669" y="1511833"/>
                </a:lnTo>
                <a:lnTo>
                  <a:pt x="988429" y="1515642"/>
                </a:lnTo>
                <a:lnTo>
                  <a:pt x="993190" y="1519769"/>
                </a:lnTo>
                <a:lnTo>
                  <a:pt x="996998" y="1524212"/>
                </a:lnTo>
                <a:lnTo>
                  <a:pt x="1001123" y="1528974"/>
                </a:lnTo>
                <a:lnTo>
                  <a:pt x="1004614" y="1533735"/>
                </a:lnTo>
                <a:lnTo>
                  <a:pt x="1007470" y="1539449"/>
                </a:lnTo>
                <a:lnTo>
                  <a:pt x="1010009" y="1544845"/>
                </a:lnTo>
                <a:lnTo>
                  <a:pt x="1012548" y="1550876"/>
                </a:lnTo>
                <a:lnTo>
                  <a:pt x="1014134" y="1556907"/>
                </a:lnTo>
                <a:lnTo>
                  <a:pt x="1104894" y="1923851"/>
                </a:lnTo>
                <a:lnTo>
                  <a:pt x="1209935" y="1692765"/>
                </a:lnTo>
                <a:lnTo>
                  <a:pt x="1211839" y="1688004"/>
                </a:lnTo>
                <a:lnTo>
                  <a:pt x="1214695" y="1683243"/>
                </a:lnTo>
                <a:lnTo>
                  <a:pt x="1217551" y="1679434"/>
                </a:lnTo>
                <a:lnTo>
                  <a:pt x="1220725" y="1674990"/>
                </a:lnTo>
                <a:lnTo>
                  <a:pt x="1224215" y="1671498"/>
                </a:lnTo>
                <a:lnTo>
                  <a:pt x="1227706" y="1668006"/>
                </a:lnTo>
                <a:lnTo>
                  <a:pt x="1231832" y="1664197"/>
                </a:lnTo>
                <a:lnTo>
                  <a:pt x="1235640" y="1661023"/>
                </a:lnTo>
                <a:lnTo>
                  <a:pt x="1240083" y="1658483"/>
                </a:lnTo>
                <a:lnTo>
                  <a:pt x="1244525" y="1655944"/>
                </a:lnTo>
                <a:lnTo>
                  <a:pt x="1248968" y="1653722"/>
                </a:lnTo>
                <a:lnTo>
                  <a:pt x="1253728" y="1651500"/>
                </a:lnTo>
                <a:lnTo>
                  <a:pt x="1258806" y="1649913"/>
                </a:lnTo>
                <a:lnTo>
                  <a:pt x="1263566" y="1648961"/>
                </a:lnTo>
                <a:lnTo>
                  <a:pt x="1268643" y="1648008"/>
                </a:lnTo>
                <a:lnTo>
                  <a:pt x="1273721" y="1647374"/>
                </a:lnTo>
                <a:lnTo>
                  <a:pt x="1279433" y="1646739"/>
                </a:lnTo>
                <a:lnTo>
                  <a:pt x="1284511" y="1646739"/>
                </a:lnTo>
                <a:lnTo>
                  <a:pt x="1289588" y="1647374"/>
                </a:lnTo>
                <a:lnTo>
                  <a:pt x="1294348" y="1648008"/>
                </a:lnTo>
                <a:lnTo>
                  <a:pt x="1299743" y="1649278"/>
                </a:lnTo>
                <a:lnTo>
                  <a:pt x="1304821" y="1650548"/>
                </a:lnTo>
                <a:lnTo>
                  <a:pt x="1309581" y="1652452"/>
                </a:lnTo>
                <a:lnTo>
                  <a:pt x="1314023" y="1654357"/>
                </a:lnTo>
                <a:lnTo>
                  <a:pt x="1318784" y="1656262"/>
                </a:lnTo>
                <a:lnTo>
                  <a:pt x="1322909" y="1659118"/>
                </a:lnTo>
                <a:lnTo>
                  <a:pt x="1327352" y="1661975"/>
                </a:lnTo>
                <a:lnTo>
                  <a:pt x="1331477" y="1665149"/>
                </a:lnTo>
                <a:lnTo>
                  <a:pt x="1334968" y="1668641"/>
                </a:lnTo>
                <a:lnTo>
                  <a:pt x="1338776" y="1672133"/>
                </a:lnTo>
                <a:lnTo>
                  <a:pt x="1341950" y="1676259"/>
                </a:lnTo>
                <a:lnTo>
                  <a:pt x="1345123" y="1680703"/>
                </a:lnTo>
                <a:lnTo>
                  <a:pt x="1378444" y="1728635"/>
                </a:lnTo>
                <a:lnTo>
                  <a:pt x="1546001" y="1133462"/>
                </a:lnTo>
                <a:lnTo>
                  <a:pt x="1548223" y="1126796"/>
                </a:lnTo>
                <a:lnTo>
                  <a:pt x="1550761" y="1120765"/>
                </a:lnTo>
                <a:lnTo>
                  <a:pt x="1553935" y="1114734"/>
                </a:lnTo>
                <a:lnTo>
                  <a:pt x="1557426" y="1109337"/>
                </a:lnTo>
                <a:lnTo>
                  <a:pt x="1561868" y="1103941"/>
                </a:lnTo>
                <a:lnTo>
                  <a:pt x="1566311" y="1099180"/>
                </a:lnTo>
                <a:lnTo>
                  <a:pt x="1571071" y="1094418"/>
                </a:lnTo>
                <a:lnTo>
                  <a:pt x="1576149" y="1090609"/>
                </a:lnTo>
                <a:lnTo>
                  <a:pt x="1581544" y="1087118"/>
                </a:lnTo>
                <a:lnTo>
                  <a:pt x="1587256" y="1084261"/>
                </a:lnTo>
                <a:lnTo>
                  <a:pt x="1593285" y="1081404"/>
                </a:lnTo>
                <a:lnTo>
                  <a:pt x="1599632" y="1079499"/>
                </a:lnTo>
                <a:lnTo>
                  <a:pt x="1605979" y="1077912"/>
                </a:lnTo>
                <a:lnTo>
                  <a:pt x="1612643" y="1076642"/>
                </a:lnTo>
                <a:lnTo>
                  <a:pt x="1619308" y="1076325"/>
                </a:lnTo>
                <a:close/>
                <a:moveTo>
                  <a:pt x="429951" y="155008"/>
                </a:moveTo>
                <a:lnTo>
                  <a:pt x="415355" y="155325"/>
                </a:lnTo>
                <a:lnTo>
                  <a:pt x="400124" y="155960"/>
                </a:lnTo>
                <a:lnTo>
                  <a:pt x="385210" y="158184"/>
                </a:lnTo>
                <a:lnTo>
                  <a:pt x="369980" y="160725"/>
                </a:lnTo>
                <a:lnTo>
                  <a:pt x="354432" y="163901"/>
                </a:lnTo>
                <a:lnTo>
                  <a:pt x="339201" y="168348"/>
                </a:lnTo>
                <a:lnTo>
                  <a:pt x="323336" y="173113"/>
                </a:lnTo>
                <a:lnTo>
                  <a:pt x="307470" y="179148"/>
                </a:lnTo>
                <a:lnTo>
                  <a:pt x="291605" y="185501"/>
                </a:lnTo>
                <a:lnTo>
                  <a:pt x="274788" y="192489"/>
                </a:lnTo>
                <a:lnTo>
                  <a:pt x="270980" y="195030"/>
                </a:lnTo>
                <a:lnTo>
                  <a:pt x="265586" y="198206"/>
                </a:lnTo>
                <a:lnTo>
                  <a:pt x="260191" y="202018"/>
                </a:lnTo>
                <a:lnTo>
                  <a:pt x="254163" y="206783"/>
                </a:lnTo>
                <a:lnTo>
                  <a:pt x="247816" y="212500"/>
                </a:lnTo>
                <a:lnTo>
                  <a:pt x="241153" y="218853"/>
                </a:lnTo>
                <a:lnTo>
                  <a:pt x="234490" y="226476"/>
                </a:lnTo>
                <a:lnTo>
                  <a:pt x="227192" y="234417"/>
                </a:lnTo>
                <a:lnTo>
                  <a:pt x="219576" y="243311"/>
                </a:lnTo>
                <a:lnTo>
                  <a:pt x="212595" y="253475"/>
                </a:lnTo>
                <a:lnTo>
                  <a:pt x="205297" y="263957"/>
                </a:lnTo>
                <a:lnTo>
                  <a:pt x="198634" y="275710"/>
                </a:lnTo>
                <a:lnTo>
                  <a:pt x="191970" y="287463"/>
                </a:lnTo>
                <a:lnTo>
                  <a:pt x="185624" y="300486"/>
                </a:lnTo>
                <a:lnTo>
                  <a:pt x="179595" y="314462"/>
                </a:lnTo>
                <a:lnTo>
                  <a:pt x="174201" y="329073"/>
                </a:lnTo>
                <a:lnTo>
                  <a:pt x="171028" y="338603"/>
                </a:lnTo>
                <a:lnTo>
                  <a:pt x="168490" y="347814"/>
                </a:lnTo>
                <a:lnTo>
                  <a:pt x="165634" y="357343"/>
                </a:lnTo>
                <a:lnTo>
                  <a:pt x="163730" y="366872"/>
                </a:lnTo>
                <a:lnTo>
                  <a:pt x="161826" y="376402"/>
                </a:lnTo>
                <a:lnTo>
                  <a:pt x="160240" y="385931"/>
                </a:lnTo>
                <a:lnTo>
                  <a:pt x="158971" y="395777"/>
                </a:lnTo>
                <a:lnTo>
                  <a:pt x="157701" y="405942"/>
                </a:lnTo>
                <a:lnTo>
                  <a:pt x="157067" y="415789"/>
                </a:lnTo>
                <a:lnTo>
                  <a:pt x="156749" y="425635"/>
                </a:lnTo>
                <a:lnTo>
                  <a:pt x="156749" y="435482"/>
                </a:lnTo>
                <a:lnTo>
                  <a:pt x="156749" y="445964"/>
                </a:lnTo>
                <a:lnTo>
                  <a:pt x="157067" y="456129"/>
                </a:lnTo>
                <a:lnTo>
                  <a:pt x="157384" y="466611"/>
                </a:lnTo>
                <a:lnTo>
                  <a:pt x="158653" y="476775"/>
                </a:lnTo>
                <a:lnTo>
                  <a:pt x="159922" y="487257"/>
                </a:lnTo>
                <a:lnTo>
                  <a:pt x="160874" y="498057"/>
                </a:lnTo>
                <a:lnTo>
                  <a:pt x="163096" y="508539"/>
                </a:lnTo>
                <a:lnTo>
                  <a:pt x="164999" y="519021"/>
                </a:lnTo>
                <a:lnTo>
                  <a:pt x="167221" y="529821"/>
                </a:lnTo>
                <a:lnTo>
                  <a:pt x="169759" y="540303"/>
                </a:lnTo>
                <a:lnTo>
                  <a:pt x="172615" y="551420"/>
                </a:lnTo>
                <a:lnTo>
                  <a:pt x="175788" y="562220"/>
                </a:lnTo>
                <a:lnTo>
                  <a:pt x="179278" y="573337"/>
                </a:lnTo>
                <a:lnTo>
                  <a:pt x="182769" y="584137"/>
                </a:lnTo>
                <a:lnTo>
                  <a:pt x="186894" y="595254"/>
                </a:lnTo>
                <a:lnTo>
                  <a:pt x="191019" y="606372"/>
                </a:lnTo>
                <a:lnTo>
                  <a:pt x="195461" y="617489"/>
                </a:lnTo>
                <a:lnTo>
                  <a:pt x="205297" y="639724"/>
                </a:lnTo>
                <a:lnTo>
                  <a:pt x="216403" y="662276"/>
                </a:lnTo>
                <a:lnTo>
                  <a:pt x="225605" y="679746"/>
                </a:lnTo>
                <a:lnTo>
                  <a:pt x="235441" y="696899"/>
                </a:lnTo>
                <a:lnTo>
                  <a:pt x="245913" y="714369"/>
                </a:lnTo>
                <a:lnTo>
                  <a:pt x="256701" y="731521"/>
                </a:lnTo>
                <a:lnTo>
                  <a:pt x="267807" y="748356"/>
                </a:lnTo>
                <a:lnTo>
                  <a:pt x="279547" y="765191"/>
                </a:lnTo>
                <a:lnTo>
                  <a:pt x="291922" y="781708"/>
                </a:lnTo>
                <a:lnTo>
                  <a:pt x="304297" y="798543"/>
                </a:lnTo>
                <a:lnTo>
                  <a:pt x="317307" y="814742"/>
                </a:lnTo>
                <a:lnTo>
                  <a:pt x="330316" y="830942"/>
                </a:lnTo>
                <a:lnTo>
                  <a:pt x="343960" y="846824"/>
                </a:lnTo>
                <a:lnTo>
                  <a:pt x="357605" y="862706"/>
                </a:lnTo>
                <a:lnTo>
                  <a:pt x="371883" y="878270"/>
                </a:lnTo>
                <a:lnTo>
                  <a:pt x="386162" y="893834"/>
                </a:lnTo>
                <a:lnTo>
                  <a:pt x="400441" y="909399"/>
                </a:lnTo>
                <a:lnTo>
                  <a:pt x="415355" y="924328"/>
                </a:lnTo>
                <a:lnTo>
                  <a:pt x="444864" y="953868"/>
                </a:lnTo>
                <a:lnTo>
                  <a:pt x="474691" y="982773"/>
                </a:lnTo>
                <a:lnTo>
                  <a:pt x="504835" y="1010408"/>
                </a:lnTo>
                <a:lnTo>
                  <a:pt x="534979" y="1037407"/>
                </a:lnTo>
                <a:lnTo>
                  <a:pt x="564806" y="1063771"/>
                </a:lnTo>
                <a:lnTo>
                  <a:pt x="593681" y="1089182"/>
                </a:lnTo>
                <a:lnTo>
                  <a:pt x="649210" y="1136510"/>
                </a:lnTo>
                <a:lnTo>
                  <a:pt x="688873" y="1170180"/>
                </a:lnTo>
                <a:lnTo>
                  <a:pt x="725047" y="1201626"/>
                </a:lnTo>
                <a:lnTo>
                  <a:pt x="741546" y="1216237"/>
                </a:lnTo>
                <a:lnTo>
                  <a:pt x="757412" y="1230531"/>
                </a:lnTo>
                <a:lnTo>
                  <a:pt x="772008" y="1244507"/>
                </a:lnTo>
                <a:lnTo>
                  <a:pt x="782363" y="1254391"/>
                </a:lnTo>
                <a:lnTo>
                  <a:pt x="794670" y="1242636"/>
                </a:lnTo>
                <a:lnTo>
                  <a:pt x="809269" y="1228344"/>
                </a:lnTo>
                <a:lnTo>
                  <a:pt x="825456" y="1214053"/>
                </a:lnTo>
                <a:lnTo>
                  <a:pt x="842277" y="1198808"/>
                </a:lnTo>
                <a:lnTo>
                  <a:pt x="879094" y="1167050"/>
                </a:lnTo>
                <a:lnTo>
                  <a:pt x="920036" y="1132750"/>
                </a:lnTo>
                <a:lnTo>
                  <a:pt x="974943" y="1085429"/>
                </a:lnTo>
                <a:lnTo>
                  <a:pt x="1004143" y="1060340"/>
                </a:lnTo>
                <a:lnTo>
                  <a:pt x="1033342" y="1034297"/>
                </a:lnTo>
                <a:lnTo>
                  <a:pt x="1063176" y="1007620"/>
                </a:lnTo>
                <a:lnTo>
                  <a:pt x="1093327" y="979672"/>
                </a:lnTo>
                <a:lnTo>
                  <a:pt x="1123161" y="951089"/>
                </a:lnTo>
                <a:lnTo>
                  <a:pt x="1152678" y="921871"/>
                </a:lnTo>
                <a:lnTo>
                  <a:pt x="1166960" y="906626"/>
                </a:lnTo>
                <a:lnTo>
                  <a:pt x="1181877" y="891700"/>
                </a:lnTo>
                <a:lnTo>
                  <a:pt x="1195525" y="876138"/>
                </a:lnTo>
                <a:lnTo>
                  <a:pt x="1209807" y="860576"/>
                </a:lnTo>
                <a:lnTo>
                  <a:pt x="1223455" y="844696"/>
                </a:lnTo>
                <a:lnTo>
                  <a:pt x="1236785" y="828817"/>
                </a:lnTo>
                <a:lnTo>
                  <a:pt x="1249797" y="812938"/>
                </a:lnTo>
                <a:lnTo>
                  <a:pt x="1263127" y="796740"/>
                </a:lnTo>
                <a:lnTo>
                  <a:pt x="1275188" y="780543"/>
                </a:lnTo>
                <a:lnTo>
                  <a:pt x="1287566" y="763711"/>
                </a:lnTo>
                <a:lnTo>
                  <a:pt x="1298992" y="747197"/>
                </a:lnTo>
                <a:lnTo>
                  <a:pt x="1310100" y="730364"/>
                </a:lnTo>
                <a:lnTo>
                  <a:pt x="1320891" y="713532"/>
                </a:lnTo>
                <a:lnTo>
                  <a:pt x="1331365" y="696382"/>
                </a:lnTo>
                <a:lnTo>
                  <a:pt x="1341204" y="678915"/>
                </a:lnTo>
                <a:lnTo>
                  <a:pt x="1350408" y="661765"/>
                </a:lnTo>
                <a:lnTo>
                  <a:pt x="1358342" y="645250"/>
                </a:lnTo>
                <a:lnTo>
                  <a:pt x="1366277" y="628418"/>
                </a:lnTo>
                <a:lnTo>
                  <a:pt x="1372942" y="612221"/>
                </a:lnTo>
                <a:lnTo>
                  <a:pt x="1379290" y="596024"/>
                </a:lnTo>
                <a:lnTo>
                  <a:pt x="1385320" y="579509"/>
                </a:lnTo>
                <a:lnTo>
                  <a:pt x="1390398" y="563312"/>
                </a:lnTo>
                <a:lnTo>
                  <a:pt x="1395159" y="547433"/>
                </a:lnTo>
                <a:lnTo>
                  <a:pt x="1398967" y="531553"/>
                </a:lnTo>
                <a:lnTo>
                  <a:pt x="1402141" y="515992"/>
                </a:lnTo>
                <a:lnTo>
                  <a:pt x="1404998" y="500747"/>
                </a:lnTo>
                <a:lnTo>
                  <a:pt x="1407537" y="485185"/>
                </a:lnTo>
                <a:lnTo>
                  <a:pt x="1409124" y="469624"/>
                </a:lnTo>
                <a:lnTo>
                  <a:pt x="1409758" y="454697"/>
                </a:lnTo>
                <a:lnTo>
                  <a:pt x="1410076" y="439453"/>
                </a:lnTo>
                <a:lnTo>
                  <a:pt x="1409758" y="424844"/>
                </a:lnTo>
                <a:lnTo>
                  <a:pt x="1409124" y="410234"/>
                </a:lnTo>
                <a:lnTo>
                  <a:pt x="1409124" y="409733"/>
                </a:lnTo>
                <a:lnTo>
                  <a:pt x="1407891" y="398319"/>
                </a:lnTo>
                <a:lnTo>
                  <a:pt x="1406304" y="386884"/>
                </a:lnTo>
                <a:lnTo>
                  <a:pt x="1404718" y="375766"/>
                </a:lnTo>
                <a:lnTo>
                  <a:pt x="1402179" y="364649"/>
                </a:lnTo>
                <a:lnTo>
                  <a:pt x="1399641" y="353849"/>
                </a:lnTo>
                <a:lnTo>
                  <a:pt x="1396785" y="343367"/>
                </a:lnTo>
                <a:lnTo>
                  <a:pt x="1393612" y="333520"/>
                </a:lnTo>
                <a:lnTo>
                  <a:pt x="1390439" y="323674"/>
                </a:lnTo>
                <a:lnTo>
                  <a:pt x="1386949" y="314462"/>
                </a:lnTo>
                <a:lnTo>
                  <a:pt x="1382824" y="305250"/>
                </a:lnTo>
                <a:lnTo>
                  <a:pt x="1379016" y="296674"/>
                </a:lnTo>
                <a:lnTo>
                  <a:pt x="1374891" y="288416"/>
                </a:lnTo>
                <a:lnTo>
                  <a:pt x="1370449" y="280475"/>
                </a:lnTo>
                <a:lnTo>
                  <a:pt x="1366324" y="272534"/>
                </a:lnTo>
                <a:lnTo>
                  <a:pt x="1361564" y="265228"/>
                </a:lnTo>
                <a:lnTo>
                  <a:pt x="1357122" y="258240"/>
                </a:lnTo>
                <a:lnTo>
                  <a:pt x="1347603" y="244899"/>
                </a:lnTo>
                <a:lnTo>
                  <a:pt x="1338401" y="233147"/>
                </a:lnTo>
                <a:lnTo>
                  <a:pt x="1328882" y="222665"/>
                </a:lnTo>
                <a:lnTo>
                  <a:pt x="1320314" y="214088"/>
                </a:lnTo>
                <a:lnTo>
                  <a:pt x="1311747" y="206465"/>
                </a:lnTo>
                <a:lnTo>
                  <a:pt x="1303814" y="200430"/>
                </a:lnTo>
                <a:lnTo>
                  <a:pt x="1297151" y="195665"/>
                </a:lnTo>
                <a:lnTo>
                  <a:pt x="1291757" y="192489"/>
                </a:lnTo>
                <a:lnTo>
                  <a:pt x="1274939" y="185501"/>
                </a:lnTo>
                <a:lnTo>
                  <a:pt x="1259074" y="178830"/>
                </a:lnTo>
                <a:lnTo>
                  <a:pt x="1243209" y="173113"/>
                </a:lnTo>
                <a:lnTo>
                  <a:pt x="1227343" y="168348"/>
                </a:lnTo>
                <a:lnTo>
                  <a:pt x="1211795" y="163901"/>
                </a:lnTo>
                <a:lnTo>
                  <a:pt x="1196565" y="160725"/>
                </a:lnTo>
                <a:lnTo>
                  <a:pt x="1181334" y="158184"/>
                </a:lnTo>
                <a:lnTo>
                  <a:pt x="1166420" y="155960"/>
                </a:lnTo>
                <a:lnTo>
                  <a:pt x="1151190" y="155325"/>
                </a:lnTo>
                <a:lnTo>
                  <a:pt x="1136594" y="155008"/>
                </a:lnTo>
                <a:lnTo>
                  <a:pt x="1122315" y="155643"/>
                </a:lnTo>
                <a:lnTo>
                  <a:pt x="1107719" y="156913"/>
                </a:lnTo>
                <a:lnTo>
                  <a:pt x="1093757" y="158819"/>
                </a:lnTo>
                <a:lnTo>
                  <a:pt x="1079478" y="161996"/>
                </a:lnTo>
                <a:lnTo>
                  <a:pt x="1065517" y="165490"/>
                </a:lnTo>
                <a:lnTo>
                  <a:pt x="1051873" y="170254"/>
                </a:lnTo>
                <a:lnTo>
                  <a:pt x="1038228" y="175654"/>
                </a:lnTo>
                <a:lnTo>
                  <a:pt x="1024902" y="181372"/>
                </a:lnTo>
                <a:lnTo>
                  <a:pt x="1011257" y="188677"/>
                </a:lnTo>
                <a:lnTo>
                  <a:pt x="998248" y="196301"/>
                </a:lnTo>
                <a:lnTo>
                  <a:pt x="985238" y="204877"/>
                </a:lnTo>
                <a:lnTo>
                  <a:pt x="971911" y="214088"/>
                </a:lnTo>
                <a:lnTo>
                  <a:pt x="959219" y="224253"/>
                </a:lnTo>
                <a:lnTo>
                  <a:pt x="946527" y="235370"/>
                </a:lnTo>
                <a:lnTo>
                  <a:pt x="933834" y="247123"/>
                </a:lnTo>
                <a:lnTo>
                  <a:pt x="921777" y="259828"/>
                </a:lnTo>
                <a:lnTo>
                  <a:pt x="909085" y="273169"/>
                </a:lnTo>
                <a:lnTo>
                  <a:pt x="896710" y="287145"/>
                </a:lnTo>
                <a:lnTo>
                  <a:pt x="884335" y="302074"/>
                </a:lnTo>
                <a:lnTo>
                  <a:pt x="872594" y="317956"/>
                </a:lnTo>
                <a:lnTo>
                  <a:pt x="860219" y="334791"/>
                </a:lnTo>
                <a:lnTo>
                  <a:pt x="848162" y="352261"/>
                </a:lnTo>
                <a:lnTo>
                  <a:pt x="845623" y="356073"/>
                </a:lnTo>
                <a:lnTo>
                  <a:pt x="842450" y="359884"/>
                </a:lnTo>
                <a:lnTo>
                  <a:pt x="839277" y="363378"/>
                </a:lnTo>
                <a:lnTo>
                  <a:pt x="836104" y="366872"/>
                </a:lnTo>
                <a:lnTo>
                  <a:pt x="831979" y="370049"/>
                </a:lnTo>
                <a:lnTo>
                  <a:pt x="828489" y="372908"/>
                </a:lnTo>
                <a:lnTo>
                  <a:pt x="824364" y="375131"/>
                </a:lnTo>
                <a:lnTo>
                  <a:pt x="820239" y="377672"/>
                </a:lnTo>
                <a:lnTo>
                  <a:pt x="816114" y="379896"/>
                </a:lnTo>
                <a:lnTo>
                  <a:pt x="811354" y="381484"/>
                </a:lnTo>
                <a:lnTo>
                  <a:pt x="806912" y="383072"/>
                </a:lnTo>
                <a:lnTo>
                  <a:pt x="802787" y="384660"/>
                </a:lnTo>
                <a:lnTo>
                  <a:pt x="798027" y="385613"/>
                </a:lnTo>
                <a:lnTo>
                  <a:pt x="793268" y="386248"/>
                </a:lnTo>
                <a:lnTo>
                  <a:pt x="788508" y="386884"/>
                </a:lnTo>
                <a:lnTo>
                  <a:pt x="783114" y="387201"/>
                </a:lnTo>
                <a:lnTo>
                  <a:pt x="778354" y="386884"/>
                </a:lnTo>
                <a:lnTo>
                  <a:pt x="773594" y="386248"/>
                </a:lnTo>
                <a:lnTo>
                  <a:pt x="768835" y="385613"/>
                </a:lnTo>
                <a:lnTo>
                  <a:pt x="764075" y="384660"/>
                </a:lnTo>
                <a:lnTo>
                  <a:pt x="759316" y="383072"/>
                </a:lnTo>
                <a:lnTo>
                  <a:pt x="755191" y="381484"/>
                </a:lnTo>
                <a:lnTo>
                  <a:pt x="750748" y="379896"/>
                </a:lnTo>
                <a:lnTo>
                  <a:pt x="746306" y="377672"/>
                </a:lnTo>
                <a:lnTo>
                  <a:pt x="742498" y="375131"/>
                </a:lnTo>
                <a:lnTo>
                  <a:pt x="738373" y="372908"/>
                </a:lnTo>
                <a:lnTo>
                  <a:pt x="734566" y="370049"/>
                </a:lnTo>
                <a:lnTo>
                  <a:pt x="730758" y="366872"/>
                </a:lnTo>
                <a:lnTo>
                  <a:pt x="727268" y="363378"/>
                </a:lnTo>
                <a:lnTo>
                  <a:pt x="724095" y="360202"/>
                </a:lnTo>
                <a:lnTo>
                  <a:pt x="720922" y="356073"/>
                </a:lnTo>
                <a:lnTo>
                  <a:pt x="718066" y="352261"/>
                </a:lnTo>
                <a:lnTo>
                  <a:pt x="706325" y="334791"/>
                </a:lnTo>
                <a:lnTo>
                  <a:pt x="694267" y="317956"/>
                </a:lnTo>
                <a:lnTo>
                  <a:pt x="682210" y="302074"/>
                </a:lnTo>
                <a:lnTo>
                  <a:pt x="669835" y="287145"/>
                </a:lnTo>
                <a:lnTo>
                  <a:pt x="657460" y="273169"/>
                </a:lnTo>
                <a:lnTo>
                  <a:pt x="645085" y="259828"/>
                </a:lnTo>
                <a:lnTo>
                  <a:pt x="632392" y="247123"/>
                </a:lnTo>
                <a:lnTo>
                  <a:pt x="619700" y="235370"/>
                </a:lnTo>
                <a:lnTo>
                  <a:pt x="607008" y="224253"/>
                </a:lnTo>
                <a:lnTo>
                  <a:pt x="594316" y="214088"/>
                </a:lnTo>
                <a:lnTo>
                  <a:pt x="581306" y="204877"/>
                </a:lnTo>
                <a:lnTo>
                  <a:pt x="568296" y="196301"/>
                </a:lnTo>
                <a:lnTo>
                  <a:pt x="555287" y="188677"/>
                </a:lnTo>
                <a:lnTo>
                  <a:pt x="541643" y="182007"/>
                </a:lnTo>
                <a:lnTo>
                  <a:pt x="528316" y="175654"/>
                </a:lnTo>
                <a:lnTo>
                  <a:pt x="514672" y="170254"/>
                </a:lnTo>
                <a:lnTo>
                  <a:pt x="501027" y="165490"/>
                </a:lnTo>
                <a:lnTo>
                  <a:pt x="487066" y="161996"/>
                </a:lnTo>
                <a:lnTo>
                  <a:pt x="473104" y="159137"/>
                </a:lnTo>
                <a:lnTo>
                  <a:pt x="458826" y="156913"/>
                </a:lnTo>
                <a:lnTo>
                  <a:pt x="444229" y="155643"/>
                </a:lnTo>
                <a:lnTo>
                  <a:pt x="429951" y="155008"/>
                </a:lnTo>
                <a:close/>
                <a:moveTo>
                  <a:pt x="406470" y="0"/>
                </a:moveTo>
                <a:lnTo>
                  <a:pt x="424239" y="0"/>
                </a:lnTo>
                <a:lnTo>
                  <a:pt x="442643" y="318"/>
                </a:lnTo>
                <a:lnTo>
                  <a:pt x="460729" y="1588"/>
                </a:lnTo>
                <a:lnTo>
                  <a:pt x="479451" y="3494"/>
                </a:lnTo>
                <a:lnTo>
                  <a:pt x="498172" y="6670"/>
                </a:lnTo>
                <a:lnTo>
                  <a:pt x="516575" y="10800"/>
                </a:lnTo>
                <a:lnTo>
                  <a:pt x="535614" y="15564"/>
                </a:lnTo>
                <a:lnTo>
                  <a:pt x="545133" y="18741"/>
                </a:lnTo>
                <a:lnTo>
                  <a:pt x="554652" y="21599"/>
                </a:lnTo>
                <a:lnTo>
                  <a:pt x="564171" y="25093"/>
                </a:lnTo>
                <a:lnTo>
                  <a:pt x="573691" y="28587"/>
                </a:lnTo>
                <a:lnTo>
                  <a:pt x="583210" y="32717"/>
                </a:lnTo>
                <a:lnTo>
                  <a:pt x="592729" y="36528"/>
                </a:lnTo>
                <a:lnTo>
                  <a:pt x="602248" y="41293"/>
                </a:lnTo>
                <a:lnTo>
                  <a:pt x="611768" y="45740"/>
                </a:lnTo>
                <a:lnTo>
                  <a:pt x="621287" y="50822"/>
                </a:lnTo>
                <a:lnTo>
                  <a:pt x="630806" y="55904"/>
                </a:lnTo>
                <a:lnTo>
                  <a:pt x="640960" y="61940"/>
                </a:lnTo>
                <a:lnTo>
                  <a:pt x="650479" y="67975"/>
                </a:lnTo>
                <a:lnTo>
                  <a:pt x="659998" y="74010"/>
                </a:lnTo>
                <a:lnTo>
                  <a:pt x="669517" y="80680"/>
                </a:lnTo>
                <a:lnTo>
                  <a:pt x="679037" y="87351"/>
                </a:lnTo>
                <a:lnTo>
                  <a:pt x="688556" y="94656"/>
                </a:lnTo>
                <a:lnTo>
                  <a:pt x="698075" y="101962"/>
                </a:lnTo>
                <a:lnTo>
                  <a:pt x="707595" y="109903"/>
                </a:lnTo>
                <a:lnTo>
                  <a:pt x="717114" y="117844"/>
                </a:lnTo>
                <a:lnTo>
                  <a:pt x="726633" y="126738"/>
                </a:lnTo>
                <a:lnTo>
                  <a:pt x="736152" y="135314"/>
                </a:lnTo>
                <a:lnTo>
                  <a:pt x="745671" y="144526"/>
                </a:lnTo>
                <a:lnTo>
                  <a:pt x="755191" y="154372"/>
                </a:lnTo>
                <a:lnTo>
                  <a:pt x="764710" y="164537"/>
                </a:lnTo>
                <a:lnTo>
                  <a:pt x="773594" y="174701"/>
                </a:lnTo>
                <a:lnTo>
                  <a:pt x="783114" y="185183"/>
                </a:lnTo>
                <a:lnTo>
                  <a:pt x="792633" y="174701"/>
                </a:lnTo>
                <a:lnTo>
                  <a:pt x="801835" y="164537"/>
                </a:lnTo>
                <a:lnTo>
                  <a:pt x="811354" y="154372"/>
                </a:lnTo>
                <a:lnTo>
                  <a:pt x="820873" y="144526"/>
                </a:lnTo>
                <a:lnTo>
                  <a:pt x="830392" y="135314"/>
                </a:lnTo>
                <a:lnTo>
                  <a:pt x="839912" y="126738"/>
                </a:lnTo>
                <a:lnTo>
                  <a:pt x="849431" y="117844"/>
                </a:lnTo>
                <a:lnTo>
                  <a:pt x="858950" y="109903"/>
                </a:lnTo>
                <a:lnTo>
                  <a:pt x="868469" y="101962"/>
                </a:lnTo>
                <a:lnTo>
                  <a:pt x="877988" y="94656"/>
                </a:lnTo>
                <a:lnTo>
                  <a:pt x="887508" y="87351"/>
                </a:lnTo>
                <a:lnTo>
                  <a:pt x="897027" y="80680"/>
                </a:lnTo>
                <a:lnTo>
                  <a:pt x="906546" y="74010"/>
                </a:lnTo>
                <a:lnTo>
                  <a:pt x="916065" y="67657"/>
                </a:lnTo>
                <a:lnTo>
                  <a:pt x="925584" y="61940"/>
                </a:lnTo>
                <a:lnTo>
                  <a:pt x="935421" y="55904"/>
                </a:lnTo>
                <a:lnTo>
                  <a:pt x="944940" y="50822"/>
                </a:lnTo>
                <a:lnTo>
                  <a:pt x="954459" y="45740"/>
                </a:lnTo>
                <a:lnTo>
                  <a:pt x="963979" y="40975"/>
                </a:lnTo>
                <a:lnTo>
                  <a:pt x="973498" y="36528"/>
                </a:lnTo>
                <a:lnTo>
                  <a:pt x="983017" y="32717"/>
                </a:lnTo>
                <a:lnTo>
                  <a:pt x="992536" y="28587"/>
                </a:lnTo>
                <a:lnTo>
                  <a:pt x="1002055" y="25093"/>
                </a:lnTo>
                <a:lnTo>
                  <a:pt x="1011575" y="21599"/>
                </a:lnTo>
                <a:lnTo>
                  <a:pt x="1021094" y="18741"/>
                </a:lnTo>
                <a:lnTo>
                  <a:pt x="1030613" y="15564"/>
                </a:lnTo>
                <a:lnTo>
                  <a:pt x="1049334" y="10800"/>
                </a:lnTo>
                <a:lnTo>
                  <a:pt x="1068373" y="6670"/>
                </a:lnTo>
                <a:lnTo>
                  <a:pt x="1087094" y="3494"/>
                </a:lnTo>
                <a:lnTo>
                  <a:pt x="1105815" y="1588"/>
                </a:lnTo>
                <a:lnTo>
                  <a:pt x="1123901" y="318"/>
                </a:lnTo>
                <a:lnTo>
                  <a:pt x="1142305" y="0"/>
                </a:lnTo>
                <a:lnTo>
                  <a:pt x="1160074" y="0"/>
                </a:lnTo>
                <a:lnTo>
                  <a:pt x="1177843" y="1271"/>
                </a:lnTo>
                <a:lnTo>
                  <a:pt x="1195613" y="2859"/>
                </a:lnTo>
                <a:lnTo>
                  <a:pt x="1213065" y="5082"/>
                </a:lnTo>
                <a:lnTo>
                  <a:pt x="1230199" y="8259"/>
                </a:lnTo>
                <a:lnTo>
                  <a:pt x="1247334" y="12070"/>
                </a:lnTo>
                <a:lnTo>
                  <a:pt x="1263834" y="16200"/>
                </a:lnTo>
                <a:lnTo>
                  <a:pt x="1280016" y="20964"/>
                </a:lnTo>
                <a:lnTo>
                  <a:pt x="1296516" y="26364"/>
                </a:lnTo>
                <a:lnTo>
                  <a:pt x="1312382" y="31764"/>
                </a:lnTo>
                <a:lnTo>
                  <a:pt x="1327612" y="37799"/>
                </a:lnTo>
                <a:lnTo>
                  <a:pt x="1342843" y="44152"/>
                </a:lnTo>
                <a:lnTo>
                  <a:pt x="1357439" y="50822"/>
                </a:lnTo>
                <a:lnTo>
                  <a:pt x="1364737" y="53999"/>
                </a:lnTo>
                <a:lnTo>
                  <a:pt x="1372035" y="58446"/>
                </a:lnTo>
                <a:lnTo>
                  <a:pt x="1379651" y="62892"/>
                </a:lnTo>
                <a:lnTo>
                  <a:pt x="1387583" y="67975"/>
                </a:lnTo>
                <a:lnTo>
                  <a:pt x="1395516" y="73375"/>
                </a:lnTo>
                <a:lnTo>
                  <a:pt x="1403449" y="79410"/>
                </a:lnTo>
                <a:lnTo>
                  <a:pt x="1411381" y="85762"/>
                </a:lnTo>
                <a:lnTo>
                  <a:pt x="1419631" y="93068"/>
                </a:lnTo>
                <a:lnTo>
                  <a:pt x="1427564" y="100374"/>
                </a:lnTo>
                <a:lnTo>
                  <a:pt x="1436131" y="108315"/>
                </a:lnTo>
                <a:lnTo>
                  <a:pt x="1444381" y="116891"/>
                </a:lnTo>
                <a:lnTo>
                  <a:pt x="1452314" y="125467"/>
                </a:lnTo>
                <a:lnTo>
                  <a:pt x="1460564" y="134996"/>
                </a:lnTo>
                <a:lnTo>
                  <a:pt x="1468497" y="144843"/>
                </a:lnTo>
                <a:lnTo>
                  <a:pt x="1476112" y="155325"/>
                </a:lnTo>
                <a:lnTo>
                  <a:pt x="1484045" y="166125"/>
                </a:lnTo>
                <a:lnTo>
                  <a:pt x="1491660" y="177242"/>
                </a:lnTo>
                <a:lnTo>
                  <a:pt x="1498641" y="188995"/>
                </a:lnTo>
                <a:lnTo>
                  <a:pt x="1505939" y="201065"/>
                </a:lnTo>
                <a:lnTo>
                  <a:pt x="1512602" y="213771"/>
                </a:lnTo>
                <a:lnTo>
                  <a:pt x="1519266" y="226476"/>
                </a:lnTo>
                <a:lnTo>
                  <a:pt x="1525612" y="239817"/>
                </a:lnTo>
                <a:lnTo>
                  <a:pt x="1531323" y="253793"/>
                </a:lnTo>
                <a:lnTo>
                  <a:pt x="1536718" y="268087"/>
                </a:lnTo>
                <a:lnTo>
                  <a:pt x="1541794" y="283016"/>
                </a:lnTo>
                <a:lnTo>
                  <a:pt x="1546554" y="298262"/>
                </a:lnTo>
                <a:lnTo>
                  <a:pt x="1550996" y="313827"/>
                </a:lnTo>
                <a:lnTo>
                  <a:pt x="1555121" y="329709"/>
                </a:lnTo>
                <a:lnTo>
                  <a:pt x="1558294" y="346226"/>
                </a:lnTo>
                <a:lnTo>
                  <a:pt x="1560833" y="363061"/>
                </a:lnTo>
                <a:lnTo>
                  <a:pt x="1563371" y="380531"/>
                </a:lnTo>
                <a:lnTo>
                  <a:pt x="1565112" y="396505"/>
                </a:lnTo>
                <a:lnTo>
                  <a:pt x="1565276" y="397531"/>
                </a:lnTo>
                <a:lnTo>
                  <a:pt x="1566546" y="417539"/>
                </a:lnTo>
                <a:lnTo>
                  <a:pt x="1566863" y="437865"/>
                </a:lnTo>
                <a:lnTo>
                  <a:pt x="1566546" y="458508"/>
                </a:lnTo>
                <a:lnTo>
                  <a:pt x="1565276" y="479151"/>
                </a:lnTo>
                <a:lnTo>
                  <a:pt x="1563372" y="499795"/>
                </a:lnTo>
                <a:lnTo>
                  <a:pt x="1560516" y="520438"/>
                </a:lnTo>
                <a:lnTo>
                  <a:pt x="1557024" y="541399"/>
                </a:lnTo>
                <a:lnTo>
                  <a:pt x="1552581" y="562042"/>
                </a:lnTo>
                <a:lnTo>
                  <a:pt x="1547503" y="583321"/>
                </a:lnTo>
                <a:lnTo>
                  <a:pt x="1541473" y="604599"/>
                </a:lnTo>
                <a:lnTo>
                  <a:pt x="1534808" y="625560"/>
                </a:lnTo>
                <a:lnTo>
                  <a:pt x="1527190" y="647156"/>
                </a:lnTo>
                <a:lnTo>
                  <a:pt x="1519256" y="668117"/>
                </a:lnTo>
                <a:lnTo>
                  <a:pt x="1510052" y="689713"/>
                </a:lnTo>
                <a:lnTo>
                  <a:pt x="1500213" y="711309"/>
                </a:lnTo>
                <a:lnTo>
                  <a:pt x="1489422" y="732905"/>
                </a:lnTo>
                <a:lnTo>
                  <a:pt x="1479265" y="752596"/>
                </a:lnTo>
                <a:lnTo>
                  <a:pt x="1468157" y="772604"/>
                </a:lnTo>
                <a:lnTo>
                  <a:pt x="1456731" y="791977"/>
                </a:lnTo>
                <a:lnTo>
                  <a:pt x="1444353" y="811032"/>
                </a:lnTo>
                <a:lnTo>
                  <a:pt x="1431975" y="830087"/>
                </a:lnTo>
                <a:lnTo>
                  <a:pt x="1418963" y="849143"/>
                </a:lnTo>
                <a:lnTo>
                  <a:pt x="1405315" y="867880"/>
                </a:lnTo>
                <a:lnTo>
                  <a:pt x="1391668" y="885983"/>
                </a:lnTo>
                <a:lnTo>
                  <a:pt x="1377703" y="904403"/>
                </a:lnTo>
                <a:lnTo>
                  <a:pt x="1363103" y="922188"/>
                </a:lnTo>
                <a:lnTo>
                  <a:pt x="1348186" y="939656"/>
                </a:lnTo>
                <a:lnTo>
                  <a:pt x="1333587" y="957123"/>
                </a:lnTo>
                <a:lnTo>
                  <a:pt x="1318035" y="974273"/>
                </a:lnTo>
                <a:lnTo>
                  <a:pt x="1302800" y="991423"/>
                </a:lnTo>
                <a:lnTo>
                  <a:pt x="1287249" y="1007937"/>
                </a:lnTo>
                <a:lnTo>
                  <a:pt x="1271379" y="1024134"/>
                </a:lnTo>
                <a:lnTo>
                  <a:pt x="1255510" y="1040649"/>
                </a:lnTo>
                <a:lnTo>
                  <a:pt x="1239324" y="1056528"/>
                </a:lnTo>
                <a:lnTo>
                  <a:pt x="1207268" y="1087335"/>
                </a:lnTo>
                <a:lnTo>
                  <a:pt x="1174895" y="1117506"/>
                </a:lnTo>
                <a:lnTo>
                  <a:pt x="1142839" y="1146406"/>
                </a:lnTo>
                <a:lnTo>
                  <a:pt x="1111101" y="1174672"/>
                </a:lnTo>
                <a:lnTo>
                  <a:pt x="1080315" y="1201349"/>
                </a:lnTo>
                <a:lnTo>
                  <a:pt x="1020964" y="1252163"/>
                </a:lnTo>
                <a:lnTo>
                  <a:pt x="968278" y="1296944"/>
                </a:lnTo>
                <a:lnTo>
                  <a:pt x="942253" y="1319492"/>
                </a:lnTo>
                <a:lnTo>
                  <a:pt x="917497" y="1341724"/>
                </a:lnTo>
                <a:lnTo>
                  <a:pt x="895598" y="1362367"/>
                </a:lnTo>
                <a:lnTo>
                  <a:pt x="886076" y="1371895"/>
                </a:lnTo>
                <a:lnTo>
                  <a:pt x="877824" y="1380787"/>
                </a:lnTo>
                <a:lnTo>
                  <a:pt x="870207" y="1388727"/>
                </a:lnTo>
                <a:lnTo>
                  <a:pt x="864494" y="1396349"/>
                </a:lnTo>
                <a:lnTo>
                  <a:pt x="859733" y="1402701"/>
                </a:lnTo>
                <a:lnTo>
                  <a:pt x="858146" y="1405877"/>
                </a:lnTo>
                <a:lnTo>
                  <a:pt x="856877" y="1408100"/>
                </a:lnTo>
                <a:lnTo>
                  <a:pt x="853386" y="1415404"/>
                </a:lnTo>
                <a:lnTo>
                  <a:pt x="852602" y="1416672"/>
                </a:lnTo>
                <a:lnTo>
                  <a:pt x="851335" y="1419208"/>
                </a:lnTo>
                <a:lnTo>
                  <a:pt x="847527" y="1425561"/>
                </a:lnTo>
                <a:lnTo>
                  <a:pt x="843085" y="1430961"/>
                </a:lnTo>
                <a:lnTo>
                  <a:pt x="838008" y="1436678"/>
                </a:lnTo>
                <a:lnTo>
                  <a:pt x="832296" y="1441443"/>
                </a:lnTo>
                <a:lnTo>
                  <a:pt x="825950" y="1445572"/>
                </a:lnTo>
                <a:lnTo>
                  <a:pt x="819287" y="1449702"/>
                </a:lnTo>
                <a:lnTo>
                  <a:pt x="812306" y="1452878"/>
                </a:lnTo>
                <a:lnTo>
                  <a:pt x="804691" y="1455737"/>
                </a:lnTo>
                <a:lnTo>
                  <a:pt x="797392" y="1457643"/>
                </a:lnTo>
                <a:lnTo>
                  <a:pt x="789460" y="1458278"/>
                </a:lnTo>
                <a:lnTo>
                  <a:pt x="782162" y="1458913"/>
                </a:lnTo>
                <a:lnTo>
                  <a:pt x="774546" y="1457960"/>
                </a:lnTo>
                <a:lnTo>
                  <a:pt x="767248" y="1456690"/>
                </a:lnTo>
                <a:lnTo>
                  <a:pt x="759950" y="1454784"/>
                </a:lnTo>
                <a:lnTo>
                  <a:pt x="752970" y="1452560"/>
                </a:lnTo>
                <a:lnTo>
                  <a:pt x="746306" y="1449384"/>
                </a:lnTo>
                <a:lnTo>
                  <a:pt x="739643" y="1445255"/>
                </a:lnTo>
                <a:lnTo>
                  <a:pt x="733614" y="1440808"/>
                </a:lnTo>
                <a:lnTo>
                  <a:pt x="727585" y="1435725"/>
                </a:lnTo>
                <a:lnTo>
                  <a:pt x="722508" y="1430326"/>
                </a:lnTo>
                <a:lnTo>
                  <a:pt x="717748" y="1423973"/>
                </a:lnTo>
                <a:lnTo>
                  <a:pt x="713941" y="1417620"/>
                </a:lnTo>
                <a:lnTo>
                  <a:pt x="710133" y="1410314"/>
                </a:lnTo>
                <a:lnTo>
                  <a:pt x="706960" y="1404915"/>
                </a:lnTo>
                <a:lnTo>
                  <a:pt x="702835" y="1398562"/>
                </a:lnTo>
                <a:lnTo>
                  <a:pt x="696806" y="1391256"/>
                </a:lnTo>
                <a:lnTo>
                  <a:pt x="689508" y="1383315"/>
                </a:lnTo>
                <a:lnTo>
                  <a:pt x="680940" y="1374739"/>
                </a:lnTo>
                <a:lnTo>
                  <a:pt x="671421" y="1365210"/>
                </a:lnTo>
                <a:lnTo>
                  <a:pt x="649844" y="1344881"/>
                </a:lnTo>
                <a:lnTo>
                  <a:pt x="625729" y="1322964"/>
                </a:lnTo>
                <a:lnTo>
                  <a:pt x="600027" y="1300412"/>
                </a:lnTo>
                <a:lnTo>
                  <a:pt x="547672" y="1255942"/>
                </a:lnTo>
                <a:lnTo>
                  <a:pt x="488335" y="1205120"/>
                </a:lnTo>
                <a:lnTo>
                  <a:pt x="457239" y="1178121"/>
                </a:lnTo>
                <a:lnTo>
                  <a:pt x="425508" y="1149851"/>
                </a:lnTo>
                <a:lnTo>
                  <a:pt x="393143" y="1120628"/>
                </a:lnTo>
                <a:lnTo>
                  <a:pt x="360778" y="1090453"/>
                </a:lnTo>
                <a:lnTo>
                  <a:pt x="328412" y="1059006"/>
                </a:lnTo>
                <a:lnTo>
                  <a:pt x="312547" y="1043124"/>
                </a:lnTo>
                <a:lnTo>
                  <a:pt x="296364" y="1026925"/>
                </a:lnTo>
                <a:lnTo>
                  <a:pt x="280499" y="1010090"/>
                </a:lnTo>
                <a:lnTo>
                  <a:pt x="264951" y="993573"/>
                </a:lnTo>
                <a:lnTo>
                  <a:pt x="249403" y="976420"/>
                </a:lnTo>
                <a:lnTo>
                  <a:pt x="233855" y="959268"/>
                </a:lnTo>
                <a:lnTo>
                  <a:pt x="218942" y="941798"/>
                </a:lnTo>
                <a:lnTo>
                  <a:pt x="204345" y="924010"/>
                </a:lnTo>
                <a:lnTo>
                  <a:pt x="189432" y="906222"/>
                </a:lnTo>
                <a:lnTo>
                  <a:pt x="175153" y="887799"/>
                </a:lnTo>
                <a:lnTo>
                  <a:pt x="161509" y="869059"/>
                </a:lnTo>
                <a:lnTo>
                  <a:pt x="147865" y="850636"/>
                </a:lnTo>
                <a:lnTo>
                  <a:pt x="135173" y="831577"/>
                </a:lnTo>
                <a:lnTo>
                  <a:pt x="122480" y="812519"/>
                </a:lnTo>
                <a:lnTo>
                  <a:pt x="110105" y="792825"/>
                </a:lnTo>
                <a:lnTo>
                  <a:pt x="98682" y="773450"/>
                </a:lnTo>
                <a:lnTo>
                  <a:pt x="87576" y="753756"/>
                </a:lnTo>
                <a:lnTo>
                  <a:pt x="76788" y="733427"/>
                </a:lnTo>
                <a:lnTo>
                  <a:pt x="67903" y="714686"/>
                </a:lnTo>
                <a:lnTo>
                  <a:pt x="59019" y="695946"/>
                </a:lnTo>
                <a:lnTo>
                  <a:pt x="51086" y="678158"/>
                </a:lnTo>
                <a:lnTo>
                  <a:pt x="44105" y="660370"/>
                </a:lnTo>
                <a:lnTo>
                  <a:pt x="37125" y="642583"/>
                </a:lnTo>
                <a:lnTo>
                  <a:pt x="31413" y="625112"/>
                </a:lnTo>
                <a:lnTo>
                  <a:pt x="26019" y="607960"/>
                </a:lnTo>
                <a:lnTo>
                  <a:pt x="20942" y="591125"/>
                </a:lnTo>
                <a:lnTo>
                  <a:pt x="17134" y="574608"/>
                </a:lnTo>
                <a:lnTo>
                  <a:pt x="13009" y="558408"/>
                </a:lnTo>
                <a:lnTo>
                  <a:pt x="9836" y="542526"/>
                </a:lnTo>
                <a:lnTo>
                  <a:pt x="6981" y="526962"/>
                </a:lnTo>
                <a:lnTo>
                  <a:pt x="4759" y="511398"/>
                </a:lnTo>
                <a:lnTo>
                  <a:pt x="3173" y="496469"/>
                </a:lnTo>
                <a:lnTo>
                  <a:pt x="1586" y="481222"/>
                </a:lnTo>
                <a:lnTo>
                  <a:pt x="634" y="466929"/>
                </a:lnTo>
                <a:lnTo>
                  <a:pt x="0" y="452635"/>
                </a:lnTo>
                <a:lnTo>
                  <a:pt x="0" y="438659"/>
                </a:lnTo>
                <a:lnTo>
                  <a:pt x="0" y="425318"/>
                </a:lnTo>
                <a:lnTo>
                  <a:pt x="317" y="412295"/>
                </a:lnTo>
                <a:lnTo>
                  <a:pt x="1586" y="398954"/>
                </a:lnTo>
                <a:lnTo>
                  <a:pt x="2221" y="386248"/>
                </a:lnTo>
                <a:lnTo>
                  <a:pt x="3807" y="374178"/>
                </a:lnTo>
                <a:lnTo>
                  <a:pt x="5394" y="362108"/>
                </a:lnTo>
                <a:lnTo>
                  <a:pt x="7615" y="350673"/>
                </a:lnTo>
                <a:lnTo>
                  <a:pt x="9519" y="339238"/>
                </a:lnTo>
                <a:lnTo>
                  <a:pt x="11740" y="328121"/>
                </a:lnTo>
                <a:lnTo>
                  <a:pt x="14596" y="317638"/>
                </a:lnTo>
                <a:lnTo>
                  <a:pt x="17134" y="307474"/>
                </a:lnTo>
                <a:lnTo>
                  <a:pt x="20307" y="297310"/>
                </a:lnTo>
                <a:lnTo>
                  <a:pt x="26019" y="278251"/>
                </a:lnTo>
                <a:lnTo>
                  <a:pt x="30144" y="267769"/>
                </a:lnTo>
                <a:lnTo>
                  <a:pt x="33952" y="256969"/>
                </a:lnTo>
                <a:lnTo>
                  <a:pt x="38394" y="246487"/>
                </a:lnTo>
                <a:lnTo>
                  <a:pt x="42836" y="236323"/>
                </a:lnTo>
                <a:lnTo>
                  <a:pt x="47596" y="226476"/>
                </a:lnTo>
                <a:lnTo>
                  <a:pt x="52673" y="216312"/>
                </a:lnTo>
                <a:lnTo>
                  <a:pt x="57432" y="206783"/>
                </a:lnTo>
                <a:lnTo>
                  <a:pt x="63144" y="197253"/>
                </a:lnTo>
                <a:lnTo>
                  <a:pt x="68221" y="188360"/>
                </a:lnTo>
                <a:lnTo>
                  <a:pt x="73615" y="179466"/>
                </a:lnTo>
                <a:lnTo>
                  <a:pt x="85355" y="162313"/>
                </a:lnTo>
                <a:lnTo>
                  <a:pt x="97096" y="146431"/>
                </a:lnTo>
                <a:lnTo>
                  <a:pt x="109471" y="131502"/>
                </a:lnTo>
                <a:lnTo>
                  <a:pt x="121846" y="117526"/>
                </a:lnTo>
                <a:lnTo>
                  <a:pt x="134538" y="104503"/>
                </a:lnTo>
                <a:lnTo>
                  <a:pt x="147230" y="93068"/>
                </a:lnTo>
                <a:lnTo>
                  <a:pt x="159922" y="82268"/>
                </a:lnTo>
                <a:lnTo>
                  <a:pt x="172615" y="72422"/>
                </a:lnTo>
                <a:lnTo>
                  <a:pt x="184672" y="63845"/>
                </a:lnTo>
                <a:lnTo>
                  <a:pt x="197047" y="56857"/>
                </a:lnTo>
                <a:lnTo>
                  <a:pt x="209105" y="50822"/>
                </a:lnTo>
                <a:lnTo>
                  <a:pt x="223701" y="44152"/>
                </a:lnTo>
                <a:lnTo>
                  <a:pt x="238615" y="37799"/>
                </a:lnTo>
                <a:lnTo>
                  <a:pt x="254163" y="31764"/>
                </a:lnTo>
                <a:lnTo>
                  <a:pt x="270028" y="26364"/>
                </a:lnTo>
                <a:lnTo>
                  <a:pt x="285893" y="20964"/>
                </a:lnTo>
                <a:lnTo>
                  <a:pt x="302711" y="16200"/>
                </a:lnTo>
                <a:lnTo>
                  <a:pt x="319211" y="12070"/>
                </a:lnTo>
                <a:lnTo>
                  <a:pt x="336345" y="8259"/>
                </a:lnTo>
                <a:lnTo>
                  <a:pt x="353480" y="5718"/>
                </a:lnTo>
                <a:lnTo>
                  <a:pt x="370932" y="2859"/>
                </a:lnTo>
                <a:lnTo>
                  <a:pt x="388701" y="1271"/>
                </a:lnTo>
                <a:lnTo>
                  <a:pt x="406470"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24" name="圆角矩形 38"/>
          <p:cNvSpPr/>
          <p:nvPr/>
        </p:nvSpPr>
        <p:spPr>
          <a:xfrm>
            <a:off x="7936043" y="2493798"/>
            <a:ext cx="3683871" cy="195159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圆角矩形 38"/>
          <p:cNvSpPr/>
          <p:nvPr/>
        </p:nvSpPr>
        <p:spPr>
          <a:xfrm>
            <a:off x="572086" y="3956838"/>
            <a:ext cx="3683871" cy="195159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ndParaRPr>
          </a:p>
        </p:txBody>
      </p:sp>
      <p:sp>
        <p:nvSpPr>
          <p:cNvPr id="26" name="文本框 25"/>
          <p:cNvSpPr txBox="1"/>
          <p:nvPr/>
        </p:nvSpPr>
        <p:spPr>
          <a:xfrm>
            <a:off x="4304669" y="2661765"/>
            <a:ext cx="1702234" cy="923330"/>
          </a:xfrm>
          <a:prstGeom prst="rect">
            <a:avLst/>
          </a:prstGeom>
          <a:noFill/>
        </p:spPr>
        <p:txBody>
          <a:bodyPr wrap="square" rtlCol="0">
            <a:spAutoFit/>
          </a:bodyPr>
          <a:lstStyle/>
          <a:p>
            <a:pPr algn="r"/>
            <a:r>
              <a:rPr lang="en-US" altLang="zh-CN" sz="5400" dirty="0">
                <a:solidFill>
                  <a:schemeClr val="accent1"/>
                </a:solidFill>
                <a:latin typeface="+mj-ea"/>
                <a:ea typeface="+mj-ea"/>
              </a:rPr>
              <a:t>48</a:t>
            </a:r>
            <a:r>
              <a:rPr lang="zh-CN" altLang="en-US" sz="2000" dirty="0">
                <a:solidFill>
                  <a:schemeClr val="accent1"/>
                </a:solidFill>
                <a:latin typeface="+mj-ea"/>
                <a:ea typeface="+mj-ea"/>
              </a:rPr>
              <a:t>次</a:t>
            </a:r>
            <a:endParaRPr lang="zh-CN" altLang="en-US" sz="5400" dirty="0">
              <a:solidFill>
                <a:schemeClr val="accent1"/>
              </a:solidFill>
              <a:latin typeface="+mj-ea"/>
              <a:ea typeface="+mj-ea"/>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Freeform 12"/>
          <p:cNvSpPr/>
          <p:nvPr/>
        </p:nvSpPr>
        <p:spPr bwMode="auto">
          <a:xfrm>
            <a:off x="8332788" y="2604771"/>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16" name="Oval 15"/>
          <p:cNvSpPr>
            <a:spLocks noChangeArrowheads="1"/>
          </p:cNvSpPr>
          <p:nvPr/>
        </p:nvSpPr>
        <p:spPr bwMode="auto">
          <a:xfrm>
            <a:off x="7917273" y="2484707"/>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2</a:t>
            </a:r>
            <a:endParaRPr lang="zh-CN" altLang="en-US" dirty="0">
              <a:solidFill>
                <a:srgbClr val="FFFFFF"/>
              </a:solidFill>
              <a:latin typeface="+mj-ea"/>
              <a:ea typeface="+mj-ea"/>
            </a:endParaRPr>
          </a:p>
        </p:txBody>
      </p:sp>
      <p:sp>
        <p:nvSpPr>
          <p:cNvPr id="17" name="Freeform 12"/>
          <p:cNvSpPr/>
          <p:nvPr/>
        </p:nvSpPr>
        <p:spPr bwMode="auto">
          <a:xfrm flipH="1">
            <a:off x="1846263" y="2604771"/>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18" name="Oval 15"/>
          <p:cNvSpPr>
            <a:spLocks noChangeArrowheads="1"/>
          </p:cNvSpPr>
          <p:nvPr/>
        </p:nvSpPr>
        <p:spPr bwMode="auto">
          <a:xfrm>
            <a:off x="3688173" y="2484707"/>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1</a:t>
            </a:r>
            <a:endParaRPr lang="zh-CN" altLang="en-US" dirty="0">
              <a:solidFill>
                <a:srgbClr val="FFFFFF"/>
              </a:solidFill>
              <a:latin typeface="+mj-ea"/>
              <a:ea typeface="+mj-ea"/>
            </a:endParaRPr>
          </a:p>
        </p:txBody>
      </p:sp>
      <p:sp>
        <p:nvSpPr>
          <p:cNvPr id="19" name="任意多边形 18"/>
          <p:cNvSpPr/>
          <p:nvPr/>
        </p:nvSpPr>
        <p:spPr>
          <a:xfrm>
            <a:off x="5175862" y="1684632"/>
            <a:ext cx="1840277" cy="1840277"/>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4000" dirty="0">
                <a:solidFill>
                  <a:schemeClr val="tx1"/>
                </a:solidFill>
                <a:latin typeface="+mj-ea"/>
                <a:ea typeface="+mj-ea"/>
              </a:rPr>
              <a:t>89%</a:t>
            </a:r>
            <a:endParaRPr lang="zh-CN" altLang="en-US" sz="4000" dirty="0">
              <a:solidFill>
                <a:schemeClr val="tx1"/>
              </a:solidFill>
              <a:latin typeface="+mj-ea"/>
              <a:ea typeface="+mj-ea"/>
            </a:endParaRPr>
          </a:p>
        </p:txBody>
      </p:sp>
      <p:sp>
        <p:nvSpPr>
          <p:cNvPr id="29" name="文本框 28"/>
          <p:cNvSpPr txBox="1"/>
          <p:nvPr/>
        </p:nvSpPr>
        <p:spPr>
          <a:xfrm>
            <a:off x="466005" y="2512058"/>
            <a:ext cx="1377084" cy="523220"/>
          </a:xfrm>
          <a:prstGeom prst="rect">
            <a:avLst/>
          </a:prstGeom>
          <a:noFill/>
        </p:spPr>
        <p:txBody>
          <a:bodyPr wrap="square" rtlCol="0">
            <a:spAutoFit/>
          </a:bodyPr>
          <a:lstStyle/>
          <a:p>
            <a:pPr algn="r"/>
            <a:r>
              <a:rPr lang="en-US" altLang="zh-CN" sz="2800" dirty="0">
                <a:latin typeface="+mj-ea"/>
                <a:ea typeface="+mj-ea"/>
              </a:rPr>
              <a:t>48%</a:t>
            </a:r>
            <a:endParaRPr lang="zh-CN" altLang="en-US" sz="2800" dirty="0">
              <a:latin typeface="+mj-ea"/>
              <a:ea typeface="+mj-ea"/>
            </a:endParaRPr>
          </a:p>
        </p:txBody>
      </p:sp>
      <p:sp>
        <p:nvSpPr>
          <p:cNvPr id="30" name="文本框 29"/>
          <p:cNvSpPr txBox="1"/>
          <p:nvPr/>
        </p:nvSpPr>
        <p:spPr>
          <a:xfrm>
            <a:off x="10345738" y="2512058"/>
            <a:ext cx="1377084" cy="523220"/>
          </a:xfrm>
          <a:prstGeom prst="rect">
            <a:avLst/>
          </a:prstGeom>
          <a:noFill/>
        </p:spPr>
        <p:txBody>
          <a:bodyPr wrap="square" rtlCol="0">
            <a:spAutoFit/>
          </a:bodyPr>
          <a:lstStyle/>
          <a:p>
            <a:r>
              <a:rPr lang="en-US" altLang="zh-CN" sz="2800" dirty="0">
                <a:latin typeface="+mj-ea"/>
                <a:ea typeface="+mj-ea"/>
              </a:rPr>
              <a:t>41%</a:t>
            </a:r>
            <a:endParaRPr lang="zh-CN" altLang="en-US" sz="2800" dirty="0">
              <a:latin typeface="+mj-ea"/>
              <a:ea typeface="+mj-ea"/>
            </a:endParaRPr>
          </a:p>
        </p:txBody>
      </p:sp>
      <p:sp>
        <p:nvSpPr>
          <p:cNvPr id="31" name="矩形 30"/>
          <p:cNvSpPr/>
          <p:nvPr/>
        </p:nvSpPr>
        <p:spPr>
          <a:xfrm>
            <a:off x="1136129" y="3687902"/>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1136129" y="504253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3" name="直接连接符 32"/>
          <p:cNvCxnSpPr/>
          <p:nvPr/>
        </p:nvCxnSpPr>
        <p:spPr>
          <a:xfrm>
            <a:off x="1145338" y="5009564"/>
            <a:ext cx="99013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21"/>
          <p:cNvSpPr/>
          <p:nvPr/>
        </p:nvSpPr>
        <p:spPr bwMode="auto">
          <a:xfrm>
            <a:off x="6664857" y="2181198"/>
            <a:ext cx="1912101" cy="1912101"/>
          </a:xfrm>
          <a:prstGeom prst="ellipse">
            <a:avLst/>
          </a:prstGeom>
          <a:solidFill>
            <a:schemeClr val="accent1"/>
          </a:solidFill>
          <a:ln>
            <a:noFill/>
          </a:ln>
        </p:spPr>
        <p:txBody>
          <a:bodyPr/>
          <a:lstStyle/>
          <a:p>
            <a:endParaRPr lang="zh-CN" altLang="en-US"/>
          </a:p>
        </p:txBody>
      </p:sp>
      <p:sp>
        <p:nvSpPr>
          <p:cNvPr id="26" name="Freeform 21"/>
          <p:cNvSpPr/>
          <p:nvPr/>
        </p:nvSpPr>
        <p:spPr bwMode="auto">
          <a:xfrm>
            <a:off x="9581322" y="2181198"/>
            <a:ext cx="1912101" cy="1912101"/>
          </a:xfrm>
          <a:prstGeom prst="ellipse">
            <a:avLst/>
          </a:prstGeom>
          <a:solidFill>
            <a:schemeClr val="accent1"/>
          </a:solidFill>
          <a:ln>
            <a:noFill/>
          </a:ln>
        </p:spPr>
        <p:txBody>
          <a:bodyPr/>
          <a:lstStyle/>
          <a:p>
            <a:endParaRPr lang="zh-CN" altLang="en-US"/>
          </a:p>
        </p:txBody>
      </p:sp>
      <p:sp>
        <p:nvSpPr>
          <p:cNvPr id="28" name="矩形 27"/>
          <p:cNvSpPr/>
          <p:nvPr/>
        </p:nvSpPr>
        <p:spPr>
          <a:xfrm>
            <a:off x="6296881"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4" name="矩形 33"/>
          <p:cNvSpPr/>
          <p:nvPr/>
        </p:nvSpPr>
        <p:spPr>
          <a:xfrm>
            <a:off x="9213346"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5" name="矩形 34"/>
          <p:cNvSpPr/>
          <p:nvPr/>
        </p:nvSpPr>
        <p:spPr>
          <a:xfrm>
            <a:off x="852417" y="2949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6" name="圆角矩形 34"/>
          <p:cNvSpPr/>
          <p:nvPr/>
        </p:nvSpPr>
        <p:spPr>
          <a:xfrm>
            <a:off x="1497643" y="185385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852417" y="540141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8" name="圆角矩形 38"/>
          <p:cNvSpPr/>
          <p:nvPr/>
        </p:nvSpPr>
        <p:spPr>
          <a:xfrm>
            <a:off x="1497643" y="430618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852417" y="282508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852417" y="525438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KSO_Shape"/>
          <p:cNvSpPr/>
          <p:nvPr/>
        </p:nvSpPr>
        <p:spPr bwMode="auto">
          <a:xfrm>
            <a:off x="7132276" y="2648615"/>
            <a:ext cx="977266" cy="977266"/>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KSO_Shape"/>
          <p:cNvSpPr/>
          <p:nvPr/>
        </p:nvSpPr>
        <p:spPr bwMode="auto">
          <a:xfrm>
            <a:off x="10146707" y="2746583"/>
            <a:ext cx="781331" cy="781331"/>
          </a:xfrm>
          <a:custGeom>
            <a:avLst/>
            <a:gdLst>
              <a:gd name="T0" fmla="*/ 2013584 w 2019301"/>
              <a:gd name="T1" fmla="*/ 1506294 h 2019300"/>
              <a:gd name="T2" fmla="*/ 2019301 w 2019301"/>
              <a:gd name="T3" fmla="*/ 1584803 h 2019300"/>
              <a:gd name="T4" fmla="*/ 2004690 w 2019301"/>
              <a:gd name="T5" fmla="*/ 1690328 h 2019300"/>
              <a:gd name="T6" fmla="*/ 1945612 w 2019301"/>
              <a:gd name="T7" fmla="*/ 1822235 h 2019300"/>
              <a:gd name="T8" fmla="*/ 1896698 w 2019301"/>
              <a:gd name="T9" fmla="*/ 1883261 h 2019300"/>
              <a:gd name="T10" fmla="*/ 1836666 w 2019301"/>
              <a:gd name="T11" fmla="*/ 1935706 h 2019300"/>
              <a:gd name="T12" fmla="*/ 1765518 w 2019301"/>
              <a:gd name="T13" fmla="*/ 1977344 h 2019300"/>
              <a:gd name="T14" fmla="*/ 1689288 w 2019301"/>
              <a:gd name="T15" fmla="*/ 2005315 h 2019300"/>
              <a:gd name="T16" fmla="*/ 1610835 w 2019301"/>
              <a:gd name="T17" fmla="*/ 2018347 h 2019300"/>
              <a:gd name="T18" fmla="*/ 1523170 w 2019301"/>
              <a:gd name="T19" fmla="*/ 2016122 h 2019300"/>
              <a:gd name="T20" fmla="*/ 1376109 w 2019301"/>
              <a:gd name="T21" fmla="*/ 1970987 h 2019300"/>
              <a:gd name="T22" fmla="*/ 1294797 w 2019301"/>
              <a:gd name="T23" fmla="*/ 1917589 h 2019300"/>
              <a:gd name="T24" fmla="*/ 1238895 w 2019301"/>
              <a:gd name="T25" fmla="*/ 1861330 h 2019300"/>
              <a:gd name="T26" fmla="*/ 1583301 w 2019301"/>
              <a:gd name="T27" fmla="*/ 1135063 h 2019300"/>
              <a:gd name="T28" fmla="*/ 1706931 w 2019301"/>
              <a:gd name="T29" fmla="*/ 1154748 h 2019300"/>
              <a:gd name="T30" fmla="*/ 1828658 w 2019301"/>
              <a:gd name="T31" fmla="*/ 1213485 h 2019300"/>
              <a:gd name="T32" fmla="*/ 1888888 w 2019301"/>
              <a:gd name="T33" fmla="*/ 1263650 h 2019300"/>
              <a:gd name="T34" fmla="*/ 1939925 w 2019301"/>
              <a:gd name="T35" fmla="*/ 1324928 h 2019300"/>
              <a:gd name="T36" fmla="*/ 1142356 w 2019301"/>
              <a:gd name="T37" fmla="*/ 1648143 h 2019300"/>
              <a:gd name="T38" fmla="*/ 1136650 w 2019301"/>
              <a:gd name="T39" fmla="*/ 1569721 h 2019300"/>
              <a:gd name="T40" fmla="*/ 1151232 w 2019301"/>
              <a:gd name="T41" fmla="*/ 1464311 h 2019300"/>
              <a:gd name="T42" fmla="*/ 1210194 w 2019301"/>
              <a:gd name="T43" fmla="*/ 1332230 h 2019300"/>
              <a:gd name="T44" fmla="*/ 1259012 w 2019301"/>
              <a:gd name="T45" fmla="*/ 1271270 h 2019300"/>
              <a:gd name="T46" fmla="*/ 1318924 w 2019301"/>
              <a:gd name="T47" fmla="*/ 1218883 h 2019300"/>
              <a:gd name="T48" fmla="*/ 1389932 w 2019301"/>
              <a:gd name="T49" fmla="*/ 1177290 h 2019300"/>
              <a:gd name="T50" fmla="*/ 1466329 w 2019301"/>
              <a:gd name="T51" fmla="*/ 1149350 h 2019300"/>
              <a:gd name="T52" fmla="*/ 1543993 w 2019301"/>
              <a:gd name="T53" fmla="*/ 1136333 h 2019300"/>
              <a:gd name="T54" fmla="*/ 823090 w 2019301"/>
              <a:gd name="T55" fmla="*/ 1785690 h 2019300"/>
              <a:gd name="T56" fmla="*/ 774542 w 2019301"/>
              <a:gd name="T57" fmla="*/ 1858693 h 2019300"/>
              <a:gd name="T58" fmla="*/ 714889 w 2019301"/>
              <a:gd name="T59" fmla="*/ 1918683 h 2019300"/>
              <a:gd name="T60" fmla="*/ 645082 w 2019301"/>
              <a:gd name="T61" fmla="*/ 1965659 h 2019300"/>
              <a:gd name="T62" fmla="*/ 568294 w 2019301"/>
              <a:gd name="T63" fmla="*/ 1998351 h 2019300"/>
              <a:gd name="T64" fmla="*/ 486112 w 2019301"/>
              <a:gd name="T65" fmla="*/ 2016443 h 2019300"/>
              <a:gd name="T66" fmla="*/ 401391 w 2019301"/>
              <a:gd name="T67" fmla="*/ 2017713 h 2019300"/>
              <a:gd name="T68" fmla="*/ 316353 w 2019301"/>
              <a:gd name="T69" fmla="*/ 2002160 h 2019300"/>
              <a:gd name="T70" fmla="*/ 233219 w 2019301"/>
              <a:gd name="T71" fmla="*/ 1968515 h 2019300"/>
              <a:gd name="T72" fmla="*/ 160557 w 2019301"/>
              <a:gd name="T73" fmla="*/ 1920587 h 2019300"/>
              <a:gd name="T74" fmla="*/ 100268 w 2019301"/>
              <a:gd name="T75" fmla="*/ 1860280 h 2019300"/>
              <a:gd name="T76" fmla="*/ 53307 w 2019301"/>
              <a:gd name="T77" fmla="*/ 1790451 h 2019300"/>
              <a:gd name="T78" fmla="*/ 20308 w 2019301"/>
              <a:gd name="T79" fmla="*/ 1713639 h 2019300"/>
              <a:gd name="T80" fmla="*/ 2856 w 2019301"/>
              <a:gd name="T81" fmla="*/ 1631431 h 2019300"/>
              <a:gd name="T82" fmla="*/ 1587 w 2019301"/>
              <a:gd name="T83" fmla="*/ 1546683 h 2019300"/>
              <a:gd name="T84" fmla="*/ 17134 w 2019301"/>
              <a:gd name="T85" fmla="*/ 1461301 h 2019300"/>
              <a:gd name="T86" fmla="*/ 934986 w 2019301"/>
              <a:gd name="T87" fmla="*/ 0 h 2019300"/>
              <a:gd name="T88" fmla="*/ 1020658 w 2019301"/>
              <a:gd name="T89" fmla="*/ 8887 h 2019300"/>
              <a:gd name="T90" fmla="*/ 1104427 w 2019301"/>
              <a:gd name="T91" fmla="*/ 35549 h 2019300"/>
              <a:gd name="T92" fmla="*/ 1181849 w 2019301"/>
              <a:gd name="T93" fmla="*/ 78717 h 2019300"/>
              <a:gd name="T94" fmla="*/ 1246897 w 2019301"/>
              <a:gd name="T95" fmla="*/ 134580 h 2019300"/>
              <a:gd name="T96" fmla="*/ 1299252 w 2019301"/>
              <a:gd name="T97" fmla="*/ 201235 h 2019300"/>
              <a:gd name="T98" fmla="*/ 1337329 w 2019301"/>
              <a:gd name="T99" fmla="*/ 275508 h 2019300"/>
              <a:gd name="T100" fmla="*/ 1360492 w 2019301"/>
              <a:gd name="T101" fmla="*/ 356129 h 2019300"/>
              <a:gd name="T102" fmla="*/ 1368425 w 2019301"/>
              <a:gd name="T103" fmla="*/ 440242 h 2019300"/>
              <a:gd name="T104" fmla="*/ 1358906 w 2019301"/>
              <a:gd name="T105" fmla="*/ 525624 h 2019300"/>
              <a:gd name="T106" fmla="*/ 1332252 w 2019301"/>
              <a:gd name="T107" fmla="*/ 610053 h 2019300"/>
              <a:gd name="T108" fmla="*/ 556123 w 2019301"/>
              <a:gd name="T109" fmla="*/ 213614 h 2019300"/>
              <a:gd name="T110" fmla="*/ 607209 w 2019301"/>
              <a:gd name="T111" fmla="*/ 143785 h 2019300"/>
              <a:gd name="T112" fmla="*/ 670036 w 2019301"/>
              <a:gd name="T113" fmla="*/ 86969 h 2019300"/>
              <a:gd name="T114" fmla="*/ 741747 w 2019301"/>
              <a:gd name="T115" fmla="*/ 43485 h 2019300"/>
              <a:gd name="T116" fmla="*/ 820439 w 2019301"/>
              <a:gd name="T117" fmla="*/ 14283 h 2019300"/>
              <a:gd name="T118" fmla="*/ 903255 w 2019301"/>
              <a:gd name="T119" fmla="*/ 635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9301" h="2019300">
                <a:moveTo>
                  <a:pt x="1996750" y="1438275"/>
                </a:moveTo>
                <a:lnTo>
                  <a:pt x="1999926" y="1447810"/>
                </a:lnTo>
                <a:lnTo>
                  <a:pt x="2002785" y="1457346"/>
                </a:lnTo>
                <a:lnTo>
                  <a:pt x="2005325" y="1467199"/>
                </a:lnTo>
                <a:lnTo>
                  <a:pt x="2007867" y="1477052"/>
                </a:lnTo>
                <a:lnTo>
                  <a:pt x="2010090" y="1486588"/>
                </a:lnTo>
                <a:lnTo>
                  <a:pt x="2011678" y="1496441"/>
                </a:lnTo>
                <a:lnTo>
                  <a:pt x="2013584" y="1506294"/>
                </a:lnTo>
                <a:lnTo>
                  <a:pt x="2015172" y="1515830"/>
                </a:lnTo>
                <a:lnTo>
                  <a:pt x="2016442" y="1526001"/>
                </a:lnTo>
                <a:lnTo>
                  <a:pt x="2017395" y="1535536"/>
                </a:lnTo>
                <a:lnTo>
                  <a:pt x="2018348" y="1545707"/>
                </a:lnTo>
                <a:lnTo>
                  <a:pt x="2018983" y="1555243"/>
                </a:lnTo>
                <a:lnTo>
                  <a:pt x="2019301" y="1565096"/>
                </a:lnTo>
                <a:lnTo>
                  <a:pt x="2019301" y="1574949"/>
                </a:lnTo>
                <a:lnTo>
                  <a:pt x="2019301" y="1584803"/>
                </a:lnTo>
                <a:lnTo>
                  <a:pt x="2018983" y="1594338"/>
                </a:lnTo>
                <a:lnTo>
                  <a:pt x="2018666" y="1604191"/>
                </a:lnTo>
                <a:lnTo>
                  <a:pt x="2018031" y="1613727"/>
                </a:lnTo>
                <a:lnTo>
                  <a:pt x="2016760" y="1623580"/>
                </a:lnTo>
                <a:lnTo>
                  <a:pt x="2015807" y="1633433"/>
                </a:lnTo>
                <a:lnTo>
                  <a:pt x="2012949" y="1652186"/>
                </a:lnTo>
                <a:lnTo>
                  <a:pt x="2009455" y="1671575"/>
                </a:lnTo>
                <a:lnTo>
                  <a:pt x="2004690" y="1690328"/>
                </a:lnTo>
                <a:lnTo>
                  <a:pt x="1999291" y="1708763"/>
                </a:lnTo>
                <a:lnTo>
                  <a:pt x="1993256" y="1727198"/>
                </a:lnTo>
                <a:lnTo>
                  <a:pt x="1986268" y="1745316"/>
                </a:lnTo>
                <a:lnTo>
                  <a:pt x="1978645" y="1763115"/>
                </a:lnTo>
                <a:lnTo>
                  <a:pt x="1970069" y="1780279"/>
                </a:lnTo>
                <a:lnTo>
                  <a:pt x="1960858" y="1797443"/>
                </a:lnTo>
                <a:lnTo>
                  <a:pt x="1951011" y="1813971"/>
                </a:lnTo>
                <a:lnTo>
                  <a:pt x="1945612" y="1822235"/>
                </a:lnTo>
                <a:lnTo>
                  <a:pt x="1940212" y="1830181"/>
                </a:lnTo>
                <a:lnTo>
                  <a:pt x="1934495" y="1838445"/>
                </a:lnTo>
                <a:lnTo>
                  <a:pt x="1928460" y="1846073"/>
                </a:lnTo>
                <a:lnTo>
                  <a:pt x="1922425" y="1853702"/>
                </a:lnTo>
                <a:lnTo>
                  <a:pt x="1916390" y="1861330"/>
                </a:lnTo>
                <a:lnTo>
                  <a:pt x="1910038" y="1868958"/>
                </a:lnTo>
                <a:lnTo>
                  <a:pt x="1903368" y="1875951"/>
                </a:lnTo>
                <a:lnTo>
                  <a:pt x="1896698" y="1883261"/>
                </a:lnTo>
                <a:lnTo>
                  <a:pt x="1889710" y="1890254"/>
                </a:lnTo>
                <a:lnTo>
                  <a:pt x="1882404" y="1897565"/>
                </a:lnTo>
                <a:lnTo>
                  <a:pt x="1875417" y="1904239"/>
                </a:lnTo>
                <a:lnTo>
                  <a:pt x="1867794" y="1910596"/>
                </a:lnTo>
                <a:lnTo>
                  <a:pt x="1860488" y="1916953"/>
                </a:lnTo>
                <a:lnTo>
                  <a:pt x="1852548" y="1923628"/>
                </a:lnTo>
                <a:lnTo>
                  <a:pt x="1844607" y="1929667"/>
                </a:lnTo>
                <a:lnTo>
                  <a:pt x="1836666" y="1935706"/>
                </a:lnTo>
                <a:lnTo>
                  <a:pt x="1828408" y="1941427"/>
                </a:lnTo>
                <a:lnTo>
                  <a:pt x="1819832" y="1947149"/>
                </a:lnTo>
                <a:lnTo>
                  <a:pt x="1811256" y="1952870"/>
                </a:lnTo>
                <a:lnTo>
                  <a:pt x="1802363" y="1957956"/>
                </a:lnTo>
                <a:lnTo>
                  <a:pt x="1793469" y="1963041"/>
                </a:lnTo>
                <a:lnTo>
                  <a:pt x="1784576" y="1968127"/>
                </a:lnTo>
                <a:lnTo>
                  <a:pt x="1775365" y="1972577"/>
                </a:lnTo>
                <a:lnTo>
                  <a:pt x="1765518" y="1977344"/>
                </a:lnTo>
                <a:lnTo>
                  <a:pt x="1756307" y="1981476"/>
                </a:lnTo>
                <a:lnTo>
                  <a:pt x="1746778" y="1985926"/>
                </a:lnTo>
                <a:lnTo>
                  <a:pt x="1737567" y="1989422"/>
                </a:lnTo>
                <a:lnTo>
                  <a:pt x="1727721" y="1992919"/>
                </a:lnTo>
                <a:lnTo>
                  <a:pt x="1718192" y="1996733"/>
                </a:lnTo>
                <a:lnTo>
                  <a:pt x="1708663" y="1999911"/>
                </a:lnTo>
                <a:lnTo>
                  <a:pt x="1698817" y="2002772"/>
                </a:lnTo>
                <a:lnTo>
                  <a:pt x="1689288" y="2005315"/>
                </a:lnTo>
                <a:lnTo>
                  <a:pt x="1679442" y="2007540"/>
                </a:lnTo>
                <a:lnTo>
                  <a:pt x="1669595" y="2009765"/>
                </a:lnTo>
                <a:lnTo>
                  <a:pt x="1660067" y="2011990"/>
                </a:lnTo>
                <a:lnTo>
                  <a:pt x="1650220" y="2013579"/>
                </a:lnTo>
                <a:lnTo>
                  <a:pt x="1640374" y="2015168"/>
                </a:lnTo>
                <a:lnTo>
                  <a:pt x="1630527" y="2016439"/>
                </a:lnTo>
                <a:lnTo>
                  <a:pt x="1620999" y="2017711"/>
                </a:lnTo>
                <a:lnTo>
                  <a:pt x="1610835" y="2018347"/>
                </a:lnTo>
                <a:lnTo>
                  <a:pt x="1601306" y="2018982"/>
                </a:lnTo>
                <a:lnTo>
                  <a:pt x="1591459" y="2019300"/>
                </a:lnTo>
                <a:lnTo>
                  <a:pt x="1581613" y="2019300"/>
                </a:lnTo>
                <a:lnTo>
                  <a:pt x="1571767" y="2019300"/>
                </a:lnTo>
                <a:lnTo>
                  <a:pt x="1562238" y="2019300"/>
                </a:lnTo>
                <a:lnTo>
                  <a:pt x="1552392" y="2018664"/>
                </a:lnTo>
                <a:lnTo>
                  <a:pt x="1542545" y="2018347"/>
                </a:lnTo>
                <a:lnTo>
                  <a:pt x="1523170" y="2016122"/>
                </a:lnTo>
                <a:lnTo>
                  <a:pt x="1504112" y="2013261"/>
                </a:lnTo>
                <a:lnTo>
                  <a:pt x="1485055" y="2009765"/>
                </a:lnTo>
                <a:lnTo>
                  <a:pt x="1466315" y="2005315"/>
                </a:lnTo>
                <a:lnTo>
                  <a:pt x="1447893" y="1999911"/>
                </a:lnTo>
                <a:lnTo>
                  <a:pt x="1429153" y="1993872"/>
                </a:lnTo>
                <a:lnTo>
                  <a:pt x="1411366" y="1986880"/>
                </a:lnTo>
                <a:lnTo>
                  <a:pt x="1393579" y="1979569"/>
                </a:lnTo>
                <a:lnTo>
                  <a:pt x="1376109" y="1970987"/>
                </a:lnTo>
                <a:lnTo>
                  <a:pt x="1358958" y="1961770"/>
                </a:lnTo>
                <a:lnTo>
                  <a:pt x="1342441" y="1951599"/>
                </a:lnTo>
                <a:lnTo>
                  <a:pt x="1334183" y="1946195"/>
                </a:lnTo>
                <a:lnTo>
                  <a:pt x="1326242" y="1941110"/>
                </a:lnTo>
                <a:lnTo>
                  <a:pt x="1317984" y="1935388"/>
                </a:lnTo>
                <a:lnTo>
                  <a:pt x="1310361" y="1929667"/>
                </a:lnTo>
                <a:lnTo>
                  <a:pt x="1302420" y="1923628"/>
                </a:lnTo>
                <a:lnTo>
                  <a:pt x="1294797" y="1917589"/>
                </a:lnTo>
                <a:lnTo>
                  <a:pt x="1287492" y="1910914"/>
                </a:lnTo>
                <a:lnTo>
                  <a:pt x="1279869" y="1904557"/>
                </a:lnTo>
                <a:lnTo>
                  <a:pt x="1272881" y="1897882"/>
                </a:lnTo>
                <a:lnTo>
                  <a:pt x="1265576" y="1891208"/>
                </a:lnTo>
                <a:lnTo>
                  <a:pt x="1258906" y="1883897"/>
                </a:lnTo>
                <a:lnTo>
                  <a:pt x="1252235" y="1876587"/>
                </a:lnTo>
                <a:lnTo>
                  <a:pt x="1245248" y="1869276"/>
                </a:lnTo>
                <a:lnTo>
                  <a:pt x="1238895" y="1861330"/>
                </a:lnTo>
                <a:lnTo>
                  <a:pt x="1232543" y="1854019"/>
                </a:lnTo>
                <a:lnTo>
                  <a:pt x="1226508" y="1845755"/>
                </a:lnTo>
                <a:lnTo>
                  <a:pt x="1220473" y="1837809"/>
                </a:lnTo>
                <a:lnTo>
                  <a:pt x="1214438" y="1829863"/>
                </a:lnTo>
                <a:lnTo>
                  <a:pt x="1996750" y="1438275"/>
                </a:lnTo>
                <a:close/>
                <a:moveTo>
                  <a:pt x="1563647" y="1135063"/>
                </a:moveTo>
                <a:lnTo>
                  <a:pt x="1573157" y="1135063"/>
                </a:lnTo>
                <a:lnTo>
                  <a:pt x="1583301" y="1135063"/>
                </a:lnTo>
                <a:lnTo>
                  <a:pt x="1592811" y="1135063"/>
                </a:lnTo>
                <a:lnTo>
                  <a:pt x="1602321" y="1136015"/>
                </a:lnTo>
                <a:lnTo>
                  <a:pt x="1612465" y="1136650"/>
                </a:lnTo>
                <a:lnTo>
                  <a:pt x="1631485" y="1138238"/>
                </a:lnTo>
                <a:lnTo>
                  <a:pt x="1650822" y="1141095"/>
                </a:lnTo>
                <a:lnTo>
                  <a:pt x="1669525" y="1144905"/>
                </a:lnTo>
                <a:lnTo>
                  <a:pt x="1688545" y="1149350"/>
                </a:lnTo>
                <a:lnTo>
                  <a:pt x="1706931" y="1154748"/>
                </a:lnTo>
                <a:lnTo>
                  <a:pt x="1725634" y="1160780"/>
                </a:lnTo>
                <a:lnTo>
                  <a:pt x="1743703" y="1167448"/>
                </a:lnTo>
                <a:lnTo>
                  <a:pt x="1761138" y="1175385"/>
                </a:lnTo>
                <a:lnTo>
                  <a:pt x="1778573" y="1183640"/>
                </a:lnTo>
                <a:lnTo>
                  <a:pt x="1795691" y="1192848"/>
                </a:lnTo>
                <a:lnTo>
                  <a:pt x="1812175" y="1203008"/>
                </a:lnTo>
                <a:lnTo>
                  <a:pt x="1820416" y="1208088"/>
                </a:lnTo>
                <a:lnTo>
                  <a:pt x="1828658" y="1213485"/>
                </a:lnTo>
                <a:lnTo>
                  <a:pt x="1836583" y="1219200"/>
                </a:lnTo>
                <a:lnTo>
                  <a:pt x="1844191" y="1224915"/>
                </a:lnTo>
                <a:lnTo>
                  <a:pt x="1852116" y="1230948"/>
                </a:lnTo>
                <a:lnTo>
                  <a:pt x="1859724" y="1236980"/>
                </a:lnTo>
                <a:lnTo>
                  <a:pt x="1867015" y="1243330"/>
                </a:lnTo>
                <a:lnTo>
                  <a:pt x="1874623" y="1250315"/>
                </a:lnTo>
                <a:lnTo>
                  <a:pt x="1881597" y="1256665"/>
                </a:lnTo>
                <a:lnTo>
                  <a:pt x="1888888" y="1263650"/>
                </a:lnTo>
                <a:lnTo>
                  <a:pt x="1895545" y="1270953"/>
                </a:lnTo>
                <a:lnTo>
                  <a:pt x="1902202" y="1277938"/>
                </a:lnTo>
                <a:lnTo>
                  <a:pt x="1908859" y="1285558"/>
                </a:lnTo>
                <a:lnTo>
                  <a:pt x="1915516" y="1292860"/>
                </a:lnTo>
                <a:lnTo>
                  <a:pt x="1921856" y="1300798"/>
                </a:lnTo>
                <a:lnTo>
                  <a:pt x="1927879" y="1308735"/>
                </a:lnTo>
                <a:lnTo>
                  <a:pt x="1933902" y="1316673"/>
                </a:lnTo>
                <a:lnTo>
                  <a:pt x="1939925" y="1324928"/>
                </a:lnTo>
                <a:lnTo>
                  <a:pt x="1159157" y="1716088"/>
                </a:lnTo>
                <a:lnTo>
                  <a:pt x="1156304" y="1706563"/>
                </a:lnTo>
                <a:lnTo>
                  <a:pt x="1153451" y="1696721"/>
                </a:lnTo>
                <a:lnTo>
                  <a:pt x="1150598" y="1686878"/>
                </a:lnTo>
                <a:lnTo>
                  <a:pt x="1148062" y="1677353"/>
                </a:lnTo>
                <a:lnTo>
                  <a:pt x="1145843" y="1667511"/>
                </a:lnTo>
                <a:lnTo>
                  <a:pt x="1143941" y="1657668"/>
                </a:lnTo>
                <a:lnTo>
                  <a:pt x="1142356" y="1648143"/>
                </a:lnTo>
                <a:lnTo>
                  <a:pt x="1140771" y="1637983"/>
                </a:lnTo>
                <a:lnTo>
                  <a:pt x="1139503" y="1628458"/>
                </a:lnTo>
                <a:lnTo>
                  <a:pt x="1138235" y="1618616"/>
                </a:lnTo>
                <a:lnTo>
                  <a:pt x="1137601" y="1608773"/>
                </a:lnTo>
                <a:lnTo>
                  <a:pt x="1136967" y="1598931"/>
                </a:lnTo>
                <a:lnTo>
                  <a:pt x="1136650" y="1589406"/>
                </a:lnTo>
                <a:lnTo>
                  <a:pt x="1136650" y="1579246"/>
                </a:lnTo>
                <a:lnTo>
                  <a:pt x="1136650" y="1569721"/>
                </a:lnTo>
                <a:lnTo>
                  <a:pt x="1136967" y="1560196"/>
                </a:lnTo>
                <a:lnTo>
                  <a:pt x="1137284" y="1550036"/>
                </a:lnTo>
                <a:lnTo>
                  <a:pt x="1137918" y="1540511"/>
                </a:lnTo>
                <a:lnTo>
                  <a:pt x="1139186" y="1530986"/>
                </a:lnTo>
                <a:lnTo>
                  <a:pt x="1140137" y="1521143"/>
                </a:lnTo>
                <a:lnTo>
                  <a:pt x="1142990" y="1502093"/>
                </a:lnTo>
                <a:lnTo>
                  <a:pt x="1146477" y="1483043"/>
                </a:lnTo>
                <a:lnTo>
                  <a:pt x="1151232" y="1464311"/>
                </a:lnTo>
                <a:lnTo>
                  <a:pt x="1156621" y="1445896"/>
                </a:lnTo>
                <a:lnTo>
                  <a:pt x="1162644" y="1427163"/>
                </a:lnTo>
                <a:lnTo>
                  <a:pt x="1169618" y="1409383"/>
                </a:lnTo>
                <a:lnTo>
                  <a:pt x="1177226" y="1391603"/>
                </a:lnTo>
                <a:lnTo>
                  <a:pt x="1185785" y="1374140"/>
                </a:lnTo>
                <a:lnTo>
                  <a:pt x="1194978" y="1356995"/>
                </a:lnTo>
                <a:lnTo>
                  <a:pt x="1204805" y="1340485"/>
                </a:lnTo>
                <a:lnTo>
                  <a:pt x="1210194" y="1332230"/>
                </a:lnTo>
                <a:lnTo>
                  <a:pt x="1215900" y="1324293"/>
                </a:lnTo>
                <a:lnTo>
                  <a:pt x="1221606" y="1316038"/>
                </a:lnTo>
                <a:lnTo>
                  <a:pt x="1227312" y="1308735"/>
                </a:lnTo>
                <a:lnTo>
                  <a:pt x="1233335" y="1300798"/>
                </a:lnTo>
                <a:lnTo>
                  <a:pt x="1239358" y="1293178"/>
                </a:lnTo>
                <a:lnTo>
                  <a:pt x="1245698" y="1285875"/>
                </a:lnTo>
                <a:lnTo>
                  <a:pt x="1252672" y="1278255"/>
                </a:lnTo>
                <a:lnTo>
                  <a:pt x="1259012" y="1271270"/>
                </a:lnTo>
                <a:lnTo>
                  <a:pt x="1265986" y="1263968"/>
                </a:lnTo>
                <a:lnTo>
                  <a:pt x="1273276" y="1257300"/>
                </a:lnTo>
                <a:lnTo>
                  <a:pt x="1280250" y="1250633"/>
                </a:lnTo>
                <a:lnTo>
                  <a:pt x="1287858" y="1243965"/>
                </a:lnTo>
                <a:lnTo>
                  <a:pt x="1295149" y="1237298"/>
                </a:lnTo>
                <a:lnTo>
                  <a:pt x="1303074" y="1230948"/>
                </a:lnTo>
                <a:lnTo>
                  <a:pt x="1310999" y="1224915"/>
                </a:lnTo>
                <a:lnTo>
                  <a:pt x="1318924" y="1218883"/>
                </a:lnTo>
                <a:lnTo>
                  <a:pt x="1327483" y="1213168"/>
                </a:lnTo>
                <a:lnTo>
                  <a:pt x="1335725" y="1207453"/>
                </a:lnTo>
                <a:lnTo>
                  <a:pt x="1344284" y="1201738"/>
                </a:lnTo>
                <a:lnTo>
                  <a:pt x="1353160" y="1196658"/>
                </a:lnTo>
                <a:lnTo>
                  <a:pt x="1362036" y="1191578"/>
                </a:lnTo>
                <a:lnTo>
                  <a:pt x="1371229" y="1186498"/>
                </a:lnTo>
                <a:lnTo>
                  <a:pt x="1380422" y="1181735"/>
                </a:lnTo>
                <a:lnTo>
                  <a:pt x="1389932" y="1177290"/>
                </a:lnTo>
                <a:lnTo>
                  <a:pt x="1399125" y="1172845"/>
                </a:lnTo>
                <a:lnTo>
                  <a:pt x="1408635" y="1169035"/>
                </a:lnTo>
                <a:lnTo>
                  <a:pt x="1418145" y="1165225"/>
                </a:lnTo>
                <a:lnTo>
                  <a:pt x="1427655" y="1161415"/>
                </a:lnTo>
                <a:lnTo>
                  <a:pt x="1437165" y="1157923"/>
                </a:lnTo>
                <a:lnTo>
                  <a:pt x="1446675" y="1155065"/>
                </a:lnTo>
                <a:lnTo>
                  <a:pt x="1456185" y="1151890"/>
                </a:lnTo>
                <a:lnTo>
                  <a:pt x="1466329" y="1149350"/>
                </a:lnTo>
                <a:lnTo>
                  <a:pt x="1475839" y="1146810"/>
                </a:lnTo>
                <a:lnTo>
                  <a:pt x="1485349" y="1144905"/>
                </a:lnTo>
                <a:lnTo>
                  <a:pt x="1495493" y="1142683"/>
                </a:lnTo>
                <a:lnTo>
                  <a:pt x="1505003" y="1141095"/>
                </a:lnTo>
                <a:lnTo>
                  <a:pt x="1514830" y="1139508"/>
                </a:lnTo>
                <a:lnTo>
                  <a:pt x="1524657" y="1138238"/>
                </a:lnTo>
                <a:lnTo>
                  <a:pt x="1534167" y="1137285"/>
                </a:lnTo>
                <a:lnTo>
                  <a:pt x="1543993" y="1136333"/>
                </a:lnTo>
                <a:lnTo>
                  <a:pt x="1553820" y="1135380"/>
                </a:lnTo>
                <a:lnTo>
                  <a:pt x="1563647" y="1135063"/>
                </a:lnTo>
                <a:close/>
                <a:moveTo>
                  <a:pt x="233219" y="952500"/>
                </a:moveTo>
                <a:lnTo>
                  <a:pt x="1035050" y="1298472"/>
                </a:lnTo>
                <a:lnTo>
                  <a:pt x="837369" y="1755219"/>
                </a:lnTo>
                <a:lnTo>
                  <a:pt x="832609" y="1765693"/>
                </a:lnTo>
                <a:lnTo>
                  <a:pt x="828167" y="1775533"/>
                </a:lnTo>
                <a:lnTo>
                  <a:pt x="823090" y="1785690"/>
                </a:lnTo>
                <a:lnTo>
                  <a:pt x="817696" y="1795529"/>
                </a:lnTo>
                <a:lnTo>
                  <a:pt x="811984" y="1805051"/>
                </a:lnTo>
                <a:lnTo>
                  <a:pt x="806273" y="1814574"/>
                </a:lnTo>
                <a:lnTo>
                  <a:pt x="800561" y="1823778"/>
                </a:lnTo>
                <a:lnTo>
                  <a:pt x="794215" y="1832666"/>
                </a:lnTo>
                <a:lnTo>
                  <a:pt x="788186" y="1841553"/>
                </a:lnTo>
                <a:lnTo>
                  <a:pt x="781523" y="1850123"/>
                </a:lnTo>
                <a:lnTo>
                  <a:pt x="774542" y="1858693"/>
                </a:lnTo>
                <a:lnTo>
                  <a:pt x="767879" y="1866628"/>
                </a:lnTo>
                <a:lnTo>
                  <a:pt x="760898" y="1874881"/>
                </a:lnTo>
                <a:lnTo>
                  <a:pt x="753600" y="1882816"/>
                </a:lnTo>
                <a:lnTo>
                  <a:pt x="746302" y="1890116"/>
                </a:lnTo>
                <a:lnTo>
                  <a:pt x="738369" y="1897734"/>
                </a:lnTo>
                <a:lnTo>
                  <a:pt x="730754" y="1904717"/>
                </a:lnTo>
                <a:lnTo>
                  <a:pt x="722822" y="1912017"/>
                </a:lnTo>
                <a:lnTo>
                  <a:pt x="714889" y="1918683"/>
                </a:lnTo>
                <a:lnTo>
                  <a:pt x="706639" y="1925348"/>
                </a:lnTo>
                <a:lnTo>
                  <a:pt x="698072" y="1932014"/>
                </a:lnTo>
                <a:lnTo>
                  <a:pt x="689505" y="1938044"/>
                </a:lnTo>
                <a:lnTo>
                  <a:pt x="680937" y="1944075"/>
                </a:lnTo>
                <a:lnTo>
                  <a:pt x="672053" y="1949788"/>
                </a:lnTo>
                <a:lnTo>
                  <a:pt x="663168" y="1955502"/>
                </a:lnTo>
                <a:lnTo>
                  <a:pt x="654284" y="1960897"/>
                </a:lnTo>
                <a:lnTo>
                  <a:pt x="645082" y="1965659"/>
                </a:lnTo>
                <a:lnTo>
                  <a:pt x="635880" y="1970737"/>
                </a:lnTo>
                <a:lnTo>
                  <a:pt x="626361" y="1975498"/>
                </a:lnTo>
                <a:lnTo>
                  <a:pt x="616842" y="1979942"/>
                </a:lnTo>
                <a:lnTo>
                  <a:pt x="607322" y="1984385"/>
                </a:lnTo>
                <a:lnTo>
                  <a:pt x="597803" y="1988194"/>
                </a:lnTo>
                <a:lnTo>
                  <a:pt x="587649" y="1991686"/>
                </a:lnTo>
                <a:lnTo>
                  <a:pt x="577813" y="1995177"/>
                </a:lnTo>
                <a:lnTo>
                  <a:pt x="568294" y="1998351"/>
                </a:lnTo>
                <a:lnTo>
                  <a:pt x="557823" y="2001843"/>
                </a:lnTo>
                <a:lnTo>
                  <a:pt x="547986" y="2004699"/>
                </a:lnTo>
                <a:lnTo>
                  <a:pt x="537515" y="2006921"/>
                </a:lnTo>
                <a:lnTo>
                  <a:pt x="527679" y="2009143"/>
                </a:lnTo>
                <a:lnTo>
                  <a:pt x="517208" y="2011365"/>
                </a:lnTo>
                <a:lnTo>
                  <a:pt x="507054" y="2012952"/>
                </a:lnTo>
                <a:lnTo>
                  <a:pt x="496266" y="2014856"/>
                </a:lnTo>
                <a:lnTo>
                  <a:pt x="486112" y="2016443"/>
                </a:lnTo>
                <a:lnTo>
                  <a:pt x="475641" y="2017396"/>
                </a:lnTo>
                <a:lnTo>
                  <a:pt x="464852" y="2018030"/>
                </a:lnTo>
                <a:lnTo>
                  <a:pt x="454381" y="2018665"/>
                </a:lnTo>
                <a:lnTo>
                  <a:pt x="443910" y="2018665"/>
                </a:lnTo>
                <a:lnTo>
                  <a:pt x="433439" y="2019300"/>
                </a:lnTo>
                <a:lnTo>
                  <a:pt x="422651" y="2018665"/>
                </a:lnTo>
                <a:lnTo>
                  <a:pt x="411862" y="2018348"/>
                </a:lnTo>
                <a:lnTo>
                  <a:pt x="401391" y="2017713"/>
                </a:lnTo>
                <a:lnTo>
                  <a:pt x="390603" y="2016761"/>
                </a:lnTo>
                <a:lnTo>
                  <a:pt x="379815" y="2015174"/>
                </a:lnTo>
                <a:lnTo>
                  <a:pt x="369343" y="2013904"/>
                </a:lnTo>
                <a:lnTo>
                  <a:pt x="358555" y="2012000"/>
                </a:lnTo>
                <a:lnTo>
                  <a:pt x="347767" y="2009778"/>
                </a:lnTo>
                <a:lnTo>
                  <a:pt x="337296" y="2007556"/>
                </a:lnTo>
                <a:lnTo>
                  <a:pt x="326507" y="2005017"/>
                </a:lnTo>
                <a:lnTo>
                  <a:pt x="316353" y="2002160"/>
                </a:lnTo>
                <a:lnTo>
                  <a:pt x="305565" y="1998986"/>
                </a:lnTo>
                <a:lnTo>
                  <a:pt x="294777" y="1995177"/>
                </a:lnTo>
                <a:lnTo>
                  <a:pt x="284623" y="1991368"/>
                </a:lnTo>
                <a:lnTo>
                  <a:pt x="274152" y="1987560"/>
                </a:lnTo>
                <a:lnTo>
                  <a:pt x="263998" y="1983116"/>
                </a:lnTo>
                <a:lnTo>
                  <a:pt x="253527" y="1978672"/>
                </a:lnTo>
                <a:lnTo>
                  <a:pt x="243373" y="1973594"/>
                </a:lnTo>
                <a:lnTo>
                  <a:pt x="233219" y="1968515"/>
                </a:lnTo>
                <a:lnTo>
                  <a:pt x="223700" y="1963119"/>
                </a:lnTo>
                <a:lnTo>
                  <a:pt x="214181" y="1958041"/>
                </a:lnTo>
                <a:lnTo>
                  <a:pt x="204662" y="1952328"/>
                </a:lnTo>
                <a:lnTo>
                  <a:pt x="195460" y="1946297"/>
                </a:lnTo>
                <a:lnTo>
                  <a:pt x="186258" y="1939949"/>
                </a:lnTo>
                <a:lnTo>
                  <a:pt x="177691" y="1933601"/>
                </a:lnTo>
                <a:lnTo>
                  <a:pt x="168806" y="1927252"/>
                </a:lnTo>
                <a:lnTo>
                  <a:pt x="160557" y="1920587"/>
                </a:lnTo>
                <a:lnTo>
                  <a:pt x="151989" y="1913604"/>
                </a:lnTo>
                <a:lnTo>
                  <a:pt x="144374" y="1906621"/>
                </a:lnTo>
                <a:lnTo>
                  <a:pt x="136441" y="1899003"/>
                </a:lnTo>
                <a:lnTo>
                  <a:pt x="128509" y="1891703"/>
                </a:lnTo>
                <a:lnTo>
                  <a:pt x="121211" y="1884085"/>
                </a:lnTo>
                <a:lnTo>
                  <a:pt x="113913" y="1876468"/>
                </a:lnTo>
                <a:lnTo>
                  <a:pt x="106932" y="1868532"/>
                </a:lnTo>
                <a:lnTo>
                  <a:pt x="100268" y="1860280"/>
                </a:lnTo>
                <a:lnTo>
                  <a:pt x="93288" y="1852027"/>
                </a:lnTo>
                <a:lnTo>
                  <a:pt x="86942" y="1843457"/>
                </a:lnTo>
                <a:lnTo>
                  <a:pt x="80913" y="1835205"/>
                </a:lnTo>
                <a:lnTo>
                  <a:pt x="74884" y="1826635"/>
                </a:lnTo>
                <a:lnTo>
                  <a:pt x="69173" y="1817748"/>
                </a:lnTo>
                <a:lnTo>
                  <a:pt x="63461" y="1808860"/>
                </a:lnTo>
                <a:lnTo>
                  <a:pt x="58067" y="1799973"/>
                </a:lnTo>
                <a:lnTo>
                  <a:pt x="53307" y="1790451"/>
                </a:lnTo>
                <a:lnTo>
                  <a:pt x="48230" y="1781246"/>
                </a:lnTo>
                <a:lnTo>
                  <a:pt x="43471" y="1772041"/>
                </a:lnTo>
                <a:lnTo>
                  <a:pt x="39346" y="1762519"/>
                </a:lnTo>
                <a:lnTo>
                  <a:pt x="34904" y="1752679"/>
                </a:lnTo>
                <a:lnTo>
                  <a:pt x="31096" y="1743157"/>
                </a:lnTo>
                <a:lnTo>
                  <a:pt x="27288" y="1733318"/>
                </a:lnTo>
                <a:lnTo>
                  <a:pt x="23481" y="1723478"/>
                </a:lnTo>
                <a:lnTo>
                  <a:pt x="20308" y="1713639"/>
                </a:lnTo>
                <a:lnTo>
                  <a:pt x="17452" y="1703482"/>
                </a:lnTo>
                <a:lnTo>
                  <a:pt x="14596" y="1693325"/>
                </a:lnTo>
                <a:lnTo>
                  <a:pt x="11740" y="1683168"/>
                </a:lnTo>
                <a:lnTo>
                  <a:pt x="9836" y="1673011"/>
                </a:lnTo>
                <a:lnTo>
                  <a:pt x="7615" y="1662854"/>
                </a:lnTo>
                <a:lnTo>
                  <a:pt x="5711" y="1652379"/>
                </a:lnTo>
                <a:lnTo>
                  <a:pt x="4442" y="1641588"/>
                </a:lnTo>
                <a:lnTo>
                  <a:pt x="2856" y="1631431"/>
                </a:lnTo>
                <a:lnTo>
                  <a:pt x="1904" y="1620956"/>
                </a:lnTo>
                <a:lnTo>
                  <a:pt x="1269" y="1610482"/>
                </a:lnTo>
                <a:lnTo>
                  <a:pt x="317" y="1599690"/>
                </a:lnTo>
                <a:lnTo>
                  <a:pt x="0" y="1588898"/>
                </a:lnTo>
                <a:lnTo>
                  <a:pt x="0" y="1578741"/>
                </a:lnTo>
                <a:lnTo>
                  <a:pt x="317" y="1567949"/>
                </a:lnTo>
                <a:lnTo>
                  <a:pt x="952" y="1557475"/>
                </a:lnTo>
                <a:lnTo>
                  <a:pt x="1587" y="1546683"/>
                </a:lnTo>
                <a:lnTo>
                  <a:pt x="2538" y="1535891"/>
                </a:lnTo>
                <a:lnTo>
                  <a:pt x="3808" y="1525417"/>
                </a:lnTo>
                <a:lnTo>
                  <a:pt x="5394" y="1514625"/>
                </a:lnTo>
                <a:lnTo>
                  <a:pt x="7298" y="1503834"/>
                </a:lnTo>
                <a:lnTo>
                  <a:pt x="9519" y="1493359"/>
                </a:lnTo>
                <a:lnTo>
                  <a:pt x="11423" y="1482567"/>
                </a:lnTo>
                <a:lnTo>
                  <a:pt x="14279" y="1471776"/>
                </a:lnTo>
                <a:lnTo>
                  <a:pt x="17134" y="1461301"/>
                </a:lnTo>
                <a:lnTo>
                  <a:pt x="20308" y="1450827"/>
                </a:lnTo>
                <a:lnTo>
                  <a:pt x="24115" y="1440352"/>
                </a:lnTo>
                <a:lnTo>
                  <a:pt x="27606" y="1429878"/>
                </a:lnTo>
                <a:lnTo>
                  <a:pt x="31731" y="1419086"/>
                </a:lnTo>
                <a:lnTo>
                  <a:pt x="36173" y="1408929"/>
                </a:lnTo>
                <a:lnTo>
                  <a:pt x="233219" y="952500"/>
                </a:lnTo>
                <a:close/>
                <a:moveTo>
                  <a:pt x="924515" y="0"/>
                </a:moveTo>
                <a:lnTo>
                  <a:pt x="934986" y="0"/>
                </a:lnTo>
                <a:lnTo>
                  <a:pt x="945774" y="0"/>
                </a:lnTo>
                <a:lnTo>
                  <a:pt x="956563" y="635"/>
                </a:lnTo>
                <a:lnTo>
                  <a:pt x="967034" y="1270"/>
                </a:lnTo>
                <a:lnTo>
                  <a:pt x="977822" y="2222"/>
                </a:lnTo>
                <a:lnTo>
                  <a:pt x="988611" y="3491"/>
                </a:lnTo>
                <a:lnTo>
                  <a:pt x="999082" y="5079"/>
                </a:lnTo>
                <a:lnTo>
                  <a:pt x="1009870" y="6666"/>
                </a:lnTo>
                <a:lnTo>
                  <a:pt x="1020658" y="8887"/>
                </a:lnTo>
                <a:lnTo>
                  <a:pt x="1030812" y="11427"/>
                </a:lnTo>
                <a:lnTo>
                  <a:pt x="1041601" y="13966"/>
                </a:lnTo>
                <a:lnTo>
                  <a:pt x="1052072" y="16823"/>
                </a:lnTo>
                <a:lnTo>
                  <a:pt x="1062860" y="19997"/>
                </a:lnTo>
                <a:lnTo>
                  <a:pt x="1073331" y="23488"/>
                </a:lnTo>
                <a:lnTo>
                  <a:pt x="1083802" y="27297"/>
                </a:lnTo>
                <a:lnTo>
                  <a:pt x="1094273" y="31423"/>
                </a:lnTo>
                <a:lnTo>
                  <a:pt x="1104427" y="35549"/>
                </a:lnTo>
                <a:lnTo>
                  <a:pt x="1114898" y="40311"/>
                </a:lnTo>
                <a:lnTo>
                  <a:pt x="1125052" y="45072"/>
                </a:lnTo>
                <a:lnTo>
                  <a:pt x="1134888" y="50150"/>
                </a:lnTo>
                <a:lnTo>
                  <a:pt x="1144725" y="55546"/>
                </a:lnTo>
                <a:lnTo>
                  <a:pt x="1154244" y="60942"/>
                </a:lnTo>
                <a:lnTo>
                  <a:pt x="1163446" y="66655"/>
                </a:lnTo>
                <a:lnTo>
                  <a:pt x="1172965" y="72686"/>
                </a:lnTo>
                <a:lnTo>
                  <a:pt x="1181849" y="78717"/>
                </a:lnTo>
                <a:lnTo>
                  <a:pt x="1190734" y="85065"/>
                </a:lnTo>
                <a:lnTo>
                  <a:pt x="1199301" y="91413"/>
                </a:lnTo>
                <a:lnTo>
                  <a:pt x="1207869" y="98396"/>
                </a:lnTo>
                <a:lnTo>
                  <a:pt x="1215801" y="105379"/>
                </a:lnTo>
                <a:lnTo>
                  <a:pt x="1224051" y="112362"/>
                </a:lnTo>
                <a:lnTo>
                  <a:pt x="1231984" y="119662"/>
                </a:lnTo>
                <a:lnTo>
                  <a:pt x="1239282" y="126962"/>
                </a:lnTo>
                <a:lnTo>
                  <a:pt x="1246897" y="134580"/>
                </a:lnTo>
                <a:lnTo>
                  <a:pt x="1254512" y="142515"/>
                </a:lnTo>
                <a:lnTo>
                  <a:pt x="1261176" y="150133"/>
                </a:lnTo>
                <a:lnTo>
                  <a:pt x="1268157" y="158385"/>
                </a:lnTo>
                <a:lnTo>
                  <a:pt x="1274820" y="166638"/>
                </a:lnTo>
                <a:lnTo>
                  <a:pt x="1281166" y="175208"/>
                </a:lnTo>
                <a:lnTo>
                  <a:pt x="1287512" y="183778"/>
                </a:lnTo>
                <a:lnTo>
                  <a:pt x="1293224" y="192348"/>
                </a:lnTo>
                <a:lnTo>
                  <a:pt x="1299252" y="201235"/>
                </a:lnTo>
                <a:lnTo>
                  <a:pt x="1304647" y="210122"/>
                </a:lnTo>
                <a:lnTo>
                  <a:pt x="1310041" y="219010"/>
                </a:lnTo>
                <a:lnTo>
                  <a:pt x="1315118" y="228215"/>
                </a:lnTo>
                <a:lnTo>
                  <a:pt x="1319877" y="237419"/>
                </a:lnTo>
                <a:lnTo>
                  <a:pt x="1324637" y="246624"/>
                </a:lnTo>
                <a:lnTo>
                  <a:pt x="1329079" y="256464"/>
                </a:lnTo>
                <a:lnTo>
                  <a:pt x="1333521" y="265986"/>
                </a:lnTo>
                <a:lnTo>
                  <a:pt x="1337329" y="275508"/>
                </a:lnTo>
                <a:lnTo>
                  <a:pt x="1340819" y="285665"/>
                </a:lnTo>
                <a:lnTo>
                  <a:pt x="1344310" y="295187"/>
                </a:lnTo>
                <a:lnTo>
                  <a:pt x="1347483" y="305027"/>
                </a:lnTo>
                <a:lnTo>
                  <a:pt x="1350973" y="315501"/>
                </a:lnTo>
                <a:lnTo>
                  <a:pt x="1353829" y="325341"/>
                </a:lnTo>
                <a:lnTo>
                  <a:pt x="1356050" y="335815"/>
                </a:lnTo>
                <a:lnTo>
                  <a:pt x="1358589" y="345655"/>
                </a:lnTo>
                <a:lnTo>
                  <a:pt x="1360492" y="356129"/>
                </a:lnTo>
                <a:lnTo>
                  <a:pt x="1362713" y="366286"/>
                </a:lnTo>
                <a:lnTo>
                  <a:pt x="1363983" y="377078"/>
                </a:lnTo>
                <a:lnTo>
                  <a:pt x="1365569" y="387552"/>
                </a:lnTo>
                <a:lnTo>
                  <a:pt x="1366521" y="397709"/>
                </a:lnTo>
                <a:lnTo>
                  <a:pt x="1367156" y="408501"/>
                </a:lnTo>
                <a:lnTo>
                  <a:pt x="1367790" y="418975"/>
                </a:lnTo>
                <a:lnTo>
                  <a:pt x="1367790" y="429450"/>
                </a:lnTo>
                <a:lnTo>
                  <a:pt x="1368425" y="440242"/>
                </a:lnTo>
                <a:lnTo>
                  <a:pt x="1367790" y="450716"/>
                </a:lnTo>
                <a:lnTo>
                  <a:pt x="1367473" y="461508"/>
                </a:lnTo>
                <a:lnTo>
                  <a:pt x="1366839" y="471982"/>
                </a:lnTo>
                <a:lnTo>
                  <a:pt x="1365887" y="482774"/>
                </a:lnTo>
                <a:lnTo>
                  <a:pt x="1364300" y="493566"/>
                </a:lnTo>
                <a:lnTo>
                  <a:pt x="1363031" y="504040"/>
                </a:lnTo>
                <a:lnTo>
                  <a:pt x="1361127" y="514832"/>
                </a:lnTo>
                <a:lnTo>
                  <a:pt x="1358906" y="525624"/>
                </a:lnTo>
                <a:lnTo>
                  <a:pt x="1356685" y="536098"/>
                </a:lnTo>
                <a:lnTo>
                  <a:pt x="1354146" y="546890"/>
                </a:lnTo>
                <a:lnTo>
                  <a:pt x="1351291" y="557364"/>
                </a:lnTo>
                <a:lnTo>
                  <a:pt x="1348117" y="567839"/>
                </a:lnTo>
                <a:lnTo>
                  <a:pt x="1344310" y="578630"/>
                </a:lnTo>
                <a:lnTo>
                  <a:pt x="1340502" y="588787"/>
                </a:lnTo>
                <a:lnTo>
                  <a:pt x="1336694" y="599579"/>
                </a:lnTo>
                <a:lnTo>
                  <a:pt x="1332252" y="610053"/>
                </a:lnTo>
                <a:lnTo>
                  <a:pt x="1134888" y="1066800"/>
                </a:lnTo>
                <a:lnTo>
                  <a:pt x="333375" y="720193"/>
                </a:lnTo>
                <a:lnTo>
                  <a:pt x="530739" y="263447"/>
                </a:lnTo>
                <a:lnTo>
                  <a:pt x="535181" y="253290"/>
                </a:lnTo>
                <a:lnTo>
                  <a:pt x="540258" y="242815"/>
                </a:lnTo>
                <a:lnTo>
                  <a:pt x="545335" y="232976"/>
                </a:lnTo>
                <a:lnTo>
                  <a:pt x="550729" y="223136"/>
                </a:lnTo>
                <a:lnTo>
                  <a:pt x="556123" y="213614"/>
                </a:lnTo>
                <a:lnTo>
                  <a:pt x="561518" y="204409"/>
                </a:lnTo>
                <a:lnTo>
                  <a:pt x="567864" y="195204"/>
                </a:lnTo>
                <a:lnTo>
                  <a:pt x="573892" y="186317"/>
                </a:lnTo>
                <a:lnTo>
                  <a:pt x="580239" y="177430"/>
                </a:lnTo>
                <a:lnTo>
                  <a:pt x="586585" y="168860"/>
                </a:lnTo>
                <a:lnTo>
                  <a:pt x="593248" y="160290"/>
                </a:lnTo>
                <a:lnTo>
                  <a:pt x="600229" y="152037"/>
                </a:lnTo>
                <a:lnTo>
                  <a:pt x="607209" y="143785"/>
                </a:lnTo>
                <a:lnTo>
                  <a:pt x="614825" y="136167"/>
                </a:lnTo>
                <a:lnTo>
                  <a:pt x="622123" y="128549"/>
                </a:lnTo>
                <a:lnTo>
                  <a:pt x="629738" y="120932"/>
                </a:lnTo>
                <a:lnTo>
                  <a:pt x="637353" y="113631"/>
                </a:lnTo>
                <a:lnTo>
                  <a:pt x="645286" y="106966"/>
                </a:lnTo>
                <a:lnTo>
                  <a:pt x="653536" y="99983"/>
                </a:lnTo>
                <a:lnTo>
                  <a:pt x="661786" y="93317"/>
                </a:lnTo>
                <a:lnTo>
                  <a:pt x="670036" y="86969"/>
                </a:lnTo>
                <a:lnTo>
                  <a:pt x="678286" y="80938"/>
                </a:lnTo>
                <a:lnTo>
                  <a:pt x="687170" y="74908"/>
                </a:lnTo>
                <a:lnTo>
                  <a:pt x="695738" y="68877"/>
                </a:lnTo>
                <a:lnTo>
                  <a:pt x="704622" y="63481"/>
                </a:lnTo>
                <a:lnTo>
                  <a:pt x="714141" y="58085"/>
                </a:lnTo>
                <a:lnTo>
                  <a:pt x="723343" y="53007"/>
                </a:lnTo>
                <a:lnTo>
                  <a:pt x="732545" y="47928"/>
                </a:lnTo>
                <a:lnTo>
                  <a:pt x="741747" y="43485"/>
                </a:lnTo>
                <a:lnTo>
                  <a:pt x="751266" y="38723"/>
                </a:lnTo>
                <a:lnTo>
                  <a:pt x="761103" y="34597"/>
                </a:lnTo>
                <a:lnTo>
                  <a:pt x="770622" y="30471"/>
                </a:lnTo>
                <a:lnTo>
                  <a:pt x="780141" y="26979"/>
                </a:lnTo>
                <a:lnTo>
                  <a:pt x="790295" y="23488"/>
                </a:lnTo>
                <a:lnTo>
                  <a:pt x="800131" y="20314"/>
                </a:lnTo>
                <a:lnTo>
                  <a:pt x="810285" y="17140"/>
                </a:lnTo>
                <a:lnTo>
                  <a:pt x="820439" y="14283"/>
                </a:lnTo>
                <a:lnTo>
                  <a:pt x="830275" y="11744"/>
                </a:lnTo>
                <a:lnTo>
                  <a:pt x="840746" y="9522"/>
                </a:lnTo>
                <a:lnTo>
                  <a:pt x="851217" y="7618"/>
                </a:lnTo>
                <a:lnTo>
                  <a:pt x="861371" y="5713"/>
                </a:lnTo>
                <a:lnTo>
                  <a:pt x="871842" y="3809"/>
                </a:lnTo>
                <a:lnTo>
                  <a:pt x="882313" y="2857"/>
                </a:lnTo>
                <a:lnTo>
                  <a:pt x="892784" y="1270"/>
                </a:lnTo>
                <a:lnTo>
                  <a:pt x="903255" y="635"/>
                </a:lnTo>
                <a:lnTo>
                  <a:pt x="913726" y="317"/>
                </a:lnTo>
                <a:lnTo>
                  <a:pt x="92451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0" name="组合 19"/>
          <p:cNvGrpSpPr/>
          <p:nvPr/>
        </p:nvGrpSpPr>
        <p:grpSpPr>
          <a:xfrm>
            <a:off x="3488005" y="4029031"/>
            <a:ext cx="1295016" cy="2347403"/>
            <a:chOff x="3546849" y="3594011"/>
            <a:chExt cx="1295016" cy="2347403"/>
          </a:xfrm>
        </p:grpSpPr>
        <p:sp>
          <p:nvSpPr>
            <p:cNvPr id="21" name="自由: 形状 20"/>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t>03</a:t>
              </a:r>
              <a:endParaRPr lang="zh-CN" altLang="en-US" sz="4400" b="1" dirty="0"/>
            </a:p>
          </p:txBody>
        </p:sp>
      </p:grpSp>
      <p:grpSp>
        <p:nvGrpSpPr>
          <p:cNvPr id="23" name="组合 22"/>
          <p:cNvGrpSpPr/>
          <p:nvPr/>
        </p:nvGrpSpPr>
        <p:grpSpPr>
          <a:xfrm>
            <a:off x="3488005" y="1681628"/>
            <a:ext cx="1295016" cy="2347403"/>
            <a:chOff x="3546849" y="3594011"/>
            <a:chExt cx="1295016" cy="2347403"/>
          </a:xfrm>
        </p:grpSpPr>
        <p:sp>
          <p:nvSpPr>
            <p:cNvPr id="24" name="自由: 形状 23"/>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t>01</a:t>
              </a:r>
              <a:endParaRPr lang="zh-CN" altLang="en-US" sz="4400" b="1" dirty="0"/>
            </a:p>
          </p:txBody>
        </p:sp>
      </p:grpSp>
      <p:sp>
        <p:nvSpPr>
          <p:cNvPr id="26" name="矩形 25"/>
          <p:cNvSpPr/>
          <p:nvPr/>
        </p:nvSpPr>
        <p:spPr>
          <a:xfrm>
            <a:off x="1100412" y="2298267"/>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27" name="直接连接符 26"/>
          <p:cNvCxnSpPr/>
          <p:nvPr/>
        </p:nvCxnSpPr>
        <p:spPr>
          <a:xfrm>
            <a:off x="3084399" y="2199252"/>
            <a:ext cx="0" cy="18297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1100412" y="454665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38" name="直接连接符 37"/>
          <p:cNvCxnSpPr/>
          <p:nvPr/>
        </p:nvCxnSpPr>
        <p:spPr>
          <a:xfrm>
            <a:off x="3084399" y="4447640"/>
            <a:ext cx="0" cy="1829779"/>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7527735" y="4029031"/>
            <a:ext cx="1295016" cy="2347403"/>
            <a:chOff x="3546849" y="3594011"/>
            <a:chExt cx="1295016" cy="2347403"/>
          </a:xfrm>
        </p:grpSpPr>
        <p:sp>
          <p:nvSpPr>
            <p:cNvPr id="40" name="自由: 形状 39"/>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t>04</a:t>
              </a:r>
              <a:endParaRPr lang="zh-CN" altLang="en-US" sz="4400" b="1" dirty="0"/>
            </a:p>
          </p:txBody>
        </p:sp>
      </p:grpSp>
      <p:grpSp>
        <p:nvGrpSpPr>
          <p:cNvPr id="45" name="组合 44"/>
          <p:cNvGrpSpPr/>
          <p:nvPr/>
        </p:nvGrpSpPr>
        <p:grpSpPr>
          <a:xfrm>
            <a:off x="7527735" y="1681628"/>
            <a:ext cx="1295016" cy="2347403"/>
            <a:chOff x="3546849" y="3594011"/>
            <a:chExt cx="1295016" cy="2347403"/>
          </a:xfrm>
        </p:grpSpPr>
        <p:sp>
          <p:nvSpPr>
            <p:cNvPr id="46" name="自由: 形状 45"/>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t>02</a:t>
              </a:r>
              <a:endParaRPr lang="zh-CN" altLang="en-US" sz="4400" b="1" dirty="0"/>
            </a:p>
          </p:txBody>
        </p:sp>
      </p:grpSp>
      <p:sp>
        <p:nvSpPr>
          <p:cNvPr id="48" name="矩形 47"/>
          <p:cNvSpPr/>
          <p:nvPr/>
        </p:nvSpPr>
        <p:spPr>
          <a:xfrm>
            <a:off x="9794040" y="2298267"/>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49" name="直接连接符 48"/>
          <p:cNvCxnSpPr/>
          <p:nvPr/>
        </p:nvCxnSpPr>
        <p:spPr>
          <a:xfrm>
            <a:off x="9253184" y="2199252"/>
            <a:ext cx="0" cy="18297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0" name="矩形 49"/>
          <p:cNvSpPr/>
          <p:nvPr/>
        </p:nvSpPr>
        <p:spPr>
          <a:xfrm>
            <a:off x="9794040" y="454665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51" name="直接连接符 50"/>
          <p:cNvCxnSpPr/>
          <p:nvPr/>
        </p:nvCxnSpPr>
        <p:spPr>
          <a:xfrm>
            <a:off x="9253184" y="4447640"/>
            <a:ext cx="0" cy="18297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3" name="KSO_Shape"/>
          <p:cNvSpPr/>
          <p:nvPr/>
        </p:nvSpPr>
        <p:spPr bwMode="auto">
          <a:xfrm>
            <a:off x="5528956" y="3325626"/>
            <a:ext cx="1134089" cy="1298575"/>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矩形 19"/>
          <p:cNvSpPr/>
          <p:nvPr/>
        </p:nvSpPr>
        <p:spPr>
          <a:xfrm>
            <a:off x="5552064" y="2153729"/>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2" name="矩形 21"/>
          <p:cNvSpPr/>
          <p:nvPr/>
        </p:nvSpPr>
        <p:spPr>
          <a:xfrm>
            <a:off x="5552064" y="1892007"/>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5552064" y="3966291"/>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KSO_Shape"/>
          <p:cNvSpPr/>
          <p:nvPr/>
        </p:nvSpPr>
        <p:spPr bwMode="auto">
          <a:xfrm>
            <a:off x="1238221" y="2361198"/>
            <a:ext cx="2440582" cy="3453655"/>
          </a:xfrm>
          <a:custGeom>
            <a:avLst/>
            <a:gdLst>
              <a:gd name="T0" fmla="*/ 680720 w 1423988"/>
              <a:gd name="T1" fmla="*/ 1626019 h 2012950"/>
              <a:gd name="T2" fmla="*/ 730568 w 1423988"/>
              <a:gd name="T3" fmla="*/ 1631101 h 2012950"/>
              <a:gd name="T4" fmla="*/ 769303 w 1423988"/>
              <a:gd name="T5" fmla="*/ 1599016 h 2012950"/>
              <a:gd name="T6" fmla="*/ 1190626 w 1423988"/>
              <a:gd name="T7" fmla="*/ 934116 h 2012950"/>
              <a:gd name="T8" fmla="*/ 1300481 w 1423988"/>
              <a:gd name="T9" fmla="*/ 1061505 h 2012950"/>
              <a:gd name="T10" fmla="*/ 1364616 w 1423988"/>
              <a:gd name="T11" fmla="*/ 1232416 h 2012950"/>
              <a:gd name="T12" fmla="*/ 1420178 w 1423988"/>
              <a:gd name="T13" fmla="*/ 1723228 h 2012950"/>
              <a:gd name="T14" fmla="*/ 1388111 w 1423988"/>
              <a:gd name="T15" fmla="*/ 1816625 h 2012950"/>
              <a:gd name="T16" fmla="*/ 1329056 w 1423988"/>
              <a:gd name="T17" fmla="*/ 1896045 h 2012950"/>
              <a:gd name="T18" fmla="*/ 1248093 w 1423988"/>
              <a:gd name="T19" fmla="*/ 1957992 h 2012950"/>
              <a:gd name="T20" fmla="*/ 1152843 w 1423988"/>
              <a:gd name="T21" fmla="*/ 1998337 h 2012950"/>
              <a:gd name="T22" fmla="*/ 1049021 w 1423988"/>
              <a:gd name="T23" fmla="*/ 2012633 h 2012950"/>
              <a:gd name="T24" fmla="*/ 289560 w 1423988"/>
              <a:gd name="T25" fmla="*/ 2002784 h 2012950"/>
              <a:gd name="T26" fmla="*/ 192405 w 1423988"/>
              <a:gd name="T27" fmla="*/ 1966569 h 2012950"/>
              <a:gd name="T28" fmla="*/ 108585 w 1423988"/>
              <a:gd name="T29" fmla="*/ 1907481 h 2012950"/>
              <a:gd name="T30" fmla="*/ 44767 w 1423988"/>
              <a:gd name="T31" fmla="*/ 1829650 h 2012950"/>
              <a:gd name="T32" fmla="*/ 7620 w 1423988"/>
              <a:gd name="T33" fmla="*/ 1737206 h 2012950"/>
              <a:gd name="T34" fmla="*/ 2540 w 1423988"/>
              <a:gd name="T35" fmla="*/ 1633643 h 2012950"/>
              <a:gd name="T36" fmla="*/ 108267 w 1423988"/>
              <a:gd name="T37" fmla="*/ 1085013 h 2012950"/>
              <a:gd name="T38" fmla="*/ 209867 w 1423988"/>
              <a:gd name="T39" fmla="*/ 950953 h 2012950"/>
              <a:gd name="T40" fmla="*/ 355600 w 1423988"/>
              <a:gd name="T41" fmla="*/ 877887 h 2012950"/>
              <a:gd name="T42" fmla="*/ 649738 w 1423988"/>
              <a:gd name="T43" fmla="*/ 93946 h 2012950"/>
              <a:gd name="T44" fmla="*/ 594788 w 1423988"/>
              <a:gd name="T45" fmla="*/ 154249 h 2012950"/>
              <a:gd name="T46" fmla="*/ 560802 w 1423988"/>
              <a:gd name="T47" fmla="*/ 183449 h 2012950"/>
              <a:gd name="T48" fmla="*/ 574142 w 1423988"/>
              <a:gd name="T49" fmla="*/ 273903 h 2012950"/>
              <a:gd name="T50" fmla="*/ 645609 w 1423988"/>
              <a:gd name="T51" fmla="*/ 325955 h 2012950"/>
              <a:gd name="T52" fmla="*/ 668478 w 1423988"/>
              <a:gd name="T53" fmla="*/ 366580 h 2012950"/>
              <a:gd name="T54" fmla="*/ 760591 w 1423988"/>
              <a:gd name="T55" fmla="*/ 361819 h 2012950"/>
              <a:gd name="T56" fmla="*/ 777743 w 1423988"/>
              <a:gd name="T57" fmla="*/ 285012 h 2012950"/>
              <a:gd name="T58" fmla="*/ 854292 w 1423988"/>
              <a:gd name="T59" fmla="*/ 268191 h 2012950"/>
              <a:gd name="T60" fmla="*/ 859057 w 1423988"/>
              <a:gd name="T61" fmla="*/ 176466 h 2012950"/>
              <a:gd name="T62" fmla="*/ 818400 w 1423988"/>
              <a:gd name="T63" fmla="*/ 152980 h 2012950"/>
              <a:gd name="T64" fmla="*/ 768850 w 1423988"/>
              <a:gd name="T65" fmla="*/ 85694 h 2012950"/>
              <a:gd name="T66" fmla="*/ 679595 w 1423988"/>
              <a:gd name="T67" fmla="*/ 67921 h 2012950"/>
              <a:gd name="T68" fmla="*/ 808554 w 1423988"/>
              <a:gd name="T69" fmla="*/ 19043 h 2012950"/>
              <a:gd name="T70" fmla="*/ 867315 w 1423988"/>
              <a:gd name="T71" fmla="*/ 70777 h 2012950"/>
              <a:gd name="T72" fmla="*/ 960381 w 1423988"/>
              <a:gd name="T73" fmla="*/ 98072 h 2012950"/>
              <a:gd name="T74" fmla="*/ 1052494 w 1423988"/>
              <a:gd name="T75" fmla="*/ 155202 h 2012950"/>
              <a:gd name="T76" fmla="*/ 1096009 w 1423988"/>
              <a:gd name="T77" fmla="*/ 243117 h 2012950"/>
              <a:gd name="T78" fmla="*/ 1085845 w 1423988"/>
              <a:gd name="T79" fmla="*/ 316433 h 2012950"/>
              <a:gd name="T80" fmla="*/ 1075046 w 1423988"/>
              <a:gd name="T81" fmla="*/ 388162 h 2012950"/>
              <a:gd name="T82" fmla="*/ 1091245 w 1423988"/>
              <a:gd name="T83" fmla="*/ 488773 h 2012950"/>
              <a:gd name="T84" fmla="*/ 1079493 w 1423988"/>
              <a:gd name="T85" fmla="*/ 592558 h 2012950"/>
              <a:gd name="T86" fmla="*/ 1041377 w 1423988"/>
              <a:gd name="T87" fmla="*/ 686187 h 2012950"/>
              <a:gd name="T88" fmla="*/ 980392 w 1423988"/>
              <a:gd name="T89" fmla="*/ 765850 h 2012950"/>
              <a:gd name="T90" fmla="*/ 901302 w 1423988"/>
              <a:gd name="T91" fmla="*/ 826153 h 2012950"/>
              <a:gd name="T92" fmla="*/ 807283 w 1423988"/>
              <a:gd name="T93" fmla="*/ 864557 h 2012950"/>
              <a:gd name="T94" fmla="*/ 702783 w 1423988"/>
              <a:gd name="T95" fmla="*/ 876300 h 2012950"/>
              <a:gd name="T96" fmla="*/ 600188 w 1423988"/>
              <a:gd name="T97" fmla="*/ 859796 h 2012950"/>
              <a:gd name="T98" fmla="*/ 508710 w 1423988"/>
              <a:gd name="T99" fmla="*/ 816949 h 2012950"/>
              <a:gd name="T100" fmla="*/ 432479 w 1423988"/>
              <a:gd name="T101" fmla="*/ 752520 h 2012950"/>
              <a:gd name="T102" fmla="*/ 375305 w 1423988"/>
              <a:gd name="T103" fmla="*/ 670317 h 2012950"/>
              <a:gd name="T104" fmla="*/ 341636 w 1423988"/>
              <a:gd name="T105" fmla="*/ 574150 h 2012950"/>
              <a:gd name="T106" fmla="*/ 334966 w 1423988"/>
              <a:gd name="T107" fmla="*/ 470047 h 2012950"/>
              <a:gd name="T108" fmla="*/ 357200 w 1423988"/>
              <a:gd name="T109" fmla="*/ 351663 h 2012950"/>
              <a:gd name="T110" fmla="*/ 327978 w 1423988"/>
              <a:gd name="T111" fmla="*/ 287234 h 2012950"/>
              <a:gd name="T112" fmla="*/ 339095 w 1423988"/>
              <a:gd name="T113" fmla="*/ 200270 h 2012950"/>
              <a:gd name="T114" fmla="*/ 406751 w 1423988"/>
              <a:gd name="T115" fmla="*/ 124415 h 2012950"/>
              <a:gd name="T116" fmla="*/ 514745 w 1423988"/>
              <a:gd name="T117" fmla="*/ 86012 h 2012950"/>
              <a:gd name="T118" fmla="*/ 579859 w 1423988"/>
              <a:gd name="T119" fmla="*/ 41895 h 2012950"/>
              <a:gd name="T120" fmla="*/ 656091 w 1423988"/>
              <a:gd name="T121" fmla="*/ 5396 h 2012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3988" h="2012950">
                <a:moveTo>
                  <a:pt x="355600" y="877887"/>
                </a:moveTo>
                <a:lnTo>
                  <a:pt x="652463" y="1594886"/>
                </a:lnTo>
                <a:lnTo>
                  <a:pt x="654368" y="1599016"/>
                </a:lnTo>
                <a:lnTo>
                  <a:pt x="656908" y="1603463"/>
                </a:lnTo>
                <a:lnTo>
                  <a:pt x="659765" y="1607276"/>
                </a:lnTo>
                <a:lnTo>
                  <a:pt x="662623" y="1611405"/>
                </a:lnTo>
                <a:lnTo>
                  <a:pt x="665798" y="1614900"/>
                </a:lnTo>
                <a:lnTo>
                  <a:pt x="668973" y="1618077"/>
                </a:lnTo>
                <a:lnTo>
                  <a:pt x="672783" y="1620936"/>
                </a:lnTo>
                <a:lnTo>
                  <a:pt x="676275" y="1623795"/>
                </a:lnTo>
                <a:lnTo>
                  <a:pt x="680720" y="1626019"/>
                </a:lnTo>
                <a:lnTo>
                  <a:pt x="684530" y="1627925"/>
                </a:lnTo>
                <a:lnTo>
                  <a:pt x="688975" y="1629831"/>
                </a:lnTo>
                <a:lnTo>
                  <a:pt x="693420" y="1631101"/>
                </a:lnTo>
                <a:lnTo>
                  <a:pt x="698183" y="1632372"/>
                </a:lnTo>
                <a:lnTo>
                  <a:pt x="702628" y="1633007"/>
                </a:lnTo>
                <a:lnTo>
                  <a:pt x="707390" y="1633325"/>
                </a:lnTo>
                <a:lnTo>
                  <a:pt x="712153" y="1633325"/>
                </a:lnTo>
                <a:lnTo>
                  <a:pt x="716598" y="1633325"/>
                </a:lnTo>
                <a:lnTo>
                  <a:pt x="721360" y="1633007"/>
                </a:lnTo>
                <a:lnTo>
                  <a:pt x="725805" y="1632372"/>
                </a:lnTo>
                <a:lnTo>
                  <a:pt x="730568" y="1631101"/>
                </a:lnTo>
                <a:lnTo>
                  <a:pt x="734695" y="1629831"/>
                </a:lnTo>
                <a:lnTo>
                  <a:pt x="739140" y="1627925"/>
                </a:lnTo>
                <a:lnTo>
                  <a:pt x="743268" y="1626019"/>
                </a:lnTo>
                <a:lnTo>
                  <a:pt x="747395" y="1623795"/>
                </a:lnTo>
                <a:lnTo>
                  <a:pt x="751205" y="1620936"/>
                </a:lnTo>
                <a:lnTo>
                  <a:pt x="754698" y="1618077"/>
                </a:lnTo>
                <a:lnTo>
                  <a:pt x="758190" y="1614900"/>
                </a:lnTo>
                <a:lnTo>
                  <a:pt x="761683" y="1611405"/>
                </a:lnTo>
                <a:lnTo>
                  <a:pt x="764223" y="1607276"/>
                </a:lnTo>
                <a:lnTo>
                  <a:pt x="767080" y="1603463"/>
                </a:lnTo>
                <a:lnTo>
                  <a:pt x="769303" y="1599016"/>
                </a:lnTo>
                <a:lnTo>
                  <a:pt x="771525" y="1594886"/>
                </a:lnTo>
                <a:lnTo>
                  <a:pt x="1068071" y="878205"/>
                </a:lnTo>
                <a:lnTo>
                  <a:pt x="1083311" y="881699"/>
                </a:lnTo>
                <a:lnTo>
                  <a:pt x="1098233" y="886147"/>
                </a:lnTo>
                <a:lnTo>
                  <a:pt x="1112521" y="891230"/>
                </a:lnTo>
                <a:lnTo>
                  <a:pt x="1126173" y="896630"/>
                </a:lnTo>
                <a:lnTo>
                  <a:pt x="1140143" y="903301"/>
                </a:lnTo>
                <a:lnTo>
                  <a:pt x="1153478" y="909973"/>
                </a:lnTo>
                <a:lnTo>
                  <a:pt x="1166178" y="917597"/>
                </a:lnTo>
                <a:lnTo>
                  <a:pt x="1178561" y="925539"/>
                </a:lnTo>
                <a:lnTo>
                  <a:pt x="1190626" y="934116"/>
                </a:lnTo>
                <a:lnTo>
                  <a:pt x="1202373" y="943329"/>
                </a:lnTo>
                <a:lnTo>
                  <a:pt x="1214121" y="953177"/>
                </a:lnTo>
                <a:lnTo>
                  <a:pt x="1225233" y="963343"/>
                </a:lnTo>
                <a:lnTo>
                  <a:pt x="1236028" y="974144"/>
                </a:lnTo>
                <a:lnTo>
                  <a:pt x="1246188" y="985262"/>
                </a:lnTo>
                <a:lnTo>
                  <a:pt x="1256348" y="997016"/>
                </a:lnTo>
                <a:lnTo>
                  <a:pt x="1265556" y="1009088"/>
                </a:lnTo>
                <a:lnTo>
                  <a:pt x="1274763" y="1021478"/>
                </a:lnTo>
                <a:lnTo>
                  <a:pt x="1283653" y="1034185"/>
                </a:lnTo>
                <a:lnTo>
                  <a:pt x="1292226" y="1047845"/>
                </a:lnTo>
                <a:lnTo>
                  <a:pt x="1300481" y="1061505"/>
                </a:lnTo>
                <a:lnTo>
                  <a:pt x="1307783" y="1075801"/>
                </a:lnTo>
                <a:lnTo>
                  <a:pt x="1315403" y="1089778"/>
                </a:lnTo>
                <a:lnTo>
                  <a:pt x="1322071" y="1104392"/>
                </a:lnTo>
                <a:lnTo>
                  <a:pt x="1329056" y="1119958"/>
                </a:lnTo>
                <a:lnTo>
                  <a:pt x="1335088" y="1135206"/>
                </a:lnTo>
                <a:lnTo>
                  <a:pt x="1341121" y="1150773"/>
                </a:lnTo>
                <a:lnTo>
                  <a:pt x="1346518" y="1166656"/>
                </a:lnTo>
                <a:lnTo>
                  <a:pt x="1351598" y="1182540"/>
                </a:lnTo>
                <a:lnTo>
                  <a:pt x="1356361" y="1199060"/>
                </a:lnTo>
                <a:lnTo>
                  <a:pt x="1360488" y="1215579"/>
                </a:lnTo>
                <a:lnTo>
                  <a:pt x="1364616" y="1232416"/>
                </a:lnTo>
                <a:lnTo>
                  <a:pt x="1368108" y="1249253"/>
                </a:lnTo>
                <a:lnTo>
                  <a:pt x="1421448" y="1639679"/>
                </a:lnTo>
                <a:lnTo>
                  <a:pt x="1422718" y="1649209"/>
                </a:lnTo>
                <a:lnTo>
                  <a:pt x="1423353" y="1658739"/>
                </a:lnTo>
                <a:lnTo>
                  <a:pt x="1423671" y="1667952"/>
                </a:lnTo>
                <a:lnTo>
                  <a:pt x="1423988" y="1677482"/>
                </a:lnTo>
                <a:lnTo>
                  <a:pt x="1423671" y="1686695"/>
                </a:lnTo>
                <a:lnTo>
                  <a:pt x="1423353" y="1696225"/>
                </a:lnTo>
                <a:lnTo>
                  <a:pt x="1422718" y="1705120"/>
                </a:lnTo>
                <a:lnTo>
                  <a:pt x="1421448" y="1714333"/>
                </a:lnTo>
                <a:lnTo>
                  <a:pt x="1420178" y="1723228"/>
                </a:lnTo>
                <a:lnTo>
                  <a:pt x="1418591" y="1732123"/>
                </a:lnTo>
                <a:lnTo>
                  <a:pt x="1416686" y="1741018"/>
                </a:lnTo>
                <a:lnTo>
                  <a:pt x="1414463" y="1749913"/>
                </a:lnTo>
                <a:lnTo>
                  <a:pt x="1411923" y="1758490"/>
                </a:lnTo>
                <a:lnTo>
                  <a:pt x="1409383" y="1767068"/>
                </a:lnTo>
                <a:lnTo>
                  <a:pt x="1406526" y="1775645"/>
                </a:lnTo>
                <a:lnTo>
                  <a:pt x="1403351" y="1784222"/>
                </a:lnTo>
                <a:lnTo>
                  <a:pt x="1399858" y="1792482"/>
                </a:lnTo>
                <a:lnTo>
                  <a:pt x="1396366" y="1800424"/>
                </a:lnTo>
                <a:lnTo>
                  <a:pt x="1392238" y="1808683"/>
                </a:lnTo>
                <a:lnTo>
                  <a:pt x="1388111" y="1816625"/>
                </a:lnTo>
                <a:lnTo>
                  <a:pt x="1383666" y="1824250"/>
                </a:lnTo>
                <a:lnTo>
                  <a:pt x="1379221" y="1832192"/>
                </a:lnTo>
                <a:lnTo>
                  <a:pt x="1374458" y="1839816"/>
                </a:lnTo>
                <a:lnTo>
                  <a:pt x="1369378" y="1847122"/>
                </a:lnTo>
                <a:lnTo>
                  <a:pt x="1364298" y="1854747"/>
                </a:lnTo>
                <a:lnTo>
                  <a:pt x="1358901" y="1861736"/>
                </a:lnTo>
                <a:lnTo>
                  <a:pt x="1353186" y="1869042"/>
                </a:lnTo>
                <a:lnTo>
                  <a:pt x="1347471" y="1876031"/>
                </a:lnTo>
                <a:lnTo>
                  <a:pt x="1341438" y="1882702"/>
                </a:lnTo>
                <a:lnTo>
                  <a:pt x="1335088" y="1889691"/>
                </a:lnTo>
                <a:lnTo>
                  <a:pt x="1329056" y="1896045"/>
                </a:lnTo>
                <a:lnTo>
                  <a:pt x="1322071" y="1902398"/>
                </a:lnTo>
                <a:lnTo>
                  <a:pt x="1315403" y="1908752"/>
                </a:lnTo>
                <a:lnTo>
                  <a:pt x="1308736" y="1914788"/>
                </a:lnTo>
                <a:lnTo>
                  <a:pt x="1301433" y="1920824"/>
                </a:lnTo>
                <a:lnTo>
                  <a:pt x="1294448" y="1926542"/>
                </a:lnTo>
                <a:lnTo>
                  <a:pt x="1286828" y="1932260"/>
                </a:lnTo>
                <a:lnTo>
                  <a:pt x="1279526" y="1937978"/>
                </a:lnTo>
                <a:lnTo>
                  <a:pt x="1271906" y="1943061"/>
                </a:lnTo>
                <a:lnTo>
                  <a:pt x="1263968" y="1948462"/>
                </a:lnTo>
                <a:lnTo>
                  <a:pt x="1256348" y="1953544"/>
                </a:lnTo>
                <a:lnTo>
                  <a:pt x="1248093" y="1957992"/>
                </a:lnTo>
                <a:lnTo>
                  <a:pt x="1239838" y="1962757"/>
                </a:lnTo>
                <a:lnTo>
                  <a:pt x="1231583" y="1967205"/>
                </a:lnTo>
                <a:lnTo>
                  <a:pt x="1223646" y="1971652"/>
                </a:lnTo>
                <a:lnTo>
                  <a:pt x="1215073" y="1975464"/>
                </a:lnTo>
                <a:lnTo>
                  <a:pt x="1206501" y="1979276"/>
                </a:lnTo>
                <a:lnTo>
                  <a:pt x="1197611" y="1983088"/>
                </a:lnTo>
                <a:lnTo>
                  <a:pt x="1189038" y="1986583"/>
                </a:lnTo>
                <a:lnTo>
                  <a:pt x="1180148" y="1989760"/>
                </a:lnTo>
                <a:lnTo>
                  <a:pt x="1171258" y="1992936"/>
                </a:lnTo>
                <a:lnTo>
                  <a:pt x="1161733" y="1995796"/>
                </a:lnTo>
                <a:lnTo>
                  <a:pt x="1152843" y="1998337"/>
                </a:lnTo>
                <a:lnTo>
                  <a:pt x="1143636" y="2000878"/>
                </a:lnTo>
                <a:lnTo>
                  <a:pt x="1134428" y="2002784"/>
                </a:lnTo>
                <a:lnTo>
                  <a:pt x="1125221" y="2005008"/>
                </a:lnTo>
                <a:lnTo>
                  <a:pt x="1115696" y="2006914"/>
                </a:lnTo>
                <a:lnTo>
                  <a:pt x="1106171" y="2008185"/>
                </a:lnTo>
                <a:lnTo>
                  <a:pt x="1096646" y="2009773"/>
                </a:lnTo>
                <a:lnTo>
                  <a:pt x="1087438" y="2010726"/>
                </a:lnTo>
                <a:lnTo>
                  <a:pt x="1077913" y="2011362"/>
                </a:lnTo>
                <a:lnTo>
                  <a:pt x="1068071" y="2012315"/>
                </a:lnTo>
                <a:lnTo>
                  <a:pt x="1058546" y="2012633"/>
                </a:lnTo>
                <a:lnTo>
                  <a:pt x="1049021" y="2012633"/>
                </a:lnTo>
                <a:lnTo>
                  <a:pt x="374968" y="2012633"/>
                </a:lnTo>
                <a:lnTo>
                  <a:pt x="374968" y="2012950"/>
                </a:lnTo>
                <a:lnTo>
                  <a:pt x="365125" y="2012633"/>
                </a:lnTo>
                <a:lnTo>
                  <a:pt x="355600" y="2012315"/>
                </a:lnTo>
                <a:lnTo>
                  <a:pt x="346075" y="2011362"/>
                </a:lnTo>
                <a:lnTo>
                  <a:pt x="336550" y="2010726"/>
                </a:lnTo>
                <a:lnTo>
                  <a:pt x="327025" y="2009773"/>
                </a:lnTo>
                <a:lnTo>
                  <a:pt x="317817" y="2008185"/>
                </a:lnTo>
                <a:lnTo>
                  <a:pt x="307975" y="2006914"/>
                </a:lnTo>
                <a:lnTo>
                  <a:pt x="298767" y="2005008"/>
                </a:lnTo>
                <a:lnTo>
                  <a:pt x="289560" y="2002784"/>
                </a:lnTo>
                <a:lnTo>
                  <a:pt x="280352" y="2000878"/>
                </a:lnTo>
                <a:lnTo>
                  <a:pt x="271145" y="1998337"/>
                </a:lnTo>
                <a:lnTo>
                  <a:pt x="261937" y="1995478"/>
                </a:lnTo>
                <a:lnTo>
                  <a:pt x="253047" y="1992619"/>
                </a:lnTo>
                <a:lnTo>
                  <a:pt x="243840" y="1989442"/>
                </a:lnTo>
                <a:lnTo>
                  <a:pt x="234950" y="1986265"/>
                </a:lnTo>
                <a:lnTo>
                  <a:pt x="226060" y="1982771"/>
                </a:lnTo>
                <a:lnTo>
                  <a:pt x="217487" y="1978959"/>
                </a:lnTo>
                <a:lnTo>
                  <a:pt x="209232" y="1975147"/>
                </a:lnTo>
                <a:lnTo>
                  <a:pt x="200660" y="1971017"/>
                </a:lnTo>
                <a:lnTo>
                  <a:pt x="192405" y="1966569"/>
                </a:lnTo>
                <a:lnTo>
                  <a:pt x="183832" y="1962439"/>
                </a:lnTo>
                <a:lnTo>
                  <a:pt x="175577" y="1957674"/>
                </a:lnTo>
                <a:lnTo>
                  <a:pt x="167640" y="1952591"/>
                </a:lnTo>
                <a:lnTo>
                  <a:pt x="160020" y="1947826"/>
                </a:lnTo>
                <a:lnTo>
                  <a:pt x="152082" y="1942426"/>
                </a:lnTo>
                <a:lnTo>
                  <a:pt x="144780" y="1937025"/>
                </a:lnTo>
                <a:lnTo>
                  <a:pt x="137160" y="1931307"/>
                </a:lnTo>
                <a:lnTo>
                  <a:pt x="129540" y="1925589"/>
                </a:lnTo>
                <a:lnTo>
                  <a:pt x="122555" y="1919871"/>
                </a:lnTo>
                <a:lnTo>
                  <a:pt x="115570" y="1913835"/>
                </a:lnTo>
                <a:lnTo>
                  <a:pt x="108585" y="1907481"/>
                </a:lnTo>
                <a:lnTo>
                  <a:pt x="101917" y="1901128"/>
                </a:lnTo>
                <a:lnTo>
                  <a:pt x="95567" y="1894456"/>
                </a:lnTo>
                <a:lnTo>
                  <a:pt x="89217" y="1887785"/>
                </a:lnTo>
                <a:lnTo>
                  <a:pt x="82550" y="1881114"/>
                </a:lnTo>
                <a:lnTo>
                  <a:pt x="76835" y="1874443"/>
                </a:lnTo>
                <a:lnTo>
                  <a:pt x="70802" y="1867136"/>
                </a:lnTo>
                <a:lnTo>
                  <a:pt x="65405" y="1859829"/>
                </a:lnTo>
                <a:lnTo>
                  <a:pt x="60007" y="1852523"/>
                </a:lnTo>
                <a:lnTo>
                  <a:pt x="54927" y="1845216"/>
                </a:lnTo>
                <a:lnTo>
                  <a:pt x="49847" y="1837274"/>
                </a:lnTo>
                <a:lnTo>
                  <a:pt x="44767" y="1829650"/>
                </a:lnTo>
                <a:lnTo>
                  <a:pt x="40322" y="1821390"/>
                </a:lnTo>
                <a:lnTo>
                  <a:pt x="35877" y="1813766"/>
                </a:lnTo>
                <a:lnTo>
                  <a:pt x="31750" y="1805507"/>
                </a:lnTo>
                <a:lnTo>
                  <a:pt x="27940" y="1797247"/>
                </a:lnTo>
                <a:lnTo>
                  <a:pt x="24130" y="1788987"/>
                </a:lnTo>
                <a:lnTo>
                  <a:pt x="20637" y="1780410"/>
                </a:lnTo>
                <a:lnTo>
                  <a:pt x="17780" y="1772150"/>
                </a:lnTo>
                <a:lnTo>
                  <a:pt x="14605" y="1763573"/>
                </a:lnTo>
                <a:lnTo>
                  <a:pt x="12065" y="1754996"/>
                </a:lnTo>
                <a:lnTo>
                  <a:pt x="9525" y="1746101"/>
                </a:lnTo>
                <a:lnTo>
                  <a:pt x="7620" y="1737206"/>
                </a:lnTo>
                <a:lnTo>
                  <a:pt x="5715" y="1727675"/>
                </a:lnTo>
                <a:lnTo>
                  <a:pt x="3810" y="1718781"/>
                </a:lnTo>
                <a:lnTo>
                  <a:pt x="2540" y="1709568"/>
                </a:lnTo>
                <a:lnTo>
                  <a:pt x="1587" y="1700355"/>
                </a:lnTo>
                <a:lnTo>
                  <a:pt x="635" y="1691143"/>
                </a:lnTo>
                <a:lnTo>
                  <a:pt x="317" y="1681930"/>
                </a:lnTo>
                <a:lnTo>
                  <a:pt x="0" y="1672082"/>
                </a:lnTo>
                <a:lnTo>
                  <a:pt x="317" y="1662869"/>
                </a:lnTo>
                <a:lnTo>
                  <a:pt x="635" y="1653339"/>
                </a:lnTo>
                <a:lnTo>
                  <a:pt x="1587" y="1643809"/>
                </a:lnTo>
                <a:lnTo>
                  <a:pt x="2540" y="1633643"/>
                </a:lnTo>
                <a:lnTo>
                  <a:pt x="55562" y="1243534"/>
                </a:lnTo>
                <a:lnTo>
                  <a:pt x="59055" y="1226380"/>
                </a:lnTo>
                <a:lnTo>
                  <a:pt x="63182" y="1209543"/>
                </a:lnTo>
                <a:lnTo>
                  <a:pt x="67310" y="1193341"/>
                </a:lnTo>
                <a:lnTo>
                  <a:pt x="72390" y="1176822"/>
                </a:lnTo>
                <a:lnTo>
                  <a:pt x="77152" y="1160938"/>
                </a:lnTo>
                <a:lnTo>
                  <a:pt x="82550" y="1145054"/>
                </a:lnTo>
                <a:lnTo>
                  <a:pt x="88582" y="1129806"/>
                </a:lnTo>
                <a:lnTo>
                  <a:pt x="94615" y="1114557"/>
                </a:lnTo>
                <a:lnTo>
                  <a:pt x="101600" y="1099626"/>
                </a:lnTo>
                <a:lnTo>
                  <a:pt x="108267" y="1085013"/>
                </a:lnTo>
                <a:lnTo>
                  <a:pt x="115887" y="1071035"/>
                </a:lnTo>
                <a:lnTo>
                  <a:pt x="123507" y="1057058"/>
                </a:lnTo>
                <a:lnTo>
                  <a:pt x="131445" y="1043715"/>
                </a:lnTo>
                <a:lnTo>
                  <a:pt x="140017" y="1030373"/>
                </a:lnTo>
                <a:lnTo>
                  <a:pt x="148907" y="1017666"/>
                </a:lnTo>
                <a:lnTo>
                  <a:pt x="158115" y="1005594"/>
                </a:lnTo>
                <a:lnTo>
                  <a:pt x="167640" y="993840"/>
                </a:lnTo>
                <a:lnTo>
                  <a:pt x="177800" y="982403"/>
                </a:lnTo>
                <a:lnTo>
                  <a:pt x="187960" y="971285"/>
                </a:lnTo>
                <a:lnTo>
                  <a:pt x="198755" y="960801"/>
                </a:lnTo>
                <a:lnTo>
                  <a:pt x="209867" y="950953"/>
                </a:lnTo>
                <a:lnTo>
                  <a:pt x="221297" y="941423"/>
                </a:lnTo>
                <a:lnTo>
                  <a:pt x="233045" y="932528"/>
                </a:lnTo>
                <a:lnTo>
                  <a:pt x="245110" y="923951"/>
                </a:lnTo>
                <a:lnTo>
                  <a:pt x="257492" y="916009"/>
                </a:lnTo>
                <a:lnTo>
                  <a:pt x="270827" y="909020"/>
                </a:lnTo>
                <a:lnTo>
                  <a:pt x="283845" y="902031"/>
                </a:lnTo>
                <a:lnTo>
                  <a:pt x="297497" y="895995"/>
                </a:lnTo>
                <a:lnTo>
                  <a:pt x="311467" y="890594"/>
                </a:lnTo>
                <a:lnTo>
                  <a:pt x="326073" y="885829"/>
                </a:lnTo>
                <a:lnTo>
                  <a:pt x="340678" y="881382"/>
                </a:lnTo>
                <a:lnTo>
                  <a:pt x="355600" y="877887"/>
                </a:lnTo>
                <a:close/>
                <a:moveTo>
                  <a:pt x="679595" y="67921"/>
                </a:moveTo>
                <a:lnTo>
                  <a:pt x="675784" y="68555"/>
                </a:lnTo>
                <a:lnTo>
                  <a:pt x="672290" y="70142"/>
                </a:lnTo>
                <a:lnTo>
                  <a:pt x="668478" y="71412"/>
                </a:lnTo>
                <a:lnTo>
                  <a:pt x="665302" y="73634"/>
                </a:lnTo>
                <a:lnTo>
                  <a:pt x="662126" y="76173"/>
                </a:lnTo>
                <a:lnTo>
                  <a:pt x="658949" y="79029"/>
                </a:lnTo>
                <a:lnTo>
                  <a:pt x="656408" y="82203"/>
                </a:lnTo>
                <a:lnTo>
                  <a:pt x="653867" y="85694"/>
                </a:lnTo>
                <a:lnTo>
                  <a:pt x="651644" y="89503"/>
                </a:lnTo>
                <a:lnTo>
                  <a:pt x="649738" y="93946"/>
                </a:lnTo>
                <a:lnTo>
                  <a:pt x="647832" y="98072"/>
                </a:lnTo>
                <a:lnTo>
                  <a:pt x="646880" y="102833"/>
                </a:lnTo>
                <a:lnTo>
                  <a:pt x="645927" y="107276"/>
                </a:lnTo>
                <a:lnTo>
                  <a:pt x="645609" y="112355"/>
                </a:lnTo>
                <a:lnTo>
                  <a:pt x="644974" y="117433"/>
                </a:lnTo>
                <a:lnTo>
                  <a:pt x="644974" y="125685"/>
                </a:lnTo>
                <a:lnTo>
                  <a:pt x="644974" y="152662"/>
                </a:lnTo>
                <a:lnTo>
                  <a:pt x="609399" y="152662"/>
                </a:lnTo>
                <a:lnTo>
                  <a:pt x="604635" y="152980"/>
                </a:lnTo>
                <a:lnTo>
                  <a:pt x="599553" y="153297"/>
                </a:lnTo>
                <a:lnTo>
                  <a:pt x="594788" y="154249"/>
                </a:lnTo>
                <a:lnTo>
                  <a:pt x="590341" y="155836"/>
                </a:lnTo>
                <a:lnTo>
                  <a:pt x="585894" y="157106"/>
                </a:lnTo>
                <a:lnTo>
                  <a:pt x="581765" y="159328"/>
                </a:lnTo>
                <a:lnTo>
                  <a:pt x="577636" y="161549"/>
                </a:lnTo>
                <a:lnTo>
                  <a:pt x="574142" y="164088"/>
                </a:lnTo>
                <a:lnTo>
                  <a:pt x="570966" y="166945"/>
                </a:lnTo>
                <a:lnTo>
                  <a:pt x="568107" y="169801"/>
                </a:lnTo>
                <a:lnTo>
                  <a:pt x="565566" y="172975"/>
                </a:lnTo>
                <a:lnTo>
                  <a:pt x="563660" y="176466"/>
                </a:lnTo>
                <a:lnTo>
                  <a:pt x="562072" y="179958"/>
                </a:lnTo>
                <a:lnTo>
                  <a:pt x="560802" y="183449"/>
                </a:lnTo>
                <a:lnTo>
                  <a:pt x="559849" y="187575"/>
                </a:lnTo>
                <a:lnTo>
                  <a:pt x="559849" y="191383"/>
                </a:lnTo>
                <a:lnTo>
                  <a:pt x="559849" y="246608"/>
                </a:lnTo>
                <a:lnTo>
                  <a:pt x="559849" y="250417"/>
                </a:lnTo>
                <a:lnTo>
                  <a:pt x="560802" y="254543"/>
                </a:lnTo>
                <a:lnTo>
                  <a:pt x="562072" y="258034"/>
                </a:lnTo>
                <a:lnTo>
                  <a:pt x="563660" y="261525"/>
                </a:lnTo>
                <a:lnTo>
                  <a:pt x="565566" y="265017"/>
                </a:lnTo>
                <a:lnTo>
                  <a:pt x="568107" y="268191"/>
                </a:lnTo>
                <a:lnTo>
                  <a:pt x="570966" y="271047"/>
                </a:lnTo>
                <a:lnTo>
                  <a:pt x="574142" y="273903"/>
                </a:lnTo>
                <a:lnTo>
                  <a:pt x="577636" y="276443"/>
                </a:lnTo>
                <a:lnTo>
                  <a:pt x="581765" y="278664"/>
                </a:lnTo>
                <a:lnTo>
                  <a:pt x="585894" y="280569"/>
                </a:lnTo>
                <a:lnTo>
                  <a:pt x="590341" y="282156"/>
                </a:lnTo>
                <a:lnTo>
                  <a:pt x="594788" y="283742"/>
                </a:lnTo>
                <a:lnTo>
                  <a:pt x="599553" y="284377"/>
                </a:lnTo>
                <a:lnTo>
                  <a:pt x="604635" y="285012"/>
                </a:lnTo>
                <a:lnTo>
                  <a:pt x="609399" y="285012"/>
                </a:lnTo>
                <a:lnTo>
                  <a:pt x="644974" y="285012"/>
                </a:lnTo>
                <a:lnTo>
                  <a:pt x="644974" y="320876"/>
                </a:lnTo>
                <a:lnTo>
                  <a:pt x="645609" y="325955"/>
                </a:lnTo>
                <a:lnTo>
                  <a:pt x="645927" y="331033"/>
                </a:lnTo>
                <a:lnTo>
                  <a:pt x="646880" y="335476"/>
                </a:lnTo>
                <a:lnTo>
                  <a:pt x="647832" y="340237"/>
                </a:lnTo>
                <a:lnTo>
                  <a:pt x="649738" y="344363"/>
                </a:lnTo>
                <a:lnTo>
                  <a:pt x="651644" y="348489"/>
                </a:lnTo>
                <a:lnTo>
                  <a:pt x="653867" y="352298"/>
                </a:lnTo>
                <a:lnTo>
                  <a:pt x="656408" y="355789"/>
                </a:lnTo>
                <a:lnTo>
                  <a:pt x="658949" y="358963"/>
                </a:lnTo>
                <a:lnTo>
                  <a:pt x="662126" y="361819"/>
                </a:lnTo>
                <a:lnTo>
                  <a:pt x="665302" y="364358"/>
                </a:lnTo>
                <a:lnTo>
                  <a:pt x="668478" y="366580"/>
                </a:lnTo>
                <a:lnTo>
                  <a:pt x="672290" y="368484"/>
                </a:lnTo>
                <a:lnTo>
                  <a:pt x="675784" y="369436"/>
                </a:lnTo>
                <a:lnTo>
                  <a:pt x="679595" y="370071"/>
                </a:lnTo>
                <a:lnTo>
                  <a:pt x="683725" y="370389"/>
                </a:lnTo>
                <a:lnTo>
                  <a:pt x="738675" y="370389"/>
                </a:lnTo>
                <a:lnTo>
                  <a:pt x="742804" y="370071"/>
                </a:lnTo>
                <a:lnTo>
                  <a:pt x="746616" y="369436"/>
                </a:lnTo>
                <a:lnTo>
                  <a:pt x="750427" y="368484"/>
                </a:lnTo>
                <a:lnTo>
                  <a:pt x="754239" y="366580"/>
                </a:lnTo>
                <a:lnTo>
                  <a:pt x="757415" y="364358"/>
                </a:lnTo>
                <a:lnTo>
                  <a:pt x="760591" y="361819"/>
                </a:lnTo>
                <a:lnTo>
                  <a:pt x="763450" y="358963"/>
                </a:lnTo>
                <a:lnTo>
                  <a:pt x="766309" y="355789"/>
                </a:lnTo>
                <a:lnTo>
                  <a:pt x="768850" y="352298"/>
                </a:lnTo>
                <a:lnTo>
                  <a:pt x="770755" y="348489"/>
                </a:lnTo>
                <a:lnTo>
                  <a:pt x="772979" y="344363"/>
                </a:lnTo>
                <a:lnTo>
                  <a:pt x="774567" y="340237"/>
                </a:lnTo>
                <a:lnTo>
                  <a:pt x="775838" y="335476"/>
                </a:lnTo>
                <a:lnTo>
                  <a:pt x="777108" y="331033"/>
                </a:lnTo>
                <a:lnTo>
                  <a:pt x="777426" y="325955"/>
                </a:lnTo>
                <a:lnTo>
                  <a:pt x="777743" y="320876"/>
                </a:lnTo>
                <a:lnTo>
                  <a:pt x="777743" y="285012"/>
                </a:lnTo>
                <a:lnTo>
                  <a:pt x="813000" y="285012"/>
                </a:lnTo>
                <a:lnTo>
                  <a:pt x="818400" y="285012"/>
                </a:lnTo>
                <a:lnTo>
                  <a:pt x="823165" y="284377"/>
                </a:lnTo>
                <a:lnTo>
                  <a:pt x="827929" y="283742"/>
                </a:lnTo>
                <a:lnTo>
                  <a:pt x="832693" y="282156"/>
                </a:lnTo>
                <a:lnTo>
                  <a:pt x="836823" y="280569"/>
                </a:lnTo>
                <a:lnTo>
                  <a:pt x="840634" y="278664"/>
                </a:lnTo>
                <a:lnTo>
                  <a:pt x="844763" y="276443"/>
                </a:lnTo>
                <a:lnTo>
                  <a:pt x="848257" y="273903"/>
                </a:lnTo>
                <a:lnTo>
                  <a:pt x="851434" y="271047"/>
                </a:lnTo>
                <a:lnTo>
                  <a:pt x="854292" y="268191"/>
                </a:lnTo>
                <a:lnTo>
                  <a:pt x="856833" y="265017"/>
                </a:lnTo>
                <a:lnTo>
                  <a:pt x="859057" y="261525"/>
                </a:lnTo>
                <a:lnTo>
                  <a:pt x="860327" y="258034"/>
                </a:lnTo>
                <a:lnTo>
                  <a:pt x="861915" y="254543"/>
                </a:lnTo>
                <a:lnTo>
                  <a:pt x="862551" y="250417"/>
                </a:lnTo>
                <a:lnTo>
                  <a:pt x="862868" y="246608"/>
                </a:lnTo>
                <a:lnTo>
                  <a:pt x="862868" y="191383"/>
                </a:lnTo>
                <a:lnTo>
                  <a:pt x="862551" y="187575"/>
                </a:lnTo>
                <a:lnTo>
                  <a:pt x="861915" y="183449"/>
                </a:lnTo>
                <a:lnTo>
                  <a:pt x="860327" y="179958"/>
                </a:lnTo>
                <a:lnTo>
                  <a:pt x="859057" y="176466"/>
                </a:lnTo>
                <a:lnTo>
                  <a:pt x="856833" y="172975"/>
                </a:lnTo>
                <a:lnTo>
                  <a:pt x="854292" y="169801"/>
                </a:lnTo>
                <a:lnTo>
                  <a:pt x="851434" y="166945"/>
                </a:lnTo>
                <a:lnTo>
                  <a:pt x="848257" y="164088"/>
                </a:lnTo>
                <a:lnTo>
                  <a:pt x="844763" y="161549"/>
                </a:lnTo>
                <a:lnTo>
                  <a:pt x="840634" y="159328"/>
                </a:lnTo>
                <a:lnTo>
                  <a:pt x="836823" y="157106"/>
                </a:lnTo>
                <a:lnTo>
                  <a:pt x="832693" y="155836"/>
                </a:lnTo>
                <a:lnTo>
                  <a:pt x="827929" y="154249"/>
                </a:lnTo>
                <a:lnTo>
                  <a:pt x="823165" y="153297"/>
                </a:lnTo>
                <a:lnTo>
                  <a:pt x="818400" y="152980"/>
                </a:lnTo>
                <a:lnTo>
                  <a:pt x="813000" y="152662"/>
                </a:lnTo>
                <a:lnTo>
                  <a:pt x="777743" y="152662"/>
                </a:lnTo>
                <a:lnTo>
                  <a:pt x="777743" y="125050"/>
                </a:lnTo>
                <a:lnTo>
                  <a:pt x="777743" y="117433"/>
                </a:lnTo>
                <a:lnTo>
                  <a:pt x="777426" y="112355"/>
                </a:lnTo>
                <a:lnTo>
                  <a:pt x="777108" y="107276"/>
                </a:lnTo>
                <a:lnTo>
                  <a:pt x="775838" y="102833"/>
                </a:lnTo>
                <a:lnTo>
                  <a:pt x="774567" y="98072"/>
                </a:lnTo>
                <a:lnTo>
                  <a:pt x="772979" y="93946"/>
                </a:lnTo>
                <a:lnTo>
                  <a:pt x="770755" y="89503"/>
                </a:lnTo>
                <a:lnTo>
                  <a:pt x="768850" y="85694"/>
                </a:lnTo>
                <a:lnTo>
                  <a:pt x="766309" y="82203"/>
                </a:lnTo>
                <a:lnTo>
                  <a:pt x="763450" y="79029"/>
                </a:lnTo>
                <a:lnTo>
                  <a:pt x="760591" y="76173"/>
                </a:lnTo>
                <a:lnTo>
                  <a:pt x="757415" y="73634"/>
                </a:lnTo>
                <a:lnTo>
                  <a:pt x="754239" y="71412"/>
                </a:lnTo>
                <a:lnTo>
                  <a:pt x="750427" y="70142"/>
                </a:lnTo>
                <a:lnTo>
                  <a:pt x="746616" y="68555"/>
                </a:lnTo>
                <a:lnTo>
                  <a:pt x="742804" y="67921"/>
                </a:lnTo>
                <a:lnTo>
                  <a:pt x="738675" y="67921"/>
                </a:lnTo>
                <a:lnTo>
                  <a:pt x="683725" y="67921"/>
                </a:lnTo>
                <a:lnTo>
                  <a:pt x="679595" y="67921"/>
                </a:lnTo>
                <a:close/>
                <a:moveTo>
                  <a:pt x="711359" y="0"/>
                </a:moveTo>
                <a:lnTo>
                  <a:pt x="723429" y="0"/>
                </a:lnTo>
                <a:lnTo>
                  <a:pt x="735181" y="635"/>
                </a:lnTo>
                <a:lnTo>
                  <a:pt x="746298" y="1905"/>
                </a:lnTo>
                <a:lnTo>
                  <a:pt x="757097" y="3491"/>
                </a:lnTo>
                <a:lnTo>
                  <a:pt x="766944" y="5078"/>
                </a:lnTo>
                <a:lnTo>
                  <a:pt x="776155" y="7300"/>
                </a:lnTo>
                <a:lnTo>
                  <a:pt x="785049" y="10157"/>
                </a:lnTo>
                <a:lnTo>
                  <a:pt x="793307" y="12696"/>
                </a:lnTo>
                <a:lnTo>
                  <a:pt x="801248" y="15869"/>
                </a:lnTo>
                <a:lnTo>
                  <a:pt x="808554" y="19043"/>
                </a:lnTo>
                <a:lnTo>
                  <a:pt x="815541" y="22535"/>
                </a:lnTo>
                <a:lnTo>
                  <a:pt x="821894" y="26343"/>
                </a:lnTo>
                <a:lnTo>
                  <a:pt x="827929" y="30152"/>
                </a:lnTo>
                <a:lnTo>
                  <a:pt x="833329" y="33960"/>
                </a:lnTo>
                <a:lnTo>
                  <a:pt x="838093" y="38086"/>
                </a:lnTo>
                <a:lnTo>
                  <a:pt x="842858" y="41895"/>
                </a:lnTo>
                <a:lnTo>
                  <a:pt x="847304" y="45704"/>
                </a:lnTo>
                <a:lnTo>
                  <a:pt x="851116" y="49830"/>
                </a:lnTo>
                <a:lnTo>
                  <a:pt x="857786" y="57130"/>
                </a:lnTo>
                <a:lnTo>
                  <a:pt x="863186" y="64429"/>
                </a:lnTo>
                <a:lnTo>
                  <a:pt x="867315" y="70777"/>
                </a:lnTo>
                <a:lnTo>
                  <a:pt x="870174" y="76490"/>
                </a:lnTo>
                <a:lnTo>
                  <a:pt x="872397" y="80299"/>
                </a:lnTo>
                <a:lnTo>
                  <a:pt x="873985" y="83790"/>
                </a:lnTo>
                <a:lnTo>
                  <a:pt x="885420" y="84107"/>
                </a:lnTo>
                <a:lnTo>
                  <a:pt x="896537" y="85059"/>
                </a:lnTo>
                <a:lnTo>
                  <a:pt x="907654" y="86012"/>
                </a:lnTo>
                <a:lnTo>
                  <a:pt x="918771" y="87916"/>
                </a:lnTo>
                <a:lnTo>
                  <a:pt x="929571" y="89503"/>
                </a:lnTo>
                <a:lnTo>
                  <a:pt x="940053" y="92042"/>
                </a:lnTo>
                <a:lnTo>
                  <a:pt x="950534" y="94898"/>
                </a:lnTo>
                <a:lnTo>
                  <a:pt x="960381" y="98072"/>
                </a:lnTo>
                <a:lnTo>
                  <a:pt x="970545" y="101563"/>
                </a:lnTo>
                <a:lnTo>
                  <a:pt x="980074" y="105689"/>
                </a:lnTo>
                <a:lnTo>
                  <a:pt x="989285" y="109815"/>
                </a:lnTo>
                <a:lnTo>
                  <a:pt x="998497" y="114259"/>
                </a:lnTo>
                <a:lnTo>
                  <a:pt x="1007073" y="119020"/>
                </a:lnTo>
                <a:lnTo>
                  <a:pt x="1015649" y="124415"/>
                </a:lnTo>
                <a:lnTo>
                  <a:pt x="1023907" y="130128"/>
                </a:lnTo>
                <a:lnTo>
                  <a:pt x="1031213" y="135841"/>
                </a:lnTo>
                <a:lnTo>
                  <a:pt x="1038836" y="142189"/>
                </a:lnTo>
                <a:lnTo>
                  <a:pt x="1045824" y="148536"/>
                </a:lnTo>
                <a:lnTo>
                  <a:pt x="1052494" y="155202"/>
                </a:lnTo>
                <a:lnTo>
                  <a:pt x="1058847" y="162184"/>
                </a:lnTo>
                <a:lnTo>
                  <a:pt x="1064564" y="169484"/>
                </a:lnTo>
                <a:lnTo>
                  <a:pt x="1069964" y="176784"/>
                </a:lnTo>
                <a:lnTo>
                  <a:pt x="1074728" y="184401"/>
                </a:lnTo>
                <a:lnTo>
                  <a:pt x="1079493" y="192018"/>
                </a:lnTo>
                <a:lnTo>
                  <a:pt x="1083304" y="200270"/>
                </a:lnTo>
                <a:lnTo>
                  <a:pt x="1086798" y="208522"/>
                </a:lnTo>
                <a:lnTo>
                  <a:pt x="1089657" y="217092"/>
                </a:lnTo>
                <a:lnTo>
                  <a:pt x="1092198" y="225661"/>
                </a:lnTo>
                <a:lnTo>
                  <a:pt x="1094421" y="234230"/>
                </a:lnTo>
                <a:lnTo>
                  <a:pt x="1096009" y="243117"/>
                </a:lnTo>
                <a:lnTo>
                  <a:pt x="1096645" y="252321"/>
                </a:lnTo>
                <a:lnTo>
                  <a:pt x="1096962" y="261208"/>
                </a:lnTo>
                <a:lnTo>
                  <a:pt x="1096962" y="267556"/>
                </a:lnTo>
                <a:lnTo>
                  <a:pt x="1096327" y="273903"/>
                </a:lnTo>
                <a:lnTo>
                  <a:pt x="1095374" y="280569"/>
                </a:lnTo>
                <a:lnTo>
                  <a:pt x="1094739" y="286599"/>
                </a:lnTo>
                <a:lnTo>
                  <a:pt x="1093468" y="292629"/>
                </a:lnTo>
                <a:lnTo>
                  <a:pt x="1091880" y="298660"/>
                </a:lnTo>
                <a:lnTo>
                  <a:pt x="1090292" y="304690"/>
                </a:lnTo>
                <a:lnTo>
                  <a:pt x="1088069" y="310720"/>
                </a:lnTo>
                <a:lnTo>
                  <a:pt x="1085845" y="316433"/>
                </a:lnTo>
                <a:lnTo>
                  <a:pt x="1083304" y="322146"/>
                </a:lnTo>
                <a:lnTo>
                  <a:pt x="1080445" y="327859"/>
                </a:lnTo>
                <a:lnTo>
                  <a:pt x="1077269" y="333572"/>
                </a:lnTo>
                <a:lnTo>
                  <a:pt x="1074093" y="338650"/>
                </a:lnTo>
                <a:lnTo>
                  <a:pt x="1070917" y="344046"/>
                </a:lnTo>
                <a:lnTo>
                  <a:pt x="1067105" y="349441"/>
                </a:lnTo>
                <a:lnTo>
                  <a:pt x="1062976" y="354519"/>
                </a:lnTo>
                <a:lnTo>
                  <a:pt x="1066787" y="362771"/>
                </a:lnTo>
                <a:lnTo>
                  <a:pt x="1069646" y="371341"/>
                </a:lnTo>
                <a:lnTo>
                  <a:pt x="1072822" y="379593"/>
                </a:lnTo>
                <a:lnTo>
                  <a:pt x="1075046" y="388162"/>
                </a:lnTo>
                <a:lnTo>
                  <a:pt x="1077587" y="397049"/>
                </a:lnTo>
                <a:lnTo>
                  <a:pt x="1080128" y="406253"/>
                </a:lnTo>
                <a:lnTo>
                  <a:pt x="1082351" y="415140"/>
                </a:lnTo>
                <a:lnTo>
                  <a:pt x="1084257" y="424027"/>
                </a:lnTo>
                <a:lnTo>
                  <a:pt x="1085845" y="432913"/>
                </a:lnTo>
                <a:lnTo>
                  <a:pt x="1087433" y="442118"/>
                </a:lnTo>
                <a:lnTo>
                  <a:pt x="1088704" y="451322"/>
                </a:lnTo>
                <a:lnTo>
                  <a:pt x="1089339" y="460526"/>
                </a:lnTo>
                <a:lnTo>
                  <a:pt x="1090610" y="469730"/>
                </a:lnTo>
                <a:lnTo>
                  <a:pt x="1090927" y="478934"/>
                </a:lnTo>
                <a:lnTo>
                  <a:pt x="1091245" y="488773"/>
                </a:lnTo>
                <a:lnTo>
                  <a:pt x="1091562" y="497977"/>
                </a:lnTo>
                <a:lnTo>
                  <a:pt x="1091245" y="507816"/>
                </a:lnTo>
                <a:lnTo>
                  <a:pt x="1090927" y="517655"/>
                </a:lnTo>
                <a:lnTo>
                  <a:pt x="1090610" y="527177"/>
                </a:lnTo>
                <a:lnTo>
                  <a:pt x="1089339" y="536698"/>
                </a:lnTo>
                <a:lnTo>
                  <a:pt x="1088386" y="546220"/>
                </a:lnTo>
                <a:lnTo>
                  <a:pt x="1086798" y="555741"/>
                </a:lnTo>
                <a:lnTo>
                  <a:pt x="1085528" y="564946"/>
                </a:lnTo>
                <a:lnTo>
                  <a:pt x="1083622" y="574150"/>
                </a:lnTo>
                <a:lnTo>
                  <a:pt x="1081716" y="583354"/>
                </a:lnTo>
                <a:lnTo>
                  <a:pt x="1079493" y="592558"/>
                </a:lnTo>
                <a:lnTo>
                  <a:pt x="1076951" y="601445"/>
                </a:lnTo>
                <a:lnTo>
                  <a:pt x="1074410" y="610332"/>
                </a:lnTo>
                <a:lnTo>
                  <a:pt x="1071552" y="619218"/>
                </a:lnTo>
                <a:lnTo>
                  <a:pt x="1068375" y="628423"/>
                </a:lnTo>
                <a:lnTo>
                  <a:pt x="1065199" y="636675"/>
                </a:lnTo>
                <a:lnTo>
                  <a:pt x="1061705" y="645244"/>
                </a:lnTo>
                <a:lnTo>
                  <a:pt x="1058211" y="653813"/>
                </a:lnTo>
                <a:lnTo>
                  <a:pt x="1054082" y="662065"/>
                </a:lnTo>
                <a:lnTo>
                  <a:pt x="1049953" y="670317"/>
                </a:lnTo>
                <a:lnTo>
                  <a:pt x="1045506" y="678569"/>
                </a:lnTo>
                <a:lnTo>
                  <a:pt x="1041377" y="686187"/>
                </a:lnTo>
                <a:lnTo>
                  <a:pt x="1036612" y="694121"/>
                </a:lnTo>
                <a:lnTo>
                  <a:pt x="1031848" y="702056"/>
                </a:lnTo>
                <a:lnTo>
                  <a:pt x="1026766" y="709673"/>
                </a:lnTo>
                <a:lnTo>
                  <a:pt x="1021366" y="717290"/>
                </a:lnTo>
                <a:lnTo>
                  <a:pt x="1015966" y="724273"/>
                </a:lnTo>
                <a:lnTo>
                  <a:pt x="1010567" y="731890"/>
                </a:lnTo>
                <a:lnTo>
                  <a:pt x="1004849" y="738555"/>
                </a:lnTo>
                <a:lnTo>
                  <a:pt x="998814" y="745855"/>
                </a:lnTo>
                <a:lnTo>
                  <a:pt x="992779" y="752520"/>
                </a:lnTo>
                <a:lnTo>
                  <a:pt x="986744" y="759185"/>
                </a:lnTo>
                <a:lnTo>
                  <a:pt x="980392" y="765850"/>
                </a:lnTo>
                <a:lnTo>
                  <a:pt x="974039" y="772198"/>
                </a:lnTo>
                <a:lnTo>
                  <a:pt x="967369" y="778228"/>
                </a:lnTo>
                <a:lnTo>
                  <a:pt x="960381" y="784259"/>
                </a:lnTo>
                <a:lnTo>
                  <a:pt x="953711" y="790289"/>
                </a:lnTo>
                <a:lnTo>
                  <a:pt x="946405" y="796002"/>
                </a:lnTo>
                <a:lnTo>
                  <a:pt x="939417" y="801397"/>
                </a:lnTo>
                <a:lnTo>
                  <a:pt x="932112" y="806793"/>
                </a:lnTo>
                <a:lnTo>
                  <a:pt x="924489" y="811871"/>
                </a:lnTo>
                <a:lnTo>
                  <a:pt x="916866" y="816949"/>
                </a:lnTo>
                <a:lnTo>
                  <a:pt x="909242" y="821710"/>
                </a:lnTo>
                <a:lnTo>
                  <a:pt x="901302" y="826153"/>
                </a:lnTo>
                <a:lnTo>
                  <a:pt x="893043" y="830914"/>
                </a:lnTo>
                <a:lnTo>
                  <a:pt x="885420" y="835040"/>
                </a:lnTo>
                <a:lnTo>
                  <a:pt x="876844" y="839166"/>
                </a:lnTo>
                <a:lnTo>
                  <a:pt x="868586" y="842975"/>
                </a:lnTo>
                <a:lnTo>
                  <a:pt x="860010" y="846783"/>
                </a:lnTo>
                <a:lnTo>
                  <a:pt x="851434" y="850275"/>
                </a:lnTo>
                <a:lnTo>
                  <a:pt x="842858" y="853766"/>
                </a:lnTo>
                <a:lnTo>
                  <a:pt x="834282" y="856622"/>
                </a:lnTo>
                <a:lnTo>
                  <a:pt x="825388" y="859796"/>
                </a:lnTo>
                <a:lnTo>
                  <a:pt x="816494" y="862335"/>
                </a:lnTo>
                <a:lnTo>
                  <a:pt x="807283" y="864557"/>
                </a:lnTo>
                <a:lnTo>
                  <a:pt x="798389" y="866779"/>
                </a:lnTo>
                <a:lnTo>
                  <a:pt x="789178" y="869000"/>
                </a:lnTo>
                <a:lnTo>
                  <a:pt x="779649" y="870587"/>
                </a:lnTo>
                <a:lnTo>
                  <a:pt x="770438" y="872174"/>
                </a:lnTo>
                <a:lnTo>
                  <a:pt x="760909" y="873444"/>
                </a:lnTo>
                <a:lnTo>
                  <a:pt x="751380" y="874713"/>
                </a:lnTo>
                <a:lnTo>
                  <a:pt x="741533" y="875348"/>
                </a:lnTo>
                <a:lnTo>
                  <a:pt x="732005" y="875983"/>
                </a:lnTo>
                <a:lnTo>
                  <a:pt x="722476" y="876300"/>
                </a:lnTo>
                <a:lnTo>
                  <a:pt x="712947" y="876300"/>
                </a:lnTo>
                <a:lnTo>
                  <a:pt x="702783" y="876300"/>
                </a:lnTo>
                <a:lnTo>
                  <a:pt x="693254" y="875983"/>
                </a:lnTo>
                <a:lnTo>
                  <a:pt x="683725" y="875348"/>
                </a:lnTo>
                <a:lnTo>
                  <a:pt x="673878" y="874713"/>
                </a:lnTo>
                <a:lnTo>
                  <a:pt x="664349" y="873444"/>
                </a:lnTo>
                <a:lnTo>
                  <a:pt x="655138" y="872174"/>
                </a:lnTo>
                <a:lnTo>
                  <a:pt x="645609" y="870587"/>
                </a:lnTo>
                <a:lnTo>
                  <a:pt x="636080" y="869000"/>
                </a:lnTo>
                <a:lnTo>
                  <a:pt x="627186" y="866779"/>
                </a:lnTo>
                <a:lnTo>
                  <a:pt x="617975" y="864557"/>
                </a:lnTo>
                <a:lnTo>
                  <a:pt x="609081" y="862335"/>
                </a:lnTo>
                <a:lnTo>
                  <a:pt x="600188" y="859796"/>
                </a:lnTo>
                <a:lnTo>
                  <a:pt x="591294" y="856622"/>
                </a:lnTo>
                <a:lnTo>
                  <a:pt x="582400" y="853766"/>
                </a:lnTo>
                <a:lnTo>
                  <a:pt x="573824" y="850275"/>
                </a:lnTo>
                <a:lnTo>
                  <a:pt x="565248" y="846783"/>
                </a:lnTo>
                <a:lnTo>
                  <a:pt x="556672" y="842975"/>
                </a:lnTo>
                <a:lnTo>
                  <a:pt x="548414" y="839166"/>
                </a:lnTo>
                <a:lnTo>
                  <a:pt x="540473" y="835040"/>
                </a:lnTo>
                <a:lnTo>
                  <a:pt x="532215" y="830914"/>
                </a:lnTo>
                <a:lnTo>
                  <a:pt x="524274" y="826153"/>
                </a:lnTo>
                <a:lnTo>
                  <a:pt x="516016" y="821710"/>
                </a:lnTo>
                <a:lnTo>
                  <a:pt x="508710" y="816949"/>
                </a:lnTo>
                <a:lnTo>
                  <a:pt x="500769" y="811871"/>
                </a:lnTo>
                <a:lnTo>
                  <a:pt x="493464" y="806793"/>
                </a:lnTo>
                <a:lnTo>
                  <a:pt x="486158" y="801397"/>
                </a:lnTo>
                <a:lnTo>
                  <a:pt x="478853" y="796002"/>
                </a:lnTo>
                <a:lnTo>
                  <a:pt x="471547" y="790289"/>
                </a:lnTo>
                <a:lnTo>
                  <a:pt x="464877" y="784259"/>
                </a:lnTo>
                <a:lnTo>
                  <a:pt x="457889" y="778228"/>
                </a:lnTo>
                <a:lnTo>
                  <a:pt x="451219" y="772198"/>
                </a:lnTo>
                <a:lnTo>
                  <a:pt x="444866" y="765850"/>
                </a:lnTo>
                <a:lnTo>
                  <a:pt x="438514" y="759185"/>
                </a:lnTo>
                <a:lnTo>
                  <a:pt x="432479" y="752520"/>
                </a:lnTo>
                <a:lnTo>
                  <a:pt x="426444" y="745855"/>
                </a:lnTo>
                <a:lnTo>
                  <a:pt x="420409" y="738555"/>
                </a:lnTo>
                <a:lnTo>
                  <a:pt x="414691" y="731890"/>
                </a:lnTo>
                <a:lnTo>
                  <a:pt x="409292" y="724273"/>
                </a:lnTo>
                <a:lnTo>
                  <a:pt x="403892" y="717290"/>
                </a:lnTo>
                <a:lnTo>
                  <a:pt x="398492" y="709673"/>
                </a:lnTo>
                <a:lnTo>
                  <a:pt x="393410" y="702056"/>
                </a:lnTo>
                <a:lnTo>
                  <a:pt x="388963" y="694121"/>
                </a:lnTo>
                <a:lnTo>
                  <a:pt x="383881" y="686187"/>
                </a:lnTo>
                <a:lnTo>
                  <a:pt x="379752" y="678569"/>
                </a:lnTo>
                <a:lnTo>
                  <a:pt x="375305" y="670317"/>
                </a:lnTo>
                <a:lnTo>
                  <a:pt x="371176" y="662065"/>
                </a:lnTo>
                <a:lnTo>
                  <a:pt x="367682" y="653813"/>
                </a:lnTo>
                <a:lnTo>
                  <a:pt x="363553" y="645244"/>
                </a:lnTo>
                <a:lnTo>
                  <a:pt x="360059" y="636675"/>
                </a:lnTo>
                <a:lnTo>
                  <a:pt x="356883" y="628423"/>
                </a:lnTo>
                <a:lnTo>
                  <a:pt x="354024" y="619218"/>
                </a:lnTo>
                <a:lnTo>
                  <a:pt x="350848" y="610332"/>
                </a:lnTo>
                <a:lnTo>
                  <a:pt x="348307" y="601445"/>
                </a:lnTo>
                <a:lnTo>
                  <a:pt x="345766" y="592558"/>
                </a:lnTo>
                <a:lnTo>
                  <a:pt x="343542" y="583354"/>
                </a:lnTo>
                <a:lnTo>
                  <a:pt x="341636" y="574150"/>
                </a:lnTo>
                <a:lnTo>
                  <a:pt x="339731" y="564946"/>
                </a:lnTo>
                <a:lnTo>
                  <a:pt x="338460" y="555741"/>
                </a:lnTo>
                <a:lnTo>
                  <a:pt x="336872" y="546220"/>
                </a:lnTo>
                <a:lnTo>
                  <a:pt x="335919" y="536698"/>
                </a:lnTo>
                <a:lnTo>
                  <a:pt x="334966" y="527177"/>
                </a:lnTo>
                <a:lnTo>
                  <a:pt x="334331" y="517655"/>
                </a:lnTo>
                <a:lnTo>
                  <a:pt x="334013" y="507816"/>
                </a:lnTo>
                <a:lnTo>
                  <a:pt x="334013" y="497977"/>
                </a:lnTo>
                <a:lnTo>
                  <a:pt x="334013" y="488773"/>
                </a:lnTo>
                <a:lnTo>
                  <a:pt x="334331" y="479569"/>
                </a:lnTo>
                <a:lnTo>
                  <a:pt x="334966" y="470047"/>
                </a:lnTo>
                <a:lnTo>
                  <a:pt x="335919" y="460843"/>
                </a:lnTo>
                <a:lnTo>
                  <a:pt x="336872" y="451956"/>
                </a:lnTo>
                <a:lnTo>
                  <a:pt x="337825" y="443070"/>
                </a:lnTo>
                <a:lnTo>
                  <a:pt x="339413" y="433866"/>
                </a:lnTo>
                <a:lnTo>
                  <a:pt x="341319" y="424979"/>
                </a:lnTo>
                <a:lnTo>
                  <a:pt x="342907" y="416409"/>
                </a:lnTo>
                <a:lnTo>
                  <a:pt x="345130" y="407523"/>
                </a:lnTo>
                <a:lnTo>
                  <a:pt x="349577" y="390384"/>
                </a:lnTo>
                <a:lnTo>
                  <a:pt x="354977" y="373245"/>
                </a:lnTo>
                <a:lnTo>
                  <a:pt x="361330" y="357058"/>
                </a:lnTo>
                <a:lnTo>
                  <a:pt x="357200" y="351663"/>
                </a:lnTo>
                <a:lnTo>
                  <a:pt x="353389" y="346267"/>
                </a:lnTo>
                <a:lnTo>
                  <a:pt x="349577" y="340872"/>
                </a:lnTo>
                <a:lnTo>
                  <a:pt x="346083" y="335159"/>
                </a:lnTo>
                <a:lnTo>
                  <a:pt x="342907" y="329446"/>
                </a:lnTo>
                <a:lnTo>
                  <a:pt x="340048" y="323733"/>
                </a:lnTo>
                <a:lnTo>
                  <a:pt x="337507" y="317703"/>
                </a:lnTo>
                <a:lnTo>
                  <a:pt x="334966" y="311990"/>
                </a:lnTo>
                <a:lnTo>
                  <a:pt x="333060" y="305959"/>
                </a:lnTo>
                <a:lnTo>
                  <a:pt x="330837" y="299612"/>
                </a:lnTo>
                <a:lnTo>
                  <a:pt x="329249" y="293581"/>
                </a:lnTo>
                <a:lnTo>
                  <a:pt x="327978" y="287234"/>
                </a:lnTo>
                <a:lnTo>
                  <a:pt x="327025" y="280886"/>
                </a:lnTo>
                <a:lnTo>
                  <a:pt x="326073" y="274221"/>
                </a:lnTo>
                <a:lnTo>
                  <a:pt x="325755" y="267873"/>
                </a:lnTo>
                <a:lnTo>
                  <a:pt x="325437" y="261208"/>
                </a:lnTo>
                <a:lnTo>
                  <a:pt x="325755" y="252321"/>
                </a:lnTo>
                <a:lnTo>
                  <a:pt x="327025" y="243117"/>
                </a:lnTo>
                <a:lnTo>
                  <a:pt x="328296" y="234230"/>
                </a:lnTo>
                <a:lnTo>
                  <a:pt x="330202" y="225661"/>
                </a:lnTo>
                <a:lnTo>
                  <a:pt x="332743" y="217092"/>
                </a:lnTo>
                <a:lnTo>
                  <a:pt x="335919" y="208522"/>
                </a:lnTo>
                <a:lnTo>
                  <a:pt x="339095" y="200270"/>
                </a:lnTo>
                <a:lnTo>
                  <a:pt x="343225" y="192018"/>
                </a:lnTo>
                <a:lnTo>
                  <a:pt x="347671" y="184401"/>
                </a:lnTo>
                <a:lnTo>
                  <a:pt x="352436" y="176784"/>
                </a:lnTo>
                <a:lnTo>
                  <a:pt x="357836" y="169484"/>
                </a:lnTo>
                <a:lnTo>
                  <a:pt x="363553" y="162184"/>
                </a:lnTo>
                <a:lnTo>
                  <a:pt x="369906" y="155202"/>
                </a:lnTo>
                <a:lnTo>
                  <a:pt x="376576" y="148536"/>
                </a:lnTo>
                <a:lnTo>
                  <a:pt x="383564" y="142189"/>
                </a:lnTo>
                <a:lnTo>
                  <a:pt x="391187" y="135841"/>
                </a:lnTo>
                <a:lnTo>
                  <a:pt x="398810" y="130128"/>
                </a:lnTo>
                <a:lnTo>
                  <a:pt x="406751" y="124415"/>
                </a:lnTo>
                <a:lnTo>
                  <a:pt x="415327" y="119020"/>
                </a:lnTo>
                <a:lnTo>
                  <a:pt x="423903" y="114259"/>
                </a:lnTo>
                <a:lnTo>
                  <a:pt x="433114" y="109815"/>
                </a:lnTo>
                <a:lnTo>
                  <a:pt x="442325" y="105689"/>
                </a:lnTo>
                <a:lnTo>
                  <a:pt x="451854" y="101563"/>
                </a:lnTo>
                <a:lnTo>
                  <a:pt x="462018" y="98072"/>
                </a:lnTo>
                <a:lnTo>
                  <a:pt x="471865" y="94898"/>
                </a:lnTo>
                <a:lnTo>
                  <a:pt x="482347" y="92042"/>
                </a:lnTo>
                <a:lnTo>
                  <a:pt x="492829" y="89503"/>
                </a:lnTo>
                <a:lnTo>
                  <a:pt x="503946" y="87916"/>
                </a:lnTo>
                <a:lnTo>
                  <a:pt x="514745" y="86012"/>
                </a:lnTo>
                <a:lnTo>
                  <a:pt x="526180" y="85059"/>
                </a:lnTo>
                <a:lnTo>
                  <a:pt x="537615" y="84107"/>
                </a:lnTo>
                <a:lnTo>
                  <a:pt x="549049" y="83790"/>
                </a:lnTo>
                <a:lnTo>
                  <a:pt x="550320" y="80299"/>
                </a:lnTo>
                <a:lnTo>
                  <a:pt x="552543" y="76490"/>
                </a:lnTo>
                <a:lnTo>
                  <a:pt x="555402" y="71094"/>
                </a:lnTo>
                <a:lnTo>
                  <a:pt x="559531" y="64747"/>
                </a:lnTo>
                <a:lnTo>
                  <a:pt x="564931" y="57447"/>
                </a:lnTo>
                <a:lnTo>
                  <a:pt x="571601" y="49830"/>
                </a:lnTo>
                <a:lnTo>
                  <a:pt x="575730" y="45704"/>
                </a:lnTo>
                <a:lnTo>
                  <a:pt x="579859" y="41895"/>
                </a:lnTo>
                <a:lnTo>
                  <a:pt x="584624" y="38086"/>
                </a:lnTo>
                <a:lnTo>
                  <a:pt x="589388" y="33960"/>
                </a:lnTo>
                <a:lnTo>
                  <a:pt x="595106" y="30152"/>
                </a:lnTo>
                <a:lnTo>
                  <a:pt x="601141" y="26661"/>
                </a:lnTo>
                <a:lnTo>
                  <a:pt x="607493" y="22852"/>
                </a:lnTo>
                <a:lnTo>
                  <a:pt x="614481" y="19361"/>
                </a:lnTo>
                <a:lnTo>
                  <a:pt x="621469" y="16187"/>
                </a:lnTo>
                <a:lnTo>
                  <a:pt x="629410" y="13013"/>
                </a:lnTo>
                <a:lnTo>
                  <a:pt x="637986" y="10157"/>
                </a:lnTo>
                <a:lnTo>
                  <a:pt x="646562" y="7617"/>
                </a:lnTo>
                <a:lnTo>
                  <a:pt x="656091" y="5396"/>
                </a:lnTo>
                <a:lnTo>
                  <a:pt x="665620" y="3491"/>
                </a:lnTo>
                <a:lnTo>
                  <a:pt x="676419" y="1905"/>
                </a:lnTo>
                <a:lnTo>
                  <a:pt x="687536" y="952"/>
                </a:lnTo>
                <a:lnTo>
                  <a:pt x="699289" y="318"/>
                </a:lnTo>
                <a:lnTo>
                  <a:pt x="711359"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矩形 14"/>
          <p:cNvSpPr/>
          <p:nvPr/>
        </p:nvSpPr>
        <p:spPr>
          <a:xfrm>
            <a:off x="5552064" y="4228013"/>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6" name="矩形 15"/>
          <p:cNvSpPr/>
          <p:nvPr/>
        </p:nvSpPr>
        <p:spPr>
          <a:xfrm>
            <a:off x="5552064" y="6040575"/>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请输入第一章</a:t>
            </a:r>
            <a:br>
              <a:rPr lang="en-US" altLang="zh-CN" dirty="0"/>
            </a:br>
            <a:r>
              <a:rPr lang="zh-CN" altLang="en-US" dirty="0"/>
              <a:t>大标题</a:t>
            </a:r>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
        <p:nvSpPr>
          <p:cNvPr id="2" name="文本框 1"/>
          <p:cNvSpPr txBox="1"/>
          <p:nvPr/>
        </p:nvSpPr>
        <p:spPr>
          <a:xfrm>
            <a:off x="0" y="179171"/>
            <a:ext cx="1885950" cy="1200329"/>
          </a:xfrm>
          <a:prstGeom prst="rect">
            <a:avLst/>
          </a:prstGeom>
          <a:noFill/>
        </p:spPr>
        <p:txBody>
          <a:bodyPr wrap="square" rtlCol="0">
            <a:spAutoFit/>
          </a:bodyPr>
          <a:lstStyle/>
          <a:p>
            <a:pPr algn="ctr"/>
            <a:r>
              <a:rPr lang="en-US" altLang="zh-CN" sz="7200" b="1" dirty="0">
                <a:solidFill>
                  <a:schemeClr val="accent1"/>
                </a:solidFill>
                <a:latin typeface="微软雅黑" panose="020B0503020204020204" pitchFamily="34" charset="-122"/>
                <a:ea typeface="微软雅黑" panose="020B0503020204020204" pitchFamily="34" charset="-122"/>
              </a:rPr>
              <a:t>01</a:t>
            </a:r>
            <a:endParaRPr lang="zh-CN" altLang="en-US" sz="72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3" name="Block Arc 4"/>
          <p:cNvSpPr/>
          <p:nvPr/>
        </p:nvSpPr>
        <p:spPr>
          <a:xfrm>
            <a:off x="3968032" y="2533203"/>
            <a:ext cx="4255935" cy="4255937"/>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rgbClr val="3D3F3F"/>
              </a:solidFill>
            </a:endParaRPr>
          </a:p>
        </p:txBody>
      </p:sp>
      <p:sp>
        <p:nvSpPr>
          <p:cNvPr id="34" name="椭圆 33"/>
          <p:cNvSpPr/>
          <p:nvPr/>
        </p:nvSpPr>
        <p:spPr>
          <a:xfrm>
            <a:off x="7685363" y="4447617"/>
            <a:ext cx="814867" cy="814867"/>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a:p>
        </p:txBody>
      </p:sp>
      <p:sp>
        <p:nvSpPr>
          <p:cNvPr id="35" name="椭圆 34"/>
          <p:cNvSpPr/>
          <p:nvPr/>
        </p:nvSpPr>
        <p:spPr>
          <a:xfrm>
            <a:off x="3691770" y="4447617"/>
            <a:ext cx="814867" cy="814867"/>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a:p>
        </p:txBody>
      </p:sp>
      <p:sp>
        <p:nvSpPr>
          <p:cNvPr id="36" name="文本框 35"/>
          <p:cNvSpPr txBox="1"/>
          <p:nvPr/>
        </p:nvSpPr>
        <p:spPr>
          <a:xfrm>
            <a:off x="4785548" y="3446799"/>
            <a:ext cx="2620903" cy="1323439"/>
          </a:xfrm>
          <a:prstGeom prst="rect">
            <a:avLst/>
          </a:prstGeom>
          <a:noFill/>
        </p:spPr>
        <p:txBody>
          <a:bodyPr wrap="square" rtlCol="0">
            <a:spAutoFit/>
          </a:bodyPr>
          <a:lstStyle/>
          <a:p>
            <a:pPr algn="ctr"/>
            <a:r>
              <a:rPr lang="en-US" altLang="zh-CN" sz="8000" b="1" dirty="0">
                <a:solidFill>
                  <a:schemeClr val="accent1"/>
                </a:solidFill>
                <a:latin typeface="+mj-ea"/>
                <a:ea typeface="+mj-ea"/>
              </a:rPr>
              <a:t>28</a:t>
            </a:r>
            <a:r>
              <a:rPr lang="en-US" altLang="zh-CN" sz="4400" b="1" dirty="0">
                <a:solidFill>
                  <a:schemeClr val="accent1"/>
                </a:solidFill>
                <a:latin typeface="+mj-ea"/>
                <a:ea typeface="+mj-ea"/>
              </a:rPr>
              <a:t>%</a:t>
            </a:r>
            <a:endParaRPr lang="zh-CN" altLang="en-US" sz="8000" b="1" dirty="0">
              <a:solidFill>
                <a:schemeClr val="accent1"/>
              </a:solidFill>
              <a:latin typeface="+mj-ea"/>
              <a:ea typeface="+mj-ea"/>
            </a:endParaRPr>
          </a:p>
        </p:txBody>
      </p:sp>
      <p:sp>
        <p:nvSpPr>
          <p:cNvPr id="38" name="矩形 37"/>
          <p:cNvSpPr/>
          <p:nvPr/>
        </p:nvSpPr>
        <p:spPr>
          <a:xfrm>
            <a:off x="624072" y="330992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 name="十字形 1"/>
          <p:cNvSpPr/>
          <p:nvPr/>
        </p:nvSpPr>
        <p:spPr>
          <a:xfrm>
            <a:off x="1608014" y="2270515"/>
            <a:ext cx="558560" cy="558560"/>
          </a:xfrm>
          <a:prstGeom prst="plus">
            <a:avLst>
              <a:gd name="adj" fmla="val 3808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624072" y="507741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6" name="矩形 15"/>
          <p:cNvSpPr/>
          <p:nvPr/>
        </p:nvSpPr>
        <p:spPr>
          <a:xfrm>
            <a:off x="9041483" y="330992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7" name="十字形 16"/>
          <p:cNvSpPr/>
          <p:nvPr/>
        </p:nvSpPr>
        <p:spPr>
          <a:xfrm>
            <a:off x="10025425" y="2270515"/>
            <a:ext cx="558560" cy="558560"/>
          </a:xfrm>
          <a:prstGeom prst="plus">
            <a:avLst>
              <a:gd name="adj" fmla="val 3808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041483" y="507741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任意多边形: 形状 12"/>
          <p:cNvSpPr/>
          <p:nvPr>
            <p:custDataLst>
              <p:tags r:id="rId1"/>
            </p:custDataLst>
          </p:nvPr>
        </p:nvSpPr>
        <p:spPr>
          <a:xfrm flipH="1">
            <a:off x="9395379" y="4694943"/>
            <a:ext cx="761558" cy="429111"/>
          </a:xfrm>
          <a:custGeom>
            <a:avLst/>
            <a:gdLst>
              <a:gd name="connsiteX0" fmla="*/ 761558 w 761558"/>
              <a:gd name="connsiteY0" fmla="*/ 0 h 429111"/>
              <a:gd name="connsiteX1" fmla="*/ 0 w 761558"/>
              <a:gd name="connsiteY1" fmla="*/ 0 h 429111"/>
              <a:gd name="connsiteX2" fmla="*/ 0 w 761558"/>
              <a:gd name="connsiteY2" fmla="*/ 429111 h 429111"/>
              <a:gd name="connsiteX3" fmla="*/ 761558 w 761558"/>
              <a:gd name="connsiteY3" fmla="*/ 429111 h 429111"/>
            </a:gdLst>
            <a:ahLst/>
            <a:cxnLst>
              <a:cxn ang="0">
                <a:pos x="connsiteX0" y="connsiteY0"/>
              </a:cxn>
              <a:cxn ang="0">
                <a:pos x="connsiteX1" y="connsiteY1"/>
              </a:cxn>
              <a:cxn ang="0">
                <a:pos x="connsiteX2" y="connsiteY2"/>
              </a:cxn>
              <a:cxn ang="0">
                <a:pos x="connsiteX3" y="connsiteY3"/>
              </a:cxn>
            </a:cxnLst>
            <a:rect l="l" t="t" r="r" b="b"/>
            <a:pathLst>
              <a:path w="761558" h="429111">
                <a:moveTo>
                  <a:pt x="761558" y="0"/>
                </a:moveTo>
                <a:lnTo>
                  <a:pt x="0" y="0"/>
                </a:lnTo>
                <a:lnTo>
                  <a:pt x="0" y="429111"/>
                </a:lnTo>
                <a:lnTo>
                  <a:pt x="761558" y="429111"/>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任意多边形: 形状 13"/>
          <p:cNvSpPr/>
          <p:nvPr>
            <p:custDataLst>
              <p:tags r:id="rId2"/>
            </p:custDataLst>
          </p:nvPr>
        </p:nvSpPr>
        <p:spPr>
          <a:xfrm flipH="1">
            <a:off x="10156937" y="4052557"/>
            <a:ext cx="496160" cy="1071498"/>
          </a:xfrm>
          <a:custGeom>
            <a:avLst/>
            <a:gdLst>
              <a:gd name="connsiteX0" fmla="*/ 496160 w 496160"/>
              <a:gd name="connsiteY0" fmla="*/ 0 h 1071498"/>
              <a:gd name="connsiteX1" fmla="*/ 0 w 496160"/>
              <a:gd name="connsiteY1" fmla="*/ 0 h 1071498"/>
              <a:gd name="connsiteX2" fmla="*/ 0 w 496160"/>
              <a:gd name="connsiteY2" fmla="*/ 813599 h 1071498"/>
              <a:gd name="connsiteX3" fmla="*/ 496159 w 496160"/>
              <a:gd name="connsiteY3" fmla="*/ 1071498 h 1071498"/>
            </a:gdLst>
            <a:ahLst/>
            <a:cxnLst>
              <a:cxn ang="0">
                <a:pos x="connsiteX0" y="connsiteY0"/>
              </a:cxn>
              <a:cxn ang="0">
                <a:pos x="connsiteX1" y="connsiteY1"/>
              </a:cxn>
              <a:cxn ang="0">
                <a:pos x="connsiteX2" y="connsiteY2"/>
              </a:cxn>
              <a:cxn ang="0">
                <a:pos x="connsiteX3" y="connsiteY3"/>
              </a:cxn>
            </a:cxnLst>
            <a:rect l="l" t="t" r="r" b="b"/>
            <a:pathLst>
              <a:path w="496160" h="1071498">
                <a:moveTo>
                  <a:pt x="496160" y="0"/>
                </a:moveTo>
                <a:lnTo>
                  <a:pt x="0" y="0"/>
                </a:lnTo>
                <a:lnTo>
                  <a:pt x="0" y="813599"/>
                </a:lnTo>
                <a:lnTo>
                  <a:pt x="496159" y="10714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15" name="椭圆 14"/>
          <p:cNvSpPr/>
          <p:nvPr/>
        </p:nvSpPr>
        <p:spPr>
          <a:xfrm>
            <a:off x="9715673" y="282484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6" name="矩形 15"/>
          <p:cNvSpPr/>
          <p:nvPr/>
        </p:nvSpPr>
        <p:spPr>
          <a:xfrm>
            <a:off x="6850963" y="3761814"/>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文本框 16"/>
          <p:cNvSpPr txBox="1"/>
          <p:nvPr/>
        </p:nvSpPr>
        <p:spPr>
          <a:xfrm>
            <a:off x="7346938" y="281974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93</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cxnSp>
        <p:nvCxnSpPr>
          <p:cNvPr id="18" name="直接连接符 17"/>
          <p:cNvCxnSpPr/>
          <p:nvPr/>
        </p:nvCxnSpPr>
        <p:spPr>
          <a:xfrm>
            <a:off x="9334894" y="4052557"/>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4010542" y="3761814"/>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文本框 22"/>
          <p:cNvSpPr txBox="1"/>
          <p:nvPr/>
        </p:nvSpPr>
        <p:spPr>
          <a:xfrm>
            <a:off x="4506517" y="281974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84</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cxnSp>
        <p:nvCxnSpPr>
          <p:cNvPr id="26" name="直接连接符 25"/>
          <p:cNvCxnSpPr/>
          <p:nvPr/>
        </p:nvCxnSpPr>
        <p:spPr>
          <a:xfrm>
            <a:off x="6494473" y="4052557"/>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1170121" y="3761814"/>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文本框 29"/>
          <p:cNvSpPr txBox="1"/>
          <p:nvPr/>
        </p:nvSpPr>
        <p:spPr>
          <a:xfrm>
            <a:off x="1666096" y="281974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78</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cxnSp>
        <p:nvCxnSpPr>
          <p:cNvPr id="31" name="直接连接符 30"/>
          <p:cNvCxnSpPr/>
          <p:nvPr/>
        </p:nvCxnSpPr>
        <p:spPr>
          <a:xfrm>
            <a:off x="3654052" y="4052557"/>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32" name="KSO_Shape"/>
          <p:cNvSpPr/>
          <p:nvPr/>
        </p:nvSpPr>
        <p:spPr bwMode="auto">
          <a:xfrm>
            <a:off x="10084456" y="3284135"/>
            <a:ext cx="568641" cy="387624"/>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9" name="组合 18"/>
          <p:cNvGrpSpPr/>
          <p:nvPr/>
        </p:nvGrpSpPr>
        <p:grpSpPr>
          <a:xfrm>
            <a:off x="1515403" y="2004256"/>
            <a:ext cx="1930401" cy="711200"/>
            <a:chOff x="0" y="0"/>
            <a:chExt cx="3462337" cy="1276350"/>
          </a:xfrm>
        </p:grpSpPr>
        <p:sp>
          <p:nvSpPr>
            <p:cNvPr id="2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2" name="组合 21"/>
          <p:cNvGrpSpPr/>
          <p:nvPr/>
        </p:nvGrpSpPr>
        <p:grpSpPr>
          <a:xfrm>
            <a:off x="2739293" y="3073400"/>
            <a:ext cx="1171525" cy="431614"/>
            <a:chOff x="0" y="0"/>
            <a:chExt cx="3462337" cy="1276350"/>
          </a:xfrm>
        </p:grpSpPr>
        <p:sp>
          <p:nvSpPr>
            <p:cNvPr id="27"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8"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9" name="组合 28"/>
          <p:cNvGrpSpPr/>
          <p:nvPr/>
        </p:nvGrpSpPr>
        <p:grpSpPr>
          <a:xfrm>
            <a:off x="960975" y="3537633"/>
            <a:ext cx="1471136" cy="541997"/>
            <a:chOff x="0" y="0"/>
            <a:chExt cx="3462337" cy="1276350"/>
          </a:xfrm>
        </p:grpSpPr>
        <p:sp>
          <p:nvSpPr>
            <p:cNvPr id="3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32" name="组合 31"/>
          <p:cNvGrpSpPr/>
          <p:nvPr/>
        </p:nvGrpSpPr>
        <p:grpSpPr>
          <a:xfrm>
            <a:off x="2432111" y="4259844"/>
            <a:ext cx="587792" cy="216555"/>
            <a:chOff x="0" y="0"/>
            <a:chExt cx="3462337" cy="1276350"/>
          </a:xfrm>
        </p:grpSpPr>
        <p:sp>
          <p:nvSpPr>
            <p:cNvPr id="33"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4"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sp>
        <p:nvSpPr>
          <p:cNvPr id="35" name="矩形 34"/>
          <p:cNvSpPr/>
          <p:nvPr/>
        </p:nvSpPr>
        <p:spPr>
          <a:xfrm>
            <a:off x="689743" y="4607544"/>
            <a:ext cx="3773646" cy="101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a:t>
            </a:r>
            <a:endParaRPr lang="zh-CN" altLang="zh-CN" sz="1800" dirty="0">
              <a:solidFill>
                <a:schemeClr val="tx1"/>
              </a:solidFill>
              <a:latin typeface="+mj-ea"/>
              <a:ea typeface="+mj-ea"/>
            </a:endParaRPr>
          </a:p>
        </p:txBody>
      </p:sp>
      <p:sp>
        <p:nvSpPr>
          <p:cNvPr id="36" name="矩形 35"/>
          <p:cNvSpPr/>
          <p:nvPr/>
        </p:nvSpPr>
        <p:spPr>
          <a:xfrm>
            <a:off x="5960997" y="1792878"/>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7" name="KSO_Shape"/>
          <p:cNvSpPr/>
          <p:nvPr/>
        </p:nvSpPr>
        <p:spPr bwMode="auto">
          <a:xfrm flipH="1">
            <a:off x="5079684" y="2146187"/>
            <a:ext cx="434852" cy="346357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8" name="矩形 37"/>
          <p:cNvSpPr/>
          <p:nvPr/>
        </p:nvSpPr>
        <p:spPr>
          <a:xfrm>
            <a:off x="5960997" y="3354783"/>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矩形 38"/>
          <p:cNvSpPr/>
          <p:nvPr/>
        </p:nvSpPr>
        <p:spPr>
          <a:xfrm>
            <a:off x="5960997" y="4916688"/>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KSO_Shape"/>
          <p:cNvSpPr/>
          <p:nvPr/>
        </p:nvSpPr>
        <p:spPr bwMode="auto">
          <a:xfrm>
            <a:off x="1199657" y="2348081"/>
            <a:ext cx="3519496" cy="3278997"/>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9" name="任意多边形: 形状 18"/>
          <p:cNvSpPr/>
          <p:nvPr/>
        </p:nvSpPr>
        <p:spPr>
          <a:xfrm>
            <a:off x="4572991" y="3882870"/>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形状 19"/>
          <p:cNvSpPr/>
          <p:nvPr/>
        </p:nvSpPr>
        <p:spPr>
          <a:xfrm>
            <a:off x="5979760" y="3533836"/>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p:nvSpPr>
        <p:spPr>
          <a:xfrm>
            <a:off x="7386529" y="3184802"/>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p:cNvSpPr/>
          <p:nvPr/>
        </p:nvSpPr>
        <p:spPr>
          <a:xfrm>
            <a:off x="8793298" y="2835768"/>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533043" y="197583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矩形 24"/>
          <p:cNvSpPr/>
          <p:nvPr/>
        </p:nvSpPr>
        <p:spPr>
          <a:xfrm>
            <a:off x="5055054" y="49133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7129651" y="12998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nvSpPr>
        <p:spPr>
          <a:xfrm>
            <a:off x="8651662" y="42374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2" name="MH_Other_1"/>
          <p:cNvSpPr>
            <a:spLocks noChangeAspect="1"/>
          </p:cNvSpPr>
          <p:nvPr>
            <p:custDataLst>
              <p:tags r:id="rId1"/>
            </p:custDataLst>
          </p:nvPr>
        </p:nvSpPr>
        <p:spPr>
          <a:xfrm>
            <a:off x="931069" y="2233385"/>
            <a:ext cx="3967162" cy="3778250"/>
          </a:xfrm>
          <a:custGeom>
            <a:avLst/>
            <a:gdLst>
              <a:gd name="connsiteX0" fmla="*/ 3084612 w 5288045"/>
              <a:gd name="connsiteY0" fmla="*/ 2171133 h 5037048"/>
              <a:gd name="connsiteX1" fmla="*/ 3068519 w 5288045"/>
              <a:gd name="connsiteY1" fmla="*/ 2178885 h 5037048"/>
              <a:gd name="connsiteX2" fmla="*/ 2627115 w 5288045"/>
              <a:gd name="connsiteY2" fmla="*/ 2268000 h 5037048"/>
              <a:gd name="connsiteX3" fmla="*/ 2289898 w 5288045"/>
              <a:gd name="connsiteY3" fmla="*/ 2217018 h 5037048"/>
              <a:gd name="connsiteX4" fmla="*/ 2209451 w 5288045"/>
              <a:gd name="connsiteY4" fmla="*/ 2187574 h 5037048"/>
              <a:gd name="connsiteX5" fmla="*/ 2217018 w 5288045"/>
              <a:gd name="connsiteY5" fmla="*/ 2208247 h 5037048"/>
              <a:gd name="connsiteX6" fmla="*/ 2268000 w 5288045"/>
              <a:gd name="connsiteY6" fmla="*/ 2545464 h 5037048"/>
              <a:gd name="connsiteX7" fmla="*/ 2244961 w 5288045"/>
              <a:gd name="connsiteY7" fmla="*/ 2774005 h 5037048"/>
              <a:gd name="connsiteX8" fmla="*/ 2223083 w 5288045"/>
              <a:gd name="connsiteY8" fmla="*/ 2844485 h 5037048"/>
              <a:gd name="connsiteX9" fmla="*/ 2289898 w 5288045"/>
              <a:gd name="connsiteY9" fmla="*/ 2820031 h 5037048"/>
              <a:gd name="connsiteX10" fmla="*/ 2627115 w 5288045"/>
              <a:gd name="connsiteY10" fmla="*/ 2769048 h 5037048"/>
              <a:gd name="connsiteX11" fmla="*/ 3068519 w 5288045"/>
              <a:gd name="connsiteY11" fmla="*/ 2858163 h 5037048"/>
              <a:gd name="connsiteX12" fmla="*/ 3069330 w 5288045"/>
              <a:gd name="connsiteY12" fmla="*/ 2858554 h 5037048"/>
              <a:gd name="connsiteX13" fmla="*/ 3043084 w 5288045"/>
              <a:gd name="connsiteY13" fmla="*/ 2774005 h 5037048"/>
              <a:gd name="connsiteX14" fmla="*/ 3020045 w 5288045"/>
              <a:gd name="connsiteY14" fmla="*/ 2545464 h 5037048"/>
              <a:gd name="connsiteX15" fmla="*/ 3071028 w 5288045"/>
              <a:gd name="connsiteY15" fmla="*/ 2208247 h 5037048"/>
              <a:gd name="connsiteX16" fmla="*/ 2627115 w 5288045"/>
              <a:gd name="connsiteY16" fmla="*/ 0 h 5037048"/>
              <a:gd name="connsiteX17" fmla="*/ 3761115 w 5288045"/>
              <a:gd name="connsiteY17" fmla="*/ 1134000 h 5037048"/>
              <a:gd name="connsiteX18" fmla="*/ 3710133 w 5288045"/>
              <a:gd name="connsiteY18" fmla="*/ 1471217 h 5037048"/>
              <a:gd name="connsiteX19" fmla="*/ 3696549 w 5288045"/>
              <a:gd name="connsiteY19" fmla="*/ 1508332 h 5037048"/>
              <a:gd name="connsiteX20" fmla="*/ 3712641 w 5288045"/>
              <a:gd name="connsiteY20" fmla="*/ 1500580 h 5037048"/>
              <a:gd name="connsiteX21" fmla="*/ 4154045 w 5288045"/>
              <a:gd name="connsiteY21" fmla="*/ 1411464 h 5037048"/>
              <a:gd name="connsiteX22" fmla="*/ 5288045 w 5288045"/>
              <a:gd name="connsiteY22" fmla="*/ 2545464 h 5037048"/>
              <a:gd name="connsiteX23" fmla="*/ 4154045 w 5288045"/>
              <a:gd name="connsiteY23" fmla="*/ 3679464 h 5037048"/>
              <a:gd name="connsiteX24" fmla="*/ 3712641 w 5288045"/>
              <a:gd name="connsiteY24" fmla="*/ 3590349 h 5037048"/>
              <a:gd name="connsiteX25" fmla="*/ 3711831 w 5288045"/>
              <a:gd name="connsiteY25" fmla="*/ 3589959 h 5037048"/>
              <a:gd name="connsiteX26" fmla="*/ 3738076 w 5288045"/>
              <a:gd name="connsiteY26" fmla="*/ 3674508 h 5037048"/>
              <a:gd name="connsiteX27" fmla="*/ 3761115 w 5288045"/>
              <a:gd name="connsiteY27" fmla="*/ 3903048 h 5037048"/>
              <a:gd name="connsiteX28" fmla="*/ 2627115 w 5288045"/>
              <a:gd name="connsiteY28" fmla="*/ 5037048 h 5037048"/>
              <a:gd name="connsiteX29" fmla="*/ 1493115 w 5288045"/>
              <a:gd name="connsiteY29" fmla="*/ 3903048 h 5037048"/>
              <a:gd name="connsiteX30" fmla="*/ 1516154 w 5288045"/>
              <a:gd name="connsiteY30" fmla="*/ 3674508 h 5037048"/>
              <a:gd name="connsiteX31" fmla="*/ 1538033 w 5288045"/>
              <a:gd name="connsiteY31" fmla="*/ 3604027 h 5037048"/>
              <a:gd name="connsiteX32" fmla="*/ 1471217 w 5288045"/>
              <a:gd name="connsiteY32" fmla="*/ 3628482 h 5037048"/>
              <a:gd name="connsiteX33" fmla="*/ 1134000 w 5288045"/>
              <a:gd name="connsiteY33" fmla="*/ 3679464 h 5037048"/>
              <a:gd name="connsiteX34" fmla="*/ 0 w 5288045"/>
              <a:gd name="connsiteY34" fmla="*/ 2545464 h 5037048"/>
              <a:gd name="connsiteX35" fmla="*/ 1134000 w 5288045"/>
              <a:gd name="connsiteY35" fmla="*/ 1411464 h 5037048"/>
              <a:gd name="connsiteX36" fmla="*/ 1471217 w 5288045"/>
              <a:gd name="connsiteY36" fmla="*/ 1462447 h 5037048"/>
              <a:gd name="connsiteX37" fmla="*/ 1551664 w 5288045"/>
              <a:gd name="connsiteY37" fmla="*/ 1491891 h 5037048"/>
              <a:gd name="connsiteX38" fmla="*/ 1544098 w 5288045"/>
              <a:gd name="connsiteY38" fmla="*/ 1471217 h 5037048"/>
              <a:gd name="connsiteX39" fmla="*/ 1493115 w 5288045"/>
              <a:gd name="connsiteY39" fmla="*/ 1134000 h 5037048"/>
              <a:gd name="connsiteX40" fmla="*/ 2627115 w 5288045"/>
              <a:gd name="connsiteY40" fmla="*/ 0 h 50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noFill/>
          <a:ln w="19050" cap="flat" cmpd="sng" algn="ctr">
            <a:solidFill>
              <a:schemeClr val="tx1"/>
            </a:solidFill>
            <a:prstDash val="dash"/>
          </a:ln>
          <a:effectLst/>
        </p:spPr>
        <p:txBody>
          <a:bodyPr anchor="ctr"/>
          <a:lstStyle/>
          <a:p>
            <a:pPr algn="ctr">
              <a:defRPr/>
            </a:pPr>
            <a:endParaRPr lang="zh-CN" altLang="en-US" kern="0">
              <a:solidFill>
                <a:prstClr val="white"/>
              </a:solidFill>
            </a:endParaRPr>
          </a:p>
        </p:txBody>
      </p:sp>
      <p:sp>
        <p:nvSpPr>
          <p:cNvPr id="23" name="MH_Other_3"/>
          <p:cNvSpPr/>
          <p:nvPr>
            <p:custDataLst>
              <p:tags r:id="rId2"/>
            </p:custDataLst>
          </p:nvPr>
        </p:nvSpPr>
        <p:spPr>
          <a:xfrm>
            <a:off x="2375694" y="248262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4" name="MH_Other_7"/>
          <p:cNvSpPr/>
          <p:nvPr>
            <p:custDataLst>
              <p:tags r:id="rId3"/>
            </p:custDataLst>
          </p:nvPr>
        </p:nvSpPr>
        <p:spPr>
          <a:xfrm>
            <a:off x="3521870"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5" name="MH_Other_11"/>
          <p:cNvSpPr/>
          <p:nvPr>
            <p:custDataLst>
              <p:tags r:id="rId4"/>
            </p:custDataLst>
          </p:nvPr>
        </p:nvSpPr>
        <p:spPr>
          <a:xfrm>
            <a:off x="1256507"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6" name="MH_Other_16"/>
          <p:cNvSpPr/>
          <p:nvPr>
            <p:custDataLst>
              <p:tags r:id="rId5"/>
            </p:custDataLst>
          </p:nvPr>
        </p:nvSpPr>
        <p:spPr>
          <a:xfrm>
            <a:off x="2375694" y="4640036"/>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0" name="矩形 39"/>
          <p:cNvSpPr/>
          <p:nvPr/>
        </p:nvSpPr>
        <p:spPr>
          <a:xfrm>
            <a:off x="6114057" y="169404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13" name="KSO_Shape"/>
          <p:cNvSpPr/>
          <p:nvPr/>
        </p:nvSpPr>
        <p:spPr bwMode="auto">
          <a:xfrm>
            <a:off x="2606122" y="2741921"/>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KSO_Shape"/>
          <p:cNvSpPr>
            <a:spLocks noChangeArrowheads="1"/>
          </p:cNvSpPr>
          <p:nvPr/>
        </p:nvSpPr>
        <p:spPr bwMode="auto">
          <a:xfrm>
            <a:off x="3833906" y="3904564"/>
            <a:ext cx="425297" cy="482378"/>
          </a:xfrm>
          <a:custGeom>
            <a:avLst/>
            <a:gdLst>
              <a:gd name="T0" fmla="*/ 478582 w 2230438"/>
              <a:gd name="T1" fmla="*/ 1806148 h 2528888"/>
              <a:gd name="T2" fmla="*/ 939800 w 2230438"/>
              <a:gd name="T3" fmla="*/ 1569195 h 2528888"/>
              <a:gd name="T4" fmla="*/ 942975 w 2230438"/>
              <a:gd name="T5" fmla="*/ 455613 h 2528888"/>
              <a:gd name="T6" fmla="*/ 1096010 w 2230438"/>
              <a:gd name="T7" fmla="*/ 829406 h 2528888"/>
              <a:gd name="T8" fmla="*/ 1127760 w 2230438"/>
              <a:gd name="T9" fmla="*/ 835124 h 2528888"/>
              <a:gd name="T10" fmla="*/ 1156653 w 2230438"/>
              <a:gd name="T11" fmla="*/ 848148 h 2528888"/>
              <a:gd name="T12" fmla="*/ 1181100 w 2230438"/>
              <a:gd name="T13" fmla="*/ 867208 h 2528888"/>
              <a:gd name="T14" fmla="*/ 1200468 w 2230438"/>
              <a:gd name="T15" fmla="*/ 891985 h 2528888"/>
              <a:gd name="T16" fmla="*/ 1213485 w 2230438"/>
              <a:gd name="T17" fmla="*/ 920257 h 2528888"/>
              <a:gd name="T18" fmla="*/ 1219200 w 2230438"/>
              <a:gd name="T19" fmla="*/ 952341 h 2528888"/>
              <a:gd name="T20" fmla="*/ 2230438 w 2230438"/>
              <a:gd name="T21" fmla="*/ 1948222 h 2528888"/>
              <a:gd name="T22" fmla="*/ 2224723 w 2230438"/>
              <a:gd name="T23" fmla="*/ 1980279 h 2528888"/>
              <a:gd name="T24" fmla="*/ 2211706 w 2230438"/>
              <a:gd name="T25" fmla="*/ 2009162 h 2528888"/>
              <a:gd name="T26" fmla="*/ 2192338 w 2230438"/>
              <a:gd name="T27" fmla="*/ 2033601 h 2528888"/>
              <a:gd name="T28" fmla="*/ 2167891 w 2230438"/>
              <a:gd name="T29" fmla="*/ 2052962 h 2528888"/>
              <a:gd name="T30" fmla="*/ 2138998 w 2230438"/>
              <a:gd name="T31" fmla="*/ 2065975 h 2528888"/>
              <a:gd name="T32" fmla="*/ 2107566 w 2230438"/>
              <a:gd name="T33" fmla="*/ 2071688 h 2528888"/>
              <a:gd name="T34" fmla="*/ 1218565 w 2230438"/>
              <a:gd name="T35" fmla="*/ 2412307 h 2528888"/>
              <a:gd name="T36" fmla="*/ 1211263 w 2230438"/>
              <a:gd name="T37" fmla="*/ 2443438 h 2528888"/>
              <a:gd name="T38" fmla="*/ 1196975 w 2230438"/>
              <a:gd name="T39" fmla="*/ 2471709 h 2528888"/>
              <a:gd name="T40" fmla="*/ 1176655 w 2230438"/>
              <a:gd name="T41" fmla="*/ 2494899 h 2528888"/>
              <a:gd name="T42" fmla="*/ 1151255 w 2230438"/>
              <a:gd name="T43" fmla="*/ 2513005 h 2528888"/>
              <a:gd name="T44" fmla="*/ 1121728 w 2230438"/>
              <a:gd name="T45" fmla="*/ 2524441 h 2528888"/>
              <a:gd name="T46" fmla="*/ 1089343 w 2230438"/>
              <a:gd name="T47" fmla="*/ 2528888 h 2528888"/>
              <a:gd name="T48" fmla="*/ 103823 w 2230438"/>
              <a:gd name="T49" fmla="*/ 2526029 h 2528888"/>
              <a:gd name="T50" fmla="*/ 73660 w 2230438"/>
              <a:gd name="T51" fmla="*/ 2515864 h 2528888"/>
              <a:gd name="T52" fmla="*/ 47308 w 2230438"/>
              <a:gd name="T53" fmla="*/ 2499028 h 2528888"/>
              <a:gd name="T54" fmla="*/ 25718 w 2230438"/>
              <a:gd name="T55" fmla="*/ 2476792 h 2528888"/>
              <a:gd name="T56" fmla="*/ 10160 w 2230438"/>
              <a:gd name="T57" fmla="*/ 2449155 h 2528888"/>
              <a:gd name="T58" fmla="*/ 1270 w 2230438"/>
              <a:gd name="T59" fmla="*/ 2418660 h 2528888"/>
              <a:gd name="T60" fmla="*/ 318 w 2230438"/>
              <a:gd name="T61" fmla="*/ 952341 h 2528888"/>
              <a:gd name="T62" fmla="*/ 5715 w 2230438"/>
              <a:gd name="T63" fmla="*/ 920257 h 2528888"/>
              <a:gd name="T64" fmla="*/ 18415 w 2230438"/>
              <a:gd name="T65" fmla="*/ 891985 h 2528888"/>
              <a:gd name="T66" fmla="*/ 38100 w 2230438"/>
              <a:gd name="T67" fmla="*/ 867208 h 2528888"/>
              <a:gd name="T68" fmla="*/ 62548 w 2230438"/>
              <a:gd name="T69" fmla="*/ 848148 h 2528888"/>
              <a:gd name="T70" fmla="*/ 91123 w 2230438"/>
              <a:gd name="T71" fmla="*/ 835124 h 2528888"/>
              <a:gd name="T72" fmla="*/ 123190 w 2230438"/>
              <a:gd name="T73" fmla="*/ 829406 h 2528888"/>
              <a:gd name="T74" fmla="*/ 250825 w 2230438"/>
              <a:gd name="T75" fmla="*/ 455613 h 2528888"/>
              <a:gd name="T76" fmla="*/ 1845628 w 2230438"/>
              <a:gd name="T77" fmla="*/ 373634 h 2528888"/>
              <a:gd name="T78" fmla="*/ 2126933 w 2230438"/>
              <a:gd name="T79" fmla="*/ 375856 h 2528888"/>
              <a:gd name="T80" fmla="*/ 2157096 w 2230438"/>
              <a:gd name="T81" fmla="*/ 386330 h 2528888"/>
              <a:gd name="T82" fmla="*/ 2183448 w 2230438"/>
              <a:gd name="T83" fmla="*/ 402834 h 2528888"/>
              <a:gd name="T84" fmla="*/ 2204403 w 2230438"/>
              <a:gd name="T85" fmla="*/ 425686 h 2528888"/>
              <a:gd name="T86" fmla="*/ 2220278 w 2230438"/>
              <a:gd name="T87" fmla="*/ 452982 h 2528888"/>
              <a:gd name="T88" fmla="*/ 2228851 w 2230438"/>
              <a:gd name="T89" fmla="*/ 483452 h 2528888"/>
              <a:gd name="T90" fmla="*/ 1011238 w 2230438"/>
              <a:gd name="T91" fmla="*/ 800100 h 2528888"/>
              <a:gd name="T92" fmla="*/ 1014096 w 2230438"/>
              <a:gd name="T93" fmla="*/ 477104 h 2528888"/>
              <a:gd name="T94" fmla="*/ 1023938 w 2230438"/>
              <a:gd name="T95" fmla="*/ 447269 h 2528888"/>
              <a:gd name="T96" fmla="*/ 1041083 w 2230438"/>
              <a:gd name="T97" fmla="*/ 420608 h 2528888"/>
              <a:gd name="T98" fmla="*/ 1063308 w 2230438"/>
              <a:gd name="T99" fmla="*/ 399343 h 2528888"/>
              <a:gd name="T100" fmla="*/ 1090613 w 2230438"/>
              <a:gd name="T101" fmla="*/ 383473 h 2528888"/>
              <a:gd name="T102" fmla="*/ 1121411 w 2230438"/>
              <a:gd name="T103" fmla="*/ 374903 h 2528888"/>
              <a:gd name="T104" fmla="*/ 1383983 w 2230438"/>
              <a:gd name="T105" fmla="*/ 206375 h 2528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30438" h="2528888">
                <a:moveTo>
                  <a:pt x="478582" y="1344613"/>
                </a:moveTo>
                <a:lnTo>
                  <a:pt x="478582" y="1569195"/>
                </a:lnTo>
                <a:lnTo>
                  <a:pt x="254000" y="1569195"/>
                </a:lnTo>
                <a:lnTo>
                  <a:pt x="254000" y="1806148"/>
                </a:lnTo>
                <a:lnTo>
                  <a:pt x="478582" y="1806148"/>
                </a:lnTo>
                <a:lnTo>
                  <a:pt x="478582" y="2030413"/>
                </a:lnTo>
                <a:lnTo>
                  <a:pt x="715535" y="2030413"/>
                </a:lnTo>
                <a:lnTo>
                  <a:pt x="715535" y="1806148"/>
                </a:lnTo>
                <a:lnTo>
                  <a:pt x="939800" y="1806148"/>
                </a:lnTo>
                <a:lnTo>
                  <a:pt x="939800" y="1569195"/>
                </a:lnTo>
                <a:lnTo>
                  <a:pt x="715535" y="1569195"/>
                </a:lnTo>
                <a:lnTo>
                  <a:pt x="715535" y="1344613"/>
                </a:lnTo>
                <a:lnTo>
                  <a:pt x="478582" y="1344613"/>
                </a:lnTo>
                <a:close/>
                <a:moveTo>
                  <a:pt x="250825" y="455613"/>
                </a:moveTo>
                <a:lnTo>
                  <a:pt x="942975" y="455613"/>
                </a:lnTo>
                <a:lnTo>
                  <a:pt x="942975" y="661988"/>
                </a:lnTo>
                <a:lnTo>
                  <a:pt x="834390" y="661988"/>
                </a:lnTo>
                <a:lnTo>
                  <a:pt x="834390" y="829406"/>
                </a:lnTo>
                <a:lnTo>
                  <a:pt x="1089343" y="829406"/>
                </a:lnTo>
                <a:lnTo>
                  <a:pt x="1096010" y="829406"/>
                </a:lnTo>
                <a:lnTo>
                  <a:pt x="1102678" y="830042"/>
                </a:lnTo>
                <a:lnTo>
                  <a:pt x="1109028" y="830677"/>
                </a:lnTo>
                <a:lnTo>
                  <a:pt x="1115695" y="831947"/>
                </a:lnTo>
                <a:lnTo>
                  <a:pt x="1121728" y="833218"/>
                </a:lnTo>
                <a:lnTo>
                  <a:pt x="1127760" y="835124"/>
                </a:lnTo>
                <a:lnTo>
                  <a:pt x="1134110" y="837348"/>
                </a:lnTo>
                <a:lnTo>
                  <a:pt x="1139825" y="839254"/>
                </a:lnTo>
                <a:lnTo>
                  <a:pt x="1145540" y="841795"/>
                </a:lnTo>
                <a:lnTo>
                  <a:pt x="1151255" y="844654"/>
                </a:lnTo>
                <a:lnTo>
                  <a:pt x="1156653" y="848148"/>
                </a:lnTo>
                <a:lnTo>
                  <a:pt x="1162050" y="851325"/>
                </a:lnTo>
                <a:lnTo>
                  <a:pt x="1167130" y="854819"/>
                </a:lnTo>
                <a:lnTo>
                  <a:pt x="1172210" y="858631"/>
                </a:lnTo>
                <a:lnTo>
                  <a:pt x="1176655" y="863078"/>
                </a:lnTo>
                <a:lnTo>
                  <a:pt x="1181100" y="867208"/>
                </a:lnTo>
                <a:lnTo>
                  <a:pt x="1185545" y="871655"/>
                </a:lnTo>
                <a:lnTo>
                  <a:pt x="1189673" y="876420"/>
                </a:lnTo>
                <a:lnTo>
                  <a:pt x="1193165" y="881502"/>
                </a:lnTo>
                <a:lnTo>
                  <a:pt x="1196975" y="886585"/>
                </a:lnTo>
                <a:lnTo>
                  <a:pt x="1200468" y="891985"/>
                </a:lnTo>
                <a:lnTo>
                  <a:pt x="1203325" y="897385"/>
                </a:lnTo>
                <a:lnTo>
                  <a:pt x="1206183" y="902786"/>
                </a:lnTo>
                <a:lnTo>
                  <a:pt x="1209040" y="908504"/>
                </a:lnTo>
                <a:lnTo>
                  <a:pt x="1211263" y="914539"/>
                </a:lnTo>
                <a:lnTo>
                  <a:pt x="1213485" y="920257"/>
                </a:lnTo>
                <a:lnTo>
                  <a:pt x="1215390" y="926928"/>
                </a:lnTo>
                <a:lnTo>
                  <a:pt x="1216660" y="932963"/>
                </a:lnTo>
                <a:lnTo>
                  <a:pt x="1217613" y="939317"/>
                </a:lnTo>
                <a:lnTo>
                  <a:pt x="1218565" y="945987"/>
                </a:lnTo>
                <a:lnTo>
                  <a:pt x="1219200" y="952341"/>
                </a:lnTo>
                <a:lnTo>
                  <a:pt x="1219200" y="959012"/>
                </a:lnTo>
                <a:lnTo>
                  <a:pt x="1219200" y="1652588"/>
                </a:lnTo>
                <a:lnTo>
                  <a:pt x="2230438" y="1652588"/>
                </a:lnTo>
                <a:lnTo>
                  <a:pt x="2230438" y="1941874"/>
                </a:lnTo>
                <a:lnTo>
                  <a:pt x="2230438" y="1948222"/>
                </a:lnTo>
                <a:lnTo>
                  <a:pt x="2229803" y="1955205"/>
                </a:lnTo>
                <a:lnTo>
                  <a:pt x="2228851" y="1961553"/>
                </a:lnTo>
                <a:lnTo>
                  <a:pt x="2227898" y="1968218"/>
                </a:lnTo>
                <a:lnTo>
                  <a:pt x="2226628" y="1974248"/>
                </a:lnTo>
                <a:lnTo>
                  <a:pt x="2224723" y="1980279"/>
                </a:lnTo>
                <a:lnTo>
                  <a:pt x="2222501" y="1986309"/>
                </a:lnTo>
                <a:lnTo>
                  <a:pt x="2220278" y="1992022"/>
                </a:lnTo>
                <a:lnTo>
                  <a:pt x="2217738" y="1998053"/>
                </a:lnTo>
                <a:lnTo>
                  <a:pt x="2214881" y="2003766"/>
                </a:lnTo>
                <a:lnTo>
                  <a:pt x="2211706" y="2009162"/>
                </a:lnTo>
                <a:lnTo>
                  <a:pt x="2208531" y="2014557"/>
                </a:lnTo>
                <a:lnTo>
                  <a:pt x="2204403" y="2019318"/>
                </a:lnTo>
                <a:lnTo>
                  <a:pt x="2200911" y="2024397"/>
                </a:lnTo>
                <a:lnTo>
                  <a:pt x="2196783" y="2029157"/>
                </a:lnTo>
                <a:lnTo>
                  <a:pt x="2192338" y="2033601"/>
                </a:lnTo>
                <a:lnTo>
                  <a:pt x="2187893" y="2037727"/>
                </a:lnTo>
                <a:lnTo>
                  <a:pt x="2183448" y="2042171"/>
                </a:lnTo>
                <a:lnTo>
                  <a:pt x="2178368" y="2045662"/>
                </a:lnTo>
                <a:lnTo>
                  <a:pt x="2173288" y="2049153"/>
                </a:lnTo>
                <a:lnTo>
                  <a:pt x="2167891" y="2052962"/>
                </a:lnTo>
                <a:lnTo>
                  <a:pt x="2162493" y="2055819"/>
                </a:lnTo>
                <a:lnTo>
                  <a:pt x="2157096" y="2058675"/>
                </a:lnTo>
                <a:lnTo>
                  <a:pt x="2151381" y="2061532"/>
                </a:lnTo>
                <a:lnTo>
                  <a:pt x="2145348" y="2063753"/>
                </a:lnTo>
                <a:lnTo>
                  <a:pt x="2138998" y="2065975"/>
                </a:lnTo>
                <a:lnTo>
                  <a:pt x="2132966" y="2067562"/>
                </a:lnTo>
                <a:lnTo>
                  <a:pt x="2126933" y="2069149"/>
                </a:lnTo>
                <a:lnTo>
                  <a:pt x="2120266" y="2070101"/>
                </a:lnTo>
                <a:lnTo>
                  <a:pt x="2113916" y="2070736"/>
                </a:lnTo>
                <a:lnTo>
                  <a:pt x="2107566" y="2071688"/>
                </a:lnTo>
                <a:lnTo>
                  <a:pt x="2100581" y="2071688"/>
                </a:lnTo>
                <a:lnTo>
                  <a:pt x="1219200" y="2071688"/>
                </a:lnTo>
                <a:lnTo>
                  <a:pt x="1219200" y="2398965"/>
                </a:lnTo>
                <a:lnTo>
                  <a:pt x="1219200" y="2405318"/>
                </a:lnTo>
                <a:lnTo>
                  <a:pt x="1218565" y="2412307"/>
                </a:lnTo>
                <a:lnTo>
                  <a:pt x="1217613" y="2418660"/>
                </a:lnTo>
                <a:lnTo>
                  <a:pt x="1216660" y="2424696"/>
                </a:lnTo>
                <a:lnTo>
                  <a:pt x="1215390" y="2431367"/>
                </a:lnTo>
                <a:lnTo>
                  <a:pt x="1213485" y="2437402"/>
                </a:lnTo>
                <a:lnTo>
                  <a:pt x="1211263" y="2443438"/>
                </a:lnTo>
                <a:lnTo>
                  <a:pt x="1209040" y="2449155"/>
                </a:lnTo>
                <a:lnTo>
                  <a:pt x="1206183" y="2455191"/>
                </a:lnTo>
                <a:lnTo>
                  <a:pt x="1203325" y="2460909"/>
                </a:lnTo>
                <a:lnTo>
                  <a:pt x="1200468" y="2466309"/>
                </a:lnTo>
                <a:lnTo>
                  <a:pt x="1196975" y="2471709"/>
                </a:lnTo>
                <a:lnTo>
                  <a:pt x="1193165" y="2476792"/>
                </a:lnTo>
                <a:lnTo>
                  <a:pt x="1189673" y="2481239"/>
                </a:lnTo>
                <a:lnTo>
                  <a:pt x="1185545" y="2486004"/>
                </a:lnTo>
                <a:lnTo>
                  <a:pt x="1181100" y="2490769"/>
                </a:lnTo>
                <a:lnTo>
                  <a:pt x="1176655" y="2494899"/>
                </a:lnTo>
                <a:lnTo>
                  <a:pt x="1172210" y="2499028"/>
                </a:lnTo>
                <a:lnTo>
                  <a:pt x="1167130" y="2502840"/>
                </a:lnTo>
                <a:lnTo>
                  <a:pt x="1162050" y="2506652"/>
                </a:lnTo>
                <a:lnTo>
                  <a:pt x="1156653" y="2509829"/>
                </a:lnTo>
                <a:lnTo>
                  <a:pt x="1151255" y="2513005"/>
                </a:lnTo>
                <a:lnTo>
                  <a:pt x="1145540" y="2515864"/>
                </a:lnTo>
                <a:lnTo>
                  <a:pt x="1139825" y="2518405"/>
                </a:lnTo>
                <a:lnTo>
                  <a:pt x="1134110" y="2520947"/>
                </a:lnTo>
                <a:lnTo>
                  <a:pt x="1127760" y="2523170"/>
                </a:lnTo>
                <a:lnTo>
                  <a:pt x="1121728" y="2524441"/>
                </a:lnTo>
                <a:lnTo>
                  <a:pt x="1115695" y="2526029"/>
                </a:lnTo>
                <a:lnTo>
                  <a:pt x="1109028" y="2527300"/>
                </a:lnTo>
                <a:lnTo>
                  <a:pt x="1102678" y="2528253"/>
                </a:lnTo>
                <a:lnTo>
                  <a:pt x="1096010" y="2528571"/>
                </a:lnTo>
                <a:lnTo>
                  <a:pt x="1089343" y="2528888"/>
                </a:lnTo>
                <a:lnTo>
                  <a:pt x="129540" y="2528888"/>
                </a:lnTo>
                <a:lnTo>
                  <a:pt x="123190" y="2528571"/>
                </a:lnTo>
                <a:lnTo>
                  <a:pt x="116523" y="2528253"/>
                </a:lnTo>
                <a:lnTo>
                  <a:pt x="109855" y="2527300"/>
                </a:lnTo>
                <a:lnTo>
                  <a:pt x="103823" y="2526029"/>
                </a:lnTo>
                <a:lnTo>
                  <a:pt x="97155" y="2524441"/>
                </a:lnTo>
                <a:lnTo>
                  <a:pt x="91123" y="2523170"/>
                </a:lnTo>
                <a:lnTo>
                  <a:pt x="85090" y="2520947"/>
                </a:lnTo>
                <a:lnTo>
                  <a:pt x="79375" y="2518405"/>
                </a:lnTo>
                <a:lnTo>
                  <a:pt x="73660" y="2515864"/>
                </a:lnTo>
                <a:lnTo>
                  <a:pt x="67945" y="2513005"/>
                </a:lnTo>
                <a:lnTo>
                  <a:pt x="62548" y="2509829"/>
                </a:lnTo>
                <a:lnTo>
                  <a:pt x="57150" y="2506652"/>
                </a:lnTo>
                <a:lnTo>
                  <a:pt x="52070" y="2502840"/>
                </a:lnTo>
                <a:lnTo>
                  <a:pt x="47308" y="2499028"/>
                </a:lnTo>
                <a:lnTo>
                  <a:pt x="42545" y="2494899"/>
                </a:lnTo>
                <a:lnTo>
                  <a:pt x="38100" y="2490769"/>
                </a:lnTo>
                <a:lnTo>
                  <a:pt x="33655" y="2486004"/>
                </a:lnTo>
                <a:lnTo>
                  <a:pt x="29845" y="2481239"/>
                </a:lnTo>
                <a:lnTo>
                  <a:pt x="25718" y="2476792"/>
                </a:lnTo>
                <a:lnTo>
                  <a:pt x="22225" y="2471709"/>
                </a:lnTo>
                <a:lnTo>
                  <a:pt x="18415" y="2466309"/>
                </a:lnTo>
                <a:lnTo>
                  <a:pt x="15558" y="2460909"/>
                </a:lnTo>
                <a:lnTo>
                  <a:pt x="12700" y="2455191"/>
                </a:lnTo>
                <a:lnTo>
                  <a:pt x="10160" y="2449155"/>
                </a:lnTo>
                <a:lnTo>
                  <a:pt x="7620" y="2443438"/>
                </a:lnTo>
                <a:lnTo>
                  <a:pt x="5715" y="2437402"/>
                </a:lnTo>
                <a:lnTo>
                  <a:pt x="4128" y="2431367"/>
                </a:lnTo>
                <a:lnTo>
                  <a:pt x="2858" y="2424696"/>
                </a:lnTo>
                <a:lnTo>
                  <a:pt x="1270" y="2418660"/>
                </a:lnTo>
                <a:lnTo>
                  <a:pt x="635" y="2412307"/>
                </a:lnTo>
                <a:lnTo>
                  <a:pt x="318" y="2405318"/>
                </a:lnTo>
                <a:lnTo>
                  <a:pt x="0" y="2398965"/>
                </a:lnTo>
                <a:lnTo>
                  <a:pt x="0" y="959012"/>
                </a:lnTo>
                <a:lnTo>
                  <a:pt x="318" y="952341"/>
                </a:lnTo>
                <a:lnTo>
                  <a:pt x="635" y="945987"/>
                </a:lnTo>
                <a:lnTo>
                  <a:pt x="1270" y="939317"/>
                </a:lnTo>
                <a:lnTo>
                  <a:pt x="2858" y="932963"/>
                </a:lnTo>
                <a:lnTo>
                  <a:pt x="4128" y="926928"/>
                </a:lnTo>
                <a:lnTo>
                  <a:pt x="5715" y="920257"/>
                </a:lnTo>
                <a:lnTo>
                  <a:pt x="7620" y="914539"/>
                </a:lnTo>
                <a:lnTo>
                  <a:pt x="10160" y="908504"/>
                </a:lnTo>
                <a:lnTo>
                  <a:pt x="12700" y="902786"/>
                </a:lnTo>
                <a:lnTo>
                  <a:pt x="15558" y="897385"/>
                </a:lnTo>
                <a:lnTo>
                  <a:pt x="18415" y="891985"/>
                </a:lnTo>
                <a:lnTo>
                  <a:pt x="22225" y="886585"/>
                </a:lnTo>
                <a:lnTo>
                  <a:pt x="25718" y="881502"/>
                </a:lnTo>
                <a:lnTo>
                  <a:pt x="29845" y="876420"/>
                </a:lnTo>
                <a:lnTo>
                  <a:pt x="33655" y="871655"/>
                </a:lnTo>
                <a:lnTo>
                  <a:pt x="38100" y="867208"/>
                </a:lnTo>
                <a:lnTo>
                  <a:pt x="42545" y="863078"/>
                </a:lnTo>
                <a:lnTo>
                  <a:pt x="47308" y="858631"/>
                </a:lnTo>
                <a:lnTo>
                  <a:pt x="52070" y="854819"/>
                </a:lnTo>
                <a:lnTo>
                  <a:pt x="57150" y="851325"/>
                </a:lnTo>
                <a:lnTo>
                  <a:pt x="62548" y="848148"/>
                </a:lnTo>
                <a:lnTo>
                  <a:pt x="67945" y="844654"/>
                </a:lnTo>
                <a:lnTo>
                  <a:pt x="73660" y="841795"/>
                </a:lnTo>
                <a:lnTo>
                  <a:pt x="79375" y="839254"/>
                </a:lnTo>
                <a:lnTo>
                  <a:pt x="85090" y="837348"/>
                </a:lnTo>
                <a:lnTo>
                  <a:pt x="91123" y="835124"/>
                </a:lnTo>
                <a:lnTo>
                  <a:pt x="97155" y="833218"/>
                </a:lnTo>
                <a:lnTo>
                  <a:pt x="103823" y="831947"/>
                </a:lnTo>
                <a:lnTo>
                  <a:pt x="109855" y="830677"/>
                </a:lnTo>
                <a:lnTo>
                  <a:pt x="116523" y="830042"/>
                </a:lnTo>
                <a:lnTo>
                  <a:pt x="123190" y="829406"/>
                </a:lnTo>
                <a:lnTo>
                  <a:pt x="129540" y="829406"/>
                </a:lnTo>
                <a:lnTo>
                  <a:pt x="372745" y="829406"/>
                </a:lnTo>
                <a:lnTo>
                  <a:pt x="372745" y="661988"/>
                </a:lnTo>
                <a:lnTo>
                  <a:pt x="250825" y="661988"/>
                </a:lnTo>
                <a:lnTo>
                  <a:pt x="250825" y="455613"/>
                </a:lnTo>
                <a:close/>
                <a:moveTo>
                  <a:pt x="1263650" y="0"/>
                </a:moveTo>
                <a:lnTo>
                  <a:pt x="1955800" y="0"/>
                </a:lnTo>
                <a:lnTo>
                  <a:pt x="1955800" y="206375"/>
                </a:lnTo>
                <a:lnTo>
                  <a:pt x="1845628" y="206375"/>
                </a:lnTo>
                <a:lnTo>
                  <a:pt x="1845628" y="373634"/>
                </a:lnTo>
                <a:lnTo>
                  <a:pt x="2100581" y="373634"/>
                </a:lnTo>
                <a:lnTo>
                  <a:pt x="2107566" y="373634"/>
                </a:lnTo>
                <a:lnTo>
                  <a:pt x="2113916" y="374269"/>
                </a:lnTo>
                <a:lnTo>
                  <a:pt x="2120266" y="374903"/>
                </a:lnTo>
                <a:lnTo>
                  <a:pt x="2126933" y="375856"/>
                </a:lnTo>
                <a:lnTo>
                  <a:pt x="2132966" y="377443"/>
                </a:lnTo>
                <a:lnTo>
                  <a:pt x="2138998" y="379347"/>
                </a:lnTo>
                <a:lnTo>
                  <a:pt x="2145348" y="381251"/>
                </a:lnTo>
                <a:lnTo>
                  <a:pt x="2151381" y="383473"/>
                </a:lnTo>
                <a:lnTo>
                  <a:pt x="2157096" y="386330"/>
                </a:lnTo>
                <a:lnTo>
                  <a:pt x="2162493" y="389186"/>
                </a:lnTo>
                <a:lnTo>
                  <a:pt x="2167891" y="392043"/>
                </a:lnTo>
                <a:lnTo>
                  <a:pt x="2173288" y="395851"/>
                </a:lnTo>
                <a:lnTo>
                  <a:pt x="2178368" y="399343"/>
                </a:lnTo>
                <a:lnTo>
                  <a:pt x="2183448" y="402834"/>
                </a:lnTo>
                <a:lnTo>
                  <a:pt x="2187893" y="407278"/>
                </a:lnTo>
                <a:lnTo>
                  <a:pt x="2192338" y="411721"/>
                </a:lnTo>
                <a:lnTo>
                  <a:pt x="2196783" y="415847"/>
                </a:lnTo>
                <a:lnTo>
                  <a:pt x="2200911" y="420608"/>
                </a:lnTo>
                <a:lnTo>
                  <a:pt x="2204403" y="425686"/>
                </a:lnTo>
                <a:lnTo>
                  <a:pt x="2208531" y="430765"/>
                </a:lnTo>
                <a:lnTo>
                  <a:pt x="2211706" y="436160"/>
                </a:lnTo>
                <a:lnTo>
                  <a:pt x="2214881" y="441556"/>
                </a:lnTo>
                <a:lnTo>
                  <a:pt x="2217738" y="447269"/>
                </a:lnTo>
                <a:lnTo>
                  <a:pt x="2220278" y="452982"/>
                </a:lnTo>
                <a:lnTo>
                  <a:pt x="2222501" y="458695"/>
                </a:lnTo>
                <a:lnTo>
                  <a:pt x="2224723" y="464726"/>
                </a:lnTo>
                <a:lnTo>
                  <a:pt x="2226628" y="470756"/>
                </a:lnTo>
                <a:lnTo>
                  <a:pt x="2227898" y="477104"/>
                </a:lnTo>
                <a:lnTo>
                  <a:pt x="2228851" y="483452"/>
                </a:lnTo>
                <a:lnTo>
                  <a:pt x="2229803" y="489800"/>
                </a:lnTo>
                <a:lnTo>
                  <a:pt x="2230438" y="496782"/>
                </a:lnTo>
                <a:lnTo>
                  <a:pt x="2230438" y="503130"/>
                </a:lnTo>
                <a:lnTo>
                  <a:pt x="2230438" y="800100"/>
                </a:lnTo>
                <a:lnTo>
                  <a:pt x="1011238" y="800100"/>
                </a:lnTo>
                <a:lnTo>
                  <a:pt x="1011238" y="503130"/>
                </a:lnTo>
                <a:lnTo>
                  <a:pt x="1011556" y="496782"/>
                </a:lnTo>
                <a:lnTo>
                  <a:pt x="1011873" y="489800"/>
                </a:lnTo>
                <a:lnTo>
                  <a:pt x="1012826" y="483452"/>
                </a:lnTo>
                <a:lnTo>
                  <a:pt x="1014096" y="477104"/>
                </a:lnTo>
                <a:lnTo>
                  <a:pt x="1015366" y="470756"/>
                </a:lnTo>
                <a:lnTo>
                  <a:pt x="1017271" y="464726"/>
                </a:lnTo>
                <a:lnTo>
                  <a:pt x="1019176" y="458695"/>
                </a:lnTo>
                <a:lnTo>
                  <a:pt x="1021398" y="452982"/>
                </a:lnTo>
                <a:lnTo>
                  <a:pt x="1023938" y="447269"/>
                </a:lnTo>
                <a:lnTo>
                  <a:pt x="1026796" y="441556"/>
                </a:lnTo>
                <a:lnTo>
                  <a:pt x="1030288" y="436160"/>
                </a:lnTo>
                <a:lnTo>
                  <a:pt x="1033463" y="430765"/>
                </a:lnTo>
                <a:lnTo>
                  <a:pt x="1036956" y="425686"/>
                </a:lnTo>
                <a:lnTo>
                  <a:pt x="1041083" y="420608"/>
                </a:lnTo>
                <a:lnTo>
                  <a:pt x="1044893" y="415847"/>
                </a:lnTo>
                <a:lnTo>
                  <a:pt x="1049338" y="411721"/>
                </a:lnTo>
                <a:lnTo>
                  <a:pt x="1053783" y="407278"/>
                </a:lnTo>
                <a:lnTo>
                  <a:pt x="1058546" y="402834"/>
                </a:lnTo>
                <a:lnTo>
                  <a:pt x="1063308" y="399343"/>
                </a:lnTo>
                <a:lnTo>
                  <a:pt x="1068706" y="395851"/>
                </a:lnTo>
                <a:lnTo>
                  <a:pt x="1073786" y="392043"/>
                </a:lnTo>
                <a:lnTo>
                  <a:pt x="1079183" y="389186"/>
                </a:lnTo>
                <a:lnTo>
                  <a:pt x="1084898" y="386330"/>
                </a:lnTo>
                <a:lnTo>
                  <a:pt x="1090613" y="383473"/>
                </a:lnTo>
                <a:lnTo>
                  <a:pt x="1096328" y="381251"/>
                </a:lnTo>
                <a:lnTo>
                  <a:pt x="1102361" y="379347"/>
                </a:lnTo>
                <a:lnTo>
                  <a:pt x="1108711" y="377443"/>
                </a:lnTo>
                <a:lnTo>
                  <a:pt x="1115061" y="375856"/>
                </a:lnTo>
                <a:lnTo>
                  <a:pt x="1121411" y="374903"/>
                </a:lnTo>
                <a:lnTo>
                  <a:pt x="1128078" y="374269"/>
                </a:lnTo>
                <a:lnTo>
                  <a:pt x="1134428" y="373634"/>
                </a:lnTo>
                <a:lnTo>
                  <a:pt x="1141413" y="373634"/>
                </a:lnTo>
                <a:lnTo>
                  <a:pt x="1383983" y="373634"/>
                </a:lnTo>
                <a:lnTo>
                  <a:pt x="1383983" y="206375"/>
                </a:lnTo>
                <a:lnTo>
                  <a:pt x="1263650" y="206375"/>
                </a:lnTo>
                <a:lnTo>
                  <a:pt x="1263650"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5" name="KSO_Shape"/>
          <p:cNvSpPr/>
          <p:nvPr/>
        </p:nvSpPr>
        <p:spPr bwMode="auto">
          <a:xfrm>
            <a:off x="2591987" y="4788811"/>
            <a:ext cx="624842" cy="789273"/>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6" name="KSO_Shape"/>
          <p:cNvSpPr/>
          <p:nvPr/>
        </p:nvSpPr>
        <p:spPr bwMode="auto">
          <a:xfrm>
            <a:off x="1390208" y="3902074"/>
            <a:ext cx="783521" cy="480560"/>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a:t>
            </a:r>
            <a:br>
              <a:rPr lang="en-US" altLang="zh-CN" dirty="0"/>
            </a:br>
            <a:r>
              <a:rPr lang="zh-CN" altLang="en-US" dirty="0"/>
              <a:t>大标题</a:t>
            </a:r>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
        <p:nvSpPr>
          <p:cNvPr id="5" name="文本框 4"/>
          <p:cNvSpPr txBox="1"/>
          <p:nvPr/>
        </p:nvSpPr>
        <p:spPr>
          <a:xfrm>
            <a:off x="0" y="179171"/>
            <a:ext cx="1885950" cy="1200329"/>
          </a:xfrm>
          <a:prstGeom prst="rect">
            <a:avLst/>
          </a:prstGeom>
          <a:noFill/>
        </p:spPr>
        <p:txBody>
          <a:bodyPr wrap="square" rtlCol="0">
            <a:spAutoFit/>
          </a:bodyPr>
          <a:lstStyle/>
          <a:p>
            <a:pPr algn="ctr"/>
            <a:r>
              <a:rPr lang="en-US" altLang="zh-CN" sz="7200" b="1" dirty="0">
                <a:solidFill>
                  <a:schemeClr val="accent1"/>
                </a:solidFill>
                <a:latin typeface="微软雅黑" panose="020B0503020204020204" pitchFamily="34" charset="-122"/>
                <a:ea typeface="微软雅黑" panose="020B0503020204020204" pitchFamily="34" charset="-122"/>
              </a:rPr>
              <a:t>02</a:t>
            </a:r>
            <a:endParaRPr lang="zh-CN" altLang="en-US" sz="72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3"/>
</p:tagLst>
</file>

<file path=ppt/tags/tag14.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SubTitle"/>
  <p:tag name="MH_ORDER" val="4"/>
</p:tagLst>
</file>

<file path=ppt/tags/tag15.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17.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7"/>
</p:tagLst>
</file>

<file path=ppt/tags/tag18.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1"/>
</p:tagLst>
</file>

<file path=ppt/tags/tag19.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165">
      <a:dk1>
        <a:srgbClr val="4D4D4D"/>
      </a:dk1>
      <a:lt1>
        <a:srgbClr val="FFFFFF"/>
      </a:lt1>
      <a:dk2>
        <a:srgbClr val="4D4D4D"/>
      </a:dk2>
      <a:lt2>
        <a:srgbClr val="FFFFFF"/>
      </a:lt2>
      <a:accent1>
        <a:srgbClr val="830709"/>
      </a:accent1>
      <a:accent2>
        <a:srgbClr val="D12046"/>
      </a:accent2>
      <a:accent3>
        <a:srgbClr val="E59977"/>
      </a:accent3>
      <a:accent4>
        <a:srgbClr val="3DCEB5"/>
      </a:accent4>
      <a:accent5>
        <a:srgbClr val="4296B4"/>
      </a:accent5>
      <a:accent6>
        <a:srgbClr val="7F7F7F"/>
      </a:accent6>
      <a:hlink>
        <a:srgbClr val="00B05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1747</Words>
  <Application>Microsoft Office PowerPoint</Application>
  <PresentationFormat>宽屏</PresentationFormat>
  <Paragraphs>159</Paragraphs>
  <Slides>27</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27</vt:i4>
      </vt:variant>
    </vt:vector>
  </HeadingPairs>
  <TitlesOfParts>
    <vt:vector size="37" baseType="lpstr">
      <vt:lpstr>等线</vt:lpstr>
      <vt:lpstr>等线 Light</vt:lpstr>
      <vt:lpstr>微软雅黑</vt:lpstr>
      <vt:lpstr>幼圆</vt:lpstr>
      <vt:lpstr>Arial</vt:lpstr>
      <vt:lpstr>Calibri</vt:lpstr>
      <vt:lpstr>Tempus Sans ITC</vt:lpstr>
      <vt:lpstr>Wingdings</vt:lpstr>
      <vt:lpstr>Wingdings 2</vt:lpstr>
      <vt:lpstr>A000120141119A01PPBG</vt:lpstr>
      <vt:lpstr>血液病学 医疗研究模板</vt:lpstr>
      <vt:lpstr>PowerPoint 演示文稿</vt:lpstr>
      <vt:lpstr>请输入第一章 大标题</vt:lpstr>
      <vt:lpstr>请在此输入您的大标题</vt:lpstr>
      <vt:lpstr>请在此输入您的大标题</vt:lpstr>
      <vt:lpstr>请在此输入您的大标题</vt:lpstr>
      <vt:lpstr>请在此输入您的大标题</vt:lpstr>
      <vt:lpstr>请在此输入您的大标题</vt:lpstr>
      <vt:lpstr>请输入第二章 大标题</vt:lpstr>
      <vt:lpstr>请在此输入您的大标题</vt:lpstr>
      <vt:lpstr>请在此输入您的大标题</vt:lpstr>
      <vt:lpstr>请在此输入您的大标题</vt:lpstr>
      <vt:lpstr>请在此输入您的大标题</vt:lpstr>
      <vt:lpstr>请在此输入您的大标题</vt:lpstr>
      <vt:lpstr>请输入第三章 大标题</vt:lpstr>
      <vt:lpstr>请在此输入您的大标题</vt:lpstr>
      <vt:lpstr>请在此输入您的大标题</vt:lpstr>
      <vt:lpstr>请在此输入您的大标题</vt:lpstr>
      <vt:lpstr>请在此输入您的大标题</vt:lpstr>
      <vt:lpstr>请在此输入您的大标题</vt:lpstr>
      <vt:lpstr>请输入第四章 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血液病学 医疗研究模板</dc:title>
  <dc:creator/>
  <cp:lastModifiedBy>天 下</cp:lastModifiedBy>
  <cp:revision>6</cp:revision>
  <dcterms:created xsi:type="dcterms:W3CDTF">2017-06-19T13:49:00Z</dcterms:created>
  <dcterms:modified xsi:type="dcterms:W3CDTF">2021-01-05T06:23:50Z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