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0080625" cy="7559675"/>
  <p:notesSz cx="6858000" cy="914400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方正宋体" charset="0"/>
        <a:cs typeface="方正宋体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方正宋体" charset="0"/>
        <a:cs typeface="方正宋体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方正宋体" charset="0"/>
        <a:cs typeface="方正宋体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方正宋体" charset="0"/>
        <a:cs typeface="方正宋体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方正宋体" charset="0"/>
        <a:cs typeface="方正宋体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方正宋体" charset="0"/>
        <a:cs typeface="方正宋体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方正宋体" charset="0"/>
        <a:cs typeface="方正宋体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方正宋体" charset="0"/>
        <a:cs typeface="方正宋体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方正宋体" charset="0"/>
        <a:cs typeface="方正宋体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6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82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endParaRPr lang="zh-CN" altLang="en-US" noProof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49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49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49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DF2A43A-96F0-41E6-BE9B-0FAEAA12474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58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58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58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58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</a:pPr>
            <a:fld id="{237AF3FA-C50A-4E0C-B34C-41B7C995C403}" type="slidenum">
              <a:rPr lang="en-US" altLang="zh-CN" sz="1400">
                <a:ea typeface="宋体" panose="02010600030101010101" pitchFamily="2" charset="-122"/>
              </a:rPr>
              <a:t>15</a:t>
            </a:fld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17640" anchor="t">
            <a:spAutoFit/>
          </a:bodyPr>
          <a:lstStyle/>
          <a:p>
            <a:pPr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zh-CN" sz="2000">
                <a:latin typeface="Arial" panose="020B0604020202020204" pitchFamily="34" charset="0"/>
              </a:rPr>
              <a:t>单击鼠标键添加备注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E2C5A-D05B-4E8B-B98E-2AF1FC0941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802DE-0DF2-4488-A512-A52F09648A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A77F-48B6-4C47-8EDA-D62D49FE94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7E176-C185-4F07-8F96-519F7F44CD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207A1-7BB9-43B9-874B-8F0101E437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FCA1-43CA-4D5E-81CE-027565BC47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951C-E186-476F-8DDE-00605810E1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BBCBC-2290-4FE6-8F4D-42A309BAE0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BEF4-69EE-4ECD-AC6F-79AD763DDD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3EB0-850C-4A18-A625-6DB213B7416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9E2D-E0E8-4876-878D-861AFFFB00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zh-CN" altLang="en-GB"/>
              <a:t>单击鼠标编辑标题文的格式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/>
          <a:lstStyle/>
          <a:p>
            <a:pPr lvl="0"/>
            <a:r>
              <a:rPr lang="zh-CN" altLang="en-GB"/>
              <a:t>单击鼠标编辑大纲正文格式</a:t>
            </a:r>
          </a:p>
          <a:p>
            <a:pPr lvl="1"/>
            <a:r>
              <a:rPr lang="zh-CN" altLang="en-GB"/>
              <a:t>第二个大纲级</a:t>
            </a:r>
          </a:p>
          <a:p>
            <a:pPr lvl="2"/>
            <a:r>
              <a:rPr lang="zh-CN" altLang="en-GB"/>
              <a:t>第三个大纲级</a:t>
            </a:r>
          </a:p>
          <a:p>
            <a:pPr lvl="3"/>
            <a:r>
              <a:rPr lang="zh-CN" altLang="en-GB"/>
              <a:t>第四个大纲级</a:t>
            </a:r>
          </a:p>
          <a:p>
            <a:pPr lvl="4"/>
            <a:r>
              <a:rPr lang="zh-CN" altLang="en-GB"/>
              <a:t>第五个大纲级</a:t>
            </a:r>
          </a:p>
          <a:p>
            <a:pPr lvl="4"/>
            <a:r>
              <a:rPr lang="zh-CN" altLang="en-GB"/>
              <a:t>第六个大纲级</a:t>
            </a:r>
          </a:p>
          <a:p>
            <a:pPr lvl="4"/>
            <a:r>
              <a:rPr lang="zh-CN" altLang="en-GB"/>
              <a:t>第七个大纲级</a:t>
            </a:r>
          </a:p>
          <a:p>
            <a:pPr lvl="4"/>
            <a:r>
              <a:rPr lang="zh-CN" altLang="en-GB"/>
              <a:t>第八个大纲级</a:t>
            </a:r>
          </a:p>
          <a:p>
            <a:pPr lvl="4"/>
            <a:r>
              <a:rPr lang="zh-CN" altLang="en-GB"/>
              <a:t>第九个大纲级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BD3096B-251C-4D34-989E-41C9E536A82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方正宋体" charset="0"/>
          <a:cs typeface="方正宋体" charset="0"/>
        </a:defRPr>
      </a:lvl2pPr>
      <a:lvl3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方正宋体" charset="0"/>
          <a:cs typeface="方正宋体" charset="0"/>
        </a:defRPr>
      </a:lvl3pPr>
      <a:lvl4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方正宋体" charset="0"/>
          <a:cs typeface="方正宋体" charset="0"/>
        </a:defRPr>
      </a:lvl4pPr>
      <a:lvl5pPr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方正宋体" charset="0"/>
          <a:cs typeface="方正宋体" charset="0"/>
        </a:defRPr>
      </a:lvl5pPr>
      <a:lvl6pPr marL="457200"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方正宋体" charset="0"/>
          <a:cs typeface="方正宋体" charset="0"/>
        </a:defRPr>
      </a:lvl6pPr>
      <a:lvl7pPr marL="914400"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方正宋体" charset="0"/>
          <a:cs typeface="方正宋体" charset="0"/>
        </a:defRPr>
      </a:lvl7pPr>
      <a:lvl8pPr marL="1371600"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方正宋体" charset="0"/>
          <a:cs typeface="方正宋体" charset="0"/>
        </a:defRPr>
      </a:lvl8pPr>
      <a:lvl9pPr marL="1828800" algn="ctr" defTabSz="449580" rtl="0" eaLnBrk="0" fontAlgn="base" hangingPunct="0">
        <a:lnSpc>
          <a:spcPct val="93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方正宋体" charset="0"/>
          <a:cs typeface="方正宋体" charset="0"/>
        </a:defRPr>
      </a:lvl9pPr>
    </p:titleStyle>
    <p:bodyStyle>
      <a:lvl1pPr marL="342900" indent="-342900" algn="l" defTabSz="44958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3000"/>
        </a:lnSpc>
        <a:spcBef>
          <a:spcPct val="0"/>
        </a:spcBef>
        <a:spcAft>
          <a:spcPts val="1140"/>
        </a:spcAft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3000"/>
        </a:lnSpc>
        <a:spcBef>
          <a:spcPct val="0"/>
        </a:spcBef>
        <a:spcAft>
          <a:spcPts val="290"/>
        </a:spcAft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22288" y="5237163"/>
            <a:ext cx="9070975" cy="644525"/>
          </a:xfr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zh-CN" altLang="en-US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简约实用医疗</a:t>
            </a:r>
            <a:r>
              <a:rPr lang="en-US" altLang="zh-CN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PPT</a:t>
            </a:r>
            <a:r>
              <a:rPr lang="zh-CN" altLang="en-US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模板</a:t>
            </a:r>
            <a:endParaRPr lang="en-US" altLang="zh-CN" sz="26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1"/>
          <p:cNvSpPr>
            <a:spLocks noChangeArrowheads="1"/>
          </p:cNvSpPr>
          <p:nvPr/>
        </p:nvSpPr>
        <p:spPr bwMode="auto">
          <a:xfrm>
            <a:off x="4337050" y="3719513"/>
            <a:ext cx="1570038" cy="1570037"/>
          </a:xfrm>
          <a:prstGeom prst="ellipse">
            <a:avLst/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2291" name="Oval 2"/>
          <p:cNvSpPr>
            <a:spLocks noChangeArrowheads="1"/>
          </p:cNvSpPr>
          <p:nvPr/>
        </p:nvSpPr>
        <p:spPr bwMode="auto">
          <a:xfrm>
            <a:off x="4568825" y="2211388"/>
            <a:ext cx="1136650" cy="1136650"/>
          </a:xfrm>
          <a:prstGeom prst="ellipse">
            <a:avLst/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2292" name="Oval 3"/>
          <p:cNvSpPr>
            <a:spLocks noChangeArrowheads="1"/>
          </p:cNvSpPr>
          <p:nvPr/>
        </p:nvSpPr>
        <p:spPr bwMode="auto">
          <a:xfrm>
            <a:off x="6283325" y="5013325"/>
            <a:ext cx="1136650" cy="1136650"/>
          </a:xfrm>
          <a:prstGeom prst="ellipse">
            <a:avLst/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2747963" y="5013325"/>
            <a:ext cx="1136650" cy="1136650"/>
          </a:xfrm>
          <a:prstGeom prst="ellipse">
            <a:avLst/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cxnSp>
        <p:nvCxnSpPr>
          <p:cNvPr id="12294" name="AutoShape 5"/>
          <p:cNvCxnSpPr>
            <a:cxnSpLocks noChangeShapeType="1"/>
            <a:stCxn id="12293" idx="0"/>
            <a:endCxn id="12291" idx="3"/>
          </p:cNvCxnSpPr>
          <p:nvPr/>
        </p:nvCxnSpPr>
        <p:spPr bwMode="auto">
          <a:xfrm flipV="1">
            <a:off x="3316288" y="3181350"/>
            <a:ext cx="1419225" cy="18303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5" name="AutoShape 6"/>
          <p:cNvCxnSpPr>
            <a:cxnSpLocks noChangeShapeType="1"/>
            <a:stCxn id="12291" idx="5"/>
            <a:endCxn id="12292" idx="0"/>
          </p:cNvCxnSpPr>
          <p:nvPr/>
        </p:nvCxnSpPr>
        <p:spPr bwMode="auto">
          <a:xfrm>
            <a:off x="5537200" y="3181350"/>
            <a:ext cx="1314450" cy="1831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296" name="AutoShape 7"/>
          <p:cNvCxnSpPr>
            <a:cxnSpLocks noChangeShapeType="1"/>
          </p:cNvCxnSpPr>
          <p:nvPr/>
        </p:nvCxnSpPr>
        <p:spPr bwMode="auto">
          <a:xfrm flipH="1">
            <a:off x="3870325" y="5694363"/>
            <a:ext cx="2425700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2359025" y="2327275"/>
            <a:ext cx="1908175" cy="72072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12298" name="Freeform 9"/>
          <p:cNvSpPr/>
          <p:nvPr/>
        </p:nvSpPr>
        <p:spPr bwMode="auto">
          <a:xfrm>
            <a:off x="2374900" y="2286000"/>
            <a:ext cx="2581275" cy="155575"/>
          </a:xfrm>
          <a:custGeom>
            <a:avLst/>
            <a:gdLst>
              <a:gd name="T0" fmla="*/ 929286005 w 7169"/>
              <a:gd name="T1" fmla="*/ 55640287 h 434"/>
              <a:gd name="T2" fmla="*/ 858500596 w 7169"/>
              <a:gd name="T3" fmla="*/ 0 h 434"/>
              <a:gd name="T4" fmla="*/ 0 w 7169"/>
              <a:gd name="T5" fmla="*/ 0 h 4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169" h="434">
                <a:moveTo>
                  <a:pt x="7168" y="433"/>
                </a:moveTo>
                <a:lnTo>
                  <a:pt x="6622" y="0"/>
                </a:lnTo>
                <a:lnTo>
                  <a:pt x="0" y="0"/>
                </a:lnTo>
              </a:path>
            </a:pathLst>
          </a:custGeom>
          <a:noFill/>
          <a:ln w="9525" cmpd="sng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7567613" y="4211638"/>
            <a:ext cx="1908175" cy="72072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12300" name="AutoShape 11"/>
          <p:cNvSpPr>
            <a:spLocks noChangeArrowheads="1"/>
          </p:cNvSpPr>
          <p:nvPr/>
        </p:nvSpPr>
        <p:spPr bwMode="auto">
          <a:xfrm>
            <a:off x="585788" y="4989513"/>
            <a:ext cx="1908175" cy="72072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>
            <a:off x="609600" y="5761038"/>
            <a:ext cx="24161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Freeform 13"/>
          <p:cNvSpPr/>
          <p:nvPr/>
        </p:nvSpPr>
        <p:spPr bwMode="auto">
          <a:xfrm>
            <a:off x="6996113" y="4989513"/>
            <a:ext cx="2492375" cy="238125"/>
          </a:xfrm>
          <a:custGeom>
            <a:avLst/>
            <a:gdLst>
              <a:gd name="T0" fmla="*/ 0 w 6924"/>
              <a:gd name="T1" fmla="*/ 85525363 h 662"/>
              <a:gd name="T2" fmla="*/ 85647494 w 6924"/>
              <a:gd name="T3" fmla="*/ 0 h 662"/>
              <a:gd name="T4" fmla="*/ 897030024 w 6924"/>
              <a:gd name="T5" fmla="*/ 0 h 6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24" h="662">
                <a:moveTo>
                  <a:pt x="0" y="661"/>
                </a:moveTo>
                <a:lnTo>
                  <a:pt x="661" y="0"/>
                </a:lnTo>
                <a:lnTo>
                  <a:pt x="6923" y="0"/>
                </a:lnTo>
              </a:path>
            </a:pathLst>
          </a:custGeom>
          <a:noFill/>
          <a:ln w="9525" cmpd="sng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1306513" y="4016375"/>
            <a:ext cx="2112962" cy="931863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产品系列</a:t>
            </a: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3817938" y="4910138"/>
            <a:ext cx="2128837" cy="969962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B</a:t>
            </a:r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6540500" y="2584450"/>
            <a:ext cx="2079625" cy="958850"/>
          </a:xfrm>
          <a:prstGeom prst="roundRect">
            <a:avLst>
              <a:gd name="adj" fmla="val 8153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cxnSp>
        <p:nvCxnSpPr>
          <p:cNvPr id="13317" name="AutoShape 4"/>
          <p:cNvCxnSpPr>
            <a:cxnSpLocks noChangeShapeType="1"/>
            <a:stCxn id="13314" idx="3"/>
            <a:endCxn id="13323" idx="1"/>
          </p:cNvCxnSpPr>
          <p:nvPr/>
        </p:nvCxnSpPr>
        <p:spPr bwMode="auto">
          <a:xfrm flipV="1">
            <a:off x="3419475" y="3667125"/>
            <a:ext cx="398463" cy="8143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18" name="AutoShape 5"/>
          <p:cNvCxnSpPr>
            <a:cxnSpLocks noChangeShapeType="1"/>
            <a:stCxn id="13314" idx="3"/>
            <a:endCxn id="13315" idx="1"/>
          </p:cNvCxnSpPr>
          <p:nvPr/>
        </p:nvCxnSpPr>
        <p:spPr bwMode="auto">
          <a:xfrm>
            <a:off x="3419475" y="4481513"/>
            <a:ext cx="398463" cy="914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6540500" y="3789363"/>
            <a:ext cx="2079625" cy="958850"/>
          </a:xfrm>
          <a:prstGeom prst="roundRect">
            <a:avLst>
              <a:gd name="adj" fmla="val 8153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6540500" y="4906963"/>
            <a:ext cx="2079625" cy="977900"/>
          </a:xfrm>
          <a:prstGeom prst="roundRect">
            <a:avLst>
              <a:gd name="adj" fmla="val 8153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cxnSp>
        <p:nvCxnSpPr>
          <p:cNvPr id="13321" name="AutoShape 8"/>
          <p:cNvCxnSpPr>
            <a:cxnSpLocks noChangeShapeType="1"/>
            <a:stCxn id="13315" idx="3"/>
            <a:endCxn id="13320" idx="1"/>
          </p:cNvCxnSpPr>
          <p:nvPr/>
        </p:nvCxnSpPr>
        <p:spPr bwMode="auto">
          <a:xfrm>
            <a:off x="5946775" y="5395913"/>
            <a:ext cx="593725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2" name="AutoShape 9"/>
          <p:cNvCxnSpPr>
            <a:cxnSpLocks noChangeShapeType="1"/>
            <a:stCxn id="13323" idx="3"/>
            <a:endCxn id="13319" idx="1"/>
          </p:cNvCxnSpPr>
          <p:nvPr/>
        </p:nvCxnSpPr>
        <p:spPr bwMode="auto">
          <a:xfrm>
            <a:off x="5946775" y="3667125"/>
            <a:ext cx="593725" cy="6016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3" name="AutoShape 10"/>
          <p:cNvSpPr>
            <a:spLocks noChangeArrowheads="1"/>
          </p:cNvSpPr>
          <p:nvPr/>
        </p:nvSpPr>
        <p:spPr bwMode="auto">
          <a:xfrm>
            <a:off x="3817938" y="3182938"/>
            <a:ext cx="2128837" cy="969962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A</a:t>
            </a:r>
          </a:p>
        </p:txBody>
      </p:sp>
      <p:cxnSp>
        <p:nvCxnSpPr>
          <p:cNvPr id="13324" name="AutoShape 11"/>
          <p:cNvCxnSpPr>
            <a:cxnSpLocks noChangeShapeType="1"/>
            <a:stCxn id="13316" idx="1"/>
            <a:endCxn id="13323" idx="3"/>
          </p:cNvCxnSpPr>
          <p:nvPr/>
        </p:nvCxnSpPr>
        <p:spPr bwMode="auto">
          <a:xfrm flipH="1">
            <a:off x="5946775" y="3063875"/>
            <a:ext cx="593725" cy="603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1882775" y="2633663"/>
            <a:ext cx="2112963" cy="931862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A</a:t>
            </a:r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2401888" y="3952875"/>
            <a:ext cx="2079625" cy="958850"/>
          </a:xfrm>
          <a:prstGeom prst="roundRect">
            <a:avLst>
              <a:gd name="adj" fmla="val 8153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2401888" y="5213350"/>
            <a:ext cx="2079625" cy="958850"/>
          </a:xfrm>
          <a:prstGeom prst="roundRect">
            <a:avLst>
              <a:gd name="adj" fmla="val 8153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5726113" y="2633663"/>
            <a:ext cx="2128837" cy="958850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B</a:t>
            </a:r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>
            <a:off x="6289675" y="3952875"/>
            <a:ext cx="2079625" cy="958850"/>
          </a:xfrm>
          <a:prstGeom prst="roundRect">
            <a:avLst>
              <a:gd name="adj" fmla="val 8153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14343" name="AutoShape 6"/>
          <p:cNvSpPr>
            <a:spLocks noChangeArrowheads="1"/>
          </p:cNvSpPr>
          <p:nvPr/>
        </p:nvSpPr>
        <p:spPr bwMode="auto">
          <a:xfrm>
            <a:off x="6289675" y="5213350"/>
            <a:ext cx="2079625" cy="958850"/>
          </a:xfrm>
          <a:prstGeom prst="roundRect">
            <a:avLst>
              <a:gd name="adj" fmla="val 8153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cxnSp>
        <p:nvCxnSpPr>
          <p:cNvPr id="14344" name="AutoShape 7"/>
          <p:cNvCxnSpPr>
            <a:cxnSpLocks noChangeShapeType="1"/>
            <a:stCxn id="14338" idx="1"/>
            <a:endCxn id="14339" idx="1"/>
          </p:cNvCxnSpPr>
          <p:nvPr/>
        </p:nvCxnSpPr>
        <p:spPr bwMode="auto">
          <a:xfrm>
            <a:off x="1882775" y="3100388"/>
            <a:ext cx="519113" cy="13319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5" name="AutoShape 8"/>
          <p:cNvCxnSpPr>
            <a:cxnSpLocks noChangeShapeType="1"/>
            <a:stCxn id="14338" idx="1"/>
            <a:endCxn id="14340" idx="1"/>
          </p:cNvCxnSpPr>
          <p:nvPr/>
        </p:nvCxnSpPr>
        <p:spPr bwMode="auto">
          <a:xfrm>
            <a:off x="1882775" y="3100388"/>
            <a:ext cx="519113" cy="25923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6" name="AutoShape 9"/>
          <p:cNvCxnSpPr>
            <a:cxnSpLocks noChangeShapeType="1"/>
            <a:stCxn id="14341" idx="1"/>
            <a:endCxn id="14341" idx="1"/>
          </p:cNvCxnSpPr>
          <p:nvPr/>
        </p:nvCxnSpPr>
        <p:spPr bwMode="auto">
          <a:xfrm>
            <a:off x="5726113" y="3113088"/>
            <a:ext cx="1587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7" name="AutoShape 10"/>
          <p:cNvCxnSpPr>
            <a:cxnSpLocks noChangeShapeType="1"/>
          </p:cNvCxnSpPr>
          <p:nvPr/>
        </p:nvCxnSpPr>
        <p:spPr bwMode="auto">
          <a:xfrm>
            <a:off x="5726113" y="3113088"/>
            <a:ext cx="563562" cy="13192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8" name="AutoShape 11"/>
          <p:cNvCxnSpPr>
            <a:cxnSpLocks noChangeShapeType="1"/>
          </p:cNvCxnSpPr>
          <p:nvPr/>
        </p:nvCxnSpPr>
        <p:spPr bwMode="auto">
          <a:xfrm>
            <a:off x="5726113" y="3113088"/>
            <a:ext cx="563562" cy="25796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4011613" y="2236788"/>
            <a:ext cx="2112962" cy="931862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总经理</a:t>
            </a:r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2306638" y="3570288"/>
            <a:ext cx="2128837" cy="958850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助理</a:t>
            </a: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6613525" y="5105400"/>
            <a:ext cx="2079625" cy="958850"/>
          </a:xfrm>
          <a:prstGeom prst="roundRect">
            <a:avLst>
              <a:gd name="adj" fmla="val 16704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经理 C</a:t>
            </a:r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4021138" y="5105400"/>
            <a:ext cx="2079625" cy="958850"/>
          </a:xfrm>
          <a:prstGeom prst="roundRect">
            <a:avLst>
              <a:gd name="adj" fmla="val 16704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经理 B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1393825" y="5105400"/>
            <a:ext cx="2079625" cy="958850"/>
          </a:xfrm>
          <a:prstGeom prst="roundRect">
            <a:avLst>
              <a:gd name="adj" fmla="val 16704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经理 A</a:t>
            </a:r>
          </a:p>
        </p:txBody>
      </p:sp>
      <p:cxnSp>
        <p:nvCxnSpPr>
          <p:cNvPr id="15367" name="AutoShape 6"/>
          <p:cNvCxnSpPr>
            <a:cxnSpLocks noChangeShapeType="1"/>
            <a:stCxn id="15363" idx="3"/>
            <a:endCxn id="15362" idx="2"/>
          </p:cNvCxnSpPr>
          <p:nvPr/>
        </p:nvCxnSpPr>
        <p:spPr bwMode="auto">
          <a:xfrm flipV="1">
            <a:off x="4435475" y="3168650"/>
            <a:ext cx="633413" cy="8810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68" name="AutoShape 7"/>
          <p:cNvCxnSpPr>
            <a:cxnSpLocks noChangeShapeType="1"/>
            <a:stCxn id="15362" idx="2"/>
            <a:endCxn id="15366" idx="0"/>
          </p:cNvCxnSpPr>
          <p:nvPr/>
        </p:nvCxnSpPr>
        <p:spPr bwMode="auto">
          <a:xfrm flipH="1">
            <a:off x="2433638" y="3168650"/>
            <a:ext cx="2635250" cy="1936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69" name="AutoShape 8"/>
          <p:cNvCxnSpPr>
            <a:cxnSpLocks noChangeShapeType="1"/>
            <a:stCxn id="15362" idx="2"/>
            <a:endCxn id="15364" idx="0"/>
          </p:cNvCxnSpPr>
          <p:nvPr/>
        </p:nvCxnSpPr>
        <p:spPr bwMode="auto">
          <a:xfrm>
            <a:off x="5067300" y="3168650"/>
            <a:ext cx="2586038" cy="1936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0" name="AutoShape 9"/>
          <p:cNvCxnSpPr>
            <a:cxnSpLocks noChangeShapeType="1"/>
            <a:stCxn id="15362" idx="2"/>
            <a:endCxn id="15365" idx="0"/>
          </p:cNvCxnSpPr>
          <p:nvPr/>
        </p:nvCxnSpPr>
        <p:spPr bwMode="auto">
          <a:xfrm flipH="1">
            <a:off x="5060950" y="3168650"/>
            <a:ext cx="6350" cy="1936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1444625" y="2647950"/>
            <a:ext cx="7169150" cy="1019175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产品系列</a:t>
            </a:r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6408738" y="3792538"/>
            <a:ext cx="2205037" cy="1046162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2</a:t>
            </a:r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1425575" y="3792538"/>
            <a:ext cx="4746625" cy="1047750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1</a:t>
            </a: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1409700" y="4983163"/>
            <a:ext cx="2270125" cy="1046162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A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3889375" y="4983163"/>
            <a:ext cx="2279650" cy="1046162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B</a:t>
            </a:r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6408738" y="4983163"/>
            <a:ext cx="2216150" cy="1046162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C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1"/>
          <p:cNvSpPr>
            <a:spLocks noChangeArrowheads="1"/>
          </p:cNvSpPr>
          <p:nvPr/>
        </p:nvSpPr>
        <p:spPr bwMode="auto">
          <a:xfrm>
            <a:off x="3781425" y="3821113"/>
            <a:ext cx="987425" cy="987425"/>
          </a:xfrm>
          <a:prstGeom prst="ellipse">
            <a:avLst/>
          </a:prstGeom>
          <a:solidFill>
            <a:srgbClr val="8484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7411" name="Oval 2"/>
          <p:cNvSpPr>
            <a:spLocks noChangeArrowheads="1"/>
          </p:cNvSpPr>
          <p:nvPr/>
        </p:nvSpPr>
        <p:spPr bwMode="auto">
          <a:xfrm>
            <a:off x="2382838" y="5189538"/>
            <a:ext cx="987425" cy="987425"/>
          </a:xfrm>
          <a:prstGeom prst="ellipse">
            <a:avLst/>
          </a:prstGeom>
          <a:solidFill>
            <a:srgbClr val="8484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982663" y="3821113"/>
            <a:ext cx="987425" cy="987425"/>
          </a:xfrm>
          <a:prstGeom prst="ellipse">
            <a:avLst/>
          </a:prstGeom>
          <a:solidFill>
            <a:srgbClr val="8484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2382838" y="2460625"/>
            <a:ext cx="987425" cy="987425"/>
          </a:xfrm>
          <a:prstGeom prst="ellipse">
            <a:avLst/>
          </a:prstGeom>
          <a:solidFill>
            <a:srgbClr val="8484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2382838" y="3821113"/>
            <a:ext cx="987425" cy="987425"/>
          </a:xfrm>
          <a:prstGeom prst="ellipse">
            <a:avLst/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cxnSp>
        <p:nvCxnSpPr>
          <p:cNvPr id="17415" name="AutoShape 6"/>
          <p:cNvCxnSpPr>
            <a:cxnSpLocks noChangeShapeType="1"/>
            <a:stCxn id="17414" idx="6"/>
            <a:endCxn id="17410" idx="2"/>
          </p:cNvCxnSpPr>
          <p:nvPr/>
        </p:nvCxnSpPr>
        <p:spPr bwMode="auto">
          <a:xfrm>
            <a:off x="3370263" y="4314825"/>
            <a:ext cx="41275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6" name="AutoShape 7"/>
          <p:cNvCxnSpPr>
            <a:cxnSpLocks noChangeShapeType="1"/>
            <a:stCxn id="17414" idx="2"/>
            <a:endCxn id="17412" idx="6"/>
          </p:cNvCxnSpPr>
          <p:nvPr/>
        </p:nvCxnSpPr>
        <p:spPr bwMode="auto">
          <a:xfrm flipH="1">
            <a:off x="1970088" y="4314825"/>
            <a:ext cx="411162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7" name="AutoShape 8"/>
          <p:cNvCxnSpPr>
            <a:cxnSpLocks noChangeShapeType="1"/>
            <a:stCxn id="17414" idx="4"/>
            <a:endCxn id="17411" idx="0"/>
          </p:cNvCxnSpPr>
          <p:nvPr/>
        </p:nvCxnSpPr>
        <p:spPr bwMode="auto">
          <a:xfrm>
            <a:off x="2876550" y="4808538"/>
            <a:ext cx="1588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8" name="AutoShape 9"/>
          <p:cNvCxnSpPr>
            <a:cxnSpLocks noChangeShapeType="1"/>
            <a:stCxn id="17413" idx="4"/>
            <a:endCxn id="17414" idx="0"/>
          </p:cNvCxnSpPr>
          <p:nvPr/>
        </p:nvCxnSpPr>
        <p:spPr bwMode="auto">
          <a:xfrm flipH="1">
            <a:off x="2876550" y="3448050"/>
            <a:ext cx="1588" cy="3730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19" name="Oval 10"/>
          <p:cNvSpPr>
            <a:spLocks noChangeArrowheads="1"/>
          </p:cNvSpPr>
          <p:nvPr/>
        </p:nvSpPr>
        <p:spPr bwMode="auto">
          <a:xfrm>
            <a:off x="8107363" y="3821113"/>
            <a:ext cx="987425" cy="987425"/>
          </a:xfrm>
          <a:prstGeom prst="ellipse">
            <a:avLst/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7420" name="Oval 11"/>
          <p:cNvSpPr>
            <a:spLocks noChangeArrowheads="1"/>
          </p:cNvSpPr>
          <p:nvPr/>
        </p:nvSpPr>
        <p:spPr bwMode="auto">
          <a:xfrm>
            <a:off x="6738938" y="5189538"/>
            <a:ext cx="987425" cy="987425"/>
          </a:xfrm>
          <a:prstGeom prst="ellipse">
            <a:avLst/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7421" name="Oval 12"/>
          <p:cNvSpPr>
            <a:spLocks noChangeArrowheads="1"/>
          </p:cNvSpPr>
          <p:nvPr/>
        </p:nvSpPr>
        <p:spPr bwMode="auto">
          <a:xfrm>
            <a:off x="5308600" y="3821113"/>
            <a:ext cx="987425" cy="987425"/>
          </a:xfrm>
          <a:prstGeom prst="ellipse">
            <a:avLst/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7422" name="Oval 13"/>
          <p:cNvSpPr>
            <a:spLocks noChangeArrowheads="1"/>
          </p:cNvSpPr>
          <p:nvPr/>
        </p:nvSpPr>
        <p:spPr bwMode="auto">
          <a:xfrm>
            <a:off x="6738938" y="2452688"/>
            <a:ext cx="987425" cy="987425"/>
          </a:xfrm>
          <a:prstGeom prst="ellipse">
            <a:avLst/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7423" name="Oval 14"/>
          <p:cNvSpPr>
            <a:spLocks noChangeArrowheads="1"/>
          </p:cNvSpPr>
          <p:nvPr/>
        </p:nvSpPr>
        <p:spPr bwMode="auto">
          <a:xfrm>
            <a:off x="6738938" y="3821113"/>
            <a:ext cx="987425" cy="987425"/>
          </a:xfrm>
          <a:prstGeom prst="ellipse">
            <a:avLst/>
          </a:prstGeom>
          <a:solidFill>
            <a:srgbClr val="8484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cxnSp>
        <p:nvCxnSpPr>
          <p:cNvPr id="17424" name="AutoShape 15"/>
          <p:cNvCxnSpPr>
            <a:cxnSpLocks noChangeShapeType="1"/>
            <a:stCxn id="17423" idx="0"/>
            <a:endCxn id="17422" idx="4"/>
          </p:cNvCxnSpPr>
          <p:nvPr/>
        </p:nvCxnSpPr>
        <p:spPr bwMode="auto">
          <a:xfrm flipV="1">
            <a:off x="7232650" y="3440113"/>
            <a:ext cx="1588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5" name="AutoShape 16"/>
          <p:cNvCxnSpPr>
            <a:cxnSpLocks noChangeShapeType="1"/>
            <a:stCxn id="17423" idx="6"/>
            <a:endCxn id="17419" idx="2"/>
          </p:cNvCxnSpPr>
          <p:nvPr/>
        </p:nvCxnSpPr>
        <p:spPr bwMode="auto">
          <a:xfrm>
            <a:off x="7726363" y="4314825"/>
            <a:ext cx="3810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6" name="AutoShape 17"/>
          <p:cNvCxnSpPr>
            <a:cxnSpLocks noChangeShapeType="1"/>
            <a:stCxn id="17423" idx="4"/>
            <a:endCxn id="17420" idx="0"/>
          </p:cNvCxnSpPr>
          <p:nvPr/>
        </p:nvCxnSpPr>
        <p:spPr bwMode="auto">
          <a:xfrm>
            <a:off x="7232650" y="4808538"/>
            <a:ext cx="1588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7" name="AutoShape 18"/>
          <p:cNvCxnSpPr>
            <a:cxnSpLocks noChangeShapeType="1"/>
            <a:stCxn id="17423" idx="2"/>
            <a:endCxn id="17421" idx="6"/>
          </p:cNvCxnSpPr>
          <p:nvPr/>
        </p:nvCxnSpPr>
        <p:spPr bwMode="auto">
          <a:xfrm flipH="1">
            <a:off x="6296025" y="4314825"/>
            <a:ext cx="44132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28" name="Text Box 19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1"/>
          <p:cNvSpPr>
            <a:spLocks noChangeArrowheads="1"/>
          </p:cNvSpPr>
          <p:nvPr/>
        </p:nvSpPr>
        <p:spPr bwMode="auto">
          <a:xfrm>
            <a:off x="1177925" y="3644900"/>
            <a:ext cx="1685925" cy="1685925"/>
          </a:xfrm>
          <a:prstGeom prst="ellipse">
            <a:avLst/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9459" name="Oval 2"/>
          <p:cNvSpPr>
            <a:spLocks noChangeArrowheads="1"/>
          </p:cNvSpPr>
          <p:nvPr/>
        </p:nvSpPr>
        <p:spPr bwMode="auto">
          <a:xfrm>
            <a:off x="3827463" y="3910013"/>
            <a:ext cx="1168400" cy="1168400"/>
          </a:xfrm>
          <a:prstGeom prst="ellipse">
            <a:avLst/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3575050" y="5440363"/>
            <a:ext cx="1168400" cy="1168400"/>
          </a:xfrm>
          <a:prstGeom prst="ellipse">
            <a:avLst/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3575050" y="2344738"/>
            <a:ext cx="1168400" cy="1168400"/>
          </a:xfrm>
          <a:prstGeom prst="ellipse">
            <a:avLst/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5180013" y="2344738"/>
            <a:ext cx="3535362" cy="1117600"/>
          </a:xfrm>
          <a:prstGeom prst="roundRect">
            <a:avLst>
              <a:gd name="adj" fmla="val 8153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0" tIns="-18000" rIns="90000" bIns="-18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cxnSp>
        <p:nvCxnSpPr>
          <p:cNvPr id="19463" name="AutoShape 6"/>
          <p:cNvCxnSpPr>
            <a:cxnSpLocks noChangeShapeType="1"/>
            <a:stCxn id="19458" idx="7"/>
            <a:endCxn id="19461" idx="2"/>
          </p:cNvCxnSpPr>
          <p:nvPr/>
        </p:nvCxnSpPr>
        <p:spPr bwMode="auto">
          <a:xfrm flipV="1">
            <a:off x="2616200" y="2928938"/>
            <a:ext cx="958850" cy="962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4" name="AutoShape 7"/>
          <p:cNvCxnSpPr>
            <a:cxnSpLocks noChangeShapeType="1"/>
            <a:stCxn id="19458" idx="5"/>
            <a:endCxn id="19460" idx="2"/>
          </p:cNvCxnSpPr>
          <p:nvPr/>
        </p:nvCxnSpPr>
        <p:spPr bwMode="auto">
          <a:xfrm>
            <a:off x="2616200" y="5083175"/>
            <a:ext cx="958850" cy="9413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65" name="AutoShape 8"/>
          <p:cNvSpPr>
            <a:spLocks noChangeArrowheads="1"/>
          </p:cNvSpPr>
          <p:nvPr/>
        </p:nvSpPr>
        <p:spPr bwMode="auto">
          <a:xfrm>
            <a:off x="5180013" y="3910013"/>
            <a:ext cx="3535362" cy="1117600"/>
          </a:xfrm>
          <a:prstGeom prst="roundRect">
            <a:avLst>
              <a:gd name="adj" fmla="val 8153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0" tIns="-18000" rIns="90000" bIns="-18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19466" name="AutoShape 9"/>
          <p:cNvSpPr>
            <a:spLocks noChangeArrowheads="1"/>
          </p:cNvSpPr>
          <p:nvPr/>
        </p:nvSpPr>
        <p:spPr bwMode="auto">
          <a:xfrm>
            <a:off x="5180013" y="5440363"/>
            <a:ext cx="3535362" cy="1117600"/>
          </a:xfrm>
          <a:prstGeom prst="roundRect">
            <a:avLst>
              <a:gd name="adj" fmla="val 8153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0" tIns="-18000" rIns="90000" bIns="-18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cxnSp>
        <p:nvCxnSpPr>
          <p:cNvPr id="19467" name="AutoShape 10"/>
          <p:cNvCxnSpPr>
            <a:cxnSpLocks noChangeShapeType="1"/>
            <a:stCxn id="19458" idx="6"/>
            <a:endCxn id="19459" idx="2"/>
          </p:cNvCxnSpPr>
          <p:nvPr/>
        </p:nvCxnSpPr>
        <p:spPr bwMode="auto">
          <a:xfrm>
            <a:off x="2863850" y="4487863"/>
            <a:ext cx="963613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2457450" y="2189163"/>
            <a:ext cx="1517650" cy="1323975"/>
          </a:xfrm>
          <a:prstGeom prst="hexagon">
            <a:avLst>
              <a:gd name="adj" fmla="val 28657"/>
              <a:gd name="vf" fmla="val 115470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1233488" y="2874963"/>
            <a:ext cx="1517650" cy="1323975"/>
          </a:xfrm>
          <a:prstGeom prst="hexagon">
            <a:avLst>
              <a:gd name="adj" fmla="val 28657"/>
              <a:gd name="vf" fmla="val 115470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1233488" y="4278313"/>
            <a:ext cx="1517650" cy="1323975"/>
          </a:xfrm>
          <a:prstGeom prst="hexagon">
            <a:avLst>
              <a:gd name="adj" fmla="val 28657"/>
              <a:gd name="vf" fmla="val 115470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3681413" y="2909888"/>
            <a:ext cx="1517650" cy="1323975"/>
          </a:xfrm>
          <a:prstGeom prst="hexagon">
            <a:avLst>
              <a:gd name="adj" fmla="val 28657"/>
              <a:gd name="vf" fmla="val 115470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2457450" y="3594100"/>
            <a:ext cx="1517650" cy="1323975"/>
          </a:xfrm>
          <a:prstGeom prst="hexagon">
            <a:avLst>
              <a:gd name="adj" fmla="val 28657"/>
              <a:gd name="vf" fmla="val 115470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2457450" y="4997450"/>
            <a:ext cx="1517650" cy="1323975"/>
          </a:xfrm>
          <a:prstGeom prst="hexagon">
            <a:avLst>
              <a:gd name="adj" fmla="val 28657"/>
              <a:gd name="vf" fmla="val 115470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3679825" y="4297363"/>
            <a:ext cx="1517650" cy="1323975"/>
          </a:xfrm>
          <a:prstGeom prst="hexagon">
            <a:avLst>
              <a:gd name="adj" fmla="val 28657"/>
              <a:gd name="vf" fmla="val 115470"/>
            </a:avLst>
          </a:prstGeom>
          <a:noFill/>
          <a:ln w="9525">
            <a:solidFill>
              <a:srgbClr val="C9848A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zh-CN" sz="180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>
            <a:off x="6245225" y="3844925"/>
            <a:ext cx="2600325" cy="2216150"/>
          </a:xfrm>
          <a:prstGeom prst="hexagon">
            <a:avLst>
              <a:gd name="adj" fmla="val 29334"/>
              <a:gd name="vf" fmla="val 115470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zh-CN" sz="2600" b="1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cxnSp>
        <p:nvCxnSpPr>
          <p:cNvPr id="20490" name="AutoShape 9"/>
          <p:cNvCxnSpPr>
            <a:cxnSpLocks noChangeShapeType="1"/>
            <a:stCxn id="20488" idx="1"/>
            <a:endCxn id="20489" idx="2"/>
          </p:cNvCxnSpPr>
          <p:nvPr/>
        </p:nvCxnSpPr>
        <p:spPr bwMode="auto">
          <a:xfrm>
            <a:off x="4427538" y="4946650"/>
            <a:ext cx="181927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7353300" y="4672013"/>
            <a:ext cx="1908175" cy="720725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1507" name="Oval 2"/>
          <p:cNvSpPr>
            <a:spLocks noChangeArrowheads="1"/>
          </p:cNvSpPr>
          <p:nvPr/>
        </p:nvSpPr>
        <p:spPr bwMode="auto">
          <a:xfrm>
            <a:off x="3883025" y="4173538"/>
            <a:ext cx="2400300" cy="2401887"/>
          </a:xfrm>
          <a:prstGeom prst="ellipse">
            <a:avLst/>
          </a:prstGeom>
          <a:solidFill>
            <a:srgbClr val="363636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6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1508" name="Oval 3"/>
          <p:cNvSpPr>
            <a:spLocks noChangeArrowheads="1"/>
          </p:cNvSpPr>
          <p:nvPr/>
        </p:nvSpPr>
        <p:spPr bwMode="auto">
          <a:xfrm>
            <a:off x="4856163" y="2698750"/>
            <a:ext cx="2401887" cy="2401888"/>
          </a:xfrm>
          <a:prstGeom prst="ellipse">
            <a:avLst/>
          </a:prstGeom>
          <a:solidFill>
            <a:srgbClr val="B63562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36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6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1509" name="Freeform 4"/>
          <p:cNvSpPr/>
          <p:nvPr/>
        </p:nvSpPr>
        <p:spPr bwMode="auto">
          <a:xfrm>
            <a:off x="5738813" y="4686300"/>
            <a:ext cx="3617912" cy="733425"/>
          </a:xfrm>
          <a:custGeom>
            <a:avLst/>
            <a:gdLst>
              <a:gd name="T0" fmla="*/ 0 w 10050"/>
              <a:gd name="T1" fmla="*/ 0 h 2036"/>
              <a:gd name="T2" fmla="*/ 349773252 w 10050"/>
              <a:gd name="T3" fmla="*/ 264070824 h 2036"/>
              <a:gd name="T4" fmla="*/ 1302287044 w 10050"/>
              <a:gd name="T5" fmla="*/ 264070824 h 20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50" h="2036">
                <a:moveTo>
                  <a:pt x="0" y="0"/>
                </a:moveTo>
                <a:lnTo>
                  <a:pt x="2699" y="2035"/>
                </a:lnTo>
                <a:lnTo>
                  <a:pt x="10049" y="2035"/>
                </a:lnTo>
              </a:path>
            </a:pathLst>
          </a:custGeom>
          <a:noFill/>
          <a:ln w="9525" cmpd="sng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901700" y="2573338"/>
            <a:ext cx="1908175" cy="720725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865188" y="4859338"/>
            <a:ext cx="1908175" cy="720725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2968625" y="2700338"/>
            <a:ext cx="2401888" cy="2401887"/>
          </a:xfrm>
          <a:prstGeom prst="ellipse">
            <a:avLst/>
          </a:prstGeom>
          <a:solidFill>
            <a:srgbClr val="C9848A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36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6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 flipH="1">
            <a:off x="871538" y="4808538"/>
            <a:ext cx="36337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Freeform 9"/>
          <p:cNvSpPr/>
          <p:nvPr/>
        </p:nvSpPr>
        <p:spPr bwMode="auto">
          <a:xfrm>
            <a:off x="904875" y="2517775"/>
            <a:ext cx="4175125" cy="1166813"/>
          </a:xfrm>
          <a:custGeom>
            <a:avLst/>
            <a:gdLst>
              <a:gd name="T0" fmla="*/ 1503118810 w 11596"/>
              <a:gd name="T1" fmla="*/ 420201459 h 3239"/>
              <a:gd name="T2" fmla="*/ 1180197951 w 11596"/>
              <a:gd name="T3" fmla="*/ 0 h 3239"/>
              <a:gd name="T4" fmla="*/ 0 w 11596"/>
              <a:gd name="T5" fmla="*/ 0 h 32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96" h="3239">
                <a:moveTo>
                  <a:pt x="11595" y="3238"/>
                </a:moveTo>
                <a:lnTo>
                  <a:pt x="9104" y="0"/>
                </a:lnTo>
                <a:lnTo>
                  <a:pt x="0" y="0"/>
                </a:lnTo>
              </a:path>
            </a:pathLst>
          </a:custGeom>
          <a:noFill/>
          <a:ln w="9525" cmpd="sng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4270375" y="2111375"/>
            <a:ext cx="4683125" cy="1111250"/>
          </a:xfrm>
          <a:custGeom>
            <a:avLst/>
            <a:gdLst>
              <a:gd name="T0" fmla="*/ 2147483646 w 21600"/>
              <a:gd name="T1" fmla="*/ 1470611067 h 21600"/>
              <a:gd name="T2" fmla="*/ 2147483646 w 21600"/>
              <a:gd name="T3" fmla="*/ 2147483646 h 21600"/>
              <a:gd name="T4" fmla="*/ 2147483646 w 21600"/>
              <a:gd name="T5" fmla="*/ 1470611067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5 w 21600"/>
              <a:gd name="T13" fmla="*/ 3265 h 21600"/>
              <a:gd name="T14" fmla="*/ 18335 w 21600"/>
              <a:gd name="T15" fmla="*/ 18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30" y="21600"/>
                </a:lnTo>
                <a:lnTo>
                  <a:pt x="1867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86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C</a:t>
            </a:r>
          </a:p>
        </p:txBody>
      </p:sp>
      <p:sp>
        <p:nvSpPr>
          <p:cNvPr id="22531" name="AutoShape 2"/>
          <p:cNvSpPr/>
          <p:nvPr/>
        </p:nvSpPr>
        <p:spPr bwMode="auto">
          <a:xfrm flipV="1">
            <a:off x="1066800" y="5305425"/>
            <a:ext cx="4683125" cy="1111250"/>
          </a:xfrm>
          <a:custGeom>
            <a:avLst/>
            <a:gdLst>
              <a:gd name="T0" fmla="*/ 0 w 21600"/>
              <a:gd name="T1" fmla="*/ 0 h 21600"/>
              <a:gd name="T2" fmla="*/ 137730923 w 21600"/>
              <a:gd name="T3" fmla="*/ 57170211 h 21600"/>
              <a:gd name="T4" fmla="*/ 877623696 w 21600"/>
              <a:gd name="T5" fmla="*/ 57170211 h 21600"/>
              <a:gd name="T6" fmla="*/ 1015354619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3265 w 21600"/>
              <a:gd name="T16" fmla="*/ 3265 h 21600"/>
              <a:gd name="T17" fmla="*/ 18335 w 21600"/>
              <a:gd name="T18" fmla="*/ 18335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2930" y="21600"/>
                </a:lnTo>
                <a:lnTo>
                  <a:pt x="1867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2" name="AutoShape 3"/>
          <p:cNvSpPr>
            <a:spLocks noChangeArrowheads="1"/>
          </p:cNvSpPr>
          <p:nvPr/>
        </p:nvSpPr>
        <p:spPr bwMode="auto">
          <a:xfrm>
            <a:off x="4935538" y="3322638"/>
            <a:ext cx="3370262" cy="1079500"/>
          </a:xfrm>
          <a:custGeom>
            <a:avLst/>
            <a:gdLst>
              <a:gd name="T0" fmla="*/ 2147483646 w 21600"/>
              <a:gd name="T1" fmla="*/ 1348125879 h 21600"/>
              <a:gd name="T2" fmla="*/ 2147483646 w 21600"/>
              <a:gd name="T3" fmla="*/ 2147483646 h 21600"/>
              <a:gd name="T4" fmla="*/ 2147483646 w 21600"/>
              <a:gd name="T5" fmla="*/ 1348125879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96 w 21600"/>
              <a:gd name="T13" fmla="*/ 3696 h 21600"/>
              <a:gd name="T14" fmla="*/ 17904 w 21600"/>
              <a:gd name="T15" fmla="*/ 1790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791" y="21600"/>
                </a:lnTo>
                <a:lnTo>
                  <a:pt x="1780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86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B</a:t>
            </a:r>
          </a:p>
        </p:txBody>
      </p:sp>
      <p:sp>
        <p:nvSpPr>
          <p:cNvPr id="22533" name="AutoShape 4"/>
          <p:cNvSpPr/>
          <p:nvPr/>
        </p:nvSpPr>
        <p:spPr bwMode="auto">
          <a:xfrm flipV="1">
            <a:off x="1731963" y="4140200"/>
            <a:ext cx="3370262" cy="1079500"/>
          </a:xfrm>
          <a:custGeom>
            <a:avLst/>
            <a:gdLst>
              <a:gd name="T0" fmla="*/ 0 w 21600"/>
              <a:gd name="T1" fmla="*/ 0 h 21600"/>
              <a:gd name="T2" fmla="*/ 92294001 w 21600"/>
              <a:gd name="T3" fmla="*/ 53950012 h 21600"/>
              <a:gd name="T4" fmla="*/ 433570164 w 21600"/>
              <a:gd name="T5" fmla="*/ 53950012 h 21600"/>
              <a:gd name="T6" fmla="*/ 525864164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3696 w 21600"/>
              <a:gd name="T16" fmla="*/ 3696 h 21600"/>
              <a:gd name="T17" fmla="*/ 17904 w 21600"/>
              <a:gd name="T18" fmla="*/ 1790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3791" y="21600"/>
                </a:lnTo>
                <a:lnTo>
                  <a:pt x="1780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2693988" y="4479925"/>
            <a:ext cx="14732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86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B</a:t>
            </a:r>
          </a:p>
        </p:txBody>
      </p:sp>
      <p:sp>
        <p:nvSpPr>
          <p:cNvPr id="22535" name="AutoShape 6"/>
          <p:cNvSpPr>
            <a:spLocks noChangeArrowheads="1"/>
          </p:cNvSpPr>
          <p:nvPr/>
        </p:nvSpPr>
        <p:spPr bwMode="auto">
          <a:xfrm flipV="1">
            <a:off x="5564188" y="4487863"/>
            <a:ext cx="2128837" cy="1928812"/>
          </a:xfrm>
          <a:prstGeom prst="triangle">
            <a:avLst>
              <a:gd name="adj" fmla="val 50023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2536" name="AutoShape 7"/>
          <p:cNvSpPr>
            <a:spLocks noChangeArrowheads="1"/>
          </p:cNvSpPr>
          <p:nvPr/>
        </p:nvSpPr>
        <p:spPr bwMode="auto">
          <a:xfrm>
            <a:off x="2360613" y="2147888"/>
            <a:ext cx="2128837" cy="1928812"/>
          </a:xfrm>
          <a:prstGeom prst="triangle">
            <a:avLst>
              <a:gd name="adj" fmla="val 50023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2695575" y="5661025"/>
            <a:ext cx="14732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86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C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926138" y="4838700"/>
            <a:ext cx="14732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86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A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2724150" y="3421063"/>
            <a:ext cx="13684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86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A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2360613" y="2314575"/>
            <a:ext cx="6429375" cy="898525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2360613" y="3648075"/>
            <a:ext cx="6432550" cy="87947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2360613" y="4995863"/>
            <a:ext cx="6432550" cy="903287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95288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1263650" y="2314575"/>
            <a:ext cx="917575" cy="868363"/>
          </a:xfrm>
          <a:prstGeom prst="roundRect">
            <a:avLst>
              <a:gd name="adj" fmla="val 16667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118000"/>
              </a:lnSpc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1263650" y="3648075"/>
            <a:ext cx="917575" cy="882650"/>
          </a:xfrm>
          <a:prstGeom prst="roundRect">
            <a:avLst>
              <a:gd name="adj" fmla="val 16667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118000"/>
              </a:lnSpc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104" name="AutoShape 7"/>
          <p:cNvSpPr>
            <a:spLocks noChangeArrowheads="1"/>
          </p:cNvSpPr>
          <p:nvPr/>
        </p:nvSpPr>
        <p:spPr bwMode="auto">
          <a:xfrm>
            <a:off x="1263650" y="4995863"/>
            <a:ext cx="917575" cy="906462"/>
          </a:xfrm>
          <a:prstGeom prst="roundRect">
            <a:avLst>
              <a:gd name="adj" fmla="val 16667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118000"/>
              </a:lnSpc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1"/>
          <p:cNvGraphicFramePr>
            <a:graphicFrameLocks noChangeAspect="1"/>
          </p:cNvGraphicFramePr>
          <p:nvPr/>
        </p:nvGraphicFramePr>
        <p:xfrm>
          <a:off x="709613" y="2197100"/>
          <a:ext cx="8201025" cy="451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419850" imgH="3562350" progId="">
                  <p:embed/>
                </p:oleObj>
              </mc:Choice>
              <mc:Fallback>
                <p:oleObj r:id="rId3" imgW="6419850" imgH="356235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197100"/>
                        <a:ext cx="8201025" cy="451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5137150" y="1857375"/>
            <a:ext cx="31400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 rot="-5460000">
            <a:off x="8102600" y="4378325"/>
            <a:ext cx="21431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cxnSp>
        <p:nvCxnSpPr>
          <p:cNvPr id="23557" name="AutoShape 4"/>
          <p:cNvCxnSpPr>
            <a:cxnSpLocks noChangeShapeType="1"/>
            <a:endCxn id="23556" idx="0"/>
          </p:cNvCxnSpPr>
          <p:nvPr/>
        </p:nvCxnSpPr>
        <p:spPr bwMode="auto">
          <a:xfrm>
            <a:off x="8737600" y="4125913"/>
            <a:ext cx="230188" cy="458787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58" name="AutoShape 5"/>
          <p:cNvCxnSpPr>
            <a:cxnSpLocks noChangeShapeType="1"/>
            <a:endCxn id="23555" idx="1"/>
          </p:cNvCxnSpPr>
          <p:nvPr/>
        </p:nvCxnSpPr>
        <p:spPr bwMode="auto">
          <a:xfrm flipV="1">
            <a:off x="5130800" y="2060575"/>
            <a:ext cx="6350" cy="2092325"/>
          </a:xfrm>
          <a:prstGeom prst="straightConnector1">
            <a:avLst/>
          </a:prstGeom>
          <a:noFill/>
          <a:ln w="43200">
            <a:solidFill>
              <a:srgbClr val="84838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323850" y="2670175"/>
            <a:ext cx="56356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latin typeface="宋体" panose="02010600030101010101" pitchFamily="2" charset="-122"/>
                <a:ea typeface="宋体" panose="02010600030101010101" pitchFamily="2" charset="-122"/>
              </a:rPr>
              <a:t>1.请在此添加文字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00038" y="3406775"/>
            <a:ext cx="50831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latin typeface="宋体" panose="02010600030101010101" pitchFamily="2" charset="-122"/>
                <a:ea typeface="宋体" panose="02010600030101010101" pitchFamily="2" charset="-122"/>
              </a:rPr>
              <a:t>2.请在此添加文字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00038" y="4217988"/>
            <a:ext cx="50673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latin typeface="宋体" panose="02010600030101010101" pitchFamily="2" charset="-122"/>
                <a:ea typeface="宋体" panose="02010600030101010101" pitchFamily="2" charset="-122"/>
              </a:rPr>
              <a:t>3.请在此添加文字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96863" y="5024438"/>
            <a:ext cx="53975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latin typeface="宋体" panose="02010600030101010101" pitchFamily="2" charset="-122"/>
                <a:ea typeface="宋体" panose="02010600030101010101" pitchFamily="2" charset="-122"/>
              </a:rPr>
              <a:t>4.请在此添加文字</a:t>
            </a:r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623888" y="3014663"/>
            <a:ext cx="54927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611188" y="3767138"/>
            <a:ext cx="49577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639763" y="4565650"/>
            <a:ext cx="46355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608013" y="5376863"/>
            <a:ext cx="4333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4586" name="Group 10"/>
          <p:cNvGrpSpPr/>
          <p:nvPr/>
        </p:nvGrpSpPr>
        <p:grpSpPr bwMode="auto">
          <a:xfrm>
            <a:off x="5091113" y="4265613"/>
            <a:ext cx="4616450" cy="2892425"/>
            <a:chOff x="0" y="0"/>
            <a:chExt cx="2908" cy="1822"/>
          </a:xfrm>
        </p:grpSpPr>
        <p:sp>
          <p:nvSpPr>
            <p:cNvPr id="24609" name="Freeform 10"/>
            <p:cNvSpPr/>
            <p:nvPr/>
          </p:nvSpPr>
          <p:spPr bwMode="auto">
            <a:xfrm>
              <a:off x="0" y="352"/>
              <a:ext cx="2910" cy="1472"/>
            </a:xfrm>
            <a:custGeom>
              <a:avLst/>
              <a:gdLst>
                <a:gd name="T0" fmla="*/ 311 w 12831"/>
                <a:gd name="T1" fmla="*/ 0 h 6490"/>
                <a:gd name="T2" fmla="*/ 660 w 12831"/>
                <a:gd name="T3" fmla="*/ 121 h 6490"/>
                <a:gd name="T4" fmla="*/ 424 w 12831"/>
                <a:gd name="T5" fmla="*/ 334 h 6490"/>
                <a:gd name="T6" fmla="*/ 0 w 12831"/>
                <a:gd name="T7" fmla="*/ 131 h 6490"/>
                <a:gd name="T8" fmla="*/ 311 w 12831"/>
                <a:gd name="T9" fmla="*/ 0 h 64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31" h="6490">
                  <a:moveTo>
                    <a:pt x="6041" y="0"/>
                  </a:moveTo>
                  <a:lnTo>
                    <a:pt x="12830" y="2346"/>
                  </a:lnTo>
                  <a:lnTo>
                    <a:pt x="8237" y="6489"/>
                  </a:lnTo>
                  <a:lnTo>
                    <a:pt x="0" y="2546"/>
                  </a:lnTo>
                  <a:lnTo>
                    <a:pt x="6041" y="0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0" name="Freeform 11"/>
            <p:cNvSpPr/>
            <p:nvPr/>
          </p:nvSpPr>
          <p:spPr bwMode="auto">
            <a:xfrm>
              <a:off x="396" y="12"/>
              <a:ext cx="2162" cy="906"/>
            </a:xfrm>
            <a:custGeom>
              <a:avLst/>
              <a:gdLst>
                <a:gd name="T0" fmla="*/ 231 w 9536"/>
                <a:gd name="T1" fmla="*/ 0 h 3996"/>
                <a:gd name="T2" fmla="*/ 490 w 9536"/>
                <a:gd name="T3" fmla="*/ 82 h 3996"/>
                <a:gd name="T4" fmla="*/ 318 w 9536"/>
                <a:gd name="T5" fmla="*/ 205 h 3996"/>
                <a:gd name="T6" fmla="*/ 0 w 9536"/>
                <a:gd name="T7" fmla="*/ 77 h 3996"/>
                <a:gd name="T8" fmla="*/ 231 w 9536"/>
                <a:gd name="T9" fmla="*/ 0 h 39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36" h="3996">
                  <a:moveTo>
                    <a:pt x="4493" y="0"/>
                  </a:moveTo>
                  <a:lnTo>
                    <a:pt x="9535" y="1598"/>
                  </a:lnTo>
                  <a:lnTo>
                    <a:pt x="6191" y="3995"/>
                  </a:lnTo>
                  <a:lnTo>
                    <a:pt x="0" y="1499"/>
                  </a:lnTo>
                  <a:lnTo>
                    <a:pt x="4493" y="0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1" name="Freeform 12"/>
            <p:cNvSpPr/>
            <p:nvPr/>
          </p:nvSpPr>
          <p:spPr bwMode="auto">
            <a:xfrm>
              <a:off x="1801" y="363"/>
              <a:ext cx="1109" cy="1461"/>
            </a:xfrm>
            <a:custGeom>
              <a:avLst/>
              <a:gdLst>
                <a:gd name="T0" fmla="*/ 0 w 4890"/>
                <a:gd name="T1" fmla="*/ 129 h 6441"/>
                <a:gd name="T2" fmla="*/ 172 w 4890"/>
                <a:gd name="T3" fmla="*/ 0 h 6441"/>
                <a:gd name="T4" fmla="*/ 252 w 4890"/>
                <a:gd name="T5" fmla="*/ 115 h 6441"/>
                <a:gd name="T6" fmla="*/ 15 w 4890"/>
                <a:gd name="T7" fmla="*/ 331 h 6441"/>
                <a:gd name="T8" fmla="*/ 0 w 4890"/>
                <a:gd name="T9" fmla="*/ 129 h 64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90" h="6441">
                  <a:moveTo>
                    <a:pt x="0" y="2502"/>
                  </a:moveTo>
                  <a:lnTo>
                    <a:pt x="3342" y="0"/>
                  </a:lnTo>
                  <a:lnTo>
                    <a:pt x="4889" y="2245"/>
                  </a:lnTo>
                  <a:lnTo>
                    <a:pt x="297" y="6440"/>
                  </a:lnTo>
                  <a:lnTo>
                    <a:pt x="0" y="2502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2" name="Freeform 13"/>
            <p:cNvSpPr/>
            <p:nvPr/>
          </p:nvSpPr>
          <p:spPr bwMode="auto">
            <a:xfrm>
              <a:off x="12" y="0"/>
              <a:ext cx="1415" cy="918"/>
            </a:xfrm>
            <a:custGeom>
              <a:avLst/>
              <a:gdLst>
                <a:gd name="T0" fmla="*/ 85 w 6241"/>
                <a:gd name="T1" fmla="*/ 80 h 4046"/>
                <a:gd name="T2" fmla="*/ 321 w 6241"/>
                <a:gd name="T3" fmla="*/ 0 h 4046"/>
                <a:gd name="T4" fmla="*/ 311 w 6241"/>
                <a:gd name="T5" fmla="*/ 80 h 4046"/>
                <a:gd name="T6" fmla="*/ 0 w 6241"/>
                <a:gd name="T7" fmla="*/ 208 h 4046"/>
                <a:gd name="T8" fmla="*/ 85 w 6241"/>
                <a:gd name="T9" fmla="*/ 80 h 40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41" h="4046">
                  <a:moveTo>
                    <a:pt x="1647" y="1549"/>
                  </a:moveTo>
                  <a:lnTo>
                    <a:pt x="6240" y="0"/>
                  </a:lnTo>
                  <a:lnTo>
                    <a:pt x="6041" y="1549"/>
                  </a:lnTo>
                  <a:lnTo>
                    <a:pt x="0" y="4045"/>
                  </a:lnTo>
                  <a:lnTo>
                    <a:pt x="1647" y="1549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13" name="Freeform 14"/>
            <p:cNvSpPr/>
            <p:nvPr/>
          </p:nvSpPr>
          <p:spPr bwMode="auto">
            <a:xfrm>
              <a:off x="0" y="352"/>
              <a:ext cx="1857" cy="1472"/>
            </a:xfrm>
            <a:custGeom>
              <a:avLst/>
              <a:gdLst>
                <a:gd name="T0" fmla="*/ 87 w 8188"/>
                <a:gd name="T1" fmla="*/ 0 h 6490"/>
                <a:gd name="T2" fmla="*/ 408 w 8188"/>
                <a:gd name="T3" fmla="*/ 128 h 6490"/>
                <a:gd name="T4" fmla="*/ 421 w 8188"/>
                <a:gd name="T5" fmla="*/ 334 h 6490"/>
                <a:gd name="T6" fmla="*/ 0 w 8188"/>
                <a:gd name="T7" fmla="*/ 131 h 6490"/>
                <a:gd name="T8" fmla="*/ 87 w 8188"/>
                <a:gd name="T9" fmla="*/ 0 h 64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88" h="6490">
                  <a:moveTo>
                    <a:pt x="1697" y="0"/>
                  </a:moveTo>
                  <a:lnTo>
                    <a:pt x="7938" y="2496"/>
                  </a:lnTo>
                  <a:lnTo>
                    <a:pt x="8187" y="6489"/>
                  </a:lnTo>
                  <a:lnTo>
                    <a:pt x="0" y="2546"/>
                  </a:lnTo>
                  <a:lnTo>
                    <a:pt x="1697" y="0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587" name="Group 16"/>
          <p:cNvGrpSpPr/>
          <p:nvPr/>
        </p:nvGrpSpPr>
        <p:grpSpPr bwMode="auto">
          <a:xfrm>
            <a:off x="7810500" y="1966913"/>
            <a:ext cx="1778000" cy="2570162"/>
            <a:chOff x="0" y="0"/>
            <a:chExt cx="1120" cy="1619"/>
          </a:xfrm>
        </p:grpSpPr>
        <p:sp>
          <p:nvSpPr>
            <p:cNvPr id="24607" name="Line 16"/>
            <p:cNvSpPr>
              <a:spLocks noChangeShapeType="1"/>
            </p:cNvSpPr>
            <p:nvPr/>
          </p:nvSpPr>
          <p:spPr bwMode="auto">
            <a:xfrm flipH="1" flipV="1">
              <a:off x="0" y="31"/>
              <a:ext cx="881" cy="1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8" name="Text Box 17"/>
            <p:cNvSpPr txBox="1">
              <a:spLocks noChangeArrowheads="1"/>
            </p:cNvSpPr>
            <p:nvPr/>
          </p:nvSpPr>
          <p:spPr bwMode="auto">
            <a:xfrm rot="3660000">
              <a:off x="-261" y="682"/>
              <a:ext cx="171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 b="1">
                  <a:latin typeface="宋体" panose="02010600030101010101" pitchFamily="2" charset="-122"/>
                  <a:ea typeface="宋体" panose="02010600030101010101" pitchFamily="2" charset="-122"/>
                </a:rPr>
                <a:t>请在此添加文字</a:t>
              </a:r>
            </a:p>
          </p:txBody>
        </p:sp>
      </p:grpSp>
      <p:grpSp>
        <p:nvGrpSpPr>
          <p:cNvPr id="24588" name="Group 19"/>
          <p:cNvGrpSpPr/>
          <p:nvPr/>
        </p:nvGrpSpPr>
        <p:grpSpPr bwMode="auto">
          <a:xfrm>
            <a:off x="5813425" y="3565525"/>
            <a:ext cx="3216275" cy="1887538"/>
            <a:chOff x="0" y="0"/>
            <a:chExt cx="2026" cy="1189"/>
          </a:xfrm>
        </p:grpSpPr>
        <p:sp>
          <p:nvSpPr>
            <p:cNvPr id="24603" name="Freeform 19"/>
            <p:cNvSpPr/>
            <p:nvPr/>
          </p:nvSpPr>
          <p:spPr bwMode="auto">
            <a:xfrm>
              <a:off x="9" y="334"/>
              <a:ext cx="2018" cy="851"/>
            </a:xfrm>
            <a:custGeom>
              <a:avLst/>
              <a:gdLst>
                <a:gd name="T0" fmla="*/ 208 w 8901"/>
                <a:gd name="T1" fmla="*/ 0 h 3753"/>
                <a:gd name="T2" fmla="*/ 458 w 8901"/>
                <a:gd name="T3" fmla="*/ 79 h 3753"/>
                <a:gd name="T4" fmla="*/ 294 w 8901"/>
                <a:gd name="T5" fmla="*/ 193 h 3753"/>
                <a:gd name="T6" fmla="*/ 0 w 8901"/>
                <a:gd name="T7" fmla="*/ 74 h 3753"/>
                <a:gd name="T8" fmla="*/ 208 w 8901"/>
                <a:gd name="T9" fmla="*/ 0 h 3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01" h="3753">
                  <a:moveTo>
                    <a:pt x="4041" y="0"/>
                  </a:moveTo>
                  <a:lnTo>
                    <a:pt x="8900" y="1539"/>
                  </a:lnTo>
                  <a:lnTo>
                    <a:pt x="5725" y="3752"/>
                  </a:lnTo>
                  <a:lnTo>
                    <a:pt x="0" y="1443"/>
                  </a:lnTo>
                  <a:lnTo>
                    <a:pt x="4041" y="0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4" name="Freeform 20"/>
            <p:cNvSpPr/>
            <p:nvPr/>
          </p:nvSpPr>
          <p:spPr bwMode="auto">
            <a:xfrm>
              <a:off x="342" y="0"/>
              <a:ext cx="1434" cy="468"/>
            </a:xfrm>
            <a:custGeom>
              <a:avLst/>
              <a:gdLst>
                <a:gd name="T0" fmla="*/ 134 w 6322"/>
                <a:gd name="T1" fmla="*/ 0 h 2065"/>
                <a:gd name="T2" fmla="*/ 325 w 6322"/>
                <a:gd name="T3" fmla="*/ 51 h 2065"/>
                <a:gd name="T4" fmla="*/ 207 w 6322"/>
                <a:gd name="T5" fmla="*/ 106 h 2065"/>
                <a:gd name="T6" fmla="*/ 0 w 6322"/>
                <a:gd name="T7" fmla="*/ 41 h 2065"/>
                <a:gd name="T8" fmla="*/ 134 w 6322"/>
                <a:gd name="T9" fmla="*/ 0 h 20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22" h="2065">
                  <a:moveTo>
                    <a:pt x="2602" y="0"/>
                  </a:moveTo>
                  <a:lnTo>
                    <a:pt x="6321" y="1000"/>
                  </a:lnTo>
                  <a:lnTo>
                    <a:pt x="4019" y="2064"/>
                  </a:lnTo>
                  <a:lnTo>
                    <a:pt x="0" y="798"/>
                  </a:lnTo>
                  <a:lnTo>
                    <a:pt x="2602" y="0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5" name="Freeform 21"/>
            <p:cNvSpPr/>
            <p:nvPr/>
          </p:nvSpPr>
          <p:spPr bwMode="auto">
            <a:xfrm>
              <a:off x="0" y="178"/>
              <a:ext cx="1310" cy="1012"/>
            </a:xfrm>
            <a:custGeom>
              <a:avLst/>
              <a:gdLst>
                <a:gd name="T0" fmla="*/ 78 w 5776"/>
                <a:gd name="T1" fmla="*/ 0 h 4462"/>
                <a:gd name="T2" fmla="*/ 284 w 5776"/>
                <a:gd name="T3" fmla="*/ 65 h 4462"/>
                <a:gd name="T4" fmla="*/ 297 w 5776"/>
                <a:gd name="T5" fmla="*/ 230 h 4462"/>
                <a:gd name="T6" fmla="*/ 0 w 5776"/>
                <a:gd name="T7" fmla="*/ 110 h 4462"/>
                <a:gd name="T8" fmla="*/ 78 w 5776"/>
                <a:gd name="T9" fmla="*/ 0 h 4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76" h="4462">
                  <a:moveTo>
                    <a:pt x="1509" y="0"/>
                  </a:moveTo>
                  <a:lnTo>
                    <a:pt x="5531" y="1260"/>
                  </a:lnTo>
                  <a:lnTo>
                    <a:pt x="5775" y="4461"/>
                  </a:lnTo>
                  <a:lnTo>
                    <a:pt x="0" y="2138"/>
                  </a:lnTo>
                  <a:lnTo>
                    <a:pt x="1509" y="0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6" name="Freeform 22"/>
            <p:cNvSpPr/>
            <p:nvPr/>
          </p:nvSpPr>
          <p:spPr bwMode="auto">
            <a:xfrm>
              <a:off x="1253" y="227"/>
              <a:ext cx="774" cy="960"/>
            </a:xfrm>
            <a:custGeom>
              <a:avLst/>
              <a:gdLst>
                <a:gd name="T0" fmla="*/ 0 w 3414"/>
                <a:gd name="T1" fmla="*/ 55 h 4233"/>
                <a:gd name="T2" fmla="*/ 118 w 3414"/>
                <a:gd name="T3" fmla="*/ 0 h 4233"/>
                <a:gd name="T4" fmla="*/ 175 w 3414"/>
                <a:gd name="T5" fmla="*/ 103 h 4233"/>
                <a:gd name="T6" fmla="*/ 12 w 3414"/>
                <a:gd name="T7" fmla="*/ 218 h 4233"/>
                <a:gd name="T8" fmla="*/ 0 w 3414"/>
                <a:gd name="T9" fmla="*/ 55 h 4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14" h="4233">
                  <a:moveTo>
                    <a:pt x="0" y="1064"/>
                  </a:moveTo>
                  <a:lnTo>
                    <a:pt x="2302" y="0"/>
                  </a:lnTo>
                  <a:lnTo>
                    <a:pt x="3413" y="2006"/>
                  </a:lnTo>
                  <a:lnTo>
                    <a:pt x="235" y="4232"/>
                  </a:lnTo>
                  <a:lnTo>
                    <a:pt x="0" y="1064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589" name="Group 24"/>
          <p:cNvGrpSpPr/>
          <p:nvPr/>
        </p:nvGrpSpPr>
        <p:grpSpPr bwMode="auto">
          <a:xfrm>
            <a:off x="6456363" y="2847975"/>
            <a:ext cx="2047875" cy="1193800"/>
            <a:chOff x="0" y="0"/>
            <a:chExt cx="1290" cy="752"/>
          </a:xfrm>
        </p:grpSpPr>
        <p:sp>
          <p:nvSpPr>
            <p:cNvPr id="24598" name="Freeform 24"/>
            <p:cNvSpPr/>
            <p:nvPr/>
          </p:nvSpPr>
          <p:spPr bwMode="auto">
            <a:xfrm>
              <a:off x="573" y="6"/>
              <a:ext cx="715" cy="534"/>
            </a:xfrm>
            <a:custGeom>
              <a:avLst/>
              <a:gdLst>
                <a:gd name="T0" fmla="*/ 8 w 3154"/>
                <a:gd name="T1" fmla="*/ 0 h 2354"/>
                <a:gd name="T2" fmla="*/ 110 w 3154"/>
                <a:gd name="T3" fmla="*/ 13 h 2354"/>
                <a:gd name="T4" fmla="*/ 162 w 3154"/>
                <a:gd name="T5" fmla="*/ 121 h 2354"/>
                <a:gd name="T6" fmla="*/ 0 w 3154"/>
                <a:gd name="T7" fmla="*/ 79 h 2354"/>
                <a:gd name="T8" fmla="*/ 8 w 3154"/>
                <a:gd name="T9" fmla="*/ 0 h 2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54" h="2354">
                  <a:moveTo>
                    <a:pt x="154" y="0"/>
                  </a:moveTo>
                  <a:lnTo>
                    <a:pt x="2135" y="261"/>
                  </a:lnTo>
                  <a:lnTo>
                    <a:pt x="3153" y="2353"/>
                  </a:lnTo>
                  <a:lnTo>
                    <a:pt x="0" y="1538"/>
                  </a:lnTo>
                  <a:lnTo>
                    <a:pt x="154" y="0"/>
                  </a:lnTo>
                </a:path>
              </a:pathLst>
            </a:custGeom>
            <a:solidFill>
              <a:srgbClr val="363636">
                <a:alpha val="79999"/>
              </a:srgbClr>
            </a:solidFill>
            <a:ln w="9525" cmpd="sng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9" name="Freeform 25"/>
            <p:cNvSpPr/>
            <p:nvPr/>
          </p:nvSpPr>
          <p:spPr bwMode="auto">
            <a:xfrm>
              <a:off x="1" y="351"/>
              <a:ext cx="1291" cy="396"/>
            </a:xfrm>
            <a:custGeom>
              <a:avLst/>
              <a:gdLst>
                <a:gd name="T0" fmla="*/ 128 w 5691"/>
                <a:gd name="T1" fmla="*/ 0 h 1748"/>
                <a:gd name="T2" fmla="*/ 293 w 5691"/>
                <a:gd name="T3" fmla="*/ 41 h 1748"/>
                <a:gd name="T4" fmla="*/ 188 w 5691"/>
                <a:gd name="T5" fmla="*/ 90 h 1748"/>
                <a:gd name="T6" fmla="*/ 0 w 5691"/>
                <a:gd name="T7" fmla="*/ 38 h 1748"/>
                <a:gd name="T8" fmla="*/ 128 w 5691"/>
                <a:gd name="T9" fmla="*/ 0 h 17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91" h="1748">
                  <a:moveTo>
                    <a:pt x="2496" y="0"/>
                  </a:moveTo>
                  <a:lnTo>
                    <a:pt x="5690" y="801"/>
                  </a:lnTo>
                  <a:lnTo>
                    <a:pt x="3644" y="1747"/>
                  </a:lnTo>
                  <a:lnTo>
                    <a:pt x="0" y="748"/>
                  </a:lnTo>
                  <a:lnTo>
                    <a:pt x="2496" y="0"/>
                  </a:lnTo>
                </a:path>
              </a:pathLst>
            </a:custGeom>
            <a:solidFill>
              <a:srgbClr val="363636">
                <a:alpha val="79999"/>
              </a:srgbClr>
            </a:solidFill>
            <a:ln w="9525" cmpd="sng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0" name="Freeform 26"/>
            <p:cNvSpPr/>
            <p:nvPr/>
          </p:nvSpPr>
          <p:spPr bwMode="auto">
            <a:xfrm>
              <a:off x="314" y="0"/>
              <a:ext cx="736" cy="131"/>
            </a:xfrm>
            <a:custGeom>
              <a:avLst/>
              <a:gdLst>
                <a:gd name="T0" fmla="*/ 72 w 3247"/>
                <a:gd name="T1" fmla="*/ 0 h 578"/>
                <a:gd name="T2" fmla="*/ 167 w 3247"/>
                <a:gd name="T3" fmla="*/ 14 h 578"/>
                <a:gd name="T4" fmla="*/ 101 w 3247"/>
                <a:gd name="T5" fmla="*/ 30 h 578"/>
                <a:gd name="T6" fmla="*/ 0 w 3247"/>
                <a:gd name="T7" fmla="*/ 12 h 578"/>
                <a:gd name="T8" fmla="*/ 72 w 3247"/>
                <a:gd name="T9" fmla="*/ 0 h 5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47" h="578">
                  <a:moveTo>
                    <a:pt x="1395" y="0"/>
                  </a:moveTo>
                  <a:lnTo>
                    <a:pt x="3246" y="275"/>
                  </a:lnTo>
                  <a:lnTo>
                    <a:pt x="1972" y="577"/>
                  </a:lnTo>
                  <a:lnTo>
                    <a:pt x="0" y="240"/>
                  </a:lnTo>
                  <a:lnTo>
                    <a:pt x="1395" y="0"/>
                  </a:lnTo>
                </a:path>
              </a:pathLst>
            </a:custGeom>
            <a:solidFill>
              <a:srgbClr val="363636">
                <a:alpha val="79999"/>
              </a:srgbClr>
            </a:solidFill>
            <a:ln w="9525" cmpd="sng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1" name="Freeform 27"/>
            <p:cNvSpPr/>
            <p:nvPr/>
          </p:nvSpPr>
          <p:spPr bwMode="auto">
            <a:xfrm>
              <a:off x="751" y="65"/>
              <a:ext cx="541" cy="688"/>
            </a:xfrm>
            <a:custGeom>
              <a:avLst/>
              <a:gdLst>
                <a:gd name="T0" fmla="*/ 0 w 2384"/>
                <a:gd name="T1" fmla="*/ 15 h 3032"/>
                <a:gd name="T2" fmla="*/ 69 w 2384"/>
                <a:gd name="T3" fmla="*/ 0 h 3032"/>
                <a:gd name="T4" fmla="*/ 123 w 2384"/>
                <a:gd name="T5" fmla="*/ 106 h 3032"/>
                <a:gd name="T6" fmla="*/ 15 w 2384"/>
                <a:gd name="T7" fmla="*/ 156 h 3032"/>
                <a:gd name="T8" fmla="*/ 0 w 2384"/>
                <a:gd name="T9" fmla="*/ 15 h 3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4" h="3032">
                  <a:moveTo>
                    <a:pt x="0" y="289"/>
                  </a:moveTo>
                  <a:lnTo>
                    <a:pt x="1347" y="0"/>
                  </a:lnTo>
                  <a:lnTo>
                    <a:pt x="2383" y="2059"/>
                  </a:lnTo>
                  <a:lnTo>
                    <a:pt x="289" y="3031"/>
                  </a:lnTo>
                  <a:lnTo>
                    <a:pt x="0" y="289"/>
                  </a:lnTo>
                </a:path>
              </a:pathLst>
            </a:custGeom>
            <a:solidFill>
              <a:srgbClr val="363636">
                <a:alpha val="79999"/>
              </a:srgbClr>
            </a:solidFill>
            <a:ln w="9525" cmpd="sng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2" name="Freeform 28"/>
            <p:cNvSpPr/>
            <p:nvPr/>
          </p:nvSpPr>
          <p:spPr bwMode="auto">
            <a:xfrm>
              <a:off x="0" y="6"/>
              <a:ext cx="611" cy="520"/>
            </a:xfrm>
            <a:custGeom>
              <a:avLst/>
              <a:gdLst>
                <a:gd name="T0" fmla="*/ 72 w 2693"/>
                <a:gd name="T1" fmla="*/ 12 h 2292"/>
                <a:gd name="T2" fmla="*/ 139 w 2693"/>
                <a:gd name="T3" fmla="*/ 0 h 2292"/>
                <a:gd name="T4" fmla="*/ 132 w 2693"/>
                <a:gd name="T5" fmla="*/ 78 h 2292"/>
                <a:gd name="T6" fmla="*/ 0 w 2693"/>
                <a:gd name="T7" fmla="*/ 118 h 2292"/>
                <a:gd name="T8" fmla="*/ 72 w 2693"/>
                <a:gd name="T9" fmla="*/ 12 h 2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93" h="2292">
                  <a:moveTo>
                    <a:pt x="1400" y="223"/>
                  </a:moveTo>
                  <a:lnTo>
                    <a:pt x="2692" y="0"/>
                  </a:lnTo>
                  <a:lnTo>
                    <a:pt x="2564" y="1525"/>
                  </a:lnTo>
                  <a:lnTo>
                    <a:pt x="0" y="2291"/>
                  </a:lnTo>
                  <a:lnTo>
                    <a:pt x="1400" y="223"/>
                  </a:lnTo>
                </a:path>
              </a:pathLst>
            </a:custGeom>
            <a:solidFill>
              <a:srgbClr val="363636">
                <a:alpha val="79999"/>
              </a:srgbClr>
            </a:solidFill>
            <a:ln w="9525" cmpd="sng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590" name="Group 30"/>
          <p:cNvGrpSpPr/>
          <p:nvPr/>
        </p:nvGrpSpPr>
        <p:grpSpPr bwMode="auto">
          <a:xfrm>
            <a:off x="7094538" y="2084388"/>
            <a:ext cx="933450" cy="812800"/>
            <a:chOff x="0" y="0"/>
            <a:chExt cx="588" cy="512"/>
          </a:xfrm>
        </p:grpSpPr>
        <p:sp>
          <p:nvSpPr>
            <p:cNvPr id="24595" name="Freeform 30"/>
            <p:cNvSpPr/>
            <p:nvPr/>
          </p:nvSpPr>
          <p:spPr bwMode="auto">
            <a:xfrm>
              <a:off x="0" y="393"/>
              <a:ext cx="586" cy="109"/>
            </a:xfrm>
            <a:custGeom>
              <a:avLst/>
              <a:gdLst>
                <a:gd name="T0" fmla="*/ 57 w 2582"/>
                <a:gd name="T1" fmla="*/ 0 h 482"/>
                <a:gd name="T2" fmla="*/ 133 w 2582"/>
                <a:gd name="T3" fmla="*/ 8 h 482"/>
                <a:gd name="T4" fmla="*/ 84 w 2582"/>
                <a:gd name="T5" fmla="*/ 25 h 482"/>
                <a:gd name="T6" fmla="*/ 0 w 2582"/>
                <a:gd name="T7" fmla="*/ 10 h 482"/>
                <a:gd name="T8" fmla="*/ 57 w 2582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82" h="482">
                  <a:moveTo>
                    <a:pt x="1107" y="0"/>
                  </a:moveTo>
                  <a:lnTo>
                    <a:pt x="2581" y="154"/>
                  </a:lnTo>
                  <a:lnTo>
                    <a:pt x="1636" y="481"/>
                  </a:lnTo>
                  <a:lnTo>
                    <a:pt x="0" y="192"/>
                  </a:lnTo>
                  <a:lnTo>
                    <a:pt x="1107" y="0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6" name="Freeform 31"/>
            <p:cNvSpPr/>
            <p:nvPr/>
          </p:nvSpPr>
          <p:spPr bwMode="auto">
            <a:xfrm>
              <a:off x="0" y="0"/>
              <a:ext cx="360" cy="491"/>
            </a:xfrm>
            <a:custGeom>
              <a:avLst/>
              <a:gdLst>
                <a:gd name="T0" fmla="*/ 69 w 1589"/>
                <a:gd name="T1" fmla="*/ 0 h 2166"/>
                <a:gd name="T2" fmla="*/ 82 w 1589"/>
                <a:gd name="T3" fmla="*/ 111 h 2166"/>
                <a:gd name="T4" fmla="*/ 0 w 1589"/>
                <a:gd name="T5" fmla="*/ 99 h 2166"/>
                <a:gd name="T6" fmla="*/ 69 w 1589"/>
                <a:gd name="T7" fmla="*/ 0 h 21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9" h="2166">
                  <a:moveTo>
                    <a:pt x="1347" y="0"/>
                  </a:moveTo>
                  <a:lnTo>
                    <a:pt x="1588" y="2165"/>
                  </a:lnTo>
                  <a:lnTo>
                    <a:pt x="0" y="1924"/>
                  </a:lnTo>
                  <a:lnTo>
                    <a:pt x="1347" y="0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7" name="Freeform 32"/>
            <p:cNvSpPr/>
            <p:nvPr/>
          </p:nvSpPr>
          <p:spPr bwMode="auto">
            <a:xfrm>
              <a:off x="306" y="0"/>
              <a:ext cx="284" cy="513"/>
            </a:xfrm>
            <a:custGeom>
              <a:avLst/>
              <a:gdLst>
                <a:gd name="T0" fmla="*/ 0 w 1252"/>
                <a:gd name="T1" fmla="*/ 0 h 2262"/>
                <a:gd name="T2" fmla="*/ 64 w 1252"/>
                <a:gd name="T3" fmla="*/ 96 h 2262"/>
                <a:gd name="T4" fmla="*/ 12 w 1252"/>
                <a:gd name="T5" fmla="*/ 116 h 2262"/>
                <a:gd name="T6" fmla="*/ 0 w 1252"/>
                <a:gd name="T7" fmla="*/ 0 h 2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52" h="2262">
                  <a:moveTo>
                    <a:pt x="0" y="0"/>
                  </a:moveTo>
                  <a:lnTo>
                    <a:pt x="1251" y="1876"/>
                  </a:lnTo>
                  <a:lnTo>
                    <a:pt x="241" y="2261"/>
                  </a:lnTo>
                  <a:lnTo>
                    <a:pt x="0" y="0"/>
                  </a:lnTo>
                </a:path>
              </a:pathLst>
            </a:custGeom>
            <a:solidFill>
              <a:srgbClr val="C9848A">
                <a:alpha val="79999"/>
              </a:srgbClr>
            </a:solidFill>
            <a:ln w="9525" cmpd="sng">
              <a:solidFill>
                <a:srgbClr val="B6356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591" name="Group 34"/>
          <p:cNvGrpSpPr/>
          <p:nvPr/>
        </p:nvGrpSpPr>
        <p:grpSpPr bwMode="auto">
          <a:xfrm>
            <a:off x="5765800" y="1404938"/>
            <a:ext cx="1906588" cy="3014662"/>
            <a:chOff x="0" y="0"/>
            <a:chExt cx="1201" cy="1899"/>
          </a:xfrm>
        </p:grpSpPr>
        <p:sp>
          <p:nvSpPr>
            <p:cNvPr id="24593" name="Text Box 34"/>
            <p:cNvSpPr txBox="1">
              <a:spLocks noChangeArrowheads="1"/>
            </p:cNvSpPr>
            <p:nvPr/>
          </p:nvSpPr>
          <p:spPr bwMode="auto">
            <a:xfrm rot="-3360000">
              <a:off x="-235" y="656"/>
              <a:ext cx="171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 b="1">
                  <a:latin typeface="宋体" panose="02010600030101010101" pitchFamily="2" charset="-122"/>
                  <a:ea typeface="宋体" panose="02010600030101010101" pitchFamily="2" charset="-122"/>
                </a:rPr>
                <a:t>请在此添加文字</a:t>
              </a:r>
            </a:p>
          </p:txBody>
        </p:sp>
        <p:sp>
          <p:nvSpPr>
            <p:cNvPr id="24594" name="Line 35"/>
            <p:cNvSpPr>
              <a:spLocks noChangeShapeType="1"/>
            </p:cNvSpPr>
            <p:nvPr/>
          </p:nvSpPr>
          <p:spPr bwMode="auto">
            <a:xfrm flipH="1">
              <a:off x="-1" y="409"/>
              <a:ext cx="1008" cy="14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592" name="Text Box 36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1093788" y="2778125"/>
            <a:ext cx="7918450" cy="735013"/>
            <a:chOff x="0" y="0"/>
            <a:chExt cx="4988" cy="463"/>
          </a:xfrm>
        </p:grpSpPr>
        <p:sp>
          <p:nvSpPr>
            <p:cNvPr id="25610" name="AutoShape 2"/>
            <p:cNvSpPr>
              <a:spLocks noChangeArrowheads="1"/>
            </p:cNvSpPr>
            <p:nvPr/>
          </p:nvSpPr>
          <p:spPr bwMode="auto">
            <a:xfrm>
              <a:off x="0" y="0"/>
              <a:ext cx="4989" cy="464"/>
            </a:xfrm>
            <a:prstGeom prst="rightArrow">
              <a:avLst>
                <a:gd name="adj1" fmla="val 51269"/>
                <a:gd name="adj2" fmla="val 86913"/>
              </a:avLst>
            </a:prstGeom>
            <a:solidFill>
              <a:srgbClr val="C984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lnSpc>
                  <a:spcPct val="118000"/>
                </a:lnSpc>
                <a:spcAft>
                  <a:spcPct val="0"/>
                </a:spcAft>
              </a:pPr>
              <a:r>
                <a:rPr lang="en-US" altLang="zh-CN" sz="1800">
                  <a:solidFill>
                    <a:srgbClr val="FFFFFF"/>
                  </a:solidFill>
                  <a:latin typeface="Arial Black" panose="020B0A04020102020204" pitchFamily="34" charset="0"/>
                  <a:ea typeface="宋体" panose="02010600030101010101" pitchFamily="2" charset="-122"/>
                </a:rPr>
                <a:t>                 </a:t>
              </a:r>
              <a:r>
                <a:rPr lang="en-US" altLang="zh-CN" sz="1800" b="1">
                  <a:solidFill>
                    <a:srgbClr val="FFFFFF"/>
                  </a:solidFill>
                  <a:ea typeface="宋体" panose="02010600030101010101" pitchFamily="2" charset="-122"/>
                </a:rPr>
                <a:t>2009               2010              2011             2012</a:t>
              </a:r>
            </a:p>
          </p:txBody>
        </p:sp>
        <p:sp>
          <p:nvSpPr>
            <p:cNvPr id="25611" name="Rectangle 3"/>
            <p:cNvSpPr>
              <a:spLocks noChangeArrowheads="1"/>
            </p:cNvSpPr>
            <p:nvPr/>
          </p:nvSpPr>
          <p:spPr bwMode="auto">
            <a:xfrm>
              <a:off x="299" y="111"/>
              <a:ext cx="578" cy="244"/>
            </a:xfrm>
            <a:prstGeom prst="rect">
              <a:avLst/>
            </a:prstGeom>
            <a:solidFill>
              <a:srgbClr val="3636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60876" rIns="90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spcAft>
                  <a:spcPct val="0"/>
                </a:spcAft>
              </a:pPr>
              <a:r>
                <a:rPr lang="en-US" altLang="zh-CN" sz="1800" b="1">
                  <a:solidFill>
                    <a:srgbClr val="FFFFFF"/>
                  </a:solidFill>
                  <a:ea typeface="宋体" panose="02010600030101010101" pitchFamily="2" charset="-122"/>
                </a:rPr>
                <a:t>2008 </a:t>
              </a:r>
            </a:p>
          </p:txBody>
        </p:sp>
      </p:grp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1360488" y="3429000"/>
            <a:ext cx="1285875" cy="230822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2763838" y="3429000"/>
            <a:ext cx="1285875" cy="230822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5608638" y="3429000"/>
            <a:ext cx="1285875" cy="230822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033463" y="2543175"/>
            <a:ext cx="37115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5607" name="AutoShape 8"/>
          <p:cNvSpPr>
            <a:spLocks noChangeArrowheads="1"/>
          </p:cNvSpPr>
          <p:nvPr/>
        </p:nvSpPr>
        <p:spPr bwMode="auto">
          <a:xfrm>
            <a:off x="4203700" y="3429000"/>
            <a:ext cx="1285875" cy="230822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5608" name="AutoShape 9"/>
          <p:cNvSpPr>
            <a:spLocks noChangeArrowheads="1"/>
          </p:cNvSpPr>
          <p:nvPr/>
        </p:nvSpPr>
        <p:spPr bwMode="auto">
          <a:xfrm>
            <a:off x="7011988" y="3429000"/>
            <a:ext cx="1285875" cy="230822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5672138" y="4024313"/>
            <a:ext cx="1511300" cy="1512887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5667375" y="2728913"/>
            <a:ext cx="1511300" cy="1512887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28" name="AutoShape 3"/>
          <p:cNvSpPr>
            <a:spLocks noChangeArrowheads="1"/>
          </p:cNvSpPr>
          <p:nvPr/>
        </p:nvSpPr>
        <p:spPr bwMode="auto">
          <a:xfrm>
            <a:off x="6926263" y="4035425"/>
            <a:ext cx="1511300" cy="1512888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6926263" y="2728913"/>
            <a:ext cx="1511300" cy="1512887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26630" name="Group 6"/>
          <p:cNvGrpSpPr/>
          <p:nvPr/>
        </p:nvGrpSpPr>
        <p:grpSpPr bwMode="auto">
          <a:xfrm>
            <a:off x="5178425" y="4503738"/>
            <a:ext cx="1519238" cy="1528762"/>
            <a:chOff x="0" y="0"/>
            <a:chExt cx="957" cy="963"/>
          </a:xfrm>
        </p:grpSpPr>
        <p:sp>
          <p:nvSpPr>
            <p:cNvPr id="2664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952" cy="953"/>
            </a:xfrm>
            <a:prstGeom prst="cube">
              <a:avLst>
                <a:gd name="adj" fmla="val 25000"/>
              </a:avLst>
            </a:prstGeom>
            <a:solidFill>
              <a:srgbClr val="C9848A">
                <a:alpha val="7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SzPct val="100000"/>
                <a:buFont typeface="Times New Roman" panose="02020603050405020304" pitchFamily="18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6650" name="Freeform 7"/>
            <p:cNvSpPr/>
            <p:nvPr/>
          </p:nvSpPr>
          <p:spPr bwMode="auto">
            <a:xfrm>
              <a:off x="7" y="722"/>
              <a:ext cx="951" cy="243"/>
            </a:xfrm>
            <a:custGeom>
              <a:avLst/>
              <a:gdLst>
                <a:gd name="T0" fmla="*/ 52 w 4195"/>
                <a:gd name="T1" fmla="*/ 0 h 1070"/>
                <a:gd name="T2" fmla="*/ 216 w 4195"/>
                <a:gd name="T3" fmla="*/ 0 h 1070"/>
                <a:gd name="T4" fmla="*/ 159 w 4195"/>
                <a:gd name="T5" fmla="*/ 55 h 1070"/>
                <a:gd name="T6" fmla="*/ 0 w 4195"/>
                <a:gd name="T7" fmla="*/ 55 h 1070"/>
                <a:gd name="T8" fmla="*/ 52 w 4195"/>
                <a:gd name="T9" fmla="*/ 0 h 10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95" h="1070">
                  <a:moveTo>
                    <a:pt x="1016" y="0"/>
                  </a:moveTo>
                  <a:lnTo>
                    <a:pt x="4194" y="0"/>
                  </a:lnTo>
                  <a:lnTo>
                    <a:pt x="3098" y="1069"/>
                  </a:lnTo>
                  <a:lnTo>
                    <a:pt x="0" y="1069"/>
                  </a:lnTo>
                  <a:lnTo>
                    <a:pt x="1016" y="0"/>
                  </a:lnTo>
                </a:path>
              </a:pathLst>
            </a:custGeom>
            <a:solidFill>
              <a:srgbClr val="C9848A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6631" name="Group 9"/>
          <p:cNvGrpSpPr/>
          <p:nvPr/>
        </p:nvGrpSpPr>
        <p:grpSpPr bwMode="auto">
          <a:xfrm>
            <a:off x="6438900" y="4503738"/>
            <a:ext cx="1519238" cy="1528762"/>
            <a:chOff x="0" y="0"/>
            <a:chExt cx="957" cy="963"/>
          </a:xfrm>
        </p:grpSpPr>
        <p:sp>
          <p:nvSpPr>
            <p:cNvPr id="26647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952" cy="953"/>
            </a:xfrm>
            <a:prstGeom prst="cube">
              <a:avLst>
                <a:gd name="adj" fmla="val 25000"/>
              </a:avLst>
            </a:prstGeom>
            <a:solidFill>
              <a:srgbClr val="B63562">
                <a:alpha val="7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SzPct val="100000"/>
                <a:buFont typeface="Times New Roman" panose="02020603050405020304" pitchFamily="18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6648" name="Freeform 10"/>
            <p:cNvSpPr/>
            <p:nvPr/>
          </p:nvSpPr>
          <p:spPr bwMode="auto">
            <a:xfrm>
              <a:off x="7" y="721"/>
              <a:ext cx="951" cy="243"/>
            </a:xfrm>
            <a:custGeom>
              <a:avLst/>
              <a:gdLst>
                <a:gd name="T0" fmla="*/ 52 w 4195"/>
                <a:gd name="T1" fmla="*/ 0 h 1070"/>
                <a:gd name="T2" fmla="*/ 216 w 4195"/>
                <a:gd name="T3" fmla="*/ 0 h 1070"/>
                <a:gd name="T4" fmla="*/ 159 w 4195"/>
                <a:gd name="T5" fmla="*/ 55 h 1070"/>
                <a:gd name="T6" fmla="*/ 0 w 4195"/>
                <a:gd name="T7" fmla="*/ 55 h 1070"/>
                <a:gd name="T8" fmla="*/ 52 w 4195"/>
                <a:gd name="T9" fmla="*/ 0 h 10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95" h="1070">
                  <a:moveTo>
                    <a:pt x="1016" y="0"/>
                  </a:moveTo>
                  <a:lnTo>
                    <a:pt x="4194" y="0"/>
                  </a:lnTo>
                  <a:lnTo>
                    <a:pt x="3098" y="1069"/>
                  </a:lnTo>
                  <a:lnTo>
                    <a:pt x="0" y="1069"/>
                  </a:lnTo>
                  <a:lnTo>
                    <a:pt x="1016" y="0"/>
                  </a:lnTo>
                </a:path>
              </a:pathLst>
            </a:custGeom>
            <a:solidFill>
              <a:srgbClr val="B63562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632" name="AutoShape 11"/>
          <p:cNvSpPr>
            <a:spLocks noChangeArrowheads="1"/>
          </p:cNvSpPr>
          <p:nvPr/>
        </p:nvSpPr>
        <p:spPr bwMode="auto">
          <a:xfrm>
            <a:off x="1965325" y="4024313"/>
            <a:ext cx="1511300" cy="1512887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33" name="AutoShape 12"/>
          <p:cNvSpPr>
            <a:spLocks noChangeArrowheads="1"/>
          </p:cNvSpPr>
          <p:nvPr/>
        </p:nvSpPr>
        <p:spPr bwMode="auto">
          <a:xfrm>
            <a:off x="1960563" y="2728913"/>
            <a:ext cx="1511300" cy="1512887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34" name="AutoShape 13"/>
          <p:cNvSpPr>
            <a:spLocks noChangeArrowheads="1"/>
          </p:cNvSpPr>
          <p:nvPr/>
        </p:nvSpPr>
        <p:spPr bwMode="auto">
          <a:xfrm>
            <a:off x="3219450" y="4035425"/>
            <a:ext cx="1511300" cy="1512888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35" name="AutoShape 14"/>
          <p:cNvSpPr>
            <a:spLocks noChangeArrowheads="1"/>
          </p:cNvSpPr>
          <p:nvPr/>
        </p:nvSpPr>
        <p:spPr bwMode="auto">
          <a:xfrm>
            <a:off x="3219450" y="2728913"/>
            <a:ext cx="1511300" cy="1512887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36" name="AutoShape 15"/>
          <p:cNvSpPr>
            <a:spLocks noChangeArrowheads="1"/>
          </p:cNvSpPr>
          <p:nvPr/>
        </p:nvSpPr>
        <p:spPr bwMode="auto">
          <a:xfrm>
            <a:off x="5172075" y="3206750"/>
            <a:ext cx="1511300" cy="1512888"/>
          </a:xfrm>
          <a:prstGeom prst="cube">
            <a:avLst>
              <a:gd name="adj" fmla="val 25000"/>
            </a:avLst>
          </a:prstGeom>
          <a:solidFill>
            <a:srgbClr val="363636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37" name="AutoShape 16"/>
          <p:cNvSpPr>
            <a:spLocks noChangeArrowheads="1"/>
          </p:cNvSpPr>
          <p:nvPr/>
        </p:nvSpPr>
        <p:spPr bwMode="auto">
          <a:xfrm>
            <a:off x="6443663" y="3211513"/>
            <a:ext cx="1511300" cy="1512887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26638" name="Group 18"/>
          <p:cNvGrpSpPr/>
          <p:nvPr/>
        </p:nvGrpSpPr>
        <p:grpSpPr bwMode="auto">
          <a:xfrm>
            <a:off x="1468438" y="4503738"/>
            <a:ext cx="1519237" cy="1528762"/>
            <a:chOff x="0" y="0"/>
            <a:chExt cx="957" cy="963"/>
          </a:xfrm>
        </p:grpSpPr>
        <p:sp>
          <p:nvSpPr>
            <p:cNvPr id="26645" name="AutoShape 18"/>
            <p:cNvSpPr>
              <a:spLocks noChangeArrowheads="1"/>
            </p:cNvSpPr>
            <p:nvPr/>
          </p:nvSpPr>
          <p:spPr bwMode="auto">
            <a:xfrm>
              <a:off x="0" y="0"/>
              <a:ext cx="952" cy="953"/>
            </a:xfrm>
            <a:prstGeom prst="cube">
              <a:avLst>
                <a:gd name="adj" fmla="val 25000"/>
              </a:avLst>
            </a:prstGeom>
            <a:solidFill>
              <a:srgbClr val="C9848A">
                <a:alpha val="7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SzPct val="100000"/>
                <a:buFont typeface="Times New Roman" panose="02020603050405020304" pitchFamily="18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6646" name="Freeform 19"/>
            <p:cNvSpPr/>
            <p:nvPr/>
          </p:nvSpPr>
          <p:spPr bwMode="auto">
            <a:xfrm>
              <a:off x="8" y="722"/>
              <a:ext cx="951" cy="243"/>
            </a:xfrm>
            <a:custGeom>
              <a:avLst/>
              <a:gdLst>
                <a:gd name="T0" fmla="*/ 52 w 4195"/>
                <a:gd name="T1" fmla="*/ 0 h 1070"/>
                <a:gd name="T2" fmla="*/ 216 w 4195"/>
                <a:gd name="T3" fmla="*/ 0 h 1070"/>
                <a:gd name="T4" fmla="*/ 159 w 4195"/>
                <a:gd name="T5" fmla="*/ 55 h 1070"/>
                <a:gd name="T6" fmla="*/ 0 w 4195"/>
                <a:gd name="T7" fmla="*/ 55 h 1070"/>
                <a:gd name="T8" fmla="*/ 52 w 4195"/>
                <a:gd name="T9" fmla="*/ 0 h 10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95" h="1070">
                  <a:moveTo>
                    <a:pt x="1016" y="0"/>
                  </a:moveTo>
                  <a:lnTo>
                    <a:pt x="4194" y="0"/>
                  </a:lnTo>
                  <a:lnTo>
                    <a:pt x="3098" y="1069"/>
                  </a:lnTo>
                  <a:lnTo>
                    <a:pt x="0" y="1069"/>
                  </a:lnTo>
                  <a:lnTo>
                    <a:pt x="1016" y="0"/>
                  </a:lnTo>
                </a:path>
              </a:pathLst>
            </a:custGeom>
            <a:solidFill>
              <a:srgbClr val="C9848A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6639" name="Group 21"/>
          <p:cNvGrpSpPr/>
          <p:nvPr/>
        </p:nvGrpSpPr>
        <p:grpSpPr bwMode="auto">
          <a:xfrm>
            <a:off x="2730500" y="4503738"/>
            <a:ext cx="1519238" cy="1528762"/>
            <a:chOff x="0" y="0"/>
            <a:chExt cx="957" cy="963"/>
          </a:xfrm>
        </p:grpSpPr>
        <p:sp>
          <p:nvSpPr>
            <p:cNvPr id="26643" name="AutoShape 21"/>
            <p:cNvSpPr>
              <a:spLocks noChangeArrowheads="1"/>
            </p:cNvSpPr>
            <p:nvPr/>
          </p:nvSpPr>
          <p:spPr bwMode="auto">
            <a:xfrm>
              <a:off x="0" y="0"/>
              <a:ext cx="952" cy="953"/>
            </a:xfrm>
            <a:prstGeom prst="cube">
              <a:avLst>
                <a:gd name="adj" fmla="val 25000"/>
              </a:avLst>
            </a:prstGeom>
            <a:solidFill>
              <a:srgbClr val="C9848A">
                <a:alpha val="7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SzPct val="100000"/>
                <a:buFont typeface="Times New Roman" panose="02020603050405020304" pitchFamily="18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6644" name="Freeform 22"/>
            <p:cNvSpPr/>
            <p:nvPr/>
          </p:nvSpPr>
          <p:spPr bwMode="auto">
            <a:xfrm>
              <a:off x="7" y="722"/>
              <a:ext cx="951" cy="243"/>
            </a:xfrm>
            <a:custGeom>
              <a:avLst/>
              <a:gdLst>
                <a:gd name="T0" fmla="*/ 52 w 4195"/>
                <a:gd name="T1" fmla="*/ 0 h 1070"/>
                <a:gd name="T2" fmla="*/ 216 w 4195"/>
                <a:gd name="T3" fmla="*/ 0 h 1070"/>
                <a:gd name="T4" fmla="*/ 159 w 4195"/>
                <a:gd name="T5" fmla="*/ 55 h 1070"/>
                <a:gd name="T6" fmla="*/ 0 w 4195"/>
                <a:gd name="T7" fmla="*/ 55 h 1070"/>
                <a:gd name="T8" fmla="*/ 52 w 4195"/>
                <a:gd name="T9" fmla="*/ 0 h 10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95" h="1070">
                  <a:moveTo>
                    <a:pt x="1016" y="0"/>
                  </a:moveTo>
                  <a:lnTo>
                    <a:pt x="4194" y="0"/>
                  </a:lnTo>
                  <a:lnTo>
                    <a:pt x="3098" y="1069"/>
                  </a:lnTo>
                  <a:lnTo>
                    <a:pt x="0" y="1069"/>
                  </a:lnTo>
                  <a:lnTo>
                    <a:pt x="1016" y="0"/>
                  </a:lnTo>
                </a:path>
              </a:pathLst>
            </a:custGeom>
            <a:solidFill>
              <a:srgbClr val="C9848A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640" name="AutoShape 23"/>
          <p:cNvSpPr>
            <a:spLocks noChangeArrowheads="1"/>
          </p:cNvSpPr>
          <p:nvPr/>
        </p:nvSpPr>
        <p:spPr bwMode="auto">
          <a:xfrm>
            <a:off x="1465263" y="3206750"/>
            <a:ext cx="1511300" cy="1512888"/>
          </a:xfrm>
          <a:prstGeom prst="cube">
            <a:avLst>
              <a:gd name="adj" fmla="val 25000"/>
            </a:avLst>
          </a:prstGeom>
          <a:solidFill>
            <a:srgbClr val="C9848A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41" name="AutoShape 24"/>
          <p:cNvSpPr>
            <a:spLocks noChangeArrowheads="1"/>
          </p:cNvSpPr>
          <p:nvPr/>
        </p:nvSpPr>
        <p:spPr bwMode="auto">
          <a:xfrm>
            <a:off x="2735263" y="3213100"/>
            <a:ext cx="1511300" cy="1512888"/>
          </a:xfrm>
          <a:prstGeom prst="cube">
            <a:avLst>
              <a:gd name="adj" fmla="val 25000"/>
            </a:avLst>
          </a:prstGeom>
          <a:solidFill>
            <a:srgbClr val="B63562">
              <a:alpha val="7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42" name="Text Box 25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>
            <a:spLocks noChangeArrowheads="1"/>
          </p:cNvSpPr>
          <p:nvPr/>
        </p:nvSpPr>
        <p:spPr bwMode="auto">
          <a:xfrm>
            <a:off x="5080000" y="2330450"/>
            <a:ext cx="3387725" cy="1808163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6340" rIns="90000" bIns="45000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劣势</a:t>
            </a:r>
          </a:p>
          <a:p>
            <a:pPr algn="r"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1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请在此添加描述</a:t>
            </a:r>
          </a:p>
        </p:txBody>
      </p:sp>
      <p:sp>
        <p:nvSpPr>
          <p:cNvPr id="27651" name="AutoShape 2"/>
          <p:cNvSpPr>
            <a:spLocks noChangeArrowheads="1"/>
          </p:cNvSpPr>
          <p:nvPr/>
        </p:nvSpPr>
        <p:spPr bwMode="auto">
          <a:xfrm>
            <a:off x="1563688" y="4267200"/>
            <a:ext cx="3387725" cy="1808163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机遇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1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请在此添加描述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1563688" y="2330450"/>
            <a:ext cx="3387725" cy="1808163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6340" rIns="90000" bIns="45000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优势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1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请在此添加描述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5080000" y="4278313"/>
            <a:ext cx="3387725" cy="1808162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b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r" eaLnBrk="1">
              <a:spcAft>
                <a:spcPct val="0"/>
              </a:spcAft>
            </a:pPr>
            <a:endParaRPr lang="en-US" altLang="zh-CN" sz="1800" b="1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algn="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挑战</a:t>
            </a:r>
          </a:p>
          <a:p>
            <a:pPr algn="r"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1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请在此添加描述</a:t>
            </a:r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4014788" y="3187700"/>
            <a:ext cx="2011362" cy="2011363"/>
          </a:xfrm>
          <a:prstGeom prst="ellipse">
            <a:avLst/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118000"/>
              </a:lnSpc>
              <a:spcAft>
                <a:spcPct val="0"/>
              </a:spcAft>
            </a:pPr>
            <a:r>
              <a:rPr lang="en-US" altLang="zh-CN" sz="260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SWOT</a:t>
            </a: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1"/>
          <p:cNvGraphicFramePr>
            <a:graphicFrameLocks noChangeAspect="1"/>
          </p:cNvGraphicFramePr>
          <p:nvPr/>
        </p:nvGraphicFramePr>
        <p:xfrm>
          <a:off x="828675" y="2051050"/>
          <a:ext cx="8486775" cy="499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648450" imgH="3933825" progId="">
                  <p:embed/>
                </p:oleObj>
              </mc:Choice>
              <mc:Fallback>
                <p:oleObj r:id="rId3" imgW="6648450" imgH="3933825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051050"/>
                        <a:ext cx="8486775" cy="499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908550"/>
            <a:ext cx="9070975" cy="1262063"/>
          </a:xfrm>
        </p:spPr>
        <p:txBody>
          <a:bodyPr tIns="27720">
            <a:spAutoFit/>
          </a:bodyPr>
          <a:lstStyle/>
          <a:p>
            <a:pPr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zh-CN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谢谢 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1973263" y="1925638"/>
            <a:ext cx="2862262" cy="1325562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A</a:t>
            </a:r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5089525" y="1925638"/>
            <a:ext cx="2862263" cy="1325562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B</a:t>
            </a:r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1973263" y="3506788"/>
            <a:ext cx="2860675" cy="132397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C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5091113" y="3506788"/>
            <a:ext cx="2860675" cy="132397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D</a:t>
            </a:r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3594100" y="5164138"/>
            <a:ext cx="2862263" cy="1325562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E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1320800" y="2257425"/>
            <a:ext cx="7364413" cy="784225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标题一</a:t>
            </a: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1339850" y="4292600"/>
            <a:ext cx="7326313" cy="714375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标题二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395413" y="3187700"/>
            <a:ext cx="725805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latin typeface="宋体" panose="02010600030101010101" pitchFamily="2" charset="-122"/>
                <a:ea typeface="宋体" panose="02010600030101010101" pitchFamily="2" charset="-122"/>
              </a:rPr>
              <a:t>小标题1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1800" b="1">
                <a:latin typeface="宋体" panose="02010600030101010101" pitchFamily="2" charset="-122"/>
                <a:ea typeface="宋体" panose="02010600030101010101" pitchFamily="2" charset="-122"/>
              </a:rPr>
              <a:t>小标题2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395413" y="5240338"/>
            <a:ext cx="7258050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 b="1">
                <a:latin typeface="宋体" panose="02010600030101010101" pitchFamily="2" charset="-122"/>
                <a:ea typeface="宋体" panose="02010600030101010101" pitchFamily="2" charset="-122"/>
              </a:rPr>
              <a:t>小标题1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1800" b="1">
                <a:latin typeface="宋体" panose="02010600030101010101" pitchFamily="2" charset="-122"/>
                <a:ea typeface="宋体" panose="02010600030101010101" pitchFamily="2" charset="-122"/>
              </a:rPr>
              <a:t>小标题2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 bwMode="auto">
          <a:xfrm>
            <a:off x="917575" y="4281488"/>
            <a:ext cx="1628775" cy="1603375"/>
            <a:chOff x="0" y="0"/>
            <a:chExt cx="1026" cy="1010"/>
          </a:xfrm>
        </p:grpSpPr>
        <p:sp>
          <p:nvSpPr>
            <p:cNvPr id="7188" name="AutoShape 2"/>
            <p:cNvSpPr>
              <a:spLocks noChangeArrowheads="1"/>
            </p:cNvSpPr>
            <p:nvPr/>
          </p:nvSpPr>
          <p:spPr bwMode="auto">
            <a:xfrm>
              <a:off x="8" y="22"/>
              <a:ext cx="1016" cy="990"/>
            </a:xfrm>
            <a:prstGeom prst="roundRect">
              <a:avLst>
                <a:gd name="adj" fmla="val 8153"/>
              </a:avLst>
            </a:prstGeom>
            <a:solidFill>
              <a:srgbClr val="C984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45000" rIns="72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5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请在此添加文字</a:t>
              </a:r>
            </a:p>
          </p:txBody>
        </p:sp>
        <p:sp>
          <p:nvSpPr>
            <p:cNvPr id="7189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1027" cy="205"/>
            </a:xfrm>
            <a:prstGeom prst="roundRect">
              <a:avLst>
                <a:gd name="adj" fmla="val 16667"/>
              </a:avLst>
            </a:prstGeom>
            <a:solidFill>
              <a:srgbClr val="3636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 b="1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产品 A</a:t>
              </a:r>
            </a:p>
          </p:txBody>
        </p:sp>
      </p:grpSp>
      <p:grpSp>
        <p:nvGrpSpPr>
          <p:cNvPr id="7171" name="Group 5"/>
          <p:cNvGrpSpPr/>
          <p:nvPr/>
        </p:nvGrpSpPr>
        <p:grpSpPr bwMode="auto">
          <a:xfrm>
            <a:off x="3025775" y="4281488"/>
            <a:ext cx="1628775" cy="1603375"/>
            <a:chOff x="0" y="0"/>
            <a:chExt cx="1026" cy="1010"/>
          </a:xfrm>
        </p:grpSpPr>
        <p:sp>
          <p:nvSpPr>
            <p:cNvPr id="7186" name="AutoShape 5"/>
            <p:cNvSpPr>
              <a:spLocks noChangeArrowheads="1"/>
            </p:cNvSpPr>
            <p:nvPr/>
          </p:nvSpPr>
          <p:spPr bwMode="auto">
            <a:xfrm>
              <a:off x="7" y="19"/>
              <a:ext cx="1017" cy="991"/>
            </a:xfrm>
            <a:prstGeom prst="roundRect">
              <a:avLst>
                <a:gd name="adj" fmla="val 8153"/>
              </a:avLst>
            </a:prstGeom>
            <a:solidFill>
              <a:srgbClr val="C984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45000" rIns="72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5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请在此添加文字</a:t>
              </a:r>
            </a:p>
          </p:txBody>
        </p:sp>
        <p:sp>
          <p:nvSpPr>
            <p:cNvPr id="718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1027" cy="201"/>
            </a:xfrm>
            <a:prstGeom prst="roundRect">
              <a:avLst>
                <a:gd name="adj" fmla="val 16667"/>
              </a:avLst>
            </a:prstGeom>
            <a:solidFill>
              <a:srgbClr val="3636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 b="1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产品 B</a:t>
              </a:r>
            </a:p>
          </p:txBody>
        </p:sp>
      </p:grpSp>
      <p:grpSp>
        <p:nvGrpSpPr>
          <p:cNvPr id="7172" name="Group 8"/>
          <p:cNvGrpSpPr/>
          <p:nvPr/>
        </p:nvGrpSpPr>
        <p:grpSpPr bwMode="auto">
          <a:xfrm>
            <a:off x="5099050" y="4281488"/>
            <a:ext cx="1628775" cy="1603375"/>
            <a:chOff x="0" y="0"/>
            <a:chExt cx="1026" cy="1010"/>
          </a:xfrm>
        </p:grpSpPr>
        <p:sp>
          <p:nvSpPr>
            <p:cNvPr id="7184" name="AutoShape 8"/>
            <p:cNvSpPr>
              <a:spLocks noChangeArrowheads="1"/>
            </p:cNvSpPr>
            <p:nvPr/>
          </p:nvSpPr>
          <p:spPr bwMode="auto">
            <a:xfrm>
              <a:off x="7" y="24"/>
              <a:ext cx="1020" cy="987"/>
            </a:xfrm>
            <a:prstGeom prst="roundRect">
              <a:avLst>
                <a:gd name="adj" fmla="val 8153"/>
              </a:avLst>
            </a:prstGeom>
            <a:solidFill>
              <a:srgbClr val="C984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000" tIns="45000" rIns="72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5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请在此添加文字</a:t>
              </a:r>
            </a:p>
          </p:txBody>
        </p:sp>
        <p:sp>
          <p:nvSpPr>
            <p:cNvPr id="7185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1027" cy="208"/>
            </a:xfrm>
            <a:prstGeom prst="roundRect">
              <a:avLst>
                <a:gd name="adj" fmla="val 16667"/>
              </a:avLst>
            </a:prstGeom>
            <a:solidFill>
              <a:srgbClr val="3636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 b="1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产品 C</a:t>
              </a:r>
            </a:p>
          </p:txBody>
        </p:sp>
      </p:grp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917575" y="2290763"/>
            <a:ext cx="1600200" cy="1514475"/>
          </a:xfrm>
          <a:prstGeom prst="roundRect">
            <a:avLst>
              <a:gd name="adj" fmla="val 8153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A</a:t>
            </a: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 flipV="1">
            <a:off x="2611438" y="2867025"/>
            <a:ext cx="323850" cy="361950"/>
          </a:xfrm>
          <a:prstGeom prst="rightArrow">
            <a:avLst>
              <a:gd name="adj1" fmla="val 32148"/>
              <a:gd name="adj2" fmla="val 38569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 rot="5400000" flipV="1">
            <a:off x="7978775" y="3203575"/>
            <a:ext cx="323850" cy="361950"/>
          </a:xfrm>
          <a:prstGeom prst="rightArrow">
            <a:avLst>
              <a:gd name="adj1" fmla="val 34806"/>
              <a:gd name="adj2" fmla="val 49588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>
            <a:off x="7194550" y="2301875"/>
            <a:ext cx="1897063" cy="836613"/>
          </a:xfrm>
          <a:prstGeom prst="roundRect">
            <a:avLst>
              <a:gd name="adj" fmla="val 11741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A</a:t>
            </a:r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>
            <a:off x="7186613" y="3654425"/>
            <a:ext cx="1909762" cy="860425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B</a:t>
            </a:r>
          </a:p>
        </p:txBody>
      </p:sp>
      <p:sp>
        <p:nvSpPr>
          <p:cNvPr id="7178" name="AutoShape 15"/>
          <p:cNvSpPr>
            <a:spLocks noChangeArrowheads="1"/>
          </p:cNvSpPr>
          <p:nvPr/>
        </p:nvSpPr>
        <p:spPr bwMode="auto">
          <a:xfrm>
            <a:off x="7208838" y="4997450"/>
            <a:ext cx="1866900" cy="860425"/>
          </a:xfrm>
          <a:prstGeom prst="roundRect">
            <a:avLst>
              <a:gd name="adj" fmla="val 8153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C</a:t>
            </a:r>
          </a:p>
        </p:txBody>
      </p:sp>
      <p:sp>
        <p:nvSpPr>
          <p:cNvPr id="7179" name="AutoShape 16"/>
          <p:cNvSpPr>
            <a:spLocks noChangeArrowheads="1"/>
          </p:cNvSpPr>
          <p:nvPr/>
        </p:nvSpPr>
        <p:spPr bwMode="auto">
          <a:xfrm rot="5400000" flipV="1">
            <a:off x="7977981" y="4579144"/>
            <a:ext cx="325438" cy="361950"/>
          </a:xfrm>
          <a:prstGeom prst="rightArrow">
            <a:avLst>
              <a:gd name="adj1" fmla="val 34806"/>
              <a:gd name="adj2" fmla="val 49588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 flipV="1">
            <a:off x="4718050" y="2867025"/>
            <a:ext cx="323850" cy="361950"/>
          </a:xfrm>
          <a:prstGeom prst="rightArrow">
            <a:avLst>
              <a:gd name="adj1" fmla="val 32148"/>
              <a:gd name="adj2" fmla="val 38569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181" name="AutoShape 18"/>
          <p:cNvSpPr>
            <a:spLocks noChangeArrowheads="1"/>
          </p:cNvSpPr>
          <p:nvPr/>
        </p:nvSpPr>
        <p:spPr bwMode="auto">
          <a:xfrm>
            <a:off x="3041650" y="2290763"/>
            <a:ext cx="1600200" cy="1514475"/>
          </a:xfrm>
          <a:prstGeom prst="roundRect">
            <a:avLst>
              <a:gd name="adj" fmla="val 8153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B</a:t>
            </a:r>
          </a:p>
        </p:txBody>
      </p:sp>
      <p:sp>
        <p:nvSpPr>
          <p:cNvPr id="7182" name="AutoShape 19"/>
          <p:cNvSpPr>
            <a:spLocks noChangeArrowheads="1"/>
          </p:cNvSpPr>
          <p:nvPr/>
        </p:nvSpPr>
        <p:spPr bwMode="auto">
          <a:xfrm>
            <a:off x="5129213" y="2290763"/>
            <a:ext cx="1600200" cy="1514475"/>
          </a:xfrm>
          <a:prstGeom prst="roundRect">
            <a:avLst>
              <a:gd name="adj" fmla="val 8153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C</a:t>
            </a:r>
          </a:p>
        </p:txBody>
      </p:sp>
      <p:sp>
        <p:nvSpPr>
          <p:cNvPr id="7183" name="Text Box 20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2767013" y="2392363"/>
            <a:ext cx="5846762" cy="1100137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2767013" y="3652838"/>
            <a:ext cx="5846762" cy="1100137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2767013" y="4913313"/>
            <a:ext cx="5846762" cy="1100137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 rot="5400000">
            <a:off x="1290638" y="2514600"/>
            <a:ext cx="1449387" cy="1204913"/>
          </a:xfrm>
          <a:prstGeom prst="chevron">
            <a:avLst>
              <a:gd name="adj" fmla="val 30072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198" name="AutoShape 5"/>
          <p:cNvSpPr>
            <a:spLocks noChangeArrowheads="1"/>
          </p:cNvSpPr>
          <p:nvPr/>
        </p:nvSpPr>
        <p:spPr bwMode="auto">
          <a:xfrm rot="5400000">
            <a:off x="1290638" y="3775075"/>
            <a:ext cx="1449387" cy="1204913"/>
          </a:xfrm>
          <a:prstGeom prst="chevron">
            <a:avLst>
              <a:gd name="adj" fmla="val 30072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199" name="AutoShape 6"/>
          <p:cNvSpPr>
            <a:spLocks noChangeArrowheads="1"/>
          </p:cNvSpPr>
          <p:nvPr/>
        </p:nvSpPr>
        <p:spPr bwMode="auto">
          <a:xfrm rot="5400000">
            <a:off x="1290638" y="5035550"/>
            <a:ext cx="1449387" cy="1204913"/>
          </a:xfrm>
          <a:prstGeom prst="chevron">
            <a:avLst>
              <a:gd name="adj" fmla="val 30072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409700" y="2941638"/>
            <a:ext cx="11430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86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A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1409700" y="4202113"/>
            <a:ext cx="11430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86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B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1409700" y="5462588"/>
            <a:ext cx="11430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86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353695" algn="l"/>
                <a:tab pos="723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产品 C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1112838" y="1895475"/>
            <a:ext cx="5605462" cy="4560888"/>
          </a:xfrm>
          <a:prstGeom prst="triangle">
            <a:avLst>
              <a:gd name="adj" fmla="val 50000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SzPct val="100000"/>
              <a:buFont typeface="Times New Roman" panose="02020603050405020304" pitchFamily="18" charset="0"/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3844925" y="2195513"/>
            <a:ext cx="4913313" cy="1100137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3844925" y="3563938"/>
            <a:ext cx="4913313" cy="1100137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3844925" y="4932363"/>
            <a:ext cx="4913313" cy="1100137"/>
          </a:xfrm>
          <a:prstGeom prst="roundRect">
            <a:avLst>
              <a:gd name="adj" fmla="val 11741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请在此添加文字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1724025" y="2332038"/>
            <a:ext cx="1979613" cy="1079500"/>
          </a:xfrm>
          <a:prstGeom prst="homePlate">
            <a:avLst>
              <a:gd name="adj" fmla="val 45846"/>
            </a:avLst>
          </a:prstGeom>
          <a:solidFill>
            <a:srgbClr val="3636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步骤1</a:t>
            </a:r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4994275" y="2332038"/>
            <a:ext cx="1979613" cy="1079500"/>
          </a:xfrm>
          <a:prstGeom prst="chevron">
            <a:avLst>
              <a:gd name="adj" fmla="val 45846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步骤3</a:t>
            </a:r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6621463" y="2332038"/>
            <a:ext cx="1979612" cy="1079500"/>
          </a:xfrm>
          <a:prstGeom prst="chevron">
            <a:avLst>
              <a:gd name="adj" fmla="val 45846"/>
            </a:avLst>
          </a:prstGeom>
          <a:solidFill>
            <a:srgbClr val="C984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目标</a:t>
            </a:r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1724025" y="3521075"/>
            <a:ext cx="1476375" cy="2519363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请添加此步骤的描述</a:t>
            </a:r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3360738" y="2332038"/>
            <a:ext cx="1979612" cy="1079500"/>
          </a:xfrm>
          <a:prstGeom prst="chevron">
            <a:avLst>
              <a:gd name="adj" fmla="val 45846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algn="ctr"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22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步骤2</a:t>
            </a:r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3360738" y="3521075"/>
            <a:ext cx="1476375" cy="2519363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请添加此步骤的描述</a:t>
            </a:r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4994275" y="3521075"/>
            <a:ext cx="1476375" cy="2519363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请添加此步骤的描述</a:t>
            </a:r>
          </a:p>
        </p:txBody>
      </p:sp>
      <p:sp>
        <p:nvSpPr>
          <p:cNvPr id="10249" name="AutoShape 8"/>
          <p:cNvSpPr>
            <a:spLocks noChangeArrowheads="1"/>
          </p:cNvSpPr>
          <p:nvPr/>
        </p:nvSpPr>
        <p:spPr bwMode="auto">
          <a:xfrm>
            <a:off x="6621463" y="3521075"/>
            <a:ext cx="1476375" cy="2519363"/>
          </a:xfrm>
          <a:prstGeom prst="roundRect">
            <a:avLst>
              <a:gd name="adj" fmla="val 11741"/>
            </a:avLst>
          </a:prstGeom>
          <a:solidFill>
            <a:srgbClr val="B635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18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请添加此步骤的描述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1176338" y="3827463"/>
            <a:ext cx="2363787" cy="2124075"/>
            <a:chOff x="0" y="0"/>
            <a:chExt cx="1489" cy="1338"/>
          </a:xfrm>
        </p:grpSpPr>
        <p:sp>
          <p:nvSpPr>
            <p:cNvPr id="11281" name="AutoShape 2"/>
            <p:cNvSpPr>
              <a:spLocks noChangeArrowheads="1"/>
            </p:cNvSpPr>
            <p:nvPr/>
          </p:nvSpPr>
          <p:spPr bwMode="auto">
            <a:xfrm>
              <a:off x="2" y="7"/>
              <a:ext cx="1480" cy="1333"/>
            </a:xfrm>
            <a:prstGeom prst="roundRect">
              <a:avLst>
                <a:gd name="adj" fmla="val 8153"/>
              </a:avLst>
            </a:prstGeom>
            <a:solidFill>
              <a:srgbClr val="C984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-18000" rIns="90000" bIns="-18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请在此添加文字</a:t>
              </a:r>
            </a:p>
          </p:txBody>
        </p:sp>
        <p:sp>
          <p:nvSpPr>
            <p:cNvPr id="11282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1490" cy="204"/>
            </a:xfrm>
            <a:prstGeom prst="roundRect">
              <a:avLst>
                <a:gd name="adj" fmla="val 16667"/>
              </a:avLst>
            </a:prstGeom>
            <a:solidFill>
              <a:srgbClr val="3636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 b="1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部门 A</a:t>
              </a:r>
            </a:p>
          </p:txBody>
        </p:sp>
      </p:grpSp>
      <p:grpSp>
        <p:nvGrpSpPr>
          <p:cNvPr id="11267" name="Group 5"/>
          <p:cNvGrpSpPr/>
          <p:nvPr/>
        </p:nvGrpSpPr>
        <p:grpSpPr bwMode="auto">
          <a:xfrm>
            <a:off x="6630988" y="3810000"/>
            <a:ext cx="2362200" cy="2135188"/>
            <a:chOff x="0" y="0"/>
            <a:chExt cx="1488" cy="1345"/>
          </a:xfrm>
        </p:grpSpPr>
        <p:sp>
          <p:nvSpPr>
            <p:cNvPr id="11279" name="AutoShape 5"/>
            <p:cNvSpPr>
              <a:spLocks noChangeArrowheads="1"/>
            </p:cNvSpPr>
            <p:nvPr/>
          </p:nvSpPr>
          <p:spPr bwMode="auto">
            <a:xfrm>
              <a:off x="0" y="10"/>
              <a:ext cx="1480" cy="1336"/>
            </a:xfrm>
            <a:prstGeom prst="roundRect">
              <a:avLst>
                <a:gd name="adj" fmla="val 8153"/>
              </a:avLst>
            </a:prstGeom>
            <a:solidFill>
              <a:srgbClr val="C984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-18000" rIns="90000" bIns="-18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请在此添加文字</a:t>
              </a:r>
            </a:p>
          </p:txBody>
        </p:sp>
        <p:sp>
          <p:nvSpPr>
            <p:cNvPr id="11280" name="AutoShape 6"/>
            <p:cNvSpPr>
              <a:spLocks noChangeArrowheads="1"/>
            </p:cNvSpPr>
            <p:nvPr/>
          </p:nvSpPr>
          <p:spPr bwMode="auto">
            <a:xfrm>
              <a:off x="1" y="0"/>
              <a:ext cx="1488" cy="216"/>
            </a:xfrm>
            <a:prstGeom prst="roundRect">
              <a:avLst>
                <a:gd name="adj" fmla="val 16667"/>
              </a:avLst>
            </a:prstGeom>
            <a:solidFill>
              <a:srgbClr val="3636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 b="1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部门 C</a:t>
              </a:r>
            </a:p>
          </p:txBody>
        </p:sp>
      </p:grpSp>
      <p:grpSp>
        <p:nvGrpSpPr>
          <p:cNvPr id="11268" name="Group 8"/>
          <p:cNvGrpSpPr/>
          <p:nvPr/>
        </p:nvGrpSpPr>
        <p:grpSpPr bwMode="auto">
          <a:xfrm>
            <a:off x="3916363" y="3821113"/>
            <a:ext cx="2349500" cy="2130425"/>
            <a:chOff x="0" y="0"/>
            <a:chExt cx="1480" cy="1342"/>
          </a:xfrm>
        </p:grpSpPr>
        <p:sp>
          <p:nvSpPr>
            <p:cNvPr id="11277" name="AutoShape 8"/>
            <p:cNvSpPr>
              <a:spLocks noChangeArrowheads="1"/>
            </p:cNvSpPr>
            <p:nvPr/>
          </p:nvSpPr>
          <p:spPr bwMode="auto">
            <a:xfrm>
              <a:off x="3" y="7"/>
              <a:ext cx="1477" cy="1337"/>
            </a:xfrm>
            <a:prstGeom prst="roundRect">
              <a:avLst>
                <a:gd name="adj" fmla="val 8153"/>
              </a:avLst>
            </a:prstGeom>
            <a:solidFill>
              <a:srgbClr val="C984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-18000" rIns="90000" bIns="-18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请在此添加文字</a:t>
              </a:r>
            </a:p>
          </p:txBody>
        </p:sp>
        <p:sp>
          <p:nvSpPr>
            <p:cNvPr id="11278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1481" cy="208"/>
            </a:xfrm>
            <a:prstGeom prst="roundRect">
              <a:avLst>
                <a:gd name="adj" fmla="val 16667"/>
              </a:avLst>
            </a:prstGeom>
            <a:solidFill>
              <a:srgbClr val="3636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 b="1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部门 B</a:t>
              </a:r>
            </a:p>
          </p:txBody>
        </p:sp>
      </p:grpSp>
      <p:grpSp>
        <p:nvGrpSpPr>
          <p:cNvPr id="11269" name="Group 11"/>
          <p:cNvGrpSpPr/>
          <p:nvPr/>
        </p:nvGrpSpPr>
        <p:grpSpPr bwMode="auto">
          <a:xfrm>
            <a:off x="3916363" y="2265363"/>
            <a:ext cx="2341562" cy="1049337"/>
            <a:chOff x="0" y="0"/>
            <a:chExt cx="1475" cy="661"/>
          </a:xfrm>
        </p:grpSpPr>
        <p:sp>
          <p:nvSpPr>
            <p:cNvPr id="11274" name="AutoShape 11"/>
            <p:cNvSpPr>
              <a:spLocks noChangeArrowheads="1"/>
            </p:cNvSpPr>
            <p:nvPr/>
          </p:nvSpPr>
          <p:spPr bwMode="auto">
            <a:xfrm>
              <a:off x="2" y="50"/>
              <a:ext cx="1473" cy="612"/>
            </a:xfrm>
            <a:prstGeom prst="roundRect">
              <a:avLst>
                <a:gd name="adj" fmla="val 8153"/>
              </a:avLst>
            </a:prstGeom>
            <a:solidFill>
              <a:srgbClr val="C984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-18000" rIns="90000" bIns="-18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spcAft>
                  <a:spcPct val="0"/>
                </a:spcAft>
              </a:pPr>
              <a:endParaRPr lang="en-US" altLang="zh-CN" sz="1400">
                <a:ea typeface="宋体" panose="02010600030101010101" pitchFamily="2" charset="-122"/>
              </a:endParaRPr>
            </a:p>
            <a:p>
              <a:pPr algn="ctr" eaLnBrk="1">
                <a:lnSpc>
                  <a:spcPct val="143000"/>
                </a:lnSpc>
                <a:spcAft>
                  <a:spcPct val="0"/>
                </a:spcAft>
              </a:pPr>
              <a:r>
                <a:rPr lang="en-US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请在此添加文字</a:t>
              </a:r>
            </a:p>
          </p:txBody>
        </p:sp>
        <p:cxnSp>
          <p:nvCxnSpPr>
            <p:cNvPr id="11275" name="AutoShape 12"/>
            <p:cNvCxnSpPr>
              <a:cxnSpLocks noChangeShapeType="1"/>
              <a:stCxn id="11274" idx="2"/>
              <a:endCxn id="11274" idx="2"/>
            </p:cNvCxnSpPr>
            <p:nvPr/>
          </p:nvCxnSpPr>
          <p:spPr bwMode="auto">
            <a:xfrm>
              <a:off x="739" y="662"/>
              <a:ext cx="1" cy="1"/>
            </a:xfrm>
            <a:prstGeom prst="straightConnector1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276" name="AutoShape 13"/>
            <p:cNvSpPr>
              <a:spLocks noChangeArrowheads="1"/>
            </p:cNvSpPr>
            <p:nvPr/>
          </p:nvSpPr>
          <p:spPr bwMode="auto">
            <a:xfrm>
              <a:off x="0" y="0"/>
              <a:ext cx="1476" cy="218"/>
            </a:xfrm>
            <a:prstGeom prst="roundRect">
              <a:avLst>
                <a:gd name="adj" fmla="val 16667"/>
              </a:avLst>
            </a:prstGeom>
            <a:solidFill>
              <a:srgbClr val="3636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lnSpc>
                  <a:spcPct val="93000"/>
                </a:lnSpc>
                <a:spcAft>
                  <a:spcPts val="142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1pPr>
              <a:lvl2pPr>
                <a:lnSpc>
                  <a:spcPct val="93000"/>
                </a:lnSpc>
                <a:spcAft>
                  <a:spcPts val="114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2pPr>
              <a:lvl3pPr>
                <a:lnSpc>
                  <a:spcPct val="93000"/>
                </a:lnSpc>
                <a:spcAft>
                  <a:spcPts val="85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3pPr>
              <a:lvl4pPr>
                <a:lnSpc>
                  <a:spcPct val="93000"/>
                </a:lnSpc>
                <a:spcAft>
                  <a:spcPts val="575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4pPr>
              <a:lvl5pPr>
                <a:lnSpc>
                  <a:spcPct val="93000"/>
                </a:lnSpc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5pPr>
              <a:lvl6pPr marL="25146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6pPr>
              <a:lvl7pPr marL="29718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7pPr>
              <a:lvl8pPr marL="34290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8pPr>
              <a:lvl9pPr marL="3886200" indent="-228600" defTabSz="44958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90"/>
                </a:spcAft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  <a:tab pos="21717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方正宋体" charset="0"/>
                  <a:cs typeface="方正宋体" charset="0"/>
                </a:defRPr>
              </a:lvl9pPr>
            </a:lstStyle>
            <a:p>
              <a:pPr algn="ctr" eaLnBrk="1">
                <a:lnSpc>
                  <a:spcPct val="95000"/>
                </a:lnSpc>
                <a:spcAft>
                  <a:spcPct val="0"/>
                </a:spcAft>
              </a:pPr>
              <a:r>
                <a:rPr lang="en-US" altLang="zh-CN" sz="1800" b="1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执行董事会</a:t>
              </a:r>
            </a:p>
          </p:txBody>
        </p:sp>
      </p:grpSp>
      <p:cxnSp>
        <p:nvCxnSpPr>
          <p:cNvPr id="11270" name="AutoShape 14"/>
          <p:cNvCxnSpPr>
            <a:cxnSpLocks noChangeShapeType="1"/>
          </p:cNvCxnSpPr>
          <p:nvPr/>
        </p:nvCxnSpPr>
        <p:spPr bwMode="auto">
          <a:xfrm>
            <a:off x="5089525" y="3316288"/>
            <a:ext cx="3175" cy="5064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1" name="AutoShape 15"/>
          <p:cNvCxnSpPr>
            <a:cxnSpLocks noChangeShapeType="1"/>
          </p:cNvCxnSpPr>
          <p:nvPr/>
        </p:nvCxnSpPr>
        <p:spPr bwMode="auto">
          <a:xfrm>
            <a:off x="5089525" y="3316288"/>
            <a:ext cx="2725738" cy="495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2" name="AutoShape 16"/>
          <p:cNvCxnSpPr>
            <a:cxnSpLocks noChangeShapeType="1"/>
          </p:cNvCxnSpPr>
          <p:nvPr/>
        </p:nvCxnSpPr>
        <p:spPr bwMode="auto">
          <a:xfrm flipH="1">
            <a:off x="2359025" y="3316288"/>
            <a:ext cx="2730500" cy="5127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3" name="Text Box 17"/>
          <p:cNvSpPr txBox="1">
            <a:spLocks noChangeArrowheads="1"/>
          </p:cNvSpPr>
          <p:nvPr/>
        </p:nvSpPr>
        <p:spPr bwMode="auto">
          <a:xfrm>
            <a:off x="396875" y="179388"/>
            <a:ext cx="87534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1pPr>
            <a:lvl2pPr>
              <a:lnSpc>
                <a:spcPct val="93000"/>
              </a:lnSpc>
              <a:spcAft>
                <a:spcPts val="114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4pPr>
            <a:lvl5pPr>
              <a:lnSpc>
                <a:spcPct val="93000"/>
              </a:lnSpc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5pPr>
            <a:lvl6pPr marL="25146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6pPr>
            <a:lvl7pPr marL="29718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7pPr>
            <a:lvl8pPr marL="34290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8pPr>
            <a:lvl9pPr marL="3886200" indent="-228600" defTabSz="44958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9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方正宋体" charset="0"/>
                <a:cs typeface="方正宋体" charset="0"/>
              </a:defRPr>
            </a:lvl9pPr>
          </a:lstStyle>
          <a:p>
            <a:pPr eaLnBrk="1">
              <a:lnSpc>
                <a:spcPct val="95000"/>
              </a:lnSpc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主标题</a:t>
            </a:r>
          </a:p>
          <a:p>
            <a:pPr eaLnBrk="1">
              <a:lnSpc>
                <a:spcPct val="143000"/>
              </a:lnSpc>
              <a:spcAft>
                <a:spcPct val="0"/>
              </a:spcAft>
            </a:pP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请插入副标题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主题​​">
  <a:themeElements>
    <a:clrScheme name="Office 主题​​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B0F0"/>
      </a:hlink>
      <a:folHlink>
        <a:srgbClr val="B2B2B2"/>
      </a:folHlink>
    </a:clrScheme>
    <a:fontScheme name="Office 主题​​">
      <a:majorFont>
        <a:latin typeface="Arial"/>
        <a:ea typeface="方正宋体"/>
        <a:cs typeface="方正宋体"/>
      </a:majorFont>
      <a:minorFont>
        <a:latin typeface="Arial"/>
        <a:ea typeface="方正宋体"/>
        <a:cs typeface="方正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anose="02020603050405020304" pitchFamily="18" charset="0"/>
          <a:buNone/>
          <a:defRPr kumimoji="0" lang="en-GB" altLang="zh-CN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方正宋体" charset="0"/>
            <a:cs typeface="方正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anose="02020603050405020304" pitchFamily="18" charset="0"/>
          <a:buNone/>
          <a:defRPr kumimoji="0" lang="en-GB" altLang="zh-CN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方正宋体" charset="0"/>
            <a:cs typeface="方正宋体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B0F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自定义</PresentationFormat>
  <Paragraphs>200</Paragraphs>
  <Slides>26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宋体</vt:lpstr>
      <vt:lpstr>Arial</vt:lpstr>
      <vt:lpstr>Arial Black</vt:lpstr>
      <vt:lpstr>Times New Roman</vt:lpstr>
      <vt:lpstr>Office 主题​​</vt:lpstr>
      <vt:lpstr>简约实用医疗PPT模板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简约实用医疗PPT模板</dc:title>
  <dc:creator/>
  <cp:lastModifiedBy>天 下</cp:lastModifiedBy>
  <cp:revision>6</cp:revision>
  <dcterms:created xsi:type="dcterms:W3CDTF">2010-08-21T11:47:00Z</dcterms:created>
  <dcterms:modified xsi:type="dcterms:W3CDTF">2021-01-05T06:23:55Z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