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3"/>
  </p:notesMasterIdLst>
  <p:sldIdLst>
    <p:sldId id="268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fld id="{55BC22A3-AB06-45D4-B26E-FA42470D5A1A}" type="slidenum">
              <a:rPr lang="ko-KR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 bwMode="auto">
          <a:xfrm>
            <a:off x="1878013" y="-6350"/>
            <a:ext cx="7269162" cy="6883400"/>
          </a:xfrm>
          <a:custGeom>
            <a:avLst/>
            <a:gdLst>
              <a:gd name="T0" fmla="*/ 1471 w 4579"/>
              <a:gd name="T1" fmla="*/ 0 h 4338"/>
              <a:gd name="T2" fmla="*/ 1 w 4579"/>
              <a:gd name="T3" fmla="*/ 1020 h 4338"/>
              <a:gd name="T4" fmla="*/ 0 w 4579"/>
              <a:gd name="T5" fmla="*/ 2805 h 4338"/>
              <a:gd name="T6" fmla="*/ 2221 w 4579"/>
              <a:gd name="T7" fmla="*/ 4338 h 4338"/>
              <a:gd name="T8" fmla="*/ 4579 w 4579"/>
              <a:gd name="T9" fmla="*/ 4332 h 4338"/>
              <a:gd name="T10" fmla="*/ 4573 w 4579"/>
              <a:gd name="T11" fmla="*/ 0 h 4338"/>
              <a:gd name="T12" fmla="*/ 1471 w 4579"/>
              <a:gd name="T13" fmla="*/ 0 h 4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79" h="4338">
                <a:moveTo>
                  <a:pt x="1471" y="0"/>
                </a:moveTo>
                <a:lnTo>
                  <a:pt x="1" y="1020"/>
                </a:lnTo>
                <a:lnTo>
                  <a:pt x="0" y="2805"/>
                </a:lnTo>
                <a:lnTo>
                  <a:pt x="2221" y="4338"/>
                </a:lnTo>
                <a:lnTo>
                  <a:pt x="4579" y="4332"/>
                </a:lnTo>
                <a:lnTo>
                  <a:pt x="4573" y="0"/>
                </a:lnTo>
                <a:lnTo>
                  <a:pt x="1471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000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ea typeface="+mn-ea"/>
            </a:endParaRPr>
          </a:p>
        </p:txBody>
      </p:sp>
      <p:pic>
        <p:nvPicPr>
          <p:cNvPr id="5" name="Picture 6" descr="medical_blue_motion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0"/>
            <a:ext cx="729615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051050" y="1557338"/>
            <a:ext cx="4968875" cy="136683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70000"/>
              </a:lnSpc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1050" y="2708275"/>
            <a:ext cx="5473700" cy="4318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ea"/>
              </a:defRPr>
            </a:lvl1pPr>
          </a:lstStyle>
          <a:p>
            <a:pPr>
              <a:defRPr/>
            </a:pPr>
            <a:fld id="{EB04D53D-55D0-4309-AC21-02FFA6F328FB}" type="slidenum">
              <a:rPr lang="ko-KR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7AD12-5393-4B95-8301-7FA5DBC94BB0}" type="slidenum">
              <a:rPr lang="ko-KR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6550" y="115888"/>
            <a:ext cx="2000250" cy="601027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4213" y="115888"/>
            <a:ext cx="5849937" cy="601027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15F36-ABB2-4D81-A0D5-6C5A64168A33}" type="slidenum">
              <a:rPr lang="ko-KR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088" y="115888"/>
            <a:ext cx="7848600" cy="57626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684213" y="1052513"/>
            <a:ext cx="8002587" cy="507365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4F0FA-850A-42CB-A059-070398155771}" type="slidenum">
              <a:rPr lang="ko-KR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5ACEB-D35A-4A39-845C-7C19F32B0478}" type="slidenum">
              <a:rPr lang="ko-KR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FCAD9-16E2-44D6-B5F3-2F8DBFD74E90}" type="slidenum">
              <a:rPr lang="ko-KR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4213" y="1052513"/>
            <a:ext cx="3924300" cy="507365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0913" y="1052513"/>
            <a:ext cx="3925887" cy="507365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B3DA1-4BFF-4B91-8CAC-8F4151D6EB3C}" type="slidenum">
              <a:rPr lang="ko-KR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56DA1-63E6-4241-97FE-77BE6EA9C3B4}" type="slidenum">
              <a:rPr lang="ko-KR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0937E-3F28-441E-9943-F2A9FFE244A7}" type="slidenum">
              <a:rPr lang="ko-KR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65205-1D13-4EBB-B493-FAEA8073B65B}" type="slidenum">
              <a:rPr lang="ko-KR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DBF0A-5635-4506-9983-1727DC6BDB95}" type="slidenum">
              <a:rPr lang="ko-KR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F46B1-B0DD-47AB-9944-D117BBD31FC7}" type="slidenum">
              <a:rPr lang="ko-KR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1588" y="0"/>
            <a:ext cx="9142412" cy="1095375"/>
          </a:xfrm>
          <a:custGeom>
            <a:avLst/>
            <a:gdLst>
              <a:gd name="T0" fmla="*/ 452 w 5759"/>
              <a:gd name="T1" fmla="*/ 0 h 690"/>
              <a:gd name="T2" fmla="*/ 0 w 5759"/>
              <a:gd name="T3" fmla="*/ 522 h 690"/>
              <a:gd name="T4" fmla="*/ 0 w 5759"/>
              <a:gd name="T5" fmla="*/ 690 h 690"/>
              <a:gd name="T6" fmla="*/ 455 w 5759"/>
              <a:gd name="T7" fmla="*/ 504 h 690"/>
              <a:gd name="T8" fmla="*/ 5759 w 5759"/>
              <a:gd name="T9" fmla="*/ 504 h 690"/>
              <a:gd name="T10" fmla="*/ 5759 w 5759"/>
              <a:gd name="T11" fmla="*/ 0 h 690"/>
              <a:gd name="T12" fmla="*/ 452 w 5759"/>
              <a:gd name="T13" fmla="*/ 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59" h="690">
                <a:moveTo>
                  <a:pt x="452" y="0"/>
                </a:moveTo>
                <a:lnTo>
                  <a:pt x="0" y="522"/>
                </a:lnTo>
                <a:lnTo>
                  <a:pt x="0" y="690"/>
                </a:lnTo>
                <a:lnTo>
                  <a:pt x="455" y="504"/>
                </a:lnTo>
                <a:lnTo>
                  <a:pt x="5759" y="504"/>
                </a:lnTo>
                <a:lnTo>
                  <a:pt x="5759" y="0"/>
                </a:lnTo>
                <a:lnTo>
                  <a:pt x="45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027" name="Freeform 3" descr="medical_blue_motion04"/>
          <p:cNvSpPr>
            <a:spLocks noChangeArrowheads="1"/>
          </p:cNvSpPr>
          <p:nvPr/>
        </p:nvSpPr>
        <p:spPr bwMode="auto">
          <a:xfrm>
            <a:off x="715963" y="0"/>
            <a:ext cx="8428037" cy="793750"/>
          </a:xfrm>
          <a:custGeom>
            <a:avLst/>
            <a:gdLst>
              <a:gd name="T0" fmla="*/ 0 w 3636"/>
              <a:gd name="T1" fmla="*/ 0 h 516"/>
              <a:gd name="T2" fmla="*/ 0 w 3636"/>
              <a:gd name="T3" fmla="*/ 516 h 516"/>
              <a:gd name="T4" fmla="*/ 3636 w 3636"/>
              <a:gd name="T5" fmla="*/ 516 h 516"/>
              <a:gd name="T6" fmla="*/ 3636 w 3636"/>
              <a:gd name="T7" fmla="*/ 12 h 516"/>
              <a:gd name="T8" fmla="*/ 0 w 3636"/>
              <a:gd name="T9" fmla="*/ 0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6" h="516">
                <a:moveTo>
                  <a:pt x="0" y="0"/>
                </a:moveTo>
                <a:lnTo>
                  <a:pt x="0" y="516"/>
                </a:lnTo>
                <a:lnTo>
                  <a:pt x="3636" y="516"/>
                </a:lnTo>
                <a:lnTo>
                  <a:pt x="3636" y="1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1047750"/>
            <a:ext cx="0" cy="51260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9" name="Freeform 5"/>
          <p:cNvSpPr>
            <a:spLocks noChangeArrowheads="1"/>
          </p:cNvSpPr>
          <p:nvPr/>
        </p:nvSpPr>
        <p:spPr bwMode="auto">
          <a:xfrm>
            <a:off x="-1588" y="6161088"/>
            <a:ext cx="863601" cy="701675"/>
          </a:xfrm>
          <a:custGeom>
            <a:avLst/>
            <a:gdLst>
              <a:gd name="T0" fmla="*/ 1 w 546"/>
              <a:gd name="T1" fmla="*/ 22 h 442"/>
              <a:gd name="T2" fmla="*/ 546 w 546"/>
              <a:gd name="T3" fmla="*/ 442 h 442"/>
              <a:gd name="T4" fmla="*/ 546 w 546"/>
              <a:gd name="T5" fmla="*/ 382 h 442"/>
              <a:gd name="T6" fmla="*/ 0 w 546"/>
              <a:gd name="T7" fmla="*/ 0 h 442"/>
              <a:gd name="T8" fmla="*/ 1 w 546"/>
              <a:gd name="T9" fmla="*/ 22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6" h="442">
                <a:moveTo>
                  <a:pt x="1" y="22"/>
                </a:moveTo>
                <a:lnTo>
                  <a:pt x="546" y="442"/>
                </a:lnTo>
                <a:lnTo>
                  <a:pt x="546" y="382"/>
                </a:lnTo>
                <a:lnTo>
                  <a:pt x="0" y="0"/>
                </a:lnTo>
                <a:lnTo>
                  <a:pt x="1" y="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57250" y="6767513"/>
            <a:ext cx="8286750" cy="904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031" name="Freeform 7"/>
          <p:cNvSpPr/>
          <p:nvPr/>
        </p:nvSpPr>
        <p:spPr bwMode="auto">
          <a:xfrm>
            <a:off x="0" y="800100"/>
            <a:ext cx="9144000" cy="5972175"/>
          </a:xfrm>
          <a:custGeom>
            <a:avLst/>
            <a:gdLst>
              <a:gd name="T0" fmla="*/ 5760 w 5760"/>
              <a:gd name="T1" fmla="*/ 0 h 3762"/>
              <a:gd name="T2" fmla="*/ 438 w 5760"/>
              <a:gd name="T3" fmla="*/ 0 h 3762"/>
              <a:gd name="T4" fmla="*/ 0 w 5760"/>
              <a:gd name="T5" fmla="*/ 180 h 3762"/>
              <a:gd name="T6" fmla="*/ 6 w 5760"/>
              <a:gd name="T7" fmla="*/ 3378 h 3762"/>
              <a:gd name="T8" fmla="*/ 546 w 5760"/>
              <a:gd name="T9" fmla="*/ 3762 h 3762"/>
              <a:gd name="T10" fmla="*/ 5754 w 5760"/>
              <a:gd name="T11" fmla="*/ 3750 h 3762"/>
              <a:gd name="T12" fmla="*/ 5760 w 5760"/>
              <a:gd name="T13" fmla="*/ 0 h 3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3762">
                <a:moveTo>
                  <a:pt x="5760" y="0"/>
                </a:moveTo>
                <a:lnTo>
                  <a:pt x="438" y="0"/>
                </a:lnTo>
                <a:lnTo>
                  <a:pt x="0" y="180"/>
                </a:lnTo>
                <a:lnTo>
                  <a:pt x="6" y="3378"/>
                </a:lnTo>
                <a:lnTo>
                  <a:pt x="546" y="3762"/>
                </a:lnTo>
                <a:lnTo>
                  <a:pt x="5754" y="3750"/>
                </a:lnTo>
                <a:lnTo>
                  <a:pt x="576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8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ea typeface="+mn-ea"/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4213" y="1052513"/>
            <a:ext cx="8002587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115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 typeface="Arial" panose="020B0604020202020204" pitchFamily="34" charset="0"/>
              <a:buNone/>
              <a:defRPr sz="1400">
                <a:latin typeface="+mn-ea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785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 typeface="Arial" panose="020B0604020202020204" pitchFamily="34" charset="0"/>
              <a:buNone/>
              <a:defRPr sz="1400">
                <a:latin typeface="+mn-ea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7435850" y="6410325"/>
            <a:ext cx="1695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algn="r" eaLnBrk="1" latinLnBrk="1" hangingPunct="1">
              <a:buFont typeface="Arial" panose="020B0604020202020204" pitchFamily="34" charset="0"/>
              <a:buNone/>
              <a:defRPr/>
            </a:pPr>
            <a:r>
              <a:rPr lang="en-US" altLang="zh-CN" sz="1600" b="1">
                <a:solidFill>
                  <a:schemeClr val="bg2"/>
                </a:solidFill>
                <a:latin typeface="Arial" panose="020B0604020202020204" pitchFamily="34" charset="0"/>
              </a:rPr>
              <a:t>Company name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98425" y="6483350"/>
            <a:ext cx="504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 typeface="Arial" panose="020B0604020202020204" pitchFamily="34" charset="0"/>
              <a:buNone/>
              <a:defRPr sz="1400" b="1">
                <a:solidFill>
                  <a:srgbClr val="B2B2B2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E188E83D-F786-43F1-BFFE-7693E534C292}" type="slidenum">
              <a:rPr lang="ko-KR" altLang="en-US"/>
              <a:t>‹#›</a:t>
            </a:fld>
            <a:endParaRPr lang="en-US" altLang="zh-CN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827088" y="115888"/>
            <a:ext cx="7848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Gulim" panose="020B0600000101010101" pitchFamily="34" charset="-127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  <a:ea typeface="Gulim" panose="020B0600000101010101" pitchFamily="34" charset="-127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  <a:ea typeface="Gulim" panose="020B0600000101010101" pitchFamily="34" charset="-127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  <a:ea typeface="Gulim" panose="020B0600000101010101" pitchFamily="34" charset="-127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  <a:ea typeface="Gulim" panose="020B0600000101010101" pitchFamily="34" charset="-127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  <a:ea typeface="Gulim" panose="020B0600000101010101" pitchFamily="34" charset="-127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  <a:ea typeface="Gulim" panose="020B0600000101010101" pitchFamily="34" charset="-127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  <a:ea typeface="Gulim" panose="020B0600000101010101" pitchFamily="34" charset="-127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  <a:ea typeface="Gulim" panose="020B0600000101010101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bg1"/>
          </a:solidFill>
          <a:latin typeface="+mn-lt"/>
          <a:ea typeface="Gulim" panose="020B0600000101010101" pitchFamily="3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Blip>
          <a:blip r:embed="rId16"/>
        </a:buBlip>
        <a:defRPr sz="2800" kern="1200">
          <a:solidFill>
            <a:schemeClr val="bg1"/>
          </a:solidFill>
          <a:latin typeface="Arial" panose="020B0604020202020204" pitchFamily="34" charset="0"/>
          <a:ea typeface="Gulim" panose="020B0600000101010101" pitchFamily="34" charset="-127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Gulim" panose="020B0600000101010101" pitchFamily="34" charset="-127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Gulim" panose="020B0600000101010101" pitchFamily="34" charset="-127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»"/>
        <a:defRPr sz="2000" kern="1200">
          <a:solidFill>
            <a:schemeClr val="bg1"/>
          </a:solidFill>
          <a:latin typeface="Arial" panose="020B0604020202020204" pitchFamily="34" charset="0"/>
          <a:ea typeface="Gulim" panose="020B0600000101010101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1811338" y="1455738"/>
            <a:ext cx="0" cy="3128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099" name="Group 3"/>
          <p:cNvGrpSpPr/>
          <p:nvPr/>
        </p:nvGrpSpPr>
        <p:grpSpPr bwMode="auto">
          <a:xfrm>
            <a:off x="271463" y="-1588"/>
            <a:ext cx="1552575" cy="1582738"/>
            <a:chOff x="0" y="0"/>
            <a:chExt cx="978" cy="999"/>
          </a:xfrm>
        </p:grpSpPr>
        <p:sp>
          <p:nvSpPr>
            <p:cNvPr id="4111" name="Freeform 4"/>
            <p:cNvSpPr>
              <a:spLocks noChangeArrowheads="1"/>
            </p:cNvSpPr>
            <p:nvPr/>
          </p:nvSpPr>
          <p:spPr bwMode="auto">
            <a:xfrm>
              <a:off x="482" y="0"/>
              <a:ext cx="496" cy="999"/>
            </a:xfrm>
            <a:custGeom>
              <a:avLst/>
              <a:gdLst>
                <a:gd name="T0" fmla="*/ 84 w 496"/>
                <a:gd name="T1" fmla="*/ 0 h 999"/>
                <a:gd name="T2" fmla="*/ 496 w 496"/>
                <a:gd name="T3" fmla="*/ 854 h 999"/>
                <a:gd name="T4" fmla="*/ 496 w 496"/>
                <a:gd name="T5" fmla="*/ 999 h 999"/>
                <a:gd name="T6" fmla="*/ 0 w 496"/>
                <a:gd name="T7" fmla="*/ 188 h 999"/>
                <a:gd name="T8" fmla="*/ 84 w 496"/>
                <a:gd name="T9" fmla="*/ 0 h 9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6" h="999">
                  <a:moveTo>
                    <a:pt x="84" y="0"/>
                  </a:moveTo>
                  <a:lnTo>
                    <a:pt x="496" y="854"/>
                  </a:lnTo>
                  <a:lnTo>
                    <a:pt x="496" y="999"/>
                  </a:lnTo>
                  <a:lnTo>
                    <a:pt x="0" y="18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" name="Freeform 5"/>
            <p:cNvSpPr>
              <a:spLocks noChangeArrowheads="1"/>
            </p:cNvSpPr>
            <p:nvPr/>
          </p:nvSpPr>
          <p:spPr bwMode="auto">
            <a:xfrm>
              <a:off x="0" y="3"/>
              <a:ext cx="564" cy="187"/>
            </a:xfrm>
            <a:custGeom>
              <a:avLst/>
              <a:gdLst>
                <a:gd name="T0" fmla="*/ 564 w 564"/>
                <a:gd name="T1" fmla="*/ 0 h 187"/>
                <a:gd name="T2" fmla="*/ 482 w 564"/>
                <a:gd name="T3" fmla="*/ 187 h 187"/>
                <a:gd name="T4" fmla="*/ 0 w 564"/>
                <a:gd name="T5" fmla="*/ 0 h 187"/>
                <a:gd name="T6" fmla="*/ 564 w 564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187">
                  <a:moveTo>
                    <a:pt x="564" y="0"/>
                  </a:moveTo>
                  <a:lnTo>
                    <a:pt x="482" y="187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5088" y="4179888"/>
            <a:ext cx="1762125" cy="5286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3" name="Freeform 7"/>
          <p:cNvSpPr>
            <a:spLocks noChangeArrowheads="1"/>
          </p:cNvSpPr>
          <p:nvPr/>
        </p:nvSpPr>
        <p:spPr bwMode="auto">
          <a:xfrm>
            <a:off x="1871663" y="-6350"/>
            <a:ext cx="1895475" cy="1516063"/>
          </a:xfrm>
          <a:custGeom>
            <a:avLst/>
            <a:gdLst>
              <a:gd name="T0" fmla="*/ 2124492513 w 1194"/>
              <a:gd name="T1" fmla="*/ 0 h 957"/>
              <a:gd name="T2" fmla="*/ 0 w 1194"/>
              <a:gd name="T3" fmla="*/ 2147483646 h 957"/>
              <a:gd name="T4" fmla="*/ 0 w 1194"/>
              <a:gd name="T5" fmla="*/ 2147483646 h 957"/>
              <a:gd name="T6" fmla="*/ 2147483646 w 1194"/>
              <a:gd name="T7" fmla="*/ 0 h 957"/>
              <a:gd name="T8" fmla="*/ 2124492513 w 1194"/>
              <a:gd name="T9" fmla="*/ 0 h 9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94" h="957">
                <a:moveTo>
                  <a:pt x="843" y="0"/>
                </a:moveTo>
                <a:lnTo>
                  <a:pt x="0" y="885"/>
                </a:lnTo>
                <a:lnTo>
                  <a:pt x="0" y="957"/>
                </a:lnTo>
                <a:lnTo>
                  <a:pt x="1194" y="0"/>
                </a:lnTo>
                <a:lnTo>
                  <a:pt x="84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4" name="Freeform 8"/>
          <p:cNvSpPr>
            <a:spLocks noChangeArrowheads="1"/>
          </p:cNvSpPr>
          <p:nvPr/>
        </p:nvSpPr>
        <p:spPr bwMode="auto">
          <a:xfrm>
            <a:off x="1871663" y="-11113"/>
            <a:ext cx="2138362" cy="1577976"/>
          </a:xfrm>
          <a:custGeom>
            <a:avLst/>
            <a:gdLst>
              <a:gd name="T0" fmla="*/ 2147483646 w 1347"/>
              <a:gd name="T1" fmla="*/ 0 h 996"/>
              <a:gd name="T2" fmla="*/ 0 w 1347"/>
              <a:gd name="T3" fmla="*/ 2147483646 h 996"/>
              <a:gd name="T4" fmla="*/ 0 w 1347"/>
              <a:gd name="T5" fmla="*/ 2147483646 h 996"/>
              <a:gd name="T6" fmla="*/ 2147483646 w 1347"/>
              <a:gd name="T7" fmla="*/ 0 h 996"/>
              <a:gd name="T8" fmla="*/ 2147483646 w 1347"/>
              <a:gd name="T9" fmla="*/ 0 h 9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47" h="996">
                <a:moveTo>
                  <a:pt x="1347" y="0"/>
                </a:moveTo>
                <a:lnTo>
                  <a:pt x="0" y="996"/>
                </a:lnTo>
                <a:lnTo>
                  <a:pt x="0" y="957"/>
                </a:lnTo>
                <a:lnTo>
                  <a:pt x="1191" y="0"/>
                </a:lnTo>
                <a:lnTo>
                  <a:pt x="13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5" name="Freeform 9"/>
          <p:cNvSpPr>
            <a:spLocks noChangeArrowheads="1"/>
          </p:cNvSpPr>
          <p:nvPr/>
        </p:nvSpPr>
        <p:spPr bwMode="auto">
          <a:xfrm>
            <a:off x="1871663" y="-11113"/>
            <a:ext cx="2338387" cy="1624013"/>
          </a:xfrm>
          <a:custGeom>
            <a:avLst/>
            <a:gdLst>
              <a:gd name="T0" fmla="*/ 2147483646 w 1473"/>
              <a:gd name="T1" fmla="*/ 15061334 h 1025"/>
              <a:gd name="T2" fmla="*/ 5040311 w 1473"/>
              <a:gd name="T3" fmla="*/ 2147483646 h 1025"/>
              <a:gd name="T4" fmla="*/ 0 w 1473"/>
              <a:gd name="T5" fmla="*/ 2147483646 h 1025"/>
              <a:gd name="T6" fmla="*/ 2147483646 w 1473"/>
              <a:gd name="T7" fmla="*/ 0 h 1025"/>
              <a:gd name="T8" fmla="*/ 2147483646 w 1473"/>
              <a:gd name="T9" fmla="*/ 15061334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73" h="1025">
                <a:moveTo>
                  <a:pt x="1473" y="6"/>
                </a:moveTo>
                <a:lnTo>
                  <a:pt x="2" y="1025"/>
                </a:lnTo>
                <a:lnTo>
                  <a:pt x="0" y="995"/>
                </a:lnTo>
                <a:lnTo>
                  <a:pt x="1344" y="0"/>
                </a:lnTo>
                <a:lnTo>
                  <a:pt x="1473" y="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6" name="Freeform 10"/>
          <p:cNvSpPr>
            <a:spLocks noChangeArrowheads="1"/>
          </p:cNvSpPr>
          <p:nvPr/>
        </p:nvSpPr>
        <p:spPr bwMode="auto">
          <a:xfrm>
            <a:off x="1874838" y="4437063"/>
            <a:ext cx="3525837" cy="2435225"/>
          </a:xfrm>
          <a:custGeom>
            <a:avLst/>
            <a:gdLst>
              <a:gd name="T0" fmla="*/ 2147483646 w 2221"/>
              <a:gd name="T1" fmla="*/ 2147483646 h 1534"/>
              <a:gd name="T2" fmla="*/ 0 w 2221"/>
              <a:gd name="T3" fmla="*/ 0 h 1534"/>
              <a:gd name="T4" fmla="*/ 2519362 w 2221"/>
              <a:gd name="T5" fmla="*/ 63004700 h 1534"/>
              <a:gd name="T6" fmla="*/ 2147483646 w 2221"/>
              <a:gd name="T7" fmla="*/ 2147483646 h 1534"/>
              <a:gd name="T8" fmla="*/ 2147483646 w 2221"/>
              <a:gd name="T9" fmla="*/ 2147483646 h 1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21" h="1534">
                <a:moveTo>
                  <a:pt x="2221" y="1533"/>
                </a:moveTo>
                <a:lnTo>
                  <a:pt x="0" y="0"/>
                </a:lnTo>
                <a:lnTo>
                  <a:pt x="1" y="25"/>
                </a:lnTo>
                <a:lnTo>
                  <a:pt x="2059" y="1534"/>
                </a:lnTo>
                <a:lnTo>
                  <a:pt x="2221" y="15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7" name="Freeform 11"/>
          <p:cNvSpPr>
            <a:spLocks noChangeArrowheads="1"/>
          </p:cNvSpPr>
          <p:nvPr/>
        </p:nvSpPr>
        <p:spPr bwMode="auto">
          <a:xfrm>
            <a:off x="1876425" y="4475163"/>
            <a:ext cx="3265488" cy="2392362"/>
          </a:xfrm>
          <a:custGeom>
            <a:avLst/>
            <a:gdLst>
              <a:gd name="T0" fmla="*/ 2147483646 w 2057"/>
              <a:gd name="T1" fmla="*/ 2147483646 h 1507"/>
              <a:gd name="T2" fmla="*/ 0 w 2057"/>
              <a:gd name="T3" fmla="*/ 0 h 1507"/>
              <a:gd name="T4" fmla="*/ 0 w 2057"/>
              <a:gd name="T5" fmla="*/ 75604672 h 1507"/>
              <a:gd name="T6" fmla="*/ 2147483646 w 2057"/>
              <a:gd name="T7" fmla="*/ 2147483646 h 1507"/>
              <a:gd name="T8" fmla="*/ 2147483646 w 2057"/>
              <a:gd name="T9" fmla="*/ 2147483646 h 1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57" h="1507">
                <a:moveTo>
                  <a:pt x="2057" y="1507"/>
                </a:moveTo>
                <a:lnTo>
                  <a:pt x="0" y="0"/>
                </a:lnTo>
                <a:lnTo>
                  <a:pt x="0" y="30"/>
                </a:lnTo>
                <a:lnTo>
                  <a:pt x="1857" y="1507"/>
                </a:lnTo>
                <a:lnTo>
                  <a:pt x="2057" y="15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8" name="Freeform 12"/>
          <p:cNvSpPr>
            <a:spLocks noChangeArrowheads="1"/>
          </p:cNvSpPr>
          <p:nvPr/>
        </p:nvSpPr>
        <p:spPr bwMode="auto">
          <a:xfrm>
            <a:off x="1871663" y="4518025"/>
            <a:ext cx="2946400" cy="2344738"/>
          </a:xfrm>
          <a:custGeom>
            <a:avLst/>
            <a:gdLst>
              <a:gd name="T0" fmla="*/ 2147483646 w 1856"/>
              <a:gd name="T1" fmla="*/ 2147483646 h 1477"/>
              <a:gd name="T2" fmla="*/ 0 w 1856"/>
              <a:gd name="T3" fmla="*/ 244456002 h 1477"/>
              <a:gd name="T4" fmla="*/ 0 w 1856"/>
              <a:gd name="T5" fmla="*/ 0 h 1477"/>
              <a:gd name="T6" fmla="*/ 2147483646 w 1856"/>
              <a:gd name="T7" fmla="*/ 2147483646 h 1477"/>
              <a:gd name="T8" fmla="*/ 2147483646 w 1856"/>
              <a:gd name="T9" fmla="*/ 2147483646 h 1477"/>
              <a:gd name="T10" fmla="*/ 2147483646 w 1856"/>
              <a:gd name="T11" fmla="*/ 2147483646 h 14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56" h="1477">
                <a:moveTo>
                  <a:pt x="1344" y="1474"/>
                </a:moveTo>
                <a:lnTo>
                  <a:pt x="0" y="97"/>
                </a:lnTo>
                <a:lnTo>
                  <a:pt x="0" y="0"/>
                </a:lnTo>
                <a:lnTo>
                  <a:pt x="1856" y="1474"/>
                </a:lnTo>
                <a:lnTo>
                  <a:pt x="1848" y="1477"/>
                </a:lnTo>
                <a:lnTo>
                  <a:pt x="1344" y="1474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306388" y="4248150"/>
            <a:ext cx="13176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chemeClr val="tx2"/>
                </a:solidFill>
                <a:latin typeface="Arial" panose="020B0604020202020204" pitchFamily="34" charset="0"/>
              </a:rPr>
              <a:t>LOGO</a:t>
            </a:r>
          </a:p>
          <a:p>
            <a:pPr algn="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zh-CN" sz="1200" b="1">
                <a:solidFill>
                  <a:schemeClr val="tx2"/>
                </a:solidFill>
                <a:latin typeface="Arial" panose="020B0604020202020204" pitchFamily="34" charset="0"/>
              </a:rPr>
              <a:t>Company name</a:t>
            </a: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1876425" y="1552575"/>
            <a:ext cx="0" cy="295751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Rectangle 15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PowerPoint 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1050" y="2636838"/>
            <a:ext cx="5473700" cy="431800"/>
          </a:xfrm>
        </p:spPr>
        <p:txBody>
          <a:bodyPr/>
          <a:lstStyle/>
          <a:p>
            <a:pPr eaLnBrk="1" hangingPunct="1"/>
            <a:r>
              <a:rPr lang="en-US" altLang="zh-CN" dirty="0"/>
              <a:t>add your subheading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102" grpId="0" animBg="1"/>
      <p:bldP spid="4103" grpId="0" animBg="1"/>
      <p:bldP spid="4104" grpId="0" animBg="1"/>
      <p:bldP spid="4105" grpId="0" animBg="1"/>
      <p:bldP spid="4106" grpId="0" animBg="1"/>
      <p:bldP spid="4107" grpId="0" animBg="1"/>
      <p:bldP spid="4108" grpId="0" animBg="1"/>
      <p:bldP spid="4109" grpId="0"/>
      <p:bldP spid="41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251ABE-A810-4146-B1CF-DE29A5181D76}" type="slidenum">
              <a:rPr lang="ko-KR" altLang="en-US" sz="1400" smtClean="0">
                <a:solidFill>
                  <a:srgbClr val="B2B2B2"/>
                </a:solidFill>
                <a:latin typeface="Arial" panose="020B0604020202020204" pitchFamily="34" charset="0"/>
              </a:rPr>
              <a:t>10</a:t>
            </a:fld>
            <a:endParaRPr lang="ko-KR" altLang="en-US" sz="1400">
              <a:solidFill>
                <a:srgbClr val="B2B2B2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579438" y="1992313"/>
            <a:ext cx="7953375" cy="4308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Gulim" panose="020B0600000101010101" pitchFamily="34" charset="-127"/>
            </a:endParaRPr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>
            <a:off x="577850" y="1397000"/>
            <a:ext cx="2540000" cy="4432300"/>
          </a:xfrm>
          <a:prstGeom prst="roundRect">
            <a:avLst>
              <a:gd name="adj" fmla="val 11671"/>
            </a:avLst>
          </a:prstGeom>
          <a:gradFill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>
            <a:off x="571500" y="1984375"/>
            <a:ext cx="254635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8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46038"/>
            <a:ext cx="8216900" cy="774700"/>
          </a:xfrm>
        </p:spPr>
        <p:txBody>
          <a:bodyPr/>
          <a:lstStyle/>
          <a:p>
            <a:pPr eaLnBrk="1" hangingPunct="1"/>
            <a:r>
              <a:rPr lang="en-US" altLang="zh-CN"/>
              <a:t>Click to edit headline</a:t>
            </a: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1400175" y="1497013"/>
            <a:ext cx="933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Arial" panose="020B0604020202020204" pitchFamily="34" charset="0"/>
              </a:rPr>
              <a:t>result1</a:t>
            </a:r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571500" y="5578475"/>
            <a:ext cx="254635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1235075" y="5751513"/>
            <a:ext cx="116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latin typeface="Arial" panose="020B0604020202020204" pitchFamily="34" charset="0"/>
              </a:rPr>
              <a:t>▲  7% up</a:t>
            </a:r>
          </a:p>
        </p:txBody>
      </p:sp>
      <p:sp>
        <p:nvSpPr>
          <p:cNvPr id="13322" name="Oval 9"/>
          <p:cNvSpPr>
            <a:spLocks noChangeArrowheads="1"/>
          </p:cNvSpPr>
          <p:nvPr/>
        </p:nvSpPr>
        <p:spPr bwMode="auto">
          <a:xfrm>
            <a:off x="1282700" y="5803900"/>
            <a:ext cx="304800" cy="3048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3" name="AutoShape 10"/>
          <p:cNvSpPr>
            <a:spLocks noChangeArrowheads="1"/>
          </p:cNvSpPr>
          <p:nvPr/>
        </p:nvSpPr>
        <p:spPr bwMode="auto">
          <a:xfrm>
            <a:off x="3270250" y="1397000"/>
            <a:ext cx="2540000" cy="4432300"/>
          </a:xfrm>
          <a:prstGeom prst="roundRect">
            <a:avLst>
              <a:gd name="adj" fmla="val 11671"/>
            </a:avLst>
          </a:prstGeom>
          <a:gradFill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4" name="Line 11"/>
          <p:cNvSpPr>
            <a:spLocks noChangeShapeType="1"/>
          </p:cNvSpPr>
          <p:nvPr/>
        </p:nvSpPr>
        <p:spPr bwMode="auto">
          <a:xfrm>
            <a:off x="3263900" y="1984375"/>
            <a:ext cx="254635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5" name="Text Box 12"/>
          <p:cNvSpPr txBox="1">
            <a:spLocks noChangeArrowheads="1"/>
          </p:cNvSpPr>
          <p:nvPr/>
        </p:nvSpPr>
        <p:spPr bwMode="auto">
          <a:xfrm>
            <a:off x="4092575" y="1497013"/>
            <a:ext cx="933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Arial" panose="020B0604020202020204" pitchFamily="34" charset="0"/>
              </a:rPr>
              <a:t>result2</a:t>
            </a:r>
          </a:p>
        </p:txBody>
      </p:sp>
      <p:sp>
        <p:nvSpPr>
          <p:cNvPr id="13326" name="Line 13"/>
          <p:cNvSpPr>
            <a:spLocks noChangeShapeType="1"/>
          </p:cNvSpPr>
          <p:nvPr/>
        </p:nvSpPr>
        <p:spPr bwMode="auto">
          <a:xfrm>
            <a:off x="3263900" y="5578475"/>
            <a:ext cx="254635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7" name="Text Box 14"/>
          <p:cNvSpPr txBox="1">
            <a:spLocks noChangeArrowheads="1"/>
          </p:cNvSpPr>
          <p:nvPr/>
        </p:nvSpPr>
        <p:spPr bwMode="auto">
          <a:xfrm>
            <a:off x="3927475" y="5751513"/>
            <a:ext cx="116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latin typeface="Arial" panose="020B0604020202020204" pitchFamily="34" charset="0"/>
              </a:rPr>
              <a:t>▲  7% up</a:t>
            </a:r>
          </a:p>
        </p:txBody>
      </p:sp>
      <p:sp>
        <p:nvSpPr>
          <p:cNvPr id="13328" name="Oval 15"/>
          <p:cNvSpPr>
            <a:spLocks noChangeArrowheads="1"/>
          </p:cNvSpPr>
          <p:nvPr/>
        </p:nvSpPr>
        <p:spPr bwMode="auto">
          <a:xfrm>
            <a:off x="3975100" y="5803900"/>
            <a:ext cx="304800" cy="3048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9" name="AutoShape 16"/>
          <p:cNvSpPr>
            <a:spLocks noChangeArrowheads="1"/>
          </p:cNvSpPr>
          <p:nvPr/>
        </p:nvSpPr>
        <p:spPr bwMode="auto">
          <a:xfrm>
            <a:off x="5962650" y="1397000"/>
            <a:ext cx="2540000" cy="4432300"/>
          </a:xfrm>
          <a:prstGeom prst="roundRect">
            <a:avLst>
              <a:gd name="adj" fmla="val 11671"/>
            </a:avLst>
          </a:prstGeom>
          <a:gradFill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30" name="Line 17"/>
          <p:cNvSpPr>
            <a:spLocks noChangeShapeType="1"/>
          </p:cNvSpPr>
          <p:nvPr/>
        </p:nvSpPr>
        <p:spPr bwMode="auto">
          <a:xfrm>
            <a:off x="5956300" y="1984375"/>
            <a:ext cx="254635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1" name="Text Box 18"/>
          <p:cNvSpPr txBox="1">
            <a:spLocks noChangeArrowheads="1"/>
          </p:cNvSpPr>
          <p:nvPr/>
        </p:nvSpPr>
        <p:spPr bwMode="auto">
          <a:xfrm>
            <a:off x="6784975" y="1497013"/>
            <a:ext cx="933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Arial" panose="020B0604020202020204" pitchFamily="34" charset="0"/>
              </a:rPr>
              <a:t>result3</a:t>
            </a:r>
          </a:p>
        </p:txBody>
      </p:sp>
      <p:sp>
        <p:nvSpPr>
          <p:cNvPr id="13332" name="Line 19"/>
          <p:cNvSpPr>
            <a:spLocks noChangeShapeType="1"/>
          </p:cNvSpPr>
          <p:nvPr/>
        </p:nvSpPr>
        <p:spPr bwMode="auto">
          <a:xfrm>
            <a:off x="5956300" y="5578475"/>
            <a:ext cx="254635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Freeform 20"/>
          <p:cNvSpPr/>
          <p:nvPr/>
        </p:nvSpPr>
        <p:spPr bwMode="auto">
          <a:xfrm>
            <a:off x="1279525" y="4368800"/>
            <a:ext cx="768350" cy="484188"/>
          </a:xfrm>
          <a:custGeom>
            <a:avLst/>
            <a:gdLst>
              <a:gd name="T0" fmla="*/ 0 w 484"/>
              <a:gd name="T1" fmla="*/ 304 h 305"/>
              <a:gd name="T2" fmla="*/ 304 w 484"/>
              <a:gd name="T3" fmla="*/ 0 h 305"/>
              <a:gd name="T4" fmla="*/ 484 w 484"/>
              <a:gd name="T5" fmla="*/ 1 h 305"/>
              <a:gd name="T6" fmla="*/ 210 w 484"/>
              <a:gd name="T7" fmla="*/ 305 h 305"/>
              <a:gd name="T8" fmla="*/ 0 w 484"/>
              <a:gd name="T9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4" h="305">
                <a:moveTo>
                  <a:pt x="0" y="304"/>
                </a:moveTo>
                <a:lnTo>
                  <a:pt x="304" y="0"/>
                </a:lnTo>
                <a:lnTo>
                  <a:pt x="484" y="1"/>
                </a:lnTo>
                <a:lnTo>
                  <a:pt x="210" y="305"/>
                </a:lnTo>
                <a:lnTo>
                  <a:pt x="0" y="304"/>
                </a:lnTo>
                <a:close/>
              </a:path>
            </a:pathLst>
          </a:custGeom>
          <a:gradFill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ea typeface="+mn-ea"/>
            </a:endParaRPr>
          </a:p>
        </p:txBody>
      </p:sp>
      <p:sp>
        <p:nvSpPr>
          <p:cNvPr id="13334" name="Text Box 21"/>
          <p:cNvSpPr txBox="1">
            <a:spLocks noChangeArrowheads="1"/>
          </p:cNvSpPr>
          <p:nvPr/>
        </p:nvSpPr>
        <p:spPr bwMode="auto">
          <a:xfrm>
            <a:off x="6619875" y="5751513"/>
            <a:ext cx="116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latin typeface="Arial" panose="020B0604020202020204" pitchFamily="34" charset="0"/>
              </a:rPr>
              <a:t>▲  7% up</a:t>
            </a:r>
          </a:p>
        </p:txBody>
      </p:sp>
      <p:sp>
        <p:nvSpPr>
          <p:cNvPr id="13335" name="Oval 22"/>
          <p:cNvSpPr>
            <a:spLocks noChangeArrowheads="1"/>
          </p:cNvSpPr>
          <p:nvPr/>
        </p:nvSpPr>
        <p:spPr bwMode="auto">
          <a:xfrm>
            <a:off x="6667500" y="5803900"/>
            <a:ext cx="304800" cy="3048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reeform 23"/>
          <p:cNvSpPr/>
          <p:nvPr/>
        </p:nvSpPr>
        <p:spPr bwMode="auto">
          <a:xfrm>
            <a:off x="2105025" y="4356100"/>
            <a:ext cx="768350" cy="484188"/>
          </a:xfrm>
          <a:custGeom>
            <a:avLst/>
            <a:gdLst>
              <a:gd name="T0" fmla="*/ 0 w 484"/>
              <a:gd name="T1" fmla="*/ 304 h 305"/>
              <a:gd name="T2" fmla="*/ 304 w 484"/>
              <a:gd name="T3" fmla="*/ 0 h 305"/>
              <a:gd name="T4" fmla="*/ 484 w 484"/>
              <a:gd name="T5" fmla="*/ 1 h 305"/>
              <a:gd name="T6" fmla="*/ 210 w 484"/>
              <a:gd name="T7" fmla="*/ 305 h 305"/>
              <a:gd name="T8" fmla="*/ 0 w 484"/>
              <a:gd name="T9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4" h="305">
                <a:moveTo>
                  <a:pt x="0" y="304"/>
                </a:moveTo>
                <a:lnTo>
                  <a:pt x="304" y="0"/>
                </a:lnTo>
                <a:lnTo>
                  <a:pt x="484" y="1"/>
                </a:lnTo>
                <a:lnTo>
                  <a:pt x="210" y="305"/>
                </a:lnTo>
                <a:lnTo>
                  <a:pt x="0" y="304"/>
                </a:lnTo>
                <a:close/>
              </a:path>
            </a:pathLst>
          </a:custGeom>
          <a:gradFill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ea typeface="+mn-ea"/>
            </a:endParaRPr>
          </a:p>
        </p:txBody>
      </p:sp>
      <p:graphicFrame>
        <p:nvGraphicFramePr>
          <p:cNvPr id="13337" name="Object 2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27088" y="2101850"/>
          <a:ext cx="2305050" cy="319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596515" imgH="3612515" progId="MSGraph.Chart.8">
                  <p:embed/>
                </p:oleObj>
              </mc:Choice>
              <mc:Fallback>
                <p:oleObj r:id="rId4" imgW="2596515" imgH="3612515" progId="MSGraph.Chart.8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101850"/>
                        <a:ext cx="2305050" cy="319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 25"/>
          <p:cNvSpPr/>
          <p:nvPr/>
        </p:nvSpPr>
        <p:spPr bwMode="auto">
          <a:xfrm>
            <a:off x="4149725" y="4371975"/>
            <a:ext cx="676275" cy="484188"/>
          </a:xfrm>
          <a:custGeom>
            <a:avLst/>
            <a:gdLst>
              <a:gd name="T0" fmla="*/ 0 w 484"/>
              <a:gd name="T1" fmla="*/ 304 h 305"/>
              <a:gd name="T2" fmla="*/ 304 w 484"/>
              <a:gd name="T3" fmla="*/ 0 h 305"/>
              <a:gd name="T4" fmla="*/ 484 w 484"/>
              <a:gd name="T5" fmla="*/ 1 h 305"/>
              <a:gd name="T6" fmla="*/ 210 w 484"/>
              <a:gd name="T7" fmla="*/ 305 h 305"/>
              <a:gd name="T8" fmla="*/ 0 w 484"/>
              <a:gd name="T9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4" h="305">
                <a:moveTo>
                  <a:pt x="0" y="304"/>
                </a:moveTo>
                <a:lnTo>
                  <a:pt x="304" y="0"/>
                </a:lnTo>
                <a:lnTo>
                  <a:pt x="484" y="1"/>
                </a:lnTo>
                <a:lnTo>
                  <a:pt x="210" y="305"/>
                </a:lnTo>
                <a:lnTo>
                  <a:pt x="0" y="304"/>
                </a:lnTo>
                <a:close/>
              </a:path>
            </a:pathLst>
          </a:custGeom>
          <a:gradFill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ea typeface="+mn-ea"/>
            </a:endParaRPr>
          </a:p>
        </p:txBody>
      </p:sp>
      <p:sp>
        <p:nvSpPr>
          <p:cNvPr id="13338" name="Freeform 26"/>
          <p:cNvSpPr/>
          <p:nvPr/>
        </p:nvSpPr>
        <p:spPr bwMode="auto">
          <a:xfrm>
            <a:off x="4889500" y="4362450"/>
            <a:ext cx="676275" cy="484188"/>
          </a:xfrm>
          <a:custGeom>
            <a:avLst/>
            <a:gdLst>
              <a:gd name="T0" fmla="*/ 0 w 484"/>
              <a:gd name="T1" fmla="*/ 304 h 305"/>
              <a:gd name="T2" fmla="*/ 304 w 484"/>
              <a:gd name="T3" fmla="*/ 0 h 305"/>
              <a:gd name="T4" fmla="*/ 484 w 484"/>
              <a:gd name="T5" fmla="*/ 1 h 305"/>
              <a:gd name="T6" fmla="*/ 210 w 484"/>
              <a:gd name="T7" fmla="*/ 305 h 305"/>
              <a:gd name="T8" fmla="*/ 0 w 484"/>
              <a:gd name="T9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4" h="305">
                <a:moveTo>
                  <a:pt x="0" y="304"/>
                </a:moveTo>
                <a:lnTo>
                  <a:pt x="304" y="0"/>
                </a:lnTo>
                <a:lnTo>
                  <a:pt x="484" y="1"/>
                </a:lnTo>
                <a:lnTo>
                  <a:pt x="210" y="305"/>
                </a:lnTo>
                <a:lnTo>
                  <a:pt x="0" y="304"/>
                </a:lnTo>
                <a:close/>
              </a:path>
            </a:pathLst>
          </a:custGeom>
          <a:gradFill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ea typeface="+mn-ea"/>
            </a:endParaRPr>
          </a:p>
        </p:txBody>
      </p:sp>
      <p:graphicFrame>
        <p:nvGraphicFramePr>
          <p:cNvPr id="13340" name="Object 27"/>
          <p:cNvGraphicFramePr>
            <a:graphicFrameLocks noChangeAspect="1"/>
          </p:cNvGraphicFramePr>
          <p:nvPr/>
        </p:nvGraphicFramePr>
        <p:xfrm>
          <a:off x="3365500" y="2184400"/>
          <a:ext cx="2468563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596515" imgH="3612515" progId="MSGraph.Chart.8">
                  <p:embed/>
                </p:oleObj>
              </mc:Choice>
              <mc:Fallback>
                <p:oleObj r:id="rId6" imgW="2596515" imgH="3612515" progId="MSGraph.Chart.8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2184400"/>
                        <a:ext cx="2468563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28"/>
          <p:cNvSpPr/>
          <p:nvPr/>
        </p:nvSpPr>
        <p:spPr bwMode="auto">
          <a:xfrm>
            <a:off x="6667500" y="4349750"/>
            <a:ext cx="676275" cy="484188"/>
          </a:xfrm>
          <a:custGeom>
            <a:avLst/>
            <a:gdLst>
              <a:gd name="T0" fmla="*/ 0 w 484"/>
              <a:gd name="T1" fmla="*/ 304 h 305"/>
              <a:gd name="T2" fmla="*/ 304 w 484"/>
              <a:gd name="T3" fmla="*/ 0 h 305"/>
              <a:gd name="T4" fmla="*/ 484 w 484"/>
              <a:gd name="T5" fmla="*/ 1 h 305"/>
              <a:gd name="T6" fmla="*/ 210 w 484"/>
              <a:gd name="T7" fmla="*/ 305 h 305"/>
              <a:gd name="T8" fmla="*/ 0 w 484"/>
              <a:gd name="T9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4" h="305">
                <a:moveTo>
                  <a:pt x="0" y="304"/>
                </a:moveTo>
                <a:lnTo>
                  <a:pt x="304" y="0"/>
                </a:lnTo>
                <a:lnTo>
                  <a:pt x="484" y="1"/>
                </a:lnTo>
                <a:lnTo>
                  <a:pt x="210" y="305"/>
                </a:lnTo>
                <a:lnTo>
                  <a:pt x="0" y="304"/>
                </a:lnTo>
                <a:close/>
              </a:path>
            </a:pathLst>
          </a:custGeom>
          <a:gradFill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ea typeface="+mn-ea"/>
            </a:endParaRPr>
          </a:p>
        </p:txBody>
      </p:sp>
      <p:sp>
        <p:nvSpPr>
          <p:cNvPr id="13341" name="Freeform 29"/>
          <p:cNvSpPr/>
          <p:nvPr/>
        </p:nvSpPr>
        <p:spPr bwMode="auto">
          <a:xfrm>
            <a:off x="7493000" y="4340225"/>
            <a:ext cx="676275" cy="484188"/>
          </a:xfrm>
          <a:custGeom>
            <a:avLst/>
            <a:gdLst>
              <a:gd name="T0" fmla="*/ 0 w 484"/>
              <a:gd name="T1" fmla="*/ 304 h 305"/>
              <a:gd name="T2" fmla="*/ 304 w 484"/>
              <a:gd name="T3" fmla="*/ 0 h 305"/>
              <a:gd name="T4" fmla="*/ 484 w 484"/>
              <a:gd name="T5" fmla="*/ 1 h 305"/>
              <a:gd name="T6" fmla="*/ 210 w 484"/>
              <a:gd name="T7" fmla="*/ 305 h 305"/>
              <a:gd name="T8" fmla="*/ 0 w 484"/>
              <a:gd name="T9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4" h="305">
                <a:moveTo>
                  <a:pt x="0" y="304"/>
                </a:moveTo>
                <a:lnTo>
                  <a:pt x="304" y="0"/>
                </a:lnTo>
                <a:lnTo>
                  <a:pt x="484" y="1"/>
                </a:lnTo>
                <a:lnTo>
                  <a:pt x="210" y="305"/>
                </a:lnTo>
                <a:lnTo>
                  <a:pt x="0" y="304"/>
                </a:lnTo>
                <a:close/>
              </a:path>
            </a:pathLst>
          </a:custGeom>
          <a:gradFill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ea typeface="+mn-ea"/>
            </a:endParaRPr>
          </a:p>
        </p:txBody>
      </p:sp>
      <p:graphicFrame>
        <p:nvGraphicFramePr>
          <p:cNvPr id="13343" name="Object 30"/>
          <p:cNvGraphicFramePr>
            <a:graphicFrameLocks noChangeAspect="1"/>
          </p:cNvGraphicFramePr>
          <p:nvPr/>
        </p:nvGraphicFramePr>
        <p:xfrm>
          <a:off x="6057900" y="2044700"/>
          <a:ext cx="2468563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596515" imgH="3612515" progId="MSGraph.Chart.8">
                  <p:embed/>
                </p:oleObj>
              </mc:Choice>
              <mc:Fallback>
                <p:oleObj r:id="rId8" imgW="2596515" imgH="3612515" progId="MSGraph.Chart.8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2044700"/>
                        <a:ext cx="2468563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BD22C7-3C00-40CE-9802-DF333C022667}" type="slidenum">
              <a:rPr lang="ko-KR" altLang="en-US" sz="1400" smtClean="0">
                <a:solidFill>
                  <a:srgbClr val="B2B2B2"/>
                </a:solidFill>
                <a:latin typeface="Arial" panose="020B0604020202020204" pitchFamily="34" charset="0"/>
              </a:rPr>
              <a:t>11</a:t>
            </a:fld>
            <a:endParaRPr lang="ko-KR" altLang="en-US" sz="1400">
              <a:solidFill>
                <a:srgbClr val="B2B2B2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6038"/>
            <a:ext cx="8216900" cy="774700"/>
          </a:xfrm>
        </p:spPr>
        <p:txBody>
          <a:bodyPr/>
          <a:lstStyle/>
          <a:p>
            <a:pPr eaLnBrk="1" hangingPunct="1"/>
            <a:r>
              <a:rPr lang="en-US" altLang="zh-CN"/>
              <a:t>Click to edit headline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482600" y="1574800"/>
            <a:ext cx="8159750" cy="45148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579438" y="1663700"/>
            <a:ext cx="7953375" cy="42941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4342" name="Group 5"/>
          <p:cNvGrpSpPr/>
          <p:nvPr/>
        </p:nvGrpSpPr>
        <p:grpSpPr bwMode="auto">
          <a:xfrm>
            <a:off x="473075" y="1354138"/>
            <a:ext cx="4352925" cy="508000"/>
            <a:chOff x="0" y="0"/>
            <a:chExt cx="2742" cy="320"/>
          </a:xfrm>
        </p:grpSpPr>
        <p:sp>
          <p:nvSpPr>
            <p:cNvPr id="14344" name="Rectangle 6"/>
            <p:cNvSpPr>
              <a:spLocks noChangeArrowheads="1"/>
            </p:cNvSpPr>
            <p:nvPr/>
          </p:nvSpPr>
          <p:spPr bwMode="auto">
            <a:xfrm>
              <a:off x="149" y="10"/>
              <a:ext cx="2593" cy="30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chemeClr val="bg1"/>
                  </a:solidFill>
                  <a:latin typeface="Verdana" panose="020B0604030504040204" pitchFamily="34" charset="0"/>
                  <a:ea typeface="Gulim" panose="020B0600000101010101" pitchFamily="34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Blip>
                  <a:blip r:embed="rId3"/>
                </a:buBlip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45" name="Freeform 7"/>
            <p:cNvSpPr>
              <a:spLocks noChangeArrowheads="1"/>
            </p:cNvSpPr>
            <p:nvPr/>
          </p:nvSpPr>
          <p:spPr bwMode="auto">
            <a:xfrm>
              <a:off x="0" y="0"/>
              <a:ext cx="592" cy="320"/>
            </a:xfrm>
            <a:custGeom>
              <a:avLst/>
              <a:gdLst>
                <a:gd name="T0" fmla="*/ 0 w 1334"/>
                <a:gd name="T1" fmla="*/ 0 h 491"/>
                <a:gd name="T2" fmla="*/ 0 w 1334"/>
                <a:gd name="T3" fmla="*/ 209 h 491"/>
                <a:gd name="T4" fmla="*/ 172 w 1334"/>
                <a:gd name="T5" fmla="*/ 209 h 491"/>
                <a:gd name="T6" fmla="*/ 263 w 1334"/>
                <a:gd name="T7" fmla="*/ 0 h 491"/>
                <a:gd name="T8" fmla="*/ 0 w 1334"/>
                <a:gd name="T9" fmla="*/ 0 h 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4" h="491">
                  <a:moveTo>
                    <a:pt x="2" y="0"/>
                  </a:moveTo>
                  <a:lnTo>
                    <a:pt x="0" y="491"/>
                  </a:lnTo>
                  <a:lnTo>
                    <a:pt x="872" y="491"/>
                  </a:lnTo>
                  <a:lnTo>
                    <a:pt x="1334" y="0"/>
                  </a:lnTo>
                  <a:lnTo>
                    <a:pt x="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6" name="Text Box 8"/>
            <p:cNvSpPr txBox="1">
              <a:spLocks noChangeArrowheads="1"/>
            </p:cNvSpPr>
            <p:nvPr/>
          </p:nvSpPr>
          <p:spPr bwMode="auto">
            <a:xfrm>
              <a:off x="621" y="65"/>
              <a:ext cx="14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chemeClr val="bg1"/>
                  </a:solidFill>
                  <a:latin typeface="Verdana" panose="020B0604030504040204" pitchFamily="34" charset="0"/>
                  <a:ea typeface="Gulim" panose="020B0600000101010101" pitchFamily="34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Blip>
                  <a:blip r:embed="rId3"/>
                </a:buBlip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chemeClr val="tx1"/>
                  </a:solidFill>
                  <a:latin typeface="Arial" panose="020B0604020202020204" pitchFamily="34" charset="0"/>
                </a:rPr>
                <a:t>Click to edit your title</a:t>
              </a:r>
            </a:p>
          </p:txBody>
        </p:sp>
      </p:grpSp>
      <p:graphicFrame>
        <p:nvGraphicFramePr>
          <p:cNvPr id="14343" name="Object 9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30200" y="842963"/>
          <a:ext cx="7923213" cy="532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8974455" imgH="6039485" progId="MSGraph.Chart.8">
                  <p:embed/>
                </p:oleObj>
              </mc:Choice>
              <mc:Fallback>
                <p:oleObj r:id="rId4" imgW="8974455" imgH="6039485" progId="MSGraph.Char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842963"/>
                        <a:ext cx="7923213" cy="532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A0E1D0-83C1-417E-AF08-A4D87A256016}" type="slidenum">
              <a:rPr lang="ko-KR" altLang="en-US" sz="1400" smtClean="0">
                <a:solidFill>
                  <a:srgbClr val="B2B2B2"/>
                </a:solidFill>
                <a:latin typeface="Arial" panose="020B0604020202020204" pitchFamily="34" charset="0"/>
              </a:rPr>
              <a:t>2</a:t>
            </a:fld>
            <a:endParaRPr lang="ko-KR" altLang="en-US" sz="1400">
              <a:solidFill>
                <a:srgbClr val="B2B2B2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6038"/>
            <a:ext cx="8216900" cy="774700"/>
          </a:xfrm>
        </p:spPr>
        <p:txBody>
          <a:bodyPr/>
          <a:lstStyle/>
          <a:p>
            <a:pPr eaLnBrk="1" hangingPunct="1"/>
            <a:r>
              <a:rPr lang="en-US" altLang="zh-CN"/>
              <a:t>Contents</a:t>
            </a:r>
          </a:p>
        </p:txBody>
      </p:sp>
      <p:grpSp>
        <p:nvGrpSpPr>
          <p:cNvPr id="2" name="Group 3"/>
          <p:cNvGrpSpPr/>
          <p:nvPr/>
        </p:nvGrpSpPr>
        <p:grpSpPr bwMode="auto">
          <a:xfrm>
            <a:off x="1857375" y="1735138"/>
            <a:ext cx="6029325" cy="709612"/>
            <a:chOff x="0" y="0"/>
            <a:chExt cx="3798" cy="447"/>
          </a:xfrm>
        </p:grpSpPr>
        <p:sp>
          <p:nvSpPr>
            <p:cNvPr id="5140" name="Rectangle 4"/>
            <p:cNvSpPr>
              <a:spLocks noChangeArrowheads="1"/>
            </p:cNvSpPr>
            <p:nvPr/>
          </p:nvSpPr>
          <p:spPr bwMode="auto">
            <a:xfrm>
              <a:off x="207" y="18"/>
              <a:ext cx="3591" cy="4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chemeClr val="bg1"/>
                  </a:solidFill>
                  <a:latin typeface="Verdana" panose="020B0604030504040204" pitchFamily="34" charset="0"/>
                  <a:ea typeface="Gulim" panose="020B0600000101010101" pitchFamily="34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Blip>
                  <a:blip r:embed="rId3"/>
                </a:buBlip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41" name="Freeform 5"/>
            <p:cNvSpPr>
              <a:spLocks noChangeArrowheads="1"/>
            </p:cNvSpPr>
            <p:nvPr/>
          </p:nvSpPr>
          <p:spPr bwMode="auto">
            <a:xfrm>
              <a:off x="0" y="4"/>
              <a:ext cx="820" cy="443"/>
            </a:xfrm>
            <a:custGeom>
              <a:avLst/>
              <a:gdLst>
                <a:gd name="T0" fmla="*/ 1 w 1334"/>
                <a:gd name="T1" fmla="*/ 0 h 491"/>
                <a:gd name="T2" fmla="*/ 0 w 1334"/>
                <a:gd name="T3" fmla="*/ 400 h 491"/>
                <a:gd name="T4" fmla="*/ 329 w 1334"/>
                <a:gd name="T5" fmla="*/ 400 h 491"/>
                <a:gd name="T6" fmla="*/ 504 w 1334"/>
                <a:gd name="T7" fmla="*/ 0 h 491"/>
                <a:gd name="T8" fmla="*/ 1 w 1334"/>
                <a:gd name="T9" fmla="*/ 0 h 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4" h="491">
                  <a:moveTo>
                    <a:pt x="2" y="0"/>
                  </a:moveTo>
                  <a:lnTo>
                    <a:pt x="0" y="491"/>
                  </a:lnTo>
                  <a:lnTo>
                    <a:pt x="872" y="491"/>
                  </a:lnTo>
                  <a:lnTo>
                    <a:pt x="1334" y="0"/>
                  </a:lnTo>
                  <a:lnTo>
                    <a:pt x="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2" name="Text Box 6"/>
            <p:cNvSpPr txBox="1">
              <a:spLocks noChangeArrowheads="1"/>
            </p:cNvSpPr>
            <p:nvPr/>
          </p:nvSpPr>
          <p:spPr bwMode="auto">
            <a:xfrm>
              <a:off x="100" y="0"/>
              <a:ext cx="319" cy="442"/>
            </a:xfrm>
            <a:prstGeom prst="rect">
              <a:avLst/>
            </a:prstGeom>
            <a:noFill/>
            <a:ln>
              <a:noFill/>
            </a:ln>
            <a:effectLst>
              <a:outerShdw dist="85194" dir="1593903" algn="ctr" rotWithShape="0">
                <a:srgbClr val="11425C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chemeClr val="bg1"/>
                  </a:solidFill>
                  <a:latin typeface="Verdana" panose="020B0604030504040204" pitchFamily="34" charset="0"/>
                  <a:ea typeface="Gulim" panose="020B0600000101010101" pitchFamily="34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Blip>
                  <a:blip r:embed="rId3"/>
                </a:buBlip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00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5143" name="Text Box 7"/>
            <p:cNvSpPr txBox="1">
              <a:spLocks noChangeArrowheads="1"/>
            </p:cNvSpPr>
            <p:nvPr/>
          </p:nvSpPr>
          <p:spPr bwMode="auto">
            <a:xfrm>
              <a:off x="860" y="79"/>
              <a:ext cx="13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chemeClr val="bg1"/>
                  </a:solidFill>
                  <a:latin typeface="Verdana" panose="020B0604030504040204" pitchFamily="34" charset="0"/>
                  <a:ea typeface="Gulim" panose="020B0600000101010101" pitchFamily="34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Blip>
                  <a:blip r:embed="rId3"/>
                </a:buBlip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chemeClr val="tx1"/>
                  </a:solidFill>
                </a:rPr>
                <a:t>Introduction</a:t>
              </a:r>
            </a:p>
          </p:txBody>
        </p:sp>
      </p:grpSp>
      <p:grpSp>
        <p:nvGrpSpPr>
          <p:cNvPr id="5128" name="Group 8"/>
          <p:cNvGrpSpPr/>
          <p:nvPr/>
        </p:nvGrpSpPr>
        <p:grpSpPr bwMode="auto">
          <a:xfrm>
            <a:off x="1857375" y="2713038"/>
            <a:ext cx="6029325" cy="709612"/>
            <a:chOff x="0" y="0"/>
            <a:chExt cx="3798" cy="447"/>
          </a:xfrm>
        </p:grpSpPr>
        <p:sp>
          <p:nvSpPr>
            <p:cNvPr id="5136" name="Rectangle 9"/>
            <p:cNvSpPr>
              <a:spLocks noChangeArrowheads="1"/>
            </p:cNvSpPr>
            <p:nvPr/>
          </p:nvSpPr>
          <p:spPr bwMode="auto">
            <a:xfrm>
              <a:off x="207" y="18"/>
              <a:ext cx="3591" cy="4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chemeClr val="bg1"/>
                  </a:solidFill>
                  <a:latin typeface="Verdana" panose="020B0604030504040204" pitchFamily="34" charset="0"/>
                  <a:ea typeface="Gulim" panose="020B0600000101010101" pitchFamily="34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Blip>
                  <a:blip r:embed="rId3"/>
                </a:buBlip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37" name="Freeform 10"/>
            <p:cNvSpPr>
              <a:spLocks noChangeArrowheads="1"/>
            </p:cNvSpPr>
            <p:nvPr/>
          </p:nvSpPr>
          <p:spPr bwMode="auto">
            <a:xfrm>
              <a:off x="0" y="4"/>
              <a:ext cx="820" cy="443"/>
            </a:xfrm>
            <a:custGeom>
              <a:avLst/>
              <a:gdLst>
                <a:gd name="T0" fmla="*/ 1 w 1334"/>
                <a:gd name="T1" fmla="*/ 0 h 491"/>
                <a:gd name="T2" fmla="*/ 0 w 1334"/>
                <a:gd name="T3" fmla="*/ 400 h 491"/>
                <a:gd name="T4" fmla="*/ 329 w 1334"/>
                <a:gd name="T5" fmla="*/ 400 h 491"/>
                <a:gd name="T6" fmla="*/ 504 w 1334"/>
                <a:gd name="T7" fmla="*/ 0 h 491"/>
                <a:gd name="T8" fmla="*/ 1 w 1334"/>
                <a:gd name="T9" fmla="*/ 0 h 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4" h="491">
                  <a:moveTo>
                    <a:pt x="2" y="0"/>
                  </a:moveTo>
                  <a:lnTo>
                    <a:pt x="0" y="491"/>
                  </a:lnTo>
                  <a:lnTo>
                    <a:pt x="872" y="491"/>
                  </a:lnTo>
                  <a:lnTo>
                    <a:pt x="1334" y="0"/>
                  </a:lnTo>
                  <a:lnTo>
                    <a:pt x="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8" name="Text Box 11"/>
            <p:cNvSpPr txBox="1">
              <a:spLocks noChangeArrowheads="1"/>
            </p:cNvSpPr>
            <p:nvPr/>
          </p:nvSpPr>
          <p:spPr bwMode="auto">
            <a:xfrm>
              <a:off x="100" y="0"/>
              <a:ext cx="319" cy="442"/>
            </a:xfrm>
            <a:prstGeom prst="rect">
              <a:avLst/>
            </a:prstGeom>
            <a:noFill/>
            <a:ln>
              <a:noFill/>
            </a:ln>
            <a:effectLst>
              <a:outerShdw dist="85194" dir="1593903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chemeClr val="bg1"/>
                  </a:solidFill>
                  <a:latin typeface="Verdana" panose="020B0604030504040204" pitchFamily="34" charset="0"/>
                  <a:ea typeface="Gulim" panose="020B0600000101010101" pitchFamily="34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Blip>
                  <a:blip r:embed="rId3"/>
                </a:buBlip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00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5139" name="Text Box 12"/>
            <p:cNvSpPr txBox="1">
              <a:spLocks noChangeArrowheads="1"/>
            </p:cNvSpPr>
            <p:nvPr/>
          </p:nvSpPr>
          <p:spPr bwMode="auto">
            <a:xfrm>
              <a:off x="860" y="79"/>
              <a:ext cx="9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chemeClr val="bg1"/>
                  </a:solidFill>
                  <a:latin typeface="Verdana" panose="020B0604030504040204" pitchFamily="34" charset="0"/>
                  <a:ea typeface="Gulim" panose="020B0600000101010101" pitchFamily="34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Blip>
                  <a:blip r:embed="rId3"/>
                </a:buBlip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chemeClr val="tx1"/>
                  </a:solidFill>
                </a:rPr>
                <a:t>Strategy</a:t>
              </a:r>
            </a:p>
          </p:txBody>
        </p:sp>
      </p:grpSp>
      <p:grpSp>
        <p:nvGrpSpPr>
          <p:cNvPr id="5133" name="Group 13"/>
          <p:cNvGrpSpPr/>
          <p:nvPr/>
        </p:nvGrpSpPr>
        <p:grpSpPr bwMode="auto">
          <a:xfrm>
            <a:off x="1857375" y="3690938"/>
            <a:ext cx="6029325" cy="709612"/>
            <a:chOff x="0" y="0"/>
            <a:chExt cx="3798" cy="447"/>
          </a:xfrm>
        </p:grpSpPr>
        <p:sp>
          <p:nvSpPr>
            <p:cNvPr id="5132" name="Rectangle 14"/>
            <p:cNvSpPr>
              <a:spLocks noChangeArrowheads="1"/>
            </p:cNvSpPr>
            <p:nvPr/>
          </p:nvSpPr>
          <p:spPr bwMode="auto">
            <a:xfrm>
              <a:off x="207" y="18"/>
              <a:ext cx="3591" cy="4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chemeClr val="bg1"/>
                  </a:solidFill>
                  <a:latin typeface="Verdana" panose="020B0604030504040204" pitchFamily="34" charset="0"/>
                  <a:ea typeface="Gulim" panose="020B0600000101010101" pitchFamily="34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Blip>
                  <a:blip r:embed="rId3"/>
                </a:buBlip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" name="Freeform 15"/>
            <p:cNvSpPr>
              <a:spLocks noChangeArrowheads="1"/>
            </p:cNvSpPr>
            <p:nvPr/>
          </p:nvSpPr>
          <p:spPr bwMode="auto">
            <a:xfrm>
              <a:off x="0" y="4"/>
              <a:ext cx="820" cy="443"/>
            </a:xfrm>
            <a:custGeom>
              <a:avLst/>
              <a:gdLst>
                <a:gd name="T0" fmla="*/ 1 w 1334"/>
                <a:gd name="T1" fmla="*/ 0 h 491"/>
                <a:gd name="T2" fmla="*/ 0 w 1334"/>
                <a:gd name="T3" fmla="*/ 400 h 491"/>
                <a:gd name="T4" fmla="*/ 329 w 1334"/>
                <a:gd name="T5" fmla="*/ 400 h 491"/>
                <a:gd name="T6" fmla="*/ 504 w 1334"/>
                <a:gd name="T7" fmla="*/ 0 h 491"/>
                <a:gd name="T8" fmla="*/ 1 w 1334"/>
                <a:gd name="T9" fmla="*/ 0 h 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4" h="491">
                  <a:moveTo>
                    <a:pt x="2" y="0"/>
                  </a:moveTo>
                  <a:lnTo>
                    <a:pt x="0" y="491"/>
                  </a:lnTo>
                  <a:lnTo>
                    <a:pt x="872" y="491"/>
                  </a:lnTo>
                  <a:lnTo>
                    <a:pt x="1334" y="0"/>
                  </a:lnTo>
                  <a:lnTo>
                    <a:pt x="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4" name="Text Box 16"/>
            <p:cNvSpPr txBox="1">
              <a:spLocks noChangeArrowheads="1"/>
            </p:cNvSpPr>
            <p:nvPr/>
          </p:nvSpPr>
          <p:spPr bwMode="auto">
            <a:xfrm>
              <a:off x="100" y="0"/>
              <a:ext cx="319" cy="442"/>
            </a:xfrm>
            <a:prstGeom prst="rect">
              <a:avLst/>
            </a:prstGeom>
            <a:noFill/>
            <a:ln>
              <a:noFill/>
            </a:ln>
            <a:effectLst>
              <a:outerShdw dist="85194" dir="1593903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chemeClr val="bg1"/>
                  </a:solidFill>
                  <a:latin typeface="Verdana" panose="020B0604030504040204" pitchFamily="34" charset="0"/>
                  <a:ea typeface="Gulim" panose="020B0600000101010101" pitchFamily="34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Blip>
                  <a:blip r:embed="rId3"/>
                </a:buBlip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000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5135" name="Text Box 17"/>
            <p:cNvSpPr txBox="1">
              <a:spLocks noChangeArrowheads="1"/>
            </p:cNvSpPr>
            <p:nvPr/>
          </p:nvSpPr>
          <p:spPr bwMode="auto">
            <a:xfrm>
              <a:off x="860" y="79"/>
              <a:ext cx="20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chemeClr val="bg1"/>
                  </a:solidFill>
                  <a:latin typeface="Verdana" panose="020B0604030504040204" pitchFamily="34" charset="0"/>
                  <a:ea typeface="Gulim" panose="020B0600000101010101" pitchFamily="34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Blip>
                  <a:blip r:embed="rId3"/>
                </a:buBlip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chemeClr val="tx1"/>
                  </a:solidFill>
                </a:rPr>
                <a:t>Challenges Forward</a:t>
              </a:r>
            </a:p>
          </p:txBody>
        </p:sp>
      </p:grpSp>
      <p:grpSp>
        <p:nvGrpSpPr>
          <p:cNvPr id="4" name="Group 18"/>
          <p:cNvGrpSpPr/>
          <p:nvPr/>
        </p:nvGrpSpPr>
        <p:grpSpPr bwMode="auto">
          <a:xfrm>
            <a:off x="1857375" y="4668838"/>
            <a:ext cx="6029325" cy="709612"/>
            <a:chOff x="0" y="0"/>
            <a:chExt cx="3798" cy="447"/>
          </a:xfrm>
        </p:grpSpPr>
        <p:sp>
          <p:nvSpPr>
            <p:cNvPr id="5" name="Rectangle 19"/>
            <p:cNvSpPr>
              <a:spLocks noChangeArrowheads="1"/>
            </p:cNvSpPr>
            <p:nvPr/>
          </p:nvSpPr>
          <p:spPr bwMode="auto">
            <a:xfrm>
              <a:off x="207" y="18"/>
              <a:ext cx="3591" cy="4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chemeClr val="bg1"/>
                  </a:solidFill>
                  <a:latin typeface="Verdana" panose="020B0604030504040204" pitchFamily="34" charset="0"/>
                  <a:ea typeface="Gulim" panose="020B0600000101010101" pitchFamily="34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Blip>
                  <a:blip r:embed="rId3"/>
                </a:buBlip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29" name="Freeform 20"/>
            <p:cNvSpPr>
              <a:spLocks noChangeArrowheads="1"/>
            </p:cNvSpPr>
            <p:nvPr/>
          </p:nvSpPr>
          <p:spPr bwMode="auto">
            <a:xfrm>
              <a:off x="0" y="4"/>
              <a:ext cx="820" cy="443"/>
            </a:xfrm>
            <a:custGeom>
              <a:avLst/>
              <a:gdLst>
                <a:gd name="T0" fmla="*/ 1 w 1334"/>
                <a:gd name="T1" fmla="*/ 0 h 491"/>
                <a:gd name="T2" fmla="*/ 0 w 1334"/>
                <a:gd name="T3" fmla="*/ 400 h 491"/>
                <a:gd name="T4" fmla="*/ 329 w 1334"/>
                <a:gd name="T5" fmla="*/ 400 h 491"/>
                <a:gd name="T6" fmla="*/ 504 w 1334"/>
                <a:gd name="T7" fmla="*/ 0 h 491"/>
                <a:gd name="T8" fmla="*/ 1 w 1334"/>
                <a:gd name="T9" fmla="*/ 0 h 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4" h="491">
                  <a:moveTo>
                    <a:pt x="2" y="0"/>
                  </a:moveTo>
                  <a:lnTo>
                    <a:pt x="0" y="491"/>
                  </a:lnTo>
                  <a:lnTo>
                    <a:pt x="872" y="491"/>
                  </a:lnTo>
                  <a:lnTo>
                    <a:pt x="1334" y="0"/>
                  </a:lnTo>
                  <a:lnTo>
                    <a:pt x="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" name="Text Box 21"/>
            <p:cNvSpPr txBox="1">
              <a:spLocks noChangeArrowheads="1"/>
            </p:cNvSpPr>
            <p:nvPr/>
          </p:nvSpPr>
          <p:spPr bwMode="auto">
            <a:xfrm>
              <a:off x="100" y="0"/>
              <a:ext cx="319" cy="442"/>
            </a:xfrm>
            <a:prstGeom prst="rect">
              <a:avLst/>
            </a:prstGeom>
            <a:noFill/>
            <a:ln>
              <a:noFill/>
            </a:ln>
            <a:effectLst>
              <a:outerShdw dist="85194" dir="1593903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chemeClr val="bg1"/>
                  </a:solidFill>
                  <a:latin typeface="Verdana" panose="020B0604030504040204" pitchFamily="34" charset="0"/>
                  <a:ea typeface="Gulim" panose="020B0600000101010101" pitchFamily="34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Blip>
                  <a:blip r:embed="rId3"/>
                </a:buBlip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000">
                  <a:solidFill>
                    <a:schemeClr val="bg2"/>
                  </a:solidFill>
                </a:rPr>
                <a:t>4</a:t>
              </a:r>
            </a:p>
          </p:txBody>
        </p:sp>
        <p:sp>
          <p:nvSpPr>
            <p:cNvPr id="5131" name="Text Box 22"/>
            <p:cNvSpPr txBox="1">
              <a:spLocks noChangeArrowheads="1"/>
            </p:cNvSpPr>
            <p:nvPr/>
          </p:nvSpPr>
          <p:spPr bwMode="auto">
            <a:xfrm>
              <a:off x="860" y="79"/>
              <a:ext cx="11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chemeClr val="bg1"/>
                  </a:solidFill>
                  <a:latin typeface="Verdana" panose="020B0604030504040204" pitchFamily="34" charset="0"/>
                  <a:ea typeface="Gulim" panose="020B0600000101010101" pitchFamily="34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Blip>
                  <a:blip r:embed="rId3"/>
                </a:buBlip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chemeClr val="tx1"/>
                  </a:solidFill>
                </a:rPr>
                <a:t>Conclusion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24AD2C-C7C4-46E8-A434-019E36880985}" type="slidenum">
              <a:rPr lang="ko-KR" altLang="en-US" sz="1400" smtClean="0">
                <a:solidFill>
                  <a:srgbClr val="B2B2B2"/>
                </a:solidFill>
                <a:latin typeface="Arial" panose="020B0604020202020204" pitchFamily="34" charset="0"/>
              </a:rPr>
              <a:t>3</a:t>
            </a:fld>
            <a:endParaRPr lang="ko-KR" altLang="en-US" sz="1400">
              <a:solidFill>
                <a:srgbClr val="B2B2B2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6038"/>
            <a:ext cx="8216900" cy="774700"/>
          </a:xfrm>
        </p:spPr>
        <p:txBody>
          <a:bodyPr/>
          <a:lstStyle/>
          <a:p>
            <a:pPr eaLnBrk="1" hangingPunct="1"/>
            <a:r>
              <a:rPr lang="en-US" altLang="zh-CN"/>
              <a:t>Click to edit headline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 </a:t>
            </a:r>
            <a:r>
              <a:rPr lang="en-US" altLang="zh-CN"/>
              <a:t>Competitors</a:t>
            </a:r>
          </a:p>
          <a:p>
            <a:pPr eaLnBrk="1" hangingPunct="1">
              <a:buFontTx/>
              <a:buNone/>
            </a:pPr>
            <a:r>
              <a:rPr lang="en-US" altLang="zh-CN"/>
              <a:t>    </a:t>
            </a:r>
            <a:r>
              <a:rPr lang="en-US" altLang="zh-CN" sz="2000"/>
              <a:t>You may want to allocate one slide per competitor</a:t>
            </a:r>
          </a:p>
          <a:p>
            <a:pPr eaLnBrk="1" hangingPunct="1">
              <a:buFontTx/>
              <a:buNone/>
            </a:pPr>
            <a:endParaRPr lang="en-US" altLang="zh-CN" sz="2000"/>
          </a:p>
          <a:p>
            <a:pPr eaLnBrk="1" hangingPunct="1"/>
            <a:r>
              <a:rPr lang="en-US" altLang="zh-CN"/>
              <a:t> Strengths</a:t>
            </a:r>
          </a:p>
          <a:p>
            <a:pPr eaLnBrk="1" hangingPunct="1">
              <a:buFontTx/>
              <a:buNone/>
            </a:pPr>
            <a:r>
              <a:rPr lang="en-US" altLang="zh-CN"/>
              <a:t>    </a:t>
            </a:r>
            <a:r>
              <a:rPr lang="en-US" altLang="zh-CN" sz="2000"/>
              <a:t>Your strengths relative to competitors</a:t>
            </a:r>
          </a:p>
          <a:p>
            <a:pPr eaLnBrk="1" hangingPunct="1">
              <a:buFontTx/>
              <a:buNone/>
            </a:pPr>
            <a:endParaRPr lang="en-US" altLang="zh-CN" sz="2000"/>
          </a:p>
          <a:p>
            <a:pPr eaLnBrk="1" hangingPunct="1"/>
            <a:r>
              <a:rPr lang="en-US" altLang="zh-CN"/>
              <a:t> Weaknesses</a:t>
            </a:r>
          </a:p>
          <a:p>
            <a:pPr eaLnBrk="1" hangingPunct="1">
              <a:buFontTx/>
              <a:buNone/>
            </a:pPr>
            <a:r>
              <a:rPr lang="en-US" altLang="zh-CN"/>
              <a:t>    </a:t>
            </a:r>
            <a:r>
              <a:rPr lang="en-US" altLang="zh-CN" sz="2000"/>
              <a:t>Your weaknesses relative to competitors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72366E-2AA4-490C-B8CD-1073508A2AF5}" type="slidenum">
              <a:rPr lang="ko-KR" altLang="en-US" sz="1400" smtClean="0">
                <a:solidFill>
                  <a:srgbClr val="B2B2B2"/>
                </a:solidFill>
                <a:latin typeface="Arial" panose="020B0604020202020204" pitchFamily="34" charset="0"/>
              </a:rPr>
              <a:t>4</a:t>
            </a:fld>
            <a:endParaRPr lang="ko-KR" altLang="en-US" sz="1400">
              <a:solidFill>
                <a:srgbClr val="B2B2B2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6038"/>
            <a:ext cx="8216900" cy="774700"/>
          </a:xfrm>
        </p:spPr>
        <p:txBody>
          <a:bodyPr/>
          <a:lstStyle/>
          <a:p>
            <a:pPr eaLnBrk="1" hangingPunct="1"/>
            <a:r>
              <a:rPr lang="en-US" altLang="zh-CN"/>
              <a:t>Click to edit headline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482600" y="1574800"/>
            <a:ext cx="8159750" cy="45148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579438" y="1663700"/>
            <a:ext cx="7953375" cy="42941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4" name="AutoShape 5"/>
          <p:cNvSpPr>
            <a:spLocks noChangeArrowheads="1"/>
          </p:cNvSpPr>
          <p:nvPr/>
        </p:nvSpPr>
        <p:spPr bwMode="auto">
          <a:xfrm>
            <a:off x="2552700" y="2438400"/>
            <a:ext cx="2195513" cy="1092200"/>
          </a:xfrm>
          <a:prstGeom prst="chevron">
            <a:avLst>
              <a:gd name="adj" fmla="val 50245"/>
            </a:avLst>
          </a:pr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0" scaled="1"/>
          </a:gradFill>
          <a:ln w="12700">
            <a:solidFill>
              <a:schemeClr val="accent2"/>
            </a:solidFill>
            <a:miter lim="800000"/>
          </a:ln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Gulim" panose="020B0600000101010101" pitchFamily="34" charset="-127"/>
            </a:endParaRPr>
          </a:p>
        </p:txBody>
      </p:sp>
      <p:sp>
        <p:nvSpPr>
          <p:cNvPr id="7175" name="AutoShape 6"/>
          <p:cNvSpPr>
            <a:spLocks noChangeArrowheads="1"/>
          </p:cNvSpPr>
          <p:nvPr/>
        </p:nvSpPr>
        <p:spPr bwMode="auto">
          <a:xfrm>
            <a:off x="749300" y="2438400"/>
            <a:ext cx="2195513" cy="1092200"/>
          </a:xfrm>
          <a:prstGeom prst="homePlate">
            <a:avLst>
              <a:gd name="adj" fmla="val 50245"/>
            </a:avLst>
          </a:pr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12700">
            <a:solidFill>
              <a:schemeClr val="accent2"/>
            </a:solidFill>
            <a:miter lim="800000"/>
          </a:ln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6" name="AutoShape 7"/>
          <p:cNvSpPr>
            <a:spLocks noChangeArrowheads="1"/>
          </p:cNvSpPr>
          <p:nvPr/>
        </p:nvSpPr>
        <p:spPr bwMode="auto">
          <a:xfrm>
            <a:off x="4356100" y="2438400"/>
            <a:ext cx="2195513" cy="1092200"/>
          </a:xfrm>
          <a:prstGeom prst="chevron">
            <a:avLst>
              <a:gd name="adj" fmla="val 5024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 w="12700">
            <a:solidFill>
              <a:schemeClr val="accent2"/>
            </a:solidFill>
            <a:miter lim="800000"/>
          </a:ln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7" name="AutoShape 8"/>
          <p:cNvSpPr>
            <a:spLocks noChangeArrowheads="1"/>
          </p:cNvSpPr>
          <p:nvPr/>
        </p:nvSpPr>
        <p:spPr bwMode="auto">
          <a:xfrm>
            <a:off x="6159500" y="2438400"/>
            <a:ext cx="2195513" cy="1092200"/>
          </a:xfrm>
          <a:prstGeom prst="chevron">
            <a:avLst>
              <a:gd name="adj" fmla="val 50245"/>
            </a:avLst>
          </a:prstGeom>
          <a:gradFill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0" scaled="1"/>
          </a:gradFill>
          <a:ln w="12700">
            <a:solidFill>
              <a:schemeClr val="accent2"/>
            </a:solidFill>
            <a:miter lim="800000"/>
          </a:ln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6067425" y="210661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latin typeface="Arial" panose="020B0604020202020204" pitchFamily="34" charset="0"/>
              </a:rPr>
              <a:t>2004</a:t>
            </a:r>
          </a:p>
        </p:txBody>
      </p:sp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4276725" y="209391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latin typeface="Arial" panose="020B0604020202020204" pitchFamily="34" charset="0"/>
              </a:rPr>
              <a:t>2003</a:t>
            </a:r>
          </a:p>
        </p:txBody>
      </p:sp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2486025" y="208121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latin typeface="Arial" panose="020B0604020202020204" pitchFamily="34" charset="0"/>
              </a:rPr>
              <a:t>2002</a:t>
            </a:r>
          </a:p>
        </p:txBody>
      </p:sp>
      <p:sp>
        <p:nvSpPr>
          <p:cNvPr id="7181" name="Text Box 12"/>
          <p:cNvSpPr txBox="1">
            <a:spLocks noChangeArrowheads="1"/>
          </p:cNvSpPr>
          <p:nvPr/>
        </p:nvSpPr>
        <p:spPr bwMode="auto">
          <a:xfrm>
            <a:off x="695325" y="206851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latin typeface="Arial" panose="020B0604020202020204" pitchFamily="34" charset="0"/>
              </a:rPr>
              <a:t>2001</a:t>
            </a:r>
          </a:p>
        </p:txBody>
      </p:sp>
      <p:sp>
        <p:nvSpPr>
          <p:cNvPr id="7182" name="Rectangle 13"/>
          <p:cNvSpPr>
            <a:spLocks noChangeArrowheads="1"/>
          </p:cNvSpPr>
          <p:nvPr/>
        </p:nvSpPr>
        <p:spPr bwMode="auto">
          <a:xfrm>
            <a:off x="762000" y="3848100"/>
            <a:ext cx="7562850" cy="18478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3" name="Rectangle 14"/>
          <p:cNvSpPr>
            <a:spLocks noChangeArrowheads="1"/>
          </p:cNvSpPr>
          <p:nvPr/>
        </p:nvSpPr>
        <p:spPr bwMode="auto">
          <a:xfrm>
            <a:off x="820738" y="3906838"/>
            <a:ext cx="7445375" cy="17462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4" name="Text Box 15"/>
          <p:cNvSpPr txBox="1">
            <a:spLocks noChangeArrowheads="1"/>
          </p:cNvSpPr>
          <p:nvPr/>
        </p:nvSpPr>
        <p:spPr bwMode="auto">
          <a:xfrm>
            <a:off x="1266825" y="2817813"/>
            <a:ext cx="74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chemeClr val="tx2"/>
                </a:solidFill>
                <a:latin typeface="Arial" panose="020B0604020202020204" pitchFamily="34" charset="0"/>
              </a:rPr>
              <a:t>step1</a:t>
            </a:r>
          </a:p>
        </p:txBody>
      </p:sp>
      <p:sp>
        <p:nvSpPr>
          <p:cNvPr id="7185" name="Text Box 16"/>
          <p:cNvSpPr txBox="1">
            <a:spLocks noChangeArrowheads="1"/>
          </p:cNvSpPr>
          <p:nvPr/>
        </p:nvSpPr>
        <p:spPr bwMode="auto">
          <a:xfrm>
            <a:off x="3400425" y="2817813"/>
            <a:ext cx="74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chemeClr val="tx2"/>
                </a:solidFill>
                <a:latin typeface="Arial" panose="020B0604020202020204" pitchFamily="34" charset="0"/>
              </a:rPr>
              <a:t>step1</a:t>
            </a:r>
          </a:p>
        </p:txBody>
      </p:sp>
      <p:sp>
        <p:nvSpPr>
          <p:cNvPr id="7186" name="Text Box 17"/>
          <p:cNvSpPr txBox="1">
            <a:spLocks noChangeArrowheads="1"/>
          </p:cNvSpPr>
          <p:nvPr/>
        </p:nvSpPr>
        <p:spPr bwMode="auto">
          <a:xfrm>
            <a:off x="5191125" y="2817813"/>
            <a:ext cx="74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chemeClr val="tx2"/>
                </a:solidFill>
                <a:latin typeface="Arial" panose="020B0604020202020204" pitchFamily="34" charset="0"/>
              </a:rPr>
              <a:t>step1</a:t>
            </a:r>
          </a:p>
        </p:txBody>
      </p:sp>
      <p:sp>
        <p:nvSpPr>
          <p:cNvPr id="7187" name="Text Box 18"/>
          <p:cNvSpPr txBox="1">
            <a:spLocks noChangeArrowheads="1"/>
          </p:cNvSpPr>
          <p:nvPr/>
        </p:nvSpPr>
        <p:spPr bwMode="auto">
          <a:xfrm>
            <a:off x="6994525" y="2817813"/>
            <a:ext cx="74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latin typeface="Arial" panose="020B0604020202020204" pitchFamily="34" charset="0"/>
              </a:rPr>
              <a:t>step1</a:t>
            </a:r>
          </a:p>
        </p:txBody>
      </p:sp>
      <p:grpSp>
        <p:nvGrpSpPr>
          <p:cNvPr id="7188" name="Group 19"/>
          <p:cNvGrpSpPr/>
          <p:nvPr/>
        </p:nvGrpSpPr>
        <p:grpSpPr bwMode="auto">
          <a:xfrm>
            <a:off x="473075" y="1354138"/>
            <a:ext cx="4352925" cy="508000"/>
            <a:chOff x="0" y="0"/>
            <a:chExt cx="2742" cy="320"/>
          </a:xfrm>
        </p:grpSpPr>
        <p:sp>
          <p:nvSpPr>
            <p:cNvPr id="7189" name="Rectangle 20"/>
            <p:cNvSpPr>
              <a:spLocks noChangeArrowheads="1"/>
            </p:cNvSpPr>
            <p:nvPr/>
          </p:nvSpPr>
          <p:spPr bwMode="auto">
            <a:xfrm>
              <a:off x="149" y="10"/>
              <a:ext cx="2593" cy="30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chemeClr val="bg1"/>
                  </a:solidFill>
                  <a:latin typeface="Verdana" panose="020B0604030504040204" pitchFamily="34" charset="0"/>
                  <a:ea typeface="Gulim" panose="020B0600000101010101" pitchFamily="34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Blip>
                  <a:blip r:embed="rId3"/>
                </a:buBlip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190" name="Freeform 21"/>
            <p:cNvSpPr>
              <a:spLocks noChangeArrowheads="1"/>
            </p:cNvSpPr>
            <p:nvPr/>
          </p:nvSpPr>
          <p:spPr bwMode="auto">
            <a:xfrm>
              <a:off x="0" y="0"/>
              <a:ext cx="592" cy="320"/>
            </a:xfrm>
            <a:custGeom>
              <a:avLst/>
              <a:gdLst>
                <a:gd name="T0" fmla="*/ 0 w 1334"/>
                <a:gd name="T1" fmla="*/ 0 h 491"/>
                <a:gd name="T2" fmla="*/ 0 w 1334"/>
                <a:gd name="T3" fmla="*/ 209 h 491"/>
                <a:gd name="T4" fmla="*/ 172 w 1334"/>
                <a:gd name="T5" fmla="*/ 209 h 491"/>
                <a:gd name="T6" fmla="*/ 263 w 1334"/>
                <a:gd name="T7" fmla="*/ 0 h 491"/>
                <a:gd name="T8" fmla="*/ 0 w 1334"/>
                <a:gd name="T9" fmla="*/ 0 h 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4" h="491">
                  <a:moveTo>
                    <a:pt x="2" y="0"/>
                  </a:moveTo>
                  <a:lnTo>
                    <a:pt x="0" y="491"/>
                  </a:lnTo>
                  <a:lnTo>
                    <a:pt x="872" y="491"/>
                  </a:lnTo>
                  <a:lnTo>
                    <a:pt x="1334" y="0"/>
                  </a:lnTo>
                  <a:lnTo>
                    <a:pt x="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1" name="Text Box 22"/>
            <p:cNvSpPr txBox="1">
              <a:spLocks noChangeArrowheads="1"/>
            </p:cNvSpPr>
            <p:nvPr/>
          </p:nvSpPr>
          <p:spPr bwMode="auto">
            <a:xfrm>
              <a:off x="621" y="65"/>
              <a:ext cx="14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chemeClr val="bg1"/>
                  </a:solidFill>
                  <a:latin typeface="Verdana" panose="020B0604030504040204" pitchFamily="34" charset="0"/>
                  <a:ea typeface="Gulim" panose="020B0600000101010101" pitchFamily="34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Blip>
                  <a:blip r:embed="rId3"/>
                </a:buBlip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chemeClr val="tx1"/>
                  </a:solidFill>
                  <a:latin typeface="Arial" panose="020B0604020202020204" pitchFamily="34" charset="0"/>
                </a:rPr>
                <a:t>Click to edit your title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276AF7-2AB5-4A09-AA4F-3E2A71B1211D}" type="slidenum">
              <a:rPr lang="ko-KR" altLang="en-US" sz="1400" smtClean="0">
                <a:solidFill>
                  <a:srgbClr val="B2B2B2"/>
                </a:solidFill>
                <a:latin typeface="Arial" panose="020B0604020202020204" pitchFamily="34" charset="0"/>
              </a:rPr>
              <a:t>5</a:t>
            </a:fld>
            <a:endParaRPr lang="ko-KR" altLang="en-US" sz="1400">
              <a:solidFill>
                <a:srgbClr val="B2B2B2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6038"/>
            <a:ext cx="8216900" cy="774700"/>
          </a:xfrm>
        </p:spPr>
        <p:txBody>
          <a:bodyPr/>
          <a:lstStyle/>
          <a:p>
            <a:pPr eaLnBrk="1" hangingPunct="1"/>
            <a:r>
              <a:rPr lang="en-US" altLang="zh-CN"/>
              <a:t>Click to edit headline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57200" y="1524000"/>
            <a:ext cx="4057650" cy="31559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554038" y="1612900"/>
            <a:ext cx="3863975" cy="29845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8" name="AutoShape 5"/>
          <p:cNvSpPr>
            <a:spLocks noChangeArrowheads="1"/>
          </p:cNvSpPr>
          <p:nvPr/>
        </p:nvSpPr>
        <p:spPr bwMode="auto">
          <a:xfrm flipV="1">
            <a:off x="2163763" y="4622800"/>
            <a:ext cx="644525" cy="482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</a:ln>
          <a:effectLst>
            <a:outerShdw sy="50000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457200" y="5168900"/>
            <a:ext cx="4057650" cy="7175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0" name="AutoShape 7"/>
          <p:cNvSpPr>
            <a:spLocks noChangeArrowheads="1"/>
          </p:cNvSpPr>
          <p:nvPr/>
        </p:nvSpPr>
        <p:spPr bwMode="auto">
          <a:xfrm>
            <a:off x="503238" y="5216525"/>
            <a:ext cx="3965575" cy="628650"/>
          </a:xfrm>
          <a:prstGeom prst="roundRect">
            <a:avLst>
              <a:gd name="adj" fmla="val 48991"/>
            </a:avLst>
          </a:prstGeom>
          <a:gradFill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Arial" panose="020B0604020202020204" pitchFamily="34" charset="0"/>
              </a:rPr>
              <a:t>Conclusion 1</a:t>
            </a:r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4622800" y="1524000"/>
            <a:ext cx="4057650" cy="31559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4732338" y="1612900"/>
            <a:ext cx="3838575" cy="29845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3" name="AutoShape 10"/>
          <p:cNvSpPr>
            <a:spLocks noChangeArrowheads="1"/>
          </p:cNvSpPr>
          <p:nvPr/>
        </p:nvSpPr>
        <p:spPr bwMode="auto">
          <a:xfrm flipV="1">
            <a:off x="6329363" y="4622800"/>
            <a:ext cx="644525" cy="482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</a:ln>
          <a:effectLst>
            <a:outerShdw sy="50000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4" name="Rectangle 11"/>
          <p:cNvSpPr>
            <a:spLocks noChangeArrowheads="1"/>
          </p:cNvSpPr>
          <p:nvPr/>
        </p:nvSpPr>
        <p:spPr bwMode="auto">
          <a:xfrm>
            <a:off x="4635500" y="5168900"/>
            <a:ext cx="4057650" cy="7175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5" name="AutoShape 12"/>
          <p:cNvSpPr>
            <a:spLocks noChangeArrowheads="1"/>
          </p:cNvSpPr>
          <p:nvPr/>
        </p:nvSpPr>
        <p:spPr bwMode="auto">
          <a:xfrm>
            <a:off x="4668838" y="5216525"/>
            <a:ext cx="3990975" cy="628650"/>
          </a:xfrm>
          <a:prstGeom prst="roundRect">
            <a:avLst>
              <a:gd name="adj" fmla="val 48991"/>
            </a:avLst>
          </a:prstGeom>
          <a:gradFill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Arial" panose="020B0604020202020204" pitchFamily="34" charset="0"/>
              </a:rPr>
              <a:t>Conclusion 2</a:t>
            </a:r>
          </a:p>
        </p:txBody>
      </p:sp>
      <p:sp>
        <p:nvSpPr>
          <p:cNvPr id="8206" name="Rectangle 13"/>
          <p:cNvSpPr>
            <a:spLocks noChangeArrowheads="1"/>
          </p:cNvSpPr>
          <p:nvPr/>
        </p:nvSpPr>
        <p:spPr bwMode="auto">
          <a:xfrm>
            <a:off x="723900" y="3606800"/>
            <a:ext cx="3505200" cy="850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latin typeface="Arial" panose="020B0604020202020204" pitchFamily="34" charset="0"/>
              </a:rPr>
              <a:t>Click to edit your subject 1</a:t>
            </a:r>
          </a:p>
        </p:txBody>
      </p:sp>
      <p:sp>
        <p:nvSpPr>
          <p:cNvPr id="8207" name="Rectangle 14"/>
          <p:cNvSpPr>
            <a:spLocks noChangeArrowheads="1"/>
          </p:cNvSpPr>
          <p:nvPr/>
        </p:nvSpPr>
        <p:spPr bwMode="auto">
          <a:xfrm>
            <a:off x="723900" y="2679700"/>
            <a:ext cx="3505200" cy="850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latin typeface="Arial" panose="020B0604020202020204" pitchFamily="34" charset="0"/>
              </a:rPr>
              <a:t>Click to edit your subject 1</a:t>
            </a:r>
          </a:p>
        </p:txBody>
      </p:sp>
      <p:sp>
        <p:nvSpPr>
          <p:cNvPr id="8208" name="Rectangle 15"/>
          <p:cNvSpPr>
            <a:spLocks noChangeArrowheads="1"/>
          </p:cNvSpPr>
          <p:nvPr/>
        </p:nvSpPr>
        <p:spPr bwMode="auto">
          <a:xfrm>
            <a:off x="723900" y="1752600"/>
            <a:ext cx="3505200" cy="8509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latin typeface="Arial" panose="020B0604020202020204" pitchFamily="34" charset="0"/>
              </a:rPr>
              <a:t>Click to edit your subject 1</a:t>
            </a:r>
          </a:p>
        </p:txBody>
      </p:sp>
      <p:sp>
        <p:nvSpPr>
          <p:cNvPr id="8209" name="Rectangle 16"/>
          <p:cNvSpPr>
            <a:spLocks noChangeArrowheads="1"/>
          </p:cNvSpPr>
          <p:nvPr/>
        </p:nvSpPr>
        <p:spPr bwMode="auto">
          <a:xfrm>
            <a:off x="4889500" y="3606800"/>
            <a:ext cx="3505200" cy="850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latin typeface="Arial" panose="020B0604020202020204" pitchFamily="34" charset="0"/>
              </a:rPr>
              <a:t>Click to edit your subject 2</a:t>
            </a:r>
          </a:p>
        </p:txBody>
      </p:sp>
      <p:sp>
        <p:nvSpPr>
          <p:cNvPr id="8210" name="Rectangle 17"/>
          <p:cNvSpPr>
            <a:spLocks noChangeArrowheads="1"/>
          </p:cNvSpPr>
          <p:nvPr/>
        </p:nvSpPr>
        <p:spPr bwMode="auto">
          <a:xfrm>
            <a:off x="4889500" y="2679700"/>
            <a:ext cx="3505200" cy="850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latin typeface="Arial" panose="020B0604020202020204" pitchFamily="34" charset="0"/>
              </a:rPr>
              <a:t>Click to edit your subject 2</a:t>
            </a:r>
          </a:p>
        </p:txBody>
      </p:sp>
      <p:sp>
        <p:nvSpPr>
          <p:cNvPr id="8211" name="Rectangle 18"/>
          <p:cNvSpPr>
            <a:spLocks noChangeArrowheads="1"/>
          </p:cNvSpPr>
          <p:nvPr/>
        </p:nvSpPr>
        <p:spPr bwMode="auto">
          <a:xfrm>
            <a:off x="4889500" y="1752600"/>
            <a:ext cx="3505200" cy="8509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latin typeface="Arial" panose="020B0604020202020204" pitchFamily="34" charset="0"/>
              </a:rPr>
              <a:t>Click to edit your subject 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358F59-E3CB-4652-8FBD-A67CFEAB7FC4}" type="slidenum">
              <a:rPr lang="ko-KR" altLang="en-US" sz="1400" smtClean="0">
                <a:solidFill>
                  <a:srgbClr val="B2B2B2"/>
                </a:solidFill>
                <a:latin typeface="Arial" panose="020B0604020202020204" pitchFamily="34" charset="0"/>
              </a:rPr>
              <a:t>6</a:t>
            </a:fld>
            <a:endParaRPr lang="ko-KR" altLang="en-US" sz="1400">
              <a:solidFill>
                <a:srgbClr val="B2B2B2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AutoShape 2"/>
          <p:cNvSpPr>
            <a:spLocks noChangeArrowheads="1"/>
          </p:cNvSpPr>
          <p:nvPr/>
        </p:nvSpPr>
        <p:spPr bwMode="auto">
          <a:xfrm>
            <a:off x="1520825" y="2311400"/>
            <a:ext cx="6073775" cy="6731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3157538" y="3378200"/>
            <a:ext cx="2835275" cy="25146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5400000" scaled="1"/>
          </a:gradFill>
          <a:ln w="9525">
            <a:miter lim="800000"/>
          </a:ln>
          <a:scene3d>
            <a:camera prst="legacyPerspectiveBottom"/>
            <a:lightRig rig="legacyFlat3" dir="l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Gulim" panose="020B0600000101010101" pitchFamily="34" charset="-127"/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5915025" y="3162300"/>
            <a:ext cx="2835275" cy="26416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5400000" scaled="1"/>
          </a:gradFill>
          <a:ln w="9525">
            <a:miter lim="800000"/>
          </a:ln>
          <a:scene3d>
            <a:camera prst="legacyPerspectiveBottom">
              <a:rot lat="0" lon="1200000" rev="0"/>
            </a:camera>
            <a:lightRig rig="legacyFlat3" dir="l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Gulim" panose="020B0600000101010101" pitchFamily="34" charset="-127"/>
            </a:endParaRP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376238" y="3175000"/>
            <a:ext cx="2835275" cy="26416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5400000" scaled="1"/>
          </a:gradFill>
          <a:ln w="9525">
            <a:miter lim="800000"/>
          </a:ln>
          <a:scene3d>
            <a:camera prst="legacyPerspectiveBottom">
              <a:rot lat="0" lon="20399996" rev="0"/>
            </a:camera>
            <a:lightRig rig="legacyFlat3" dir="l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Gulim" panose="020B0600000101010101" pitchFamily="34" charset="-127"/>
            </a:endParaRPr>
          </a:p>
        </p:txBody>
      </p:sp>
      <p:sp>
        <p:nvSpPr>
          <p:cNvPr id="9223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46038"/>
            <a:ext cx="8216900" cy="774700"/>
          </a:xfrm>
        </p:spPr>
        <p:txBody>
          <a:bodyPr/>
          <a:lstStyle/>
          <a:p>
            <a:pPr eaLnBrk="1" hangingPunct="1"/>
            <a:r>
              <a:rPr lang="en-US" altLang="zh-CN"/>
              <a:t>Click to edit headline</a:t>
            </a:r>
          </a:p>
        </p:txBody>
      </p:sp>
      <p:grpSp>
        <p:nvGrpSpPr>
          <p:cNvPr id="9224" name="Group 7"/>
          <p:cNvGrpSpPr/>
          <p:nvPr/>
        </p:nvGrpSpPr>
        <p:grpSpPr bwMode="auto">
          <a:xfrm>
            <a:off x="457200" y="1524000"/>
            <a:ext cx="8137525" cy="717550"/>
            <a:chOff x="0" y="0"/>
            <a:chExt cx="5126" cy="452"/>
          </a:xfrm>
        </p:grpSpPr>
        <p:sp>
          <p:nvSpPr>
            <p:cNvPr id="9228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126" cy="45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chemeClr val="bg1"/>
                  </a:solidFill>
                  <a:latin typeface="Verdana" panose="020B0604030504040204" pitchFamily="34" charset="0"/>
                  <a:ea typeface="Gulim" panose="020B0600000101010101" pitchFamily="34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Blip>
                  <a:blip r:embed="rId3"/>
                </a:buBlip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229" name="AutoShape 9"/>
            <p:cNvSpPr>
              <a:spLocks noChangeArrowheads="1"/>
            </p:cNvSpPr>
            <p:nvPr/>
          </p:nvSpPr>
          <p:spPr bwMode="auto">
            <a:xfrm>
              <a:off x="29" y="30"/>
              <a:ext cx="5010" cy="396"/>
            </a:xfrm>
            <a:prstGeom prst="roundRect">
              <a:avLst>
                <a:gd name="adj" fmla="val 4899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chemeClr val="bg1"/>
                  </a:solidFill>
                  <a:latin typeface="Verdana" panose="020B0604030504040204" pitchFamily="34" charset="0"/>
                  <a:ea typeface="Gulim" panose="020B0600000101010101" pitchFamily="34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Blip>
                  <a:blip r:embed="rId3"/>
                </a:buBlip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latin typeface="Arial" panose="020B0604020202020204" pitchFamily="34" charset="0"/>
                </a:rPr>
                <a:t>Conclusion 1</a:t>
              </a:r>
            </a:p>
          </p:txBody>
        </p:sp>
      </p:grp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530225" y="4125913"/>
            <a:ext cx="230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latin typeface="Arial" panose="020B0604020202020204" pitchFamily="34" charset="0"/>
              </a:rPr>
              <a:t>Click to edit your text</a:t>
            </a:r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3413125" y="4125913"/>
            <a:ext cx="230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latin typeface="Arial" panose="020B0604020202020204" pitchFamily="34" charset="0"/>
              </a:rPr>
              <a:t>Click to edit your text</a:t>
            </a:r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6296025" y="4125913"/>
            <a:ext cx="230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latin typeface="Arial" panose="020B0604020202020204" pitchFamily="34" charset="0"/>
              </a:rPr>
              <a:t>Click to edit your text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A98DE3-5DD4-4A5C-B6EB-05E397C1E4C1}" type="slidenum">
              <a:rPr lang="ko-KR" altLang="en-US" sz="1400" smtClean="0">
                <a:solidFill>
                  <a:srgbClr val="B2B2B2"/>
                </a:solidFill>
                <a:latin typeface="Arial" panose="020B0604020202020204" pitchFamily="34" charset="0"/>
              </a:rPr>
              <a:t>7</a:t>
            </a:fld>
            <a:endParaRPr lang="ko-KR" altLang="en-US" sz="1400">
              <a:solidFill>
                <a:srgbClr val="B2B2B2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6038"/>
            <a:ext cx="8216900" cy="774700"/>
          </a:xfrm>
        </p:spPr>
        <p:txBody>
          <a:bodyPr/>
          <a:lstStyle/>
          <a:p>
            <a:pPr eaLnBrk="1" hangingPunct="1"/>
            <a:r>
              <a:rPr lang="en-US" altLang="zh-CN"/>
              <a:t>Click to edit headline</a:t>
            </a:r>
          </a:p>
        </p:txBody>
      </p:sp>
      <p:grpSp>
        <p:nvGrpSpPr>
          <p:cNvPr id="10244" name="Group 3"/>
          <p:cNvGrpSpPr/>
          <p:nvPr/>
        </p:nvGrpSpPr>
        <p:grpSpPr bwMode="auto">
          <a:xfrm>
            <a:off x="342900" y="1079500"/>
            <a:ext cx="4057650" cy="2432050"/>
            <a:chOff x="0" y="0"/>
            <a:chExt cx="2556" cy="1532"/>
          </a:xfrm>
        </p:grpSpPr>
        <p:sp>
          <p:nvSpPr>
            <p:cNvPr id="1025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556" cy="153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chemeClr val="bg1"/>
                  </a:solidFill>
                  <a:latin typeface="Verdana" panose="020B0604030504040204" pitchFamily="34" charset="0"/>
                  <a:ea typeface="Gulim" panose="020B0600000101010101" pitchFamily="34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Blip>
                  <a:blip r:embed="rId3"/>
                </a:buBlip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55" name="Rectangle 5"/>
            <p:cNvSpPr>
              <a:spLocks noChangeArrowheads="1"/>
            </p:cNvSpPr>
            <p:nvPr/>
          </p:nvSpPr>
          <p:spPr bwMode="auto">
            <a:xfrm>
              <a:off x="45" y="40"/>
              <a:ext cx="2466" cy="146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chemeClr val="bg1"/>
                  </a:solidFill>
                  <a:latin typeface="Verdana" panose="020B0604030504040204" pitchFamily="34" charset="0"/>
                  <a:ea typeface="Gulim" panose="020B0600000101010101" pitchFamily="34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Blip>
                  <a:blip r:embed="rId3"/>
                </a:buBlip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ko-KR" altLang="en-US" sz="1800">
                  <a:latin typeface="Arial" panose="020B0604020202020204" pitchFamily="34" charset="0"/>
                </a:rPr>
                <a:t>  </a:t>
              </a:r>
              <a:r>
                <a:rPr lang="en-US" altLang="zh-CN" sz="1800">
                  <a:latin typeface="Arial" panose="020B0604020202020204" pitchFamily="34" charset="0"/>
                </a:rPr>
                <a:t>Example 01</a:t>
              </a:r>
            </a:p>
          </p:txBody>
        </p:sp>
      </p:grpSp>
      <p:grpSp>
        <p:nvGrpSpPr>
          <p:cNvPr id="10245" name="Group 6"/>
          <p:cNvGrpSpPr/>
          <p:nvPr/>
        </p:nvGrpSpPr>
        <p:grpSpPr bwMode="auto">
          <a:xfrm>
            <a:off x="4737100" y="1079500"/>
            <a:ext cx="4057650" cy="2432050"/>
            <a:chOff x="0" y="0"/>
            <a:chExt cx="2556" cy="1532"/>
          </a:xfrm>
        </p:grpSpPr>
        <p:sp>
          <p:nvSpPr>
            <p:cNvPr id="10252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556" cy="153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chemeClr val="bg1"/>
                  </a:solidFill>
                  <a:latin typeface="Verdana" panose="020B0604030504040204" pitchFamily="34" charset="0"/>
                  <a:ea typeface="Gulim" panose="020B0600000101010101" pitchFamily="34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Blip>
                  <a:blip r:embed="rId3"/>
                </a:buBlip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53" name="Rectangle 8"/>
            <p:cNvSpPr>
              <a:spLocks noChangeArrowheads="1"/>
            </p:cNvSpPr>
            <p:nvPr/>
          </p:nvSpPr>
          <p:spPr bwMode="auto">
            <a:xfrm>
              <a:off x="45" y="40"/>
              <a:ext cx="2466" cy="146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chemeClr val="bg1"/>
                  </a:solidFill>
                  <a:latin typeface="Verdana" panose="020B0604030504040204" pitchFamily="34" charset="0"/>
                  <a:ea typeface="Gulim" panose="020B0600000101010101" pitchFamily="34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Blip>
                  <a:blip r:embed="rId3"/>
                </a:buBlip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9pPr>
            </a:lstStyle>
            <a:p>
              <a:pPr algn="r" eaLnBrk="1" hangingPunct="1">
                <a:spcBef>
                  <a:spcPct val="0"/>
                </a:spcBef>
              </a:pPr>
              <a:r>
                <a:rPr lang="ko-KR" altLang="en-US" sz="1800">
                  <a:solidFill>
                    <a:schemeClr val="tx1"/>
                  </a:solidFill>
                  <a:latin typeface="Gulim" panose="020B0600000101010101" pitchFamily="34" charset="-127"/>
                </a:rPr>
                <a:t> </a:t>
              </a:r>
              <a:r>
                <a:rPr lang="ko-KR" altLang="en-US" sz="1800">
                  <a:latin typeface="Arial" panose="020B0604020202020204" pitchFamily="34" charset="0"/>
                </a:rPr>
                <a:t> </a:t>
              </a:r>
              <a:r>
                <a:rPr lang="en-US" altLang="zh-CN" sz="1800">
                  <a:latin typeface="Arial" panose="020B0604020202020204" pitchFamily="34" charset="0"/>
                </a:rPr>
                <a:t>Example 02</a:t>
              </a:r>
            </a:p>
          </p:txBody>
        </p:sp>
      </p:grp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342900" y="3759200"/>
            <a:ext cx="4057650" cy="24320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414338" y="3822700"/>
            <a:ext cx="3914775" cy="23177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ko-KR" altLang="en-US" sz="180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r>
              <a:rPr lang="en-US" altLang="zh-CN" sz="1800">
                <a:latin typeface="Arial" panose="020B0604020202020204" pitchFamily="34" charset="0"/>
              </a:rPr>
              <a:t>Example 03</a:t>
            </a:r>
          </a:p>
        </p:txBody>
      </p:sp>
      <p:sp>
        <p:nvSpPr>
          <p:cNvPr id="10248" name="Rectangle 11"/>
          <p:cNvSpPr>
            <a:spLocks noChangeArrowheads="1"/>
          </p:cNvSpPr>
          <p:nvPr/>
        </p:nvSpPr>
        <p:spPr bwMode="auto">
          <a:xfrm>
            <a:off x="4737100" y="3759200"/>
            <a:ext cx="4057650" cy="24320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9" name="Rectangle 12"/>
          <p:cNvSpPr>
            <a:spLocks noChangeArrowheads="1"/>
          </p:cNvSpPr>
          <p:nvPr/>
        </p:nvSpPr>
        <p:spPr bwMode="auto">
          <a:xfrm>
            <a:off x="4808538" y="3822700"/>
            <a:ext cx="3914775" cy="23177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ko-KR" altLang="en-US" sz="180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r>
              <a:rPr lang="en-US" altLang="zh-CN" sz="1800">
                <a:latin typeface="Arial" panose="020B0604020202020204" pitchFamily="34" charset="0"/>
              </a:rPr>
              <a:t>Example 04</a:t>
            </a:r>
          </a:p>
        </p:txBody>
      </p:sp>
      <p:sp>
        <p:nvSpPr>
          <p:cNvPr id="10250" name="AutoShape 13"/>
          <p:cNvSpPr>
            <a:spLocks noChangeArrowheads="1"/>
          </p:cNvSpPr>
          <p:nvPr/>
        </p:nvSpPr>
        <p:spPr bwMode="auto">
          <a:xfrm rot="-2700000">
            <a:off x="2395538" y="1468438"/>
            <a:ext cx="4327525" cy="4327525"/>
          </a:xfrm>
          <a:custGeom>
            <a:avLst/>
            <a:gdLst>
              <a:gd name="T0" fmla="*/ 433506411 w 21600"/>
              <a:gd name="T1" fmla="*/ 0 h 21600"/>
              <a:gd name="T2" fmla="*/ 260103887 w 21600"/>
              <a:gd name="T3" fmla="*/ 173402524 h 21600"/>
              <a:gd name="T4" fmla="*/ 346805049 w 21600"/>
              <a:gd name="T5" fmla="*/ 173402524 h 21600"/>
              <a:gd name="T6" fmla="*/ 346805049 w 21600"/>
              <a:gd name="T7" fmla="*/ 346805049 h 21600"/>
              <a:gd name="T8" fmla="*/ 173402524 w 21600"/>
              <a:gd name="T9" fmla="*/ 346805049 h 21600"/>
              <a:gd name="T10" fmla="*/ 173402524 w 21600"/>
              <a:gd name="T11" fmla="*/ 260103887 h 21600"/>
              <a:gd name="T12" fmla="*/ 0 w 21600"/>
              <a:gd name="T13" fmla="*/ 433506411 h 21600"/>
              <a:gd name="T14" fmla="*/ 173402524 w 21600"/>
              <a:gd name="T15" fmla="*/ 606908935 h 21600"/>
              <a:gd name="T16" fmla="*/ 173402524 w 21600"/>
              <a:gd name="T17" fmla="*/ 520207573 h 21600"/>
              <a:gd name="T18" fmla="*/ 346805049 w 21600"/>
              <a:gd name="T19" fmla="*/ 520207573 h 21600"/>
              <a:gd name="T20" fmla="*/ 346805049 w 21600"/>
              <a:gd name="T21" fmla="*/ 693610097 h 21600"/>
              <a:gd name="T22" fmla="*/ 260103887 w 21600"/>
              <a:gd name="T23" fmla="*/ 693610097 h 21600"/>
              <a:gd name="T24" fmla="*/ 433506411 w 21600"/>
              <a:gd name="T25" fmla="*/ 867012622 h 21600"/>
              <a:gd name="T26" fmla="*/ 606908935 w 21600"/>
              <a:gd name="T27" fmla="*/ 693610097 h 21600"/>
              <a:gd name="T28" fmla="*/ 520207573 w 21600"/>
              <a:gd name="T29" fmla="*/ 693610097 h 21600"/>
              <a:gd name="T30" fmla="*/ 520207573 w 21600"/>
              <a:gd name="T31" fmla="*/ 520207573 h 21600"/>
              <a:gd name="T32" fmla="*/ 693610097 w 21600"/>
              <a:gd name="T33" fmla="*/ 520207573 h 21600"/>
              <a:gd name="T34" fmla="*/ 693610097 w 21600"/>
              <a:gd name="T35" fmla="*/ 606908935 h 21600"/>
              <a:gd name="T36" fmla="*/ 867012622 w 21600"/>
              <a:gd name="T37" fmla="*/ 433506411 h 21600"/>
              <a:gd name="T38" fmla="*/ 693610097 w 21600"/>
              <a:gd name="T39" fmla="*/ 260103887 h 21600"/>
              <a:gd name="T40" fmla="*/ 693610097 w 21600"/>
              <a:gd name="T41" fmla="*/ 346805049 h 21600"/>
              <a:gd name="T42" fmla="*/ 520207573 w 21600"/>
              <a:gd name="T43" fmla="*/ 346805049 h 21600"/>
              <a:gd name="T44" fmla="*/ 520207573 w 21600"/>
              <a:gd name="T45" fmla="*/ 173402524 h 21600"/>
              <a:gd name="T46" fmla="*/ 606908935 w 21600"/>
              <a:gd name="T47" fmla="*/ 173402524 h 21600"/>
              <a:gd name="T48" fmla="*/ 433506411 w 21600"/>
              <a:gd name="T49" fmla="*/ 0 h 216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lnTo>
                  <a:pt x="1080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tx2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1" name="Oval 14"/>
          <p:cNvSpPr>
            <a:spLocks noChangeArrowheads="1"/>
          </p:cNvSpPr>
          <p:nvPr/>
        </p:nvSpPr>
        <p:spPr bwMode="auto">
          <a:xfrm>
            <a:off x="3429000" y="2451100"/>
            <a:ext cx="2362200" cy="2362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Arial" panose="020B0604020202020204" pitchFamily="34" charset="0"/>
              </a:rPr>
              <a:t>subject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2580C2-77C0-49E0-A1CA-580CF6A87177}" type="slidenum">
              <a:rPr lang="ko-KR" altLang="en-US" sz="1400" smtClean="0">
                <a:solidFill>
                  <a:srgbClr val="B2B2B2"/>
                </a:solidFill>
                <a:latin typeface="Arial" panose="020B0604020202020204" pitchFamily="34" charset="0"/>
              </a:rPr>
              <a:t>8</a:t>
            </a:fld>
            <a:endParaRPr lang="ko-KR" altLang="en-US" sz="1400">
              <a:solidFill>
                <a:srgbClr val="B2B2B2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AutoShape 2"/>
          <p:cNvSpPr>
            <a:spLocks noChangeArrowheads="1"/>
          </p:cNvSpPr>
          <p:nvPr/>
        </p:nvSpPr>
        <p:spPr bwMode="auto">
          <a:xfrm>
            <a:off x="584200" y="1379538"/>
            <a:ext cx="3238500" cy="4564062"/>
          </a:xfrm>
          <a:prstGeom prst="roundRect">
            <a:avLst>
              <a:gd name="adj" fmla="val 14509"/>
            </a:avLst>
          </a:prstGeom>
          <a:gradFill rotWithShape="1">
            <a:gsLst>
              <a:gs pos="0">
                <a:schemeClr val="accent2">
                  <a:alpha val="70000"/>
                </a:schemeClr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8" name="AutoShape 3"/>
          <p:cNvSpPr>
            <a:spLocks noChangeArrowheads="1"/>
          </p:cNvSpPr>
          <p:nvPr/>
        </p:nvSpPr>
        <p:spPr bwMode="auto">
          <a:xfrm>
            <a:off x="3810000" y="1384300"/>
            <a:ext cx="4762500" cy="4025900"/>
          </a:xfrm>
          <a:prstGeom prst="roundRect">
            <a:avLst>
              <a:gd name="adj" fmla="val 11671"/>
            </a:avLst>
          </a:prstGeom>
          <a:gradFill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46038"/>
            <a:ext cx="8216900" cy="774700"/>
          </a:xfrm>
        </p:spPr>
        <p:txBody>
          <a:bodyPr/>
          <a:lstStyle/>
          <a:p>
            <a:pPr eaLnBrk="1" hangingPunct="1"/>
            <a:r>
              <a:rPr lang="en-US" altLang="zh-CN"/>
              <a:t>Click to edit headline</a:t>
            </a:r>
          </a:p>
        </p:txBody>
      </p:sp>
      <p:sp>
        <p:nvSpPr>
          <p:cNvPr id="11270" name="AutoShape 5"/>
          <p:cNvSpPr>
            <a:spLocks noChangeArrowheads="1"/>
          </p:cNvSpPr>
          <p:nvPr/>
        </p:nvSpPr>
        <p:spPr bwMode="auto">
          <a:xfrm>
            <a:off x="584200" y="1925638"/>
            <a:ext cx="3238500" cy="4027487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accent2">
                  <a:alpha val="70000"/>
                </a:schemeClr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1" name="AutoShape 6"/>
          <p:cNvSpPr>
            <a:spLocks noChangeArrowheads="1"/>
          </p:cNvSpPr>
          <p:nvPr/>
        </p:nvSpPr>
        <p:spPr bwMode="auto">
          <a:xfrm>
            <a:off x="3810000" y="1930400"/>
            <a:ext cx="4762500" cy="40259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3810000" y="1905000"/>
            <a:ext cx="4772025" cy="584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latin typeface="Arial" panose="020B0604020202020204" pitchFamily="34" charset="0"/>
              </a:rPr>
              <a:t>Click to edit text</a:t>
            </a:r>
          </a:p>
        </p:txBody>
      </p:sp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3810000" y="3048000"/>
            <a:ext cx="4773613" cy="584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latin typeface="Arial" panose="020B0604020202020204" pitchFamily="34" charset="0"/>
              </a:rPr>
              <a:t>Click to edit text</a:t>
            </a:r>
          </a:p>
        </p:txBody>
      </p:sp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3810000" y="4216400"/>
            <a:ext cx="4773613" cy="584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latin typeface="Arial" panose="020B0604020202020204" pitchFamily="34" charset="0"/>
              </a:rPr>
              <a:t>Click to edit text</a:t>
            </a:r>
          </a:p>
        </p:txBody>
      </p:sp>
      <p:sp>
        <p:nvSpPr>
          <p:cNvPr id="11275" name="Text Box 10"/>
          <p:cNvSpPr txBox="1">
            <a:spLocks noChangeArrowheads="1"/>
          </p:cNvSpPr>
          <p:nvPr/>
        </p:nvSpPr>
        <p:spPr bwMode="auto">
          <a:xfrm>
            <a:off x="1393825" y="1458913"/>
            <a:ext cx="163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Arial" panose="020B0604020202020204" pitchFamily="34" charset="0"/>
              </a:rPr>
              <a:t>classification</a:t>
            </a:r>
          </a:p>
        </p:txBody>
      </p:sp>
      <p:sp>
        <p:nvSpPr>
          <p:cNvPr id="11276" name="Text Box 11"/>
          <p:cNvSpPr txBox="1">
            <a:spLocks noChangeArrowheads="1"/>
          </p:cNvSpPr>
          <p:nvPr/>
        </p:nvSpPr>
        <p:spPr bwMode="auto">
          <a:xfrm>
            <a:off x="5921375" y="1458913"/>
            <a:ext cx="65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Arial" panose="020B0604020202020204" pitchFamily="34" charset="0"/>
              </a:rPr>
              <a:t>item</a:t>
            </a:r>
          </a:p>
        </p:txBody>
      </p:sp>
      <p:sp>
        <p:nvSpPr>
          <p:cNvPr id="11277" name="Text Box 12"/>
          <p:cNvSpPr txBox="1">
            <a:spLocks noChangeArrowheads="1"/>
          </p:cNvSpPr>
          <p:nvPr/>
        </p:nvSpPr>
        <p:spPr bwMode="auto">
          <a:xfrm>
            <a:off x="593725" y="2589213"/>
            <a:ext cx="3219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latin typeface="Arial" panose="020B0604020202020204" pitchFamily="34" charset="0"/>
              </a:rPr>
              <a:t>Click to edit text</a:t>
            </a:r>
          </a:p>
        </p:txBody>
      </p:sp>
      <p:sp>
        <p:nvSpPr>
          <p:cNvPr id="11278" name="Text Box 13"/>
          <p:cNvSpPr txBox="1">
            <a:spLocks noChangeArrowheads="1"/>
          </p:cNvSpPr>
          <p:nvPr/>
        </p:nvSpPr>
        <p:spPr bwMode="auto">
          <a:xfrm>
            <a:off x="593725" y="3744913"/>
            <a:ext cx="3219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latin typeface="Arial" panose="020B0604020202020204" pitchFamily="34" charset="0"/>
              </a:rPr>
              <a:t>Click to edit text</a:t>
            </a:r>
          </a:p>
        </p:txBody>
      </p:sp>
      <p:sp>
        <p:nvSpPr>
          <p:cNvPr id="11279" name="Text Box 14"/>
          <p:cNvSpPr txBox="1">
            <a:spLocks noChangeArrowheads="1"/>
          </p:cNvSpPr>
          <p:nvPr/>
        </p:nvSpPr>
        <p:spPr bwMode="auto">
          <a:xfrm>
            <a:off x="593725" y="4900613"/>
            <a:ext cx="3219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latin typeface="Arial" panose="020B0604020202020204" pitchFamily="34" charset="0"/>
              </a:rPr>
              <a:t>Click to edit text</a:t>
            </a:r>
          </a:p>
        </p:txBody>
      </p:sp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3806825" y="2589213"/>
            <a:ext cx="3219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latin typeface="Arial" panose="020B0604020202020204" pitchFamily="34" charset="0"/>
              </a:rPr>
              <a:t>Click to edit text</a:t>
            </a:r>
          </a:p>
        </p:txBody>
      </p:sp>
      <p:sp>
        <p:nvSpPr>
          <p:cNvPr id="11281" name="Text Box 16"/>
          <p:cNvSpPr txBox="1">
            <a:spLocks noChangeArrowheads="1"/>
          </p:cNvSpPr>
          <p:nvPr/>
        </p:nvSpPr>
        <p:spPr bwMode="auto">
          <a:xfrm>
            <a:off x="3806825" y="3744913"/>
            <a:ext cx="3219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latin typeface="Arial" panose="020B0604020202020204" pitchFamily="34" charset="0"/>
              </a:rPr>
              <a:t>Click to edit text</a:t>
            </a:r>
          </a:p>
        </p:txBody>
      </p:sp>
      <p:sp>
        <p:nvSpPr>
          <p:cNvPr id="11282" name="Text Box 17"/>
          <p:cNvSpPr txBox="1">
            <a:spLocks noChangeArrowheads="1"/>
          </p:cNvSpPr>
          <p:nvPr/>
        </p:nvSpPr>
        <p:spPr bwMode="auto">
          <a:xfrm>
            <a:off x="3806825" y="4900613"/>
            <a:ext cx="3219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latin typeface="Arial" panose="020B0604020202020204" pitchFamily="34" charset="0"/>
              </a:rPr>
              <a:t>Click to edit text</a:t>
            </a: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3797300" y="5384800"/>
            <a:ext cx="4773613" cy="584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latin typeface="Arial" panose="020B0604020202020204" pitchFamily="34" charset="0"/>
              </a:rPr>
              <a:t>Click to edit text</a:t>
            </a: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587375" y="1905000"/>
            <a:ext cx="3222625" cy="584200"/>
          </a:xfrm>
          <a:prstGeom prst="rect">
            <a:avLst/>
          </a:prstGeom>
          <a:solidFill>
            <a:schemeClr val="tx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latin typeface="Arial" panose="020B0604020202020204" pitchFamily="34" charset="0"/>
              </a:rPr>
              <a:t>Click to edit text</a:t>
            </a:r>
          </a:p>
        </p:txBody>
      </p:sp>
      <p:sp>
        <p:nvSpPr>
          <p:cNvPr id="11285" name="Line 20"/>
          <p:cNvSpPr>
            <a:spLocks noChangeShapeType="1"/>
          </p:cNvSpPr>
          <p:nvPr/>
        </p:nvSpPr>
        <p:spPr bwMode="auto">
          <a:xfrm>
            <a:off x="584200" y="1917700"/>
            <a:ext cx="79883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587375" y="3048000"/>
            <a:ext cx="3222625" cy="584200"/>
          </a:xfrm>
          <a:prstGeom prst="rect">
            <a:avLst/>
          </a:prstGeom>
          <a:solidFill>
            <a:schemeClr val="tx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latin typeface="Arial" panose="020B0604020202020204" pitchFamily="34" charset="0"/>
              </a:rPr>
              <a:t>Click to edit text</a:t>
            </a: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587375" y="4216400"/>
            <a:ext cx="3222625" cy="584200"/>
          </a:xfrm>
          <a:prstGeom prst="rect">
            <a:avLst/>
          </a:prstGeom>
          <a:solidFill>
            <a:schemeClr val="tx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latin typeface="Arial" panose="020B0604020202020204" pitchFamily="34" charset="0"/>
              </a:rPr>
              <a:t>Click to edit text</a:t>
            </a: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587375" y="5384800"/>
            <a:ext cx="3222625" cy="584200"/>
          </a:xfrm>
          <a:prstGeom prst="rect">
            <a:avLst/>
          </a:prstGeom>
          <a:solidFill>
            <a:schemeClr val="tx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latin typeface="Arial" panose="020B0604020202020204" pitchFamily="34" charset="0"/>
              </a:rPr>
              <a:t>Click to edit text</a:t>
            </a:r>
          </a:p>
        </p:txBody>
      </p:sp>
      <p:sp>
        <p:nvSpPr>
          <p:cNvPr id="11289" name="Line 24"/>
          <p:cNvSpPr>
            <a:spLocks noChangeShapeType="1"/>
          </p:cNvSpPr>
          <p:nvPr/>
        </p:nvSpPr>
        <p:spPr bwMode="auto">
          <a:xfrm>
            <a:off x="584200" y="5969000"/>
            <a:ext cx="79883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26A14F-4587-4C4C-AE4F-2A5FB086CCAE}" type="slidenum">
              <a:rPr lang="ko-KR" altLang="en-US" sz="1400" smtClean="0">
                <a:solidFill>
                  <a:srgbClr val="B2B2B2"/>
                </a:solidFill>
                <a:latin typeface="Arial" panose="020B0604020202020204" pitchFamily="34" charset="0"/>
              </a:rPr>
              <a:t>9</a:t>
            </a:fld>
            <a:endParaRPr lang="ko-KR" altLang="en-US" sz="1400">
              <a:solidFill>
                <a:srgbClr val="B2B2B2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6038"/>
            <a:ext cx="8216900" cy="774700"/>
          </a:xfrm>
        </p:spPr>
        <p:txBody>
          <a:bodyPr/>
          <a:lstStyle/>
          <a:p>
            <a:pPr eaLnBrk="1" hangingPunct="1"/>
            <a:r>
              <a:rPr lang="en-US" altLang="zh-CN"/>
              <a:t>Click to edit headline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2546350" y="1663700"/>
            <a:ext cx="6030913" cy="42941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3" name="Rectangle 4"/>
          <p:cNvSpPr>
            <a:spLocks noGrp="1" noChangeArrowheads="1"/>
          </p:cNvSpPr>
          <p:nvPr>
            <p:ph idx="1"/>
          </p:nvPr>
        </p:nvSpPr>
        <p:spPr>
          <a:xfrm>
            <a:off x="5030788" y="1336675"/>
            <a:ext cx="3557587" cy="458946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zh-CN" sz="2000"/>
              <a:t>How can you change picture?</a:t>
            </a:r>
          </a:p>
          <a:p>
            <a:pPr lvl="1" eaLnBrk="1" hangingPunct="1">
              <a:lnSpc>
                <a:spcPct val="90000"/>
              </a:lnSpc>
            </a:pPr>
            <a:endParaRPr lang="en-US" altLang="zh-CN" sz="2000"/>
          </a:p>
          <a:p>
            <a:pPr lvl="1" eaLnBrk="1" hangingPunct="1">
              <a:lnSpc>
                <a:spcPct val="90000"/>
              </a:lnSpc>
            </a:pPr>
            <a:r>
              <a:rPr lang="en-US" altLang="zh-CN" sz="2000"/>
              <a:t>On the Drawing toolbar, click the arrow next to Fill Color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sz="2000"/>
          </a:p>
          <a:p>
            <a:pPr lvl="1" eaLnBrk="1" hangingPunct="1">
              <a:lnSpc>
                <a:spcPct val="90000"/>
              </a:lnSpc>
            </a:pPr>
            <a:r>
              <a:rPr lang="en-US" altLang="zh-CN" sz="2000"/>
              <a:t>Click </a:t>
            </a:r>
            <a:r>
              <a:rPr lang="en-US" altLang="zh-CN" sz="2000" b="1"/>
              <a:t>Fill Effects</a:t>
            </a:r>
            <a:r>
              <a:rPr lang="en-US" altLang="zh-CN" sz="2000"/>
              <a:t>, and then click the </a:t>
            </a:r>
            <a:r>
              <a:rPr lang="en-US" altLang="zh-CN" sz="2000" b="1"/>
              <a:t>Picture</a:t>
            </a:r>
            <a:r>
              <a:rPr lang="en-US" altLang="zh-CN" sz="2000"/>
              <a:t>  tab. </a:t>
            </a:r>
          </a:p>
          <a:p>
            <a:pPr lvl="1" eaLnBrk="1" hangingPunct="1">
              <a:lnSpc>
                <a:spcPct val="90000"/>
              </a:lnSpc>
            </a:pPr>
            <a:endParaRPr lang="en-US" altLang="zh-CN" sz="2000"/>
          </a:p>
          <a:p>
            <a:pPr lvl="1" eaLnBrk="1" hangingPunct="1">
              <a:lnSpc>
                <a:spcPct val="90000"/>
              </a:lnSpc>
            </a:pPr>
            <a:r>
              <a:rPr lang="en-US" altLang="zh-CN" sz="2000"/>
              <a:t>Select the picture you want. </a:t>
            </a:r>
          </a:p>
        </p:txBody>
      </p:sp>
      <p:sp>
        <p:nvSpPr>
          <p:cNvPr id="12294" name="AutoShape 5"/>
          <p:cNvSpPr>
            <a:spLocks noChangeArrowheads="1"/>
          </p:cNvSpPr>
          <p:nvPr/>
        </p:nvSpPr>
        <p:spPr bwMode="auto">
          <a:xfrm>
            <a:off x="530225" y="1663700"/>
            <a:ext cx="4313238" cy="428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5" name="AutoShape 6" descr="116_1652"/>
          <p:cNvSpPr>
            <a:spLocks noChangeArrowheads="1"/>
          </p:cNvSpPr>
          <p:nvPr/>
        </p:nvSpPr>
        <p:spPr bwMode="auto">
          <a:xfrm>
            <a:off x="622300" y="1736725"/>
            <a:ext cx="4124325" cy="4129088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dical_motion">
  <a:themeElements>
    <a:clrScheme name="medical_motion 4">
      <a:dk1>
        <a:srgbClr val="000000"/>
      </a:dk1>
      <a:lt1>
        <a:srgbClr val="FFFFFF"/>
      </a:lt1>
      <a:dk2>
        <a:srgbClr val="11425C"/>
      </a:dk2>
      <a:lt2>
        <a:srgbClr val="E6E6E6"/>
      </a:lt2>
      <a:accent1>
        <a:srgbClr val="37A3D1"/>
      </a:accent1>
      <a:accent2>
        <a:srgbClr val="2286BD"/>
      </a:accent2>
      <a:accent3>
        <a:srgbClr val="FFFFFF"/>
      </a:accent3>
      <a:accent4>
        <a:srgbClr val="000000"/>
      </a:accent4>
      <a:accent5>
        <a:srgbClr val="AECEE5"/>
      </a:accent5>
      <a:accent6>
        <a:srgbClr val="1E79AB"/>
      </a:accent6>
      <a:hlink>
        <a:srgbClr val="00B0F0"/>
      </a:hlink>
      <a:folHlink>
        <a:srgbClr val="99CC00"/>
      </a:folHlink>
    </a:clrScheme>
    <a:fontScheme name="medical_motion">
      <a:majorFont>
        <a:latin typeface="Verdana"/>
        <a:ea typeface="굴림"/>
        <a:cs typeface=""/>
      </a:majorFont>
      <a:minorFont>
        <a:latin typeface="Verdana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medical_motion 1">
        <a:dk1>
          <a:srgbClr val="000000"/>
        </a:dk1>
        <a:lt1>
          <a:srgbClr val="FFFFFF"/>
        </a:lt1>
        <a:dk2>
          <a:srgbClr val="11425C"/>
        </a:dk2>
        <a:lt2>
          <a:srgbClr val="E6E6E6"/>
        </a:lt2>
        <a:accent1>
          <a:srgbClr val="37A3D1"/>
        </a:accent1>
        <a:accent2>
          <a:srgbClr val="2286BD"/>
        </a:accent2>
        <a:accent3>
          <a:srgbClr val="FFFFFF"/>
        </a:accent3>
        <a:accent4>
          <a:srgbClr val="000000"/>
        </a:accent4>
        <a:accent5>
          <a:srgbClr val="AECEE5"/>
        </a:accent5>
        <a:accent6>
          <a:srgbClr val="1E79AB"/>
        </a:accent6>
        <a:hlink>
          <a:srgbClr val="89CFE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_motion 2">
        <a:dk1>
          <a:srgbClr val="000000"/>
        </a:dk1>
        <a:lt1>
          <a:srgbClr val="FFFFFF"/>
        </a:lt1>
        <a:dk2>
          <a:srgbClr val="004600"/>
        </a:dk2>
        <a:lt2>
          <a:srgbClr val="E6E6E6"/>
        </a:lt2>
        <a:accent1>
          <a:srgbClr val="99CC0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007300"/>
        </a:accent6>
        <a:hlink>
          <a:srgbClr val="CCFF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_motion 3">
        <a:dk1>
          <a:srgbClr val="000000"/>
        </a:dk1>
        <a:lt1>
          <a:srgbClr val="FFFFFF"/>
        </a:lt1>
        <a:dk2>
          <a:srgbClr val="003399"/>
        </a:dk2>
        <a:lt2>
          <a:srgbClr val="E6E6E6"/>
        </a:lt2>
        <a:accent1>
          <a:srgbClr val="0BBFFF"/>
        </a:accent1>
        <a:accent2>
          <a:srgbClr val="0088E4"/>
        </a:accent2>
        <a:accent3>
          <a:srgbClr val="FFFFFF"/>
        </a:accent3>
        <a:accent4>
          <a:srgbClr val="000000"/>
        </a:accent4>
        <a:accent5>
          <a:srgbClr val="AADCFF"/>
        </a:accent5>
        <a:accent6>
          <a:srgbClr val="007BCF"/>
        </a:accent6>
        <a:hlink>
          <a:srgbClr val="A1ED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_motion 4">
        <a:dk1>
          <a:srgbClr val="000000"/>
        </a:dk1>
        <a:lt1>
          <a:srgbClr val="FFFFFF"/>
        </a:lt1>
        <a:dk2>
          <a:srgbClr val="11425C"/>
        </a:dk2>
        <a:lt2>
          <a:srgbClr val="E6E6E6"/>
        </a:lt2>
        <a:accent1>
          <a:srgbClr val="37A3D1"/>
        </a:accent1>
        <a:accent2>
          <a:srgbClr val="2286BD"/>
        </a:accent2>
        <a:accent3>
          <a:srgbClr val="FFFFFF"/>
        </a:accent3>
        <a:accent4>
          <a:srgbClr val="000000"/>
        </a:accent4>
        <a:accent5>
          <a:srgbClr val="AECEE5"/>
        </a:accent5>
        <a:accent6>
          <a:srgbClr val="1E79AB"/>
        </a:accent6>
        <a:hlink>
          <a:srgbClr val="00B0F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medical_motion</Template>
  <TotalTime>0</TotalTime>
  <Words>287</Words>
  <Application>Microsoft Office PowerPoint</Application>
  <PresentationFormat>全屏显示(4:3)</PresentationFormat>
  <Paragraphs>96</Paragraphs>
  <Slides>11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굴림</vt:lpstr>
      <vt:lpstr>굴림</vt:lpstr>
      <vt:lpstr>Arial</vt:lpstr>
      <vt:lpstr>Times New Roman</vt:lpstr>
      <vt:lpstr>Verdana</vt:lpstr>
      <vt:lpstr>Wingdings</vt:lpstr>
      <vt:lpstr>medical_motion</vt:lpstr>
      <vt:lpstr>Microsoft Graph Chart</vt:lpstr>
      <vt:lpstr>PowerPoint </vt:lpstr>
      <vt:lpstr>Contents</vt:lpstr>
      <vt:lpstr>Click to edit headline</vt:lpstr>
      <vt:lpstr>Click to edit headline</vt:lpstr>
      <vt:lpstr>Click to edit headline</vt:lpstr>
      <vt:lpstr>Click to edit headline</vt:lpstr>
      <vt:lpstr>Click to edit headline</vt:lpstr>
      <vt:lpstr>Click to edit headline</vt:lpstr>
      <vt:lpstr>Click to edit headline</vt:lpstr>
      <vt:lpstr>Click to edit headline</vt:lpstr>
      <vt:lpstr>Click to edit headline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</dc:title>
  <dc:creator/>
  <cp:lastModifiedBy>天 下</cp:lastModifiedBy>
  <cp:revision>7</cp:revision>
  <dcterms:created xsi:type="dcterms:W3CDTF">2009-05-25T12:15:00Z</dcterms:created>
  <dcterms:modified xsi:type="dcterms:W3CDTF">2021-01-05T06:23:58Z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