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01" r:id="rId2"/>
    <p:sldId id="2796" r:id="rId3"/>
    <p:sldId id="2797" r:id="rId4"/>
    <p:sldId id="2810" r:id="rId5"/>
    <p:sldId id="2811" r:id="rId6"/>
    <p:sldId id="2812" r:id="rId7"/>
    <p:sldId id="2813" r:id="rId8"/>
    <p:sldId id="2798" r:id="rId9"/>
    <p:sldId id="2802" r:id="rId10"/>
    <p:sldId id="2803" r:id="rId11"/>
    <p:sldId id="2804" r:id="rId12"/>
    <p:sldId id="2805" r:id="rId13"/>
    <p:sldId id="2799" r:id="rId14"/>
    <p:sldId id="2806" r:id="rId15"/>
    <p:sldId id="2807" r:id="rId16"/>
    <p:sldId id="2808" r:id="rId17"/>
    <p:sldId id="2809" r:id="rId18"/>
    <p:sldId id="2800" r:id="rId19"/>
    <p:sldId id="2814" r:id="rId20"/>
    <p:sldId id="2815" r:id="rId21"/>
    <p:sldId id="2816" r:id="rId22"/>
    <p:sldId id="281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521"/>
    <a:srgbClr val="023051"/>
    <a:srgbClr val="65D3FE"/>
    <a:srgbClr val="41B9EE"/>
    <a:srgbClr val="000000"/>
    <a:srgbClr val="920240"/>
    <a:srgbClr val="1F4C6B"/>
    <a:srgbClr val="FFFFFF"/>
    <a:srgbClr val="058D2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 snapToGrid="0">
      <p:cViewPr varScale="1">
        <p:scale>
          <a:sx n="103" d="100"/>
          <a:sy n="103" d="100"/>
        </p:scale>
        <p:origin x="714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858750" cy="72326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699273" y="2974241"/>
            <a:ext cx="75543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cap="all" dirty="0">
                <a:solidFill>
                  <a:srgbClr val="FFFF00"/>
                </a:solidFill>
                <a:cs typeface="Arial" panose="020B0604020202020204" pitchFamily="34" charset="0"/>
              </a:rPr>
              <a:t>医药医疗生物基因</a:t>
            </a:r>
            <a:r>
              <a:rPr lang="en-US" altLang="zh-CN" sz="4800" b="1" cap="all" dirty="0">
                <a:solidFill>
                  <a:srgbClr val="FFFF00"/>
                </a:solidFill>
                <a:cs typeface="Arial" panose="020B0604020202020204" pitchFamily="34" charset="0"/>
              </a:rPr>
              <a:t>DNAPPT</a:t>
            </a:r>
            <a:endParaRPr lang="zh-CN" altLang="en-US" sz="48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699273" y="3709988"/>
            <a:ext cx="7554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MEDICINE, MEDICAL BIOLOGICAL GENE DNAPPT</a:t>
            </a:r>
            <a:endParaRPr lang="zh-CN" alt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4699273" y="4760002"/>
            <a:ext cx="5810183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>
                <a:solidFill>
                  <a:srgbClr val="FFFF00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rgbClr val="FFFF00"/>
                </a:solidFill>
                <a:cs typeface="Arial" panose="020B0604020202020204" pitchFamily="34" charset="0"/>
              </a:rPr>
              <a:t>xiazaii  Report Person: </a:t>
            </a:r>
            <a:endParaRPr lang="zh-CN" altLang="en-US" sz="16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699273" y="1413421"/>
            <a:ext cx="3283061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1500" cap="all" dirty="0">
                <a:solidFill>
                  <a:srgbClr val="FFFF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zh-CN" altLang="en-US" sz="11500" cap="all" dirty="0">
              <a:solidFill>
                <a:srgbClr val="FFFF0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08520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9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0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295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</a:t>
            </a: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4464" y="2984239"/>
            <a:ext cx="4273599" cy="12641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135" y="2984239"/>
            <a:ext cx="8589615" cy="126417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479" y="3145850"/>
            <a:ext cx="940950" cy="940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74" y="3062324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4464" y="2984239"/>
            <a:ext cx="4273599" cy="12641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135" y="2984239"/>
            <a:ext cx="8589615" cy="12641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479" y="3145850"/>
            <a:ext cx="940950" cy="9409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74" y="3062324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23273" y="4927190"/>
            <a:ext cx="724534" cy="724534"/>
            <a:chOff x="875113" y="4924847"/>
            <a:chExt cx="687003" cy="687003"/>
          </a:xfrm>
        </p:grpSpPr>
        <p:sp>
          <p:nvSpPr>
            <p:cNvPr id="10" name="Rectangle 9"/>
            <p:cNvSpPr/>
            <p:nvPr/>
          </p:nvSpPr>
          <p:spPr>
            <a:xfrm>
              <a:off x="875113" y="4924847"/>
              <a:ext cx="687003" cy="6870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9196" y="5093738"/>
              <a:ext cx="389292" cy="349219"/>
            </a:xfrm>
            <a:custGeom>
              <a:avLst/>
              <a:gdLst>
                <a:gd name="T0" fmla="*/ 10 w 95"/>
                <a:gd name="T1" fmla="*/ 0 h 85"/>
                <a:gd name="T2" fmla="*/ 85 w 95"/>
                <a:gd name="T3" fmla="*/ 0 h 85"/>
                <a:gd name="T4" fmla="*/ 95 w 95"/>
                <a:gd name="T5" fmla="*/ 10 h 85"/>
                <a:gd name="T6" fmla="*/ 95 w 95"/>
                <a:gd name="T7" fmla="*/ 76 h 85"/>
                <a:gd name="T8" fmla="*/ 85 w 95"/>
                <a:gd name="T9" fmla="*/ 85 h 85"/>
                <a:gd name="T10" fmla="*/ 10 w 95"/>
                <a:gd name="T11" fmla="*/ 85 h 85"/>
                <a:gd name="T12" fmla="*/ 0 w 95"/>
                <a:gd name="T13" fmla="*/ 76 h 85"/>
                <a:gd name="T14" fmla="*/ 0 w 95"/>
                <a:gd name="T15" fmla="*/ 10 h 85"/>
                <a:gd name="T16" fmla="*/ 10 w 95"/>
                <a:gd name="T17" fmla="*/ 0 h 85"/>
                <a:gd name="T18" fmla="*/ 48 w 95"/>
                <a:gd name="T19" fmla="*/ 38 h 85"/>
                <a:gd name="T20" fmla="*/ 43 w 95"/>
                <a:gd name="T21" fmla="*/ 44 h 85"/>
                <a:gd name="T22" fmla="*/ 48 w 95"/>
                <a:gd name="T23" fmla="*/ 50 h 85"/>
                <a:gd name="T24" fmla="*/ 54 w 95"/>
                <a:gd name="T25" fmla="*/ 44 h 85"/>
                <a:gd name="T26" fmla="*/ 48 w 95"/>
                <a:gd name="T27" fmla="*/ 38 h 85"/>
                <a:gd name="T28" fmla="*/ 42 w 95"/>
                <a:gd name="T29" fmla="*/ 36 h 85"/>
                <a:gd name="T30" fmla="*/ 48 w 95"/>
                <a:gd name="T31" fmla="*/ 34 h 85"/>
                <a:gd name="T32" fmla="*/ 54 w 95"/>
                <a:gd name="T33" fmla="*/ 36 h 85"/>
                <a:gd name="T34" fmla="*/ 57 w 95"/>
                <a:gd name="T35" fmla="*/ 30 h 85"/>
                <a:gd name="T36" fmla="*/ 64 w 95"/>
                <a:gd name="T37" fmla="*/ 19 h 85"/>
                <a:gd name="T38" fmla="*/ 48 w 95"/>
                <a:gd name="T39" fmla="*/ 14 h 85"/>
                <a:gd name="T40" fmla="*/ 33 w 95"/>
                <a:gd name="T41" fmla="*/ 19 h 85"/>
                <a:gd name="T42" fmla="*/ 39 w 95"/>
                <a:gd name="T43" fmla="*/ 30 h 85"/>
                <a:gd name="T44" fmla="*/ 42 w 95"/>
                <a:gd name="T45" fmla="*/ 36 h 85"/>
                <a:gd name="T46" fmla="*/ 58 w 95"/>
                <a:gd name="T47" fmla="*/ 43 h 85"/>
                <a:gd name="T48" fmla="*/ 57 w 95"/>
                <a:gd name="T49" fmla="*/ 49 h 85"/>
                <a:gd name="T50" fmla="*/ 53 w 95"/>
                <a:gd name="T51" fmla="*/ 53 h 85"/>
                <a:gd name="T52" fmla="*/ 56 w 95"/>
                <a:gd name="T53" fmla="*/ 59 h 85"/>
                <a:gd name="T54" fmla="*/ 62 w 95"/>
                <a:gd name="T55" fmla="*/ 70 h 85"/>
                <a:gd name="T56" fmla="*/ 74 w 95"/>
                <a:gd name="T57" fmla="*/ 59 h 85"/>
                <a:gd name="T58" fmla="*/ 78 w 95"/>
                <a:gd name="T59" fmla="*/ 43 h 85"/>
                <a:gd name="T60" fmla="*/ 65 w 95"/>
                <a:gd name="T61" fmla="*/ 43 h 85"/>
                <a:gd name="T62" fmla="*/ 58 w 95"/>
                <a:gd name="T63" fmla="*/ 43 h 85"/>
                <a:gd name="T64" fmla="*/ 44 w 95"/>
                <a:gd name="T65" fmla="*/ 53 h 85"/>
                <a:gd name="T66" fmla="*/ 40 w 95"/>
                <a:gd name="T67" fmla="*/ 49 h 85"/>
                <a:gd name="T68" fmla="*/ 38 w 95"/>
                <a:gd name="T69" fmla="*/ 43 h 85"/>
                <a:gd name="T70" fmla="*/ 31 w 95"/>
                <a:gd name="T71" fmla="*/ 43 h 85"/>
                <a:gd name="T72" fmla="*/ 19 w 95"/>
                <a:gd name="T73" fmla="*/ 43 h 85"/>
                <a:gd name="T74" fmla="*/ 23 w 95"/>
                <a:gd name="T75" fmla="*/ 59 h 85"/>
                <a:gd name="T76" fmla="*/ 34 w 95"/>
                <a:gd name="T77" fmla="*/ 70 h 85"/>
                <a:gd name="T78" fmla="*/ 41 w 95"/>
                <a:gd name="T79" fmla="*/ 59 h 85"/>
                <a:gd name="T80" fmla="*/ 44 w 95"/>
                <a:gd name="T8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5">
                  <a:moveTo>
                    <a:pt x="1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5" y="4"/>
                    <a:pt x="95" y="10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1"/>
                    <a:pt x="90" y="85"/>
                    <a:pt x="85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5" y="85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8" y="38"/>
                  </a:moveTo>
                  <a:cubicBezTo>
                    <a:pt x="45" y="38"/>
                    <a:pt x="43" y="41"/>
                    <a:pt x="43" y="44"/>
                  </a:cubicBezTo>
                  <a:cubicBezTo>
                    <a:pt x="43" y="47"/>
                    <a:pt x="45" y="50"/>
                    <a:pt x="48" y="50"/>
                  </a:cubicBezTo>
                  <a:cubicBezTo>
                    <a:pt x="51" y="50"/>
                    <a:pt x="54" y="47"/>
                    <a:pt x="54" y="44"/>
                  </a:cubicBezTo>
                  <a:cubicBezTo>
                    <a:pt x="54" y="41"/>
                    <a:pt x="51" y="38"/>
                    <a:pt x="48" y="38"/>
                  </a:cubicBezTo>
                  <a:close/>
                  <a:moveTo>
                    <a:pt x="42" y="36"/>
                  </a:moveTo>
                  <a:cubicBezTo>
                    <a:pt x="44" y="35"/>
                    <a:pt x="46" y="34"/>
                    <a:pt x="48" y="34"/>
                  </a:cubicBezTo>
                  <a:cubicBezTo>
                    <a:pt x="50" y="34"/>
                    <a:pt x="52" y="35"/>
                    <a:pt x="54" y="3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6"/>
                    <a:pt x="54" y="14"/>
                    <a:pt x="48" y="14"/>
                  </a:cubicBezTo>
                  <a:cubicBezTo>
                    <a:pt x="43" y="14"/>
                    <a:pt x="37" y="16"/>
                    <a:pt x="33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58" y="43"/>
                  </a:moveTo>
                  <a:cubicBezTo>
                    <a:pt x="58" y="45"/>
                    <a:pt x="58" y="47"/>
                    <a:pt x="57" y="49"/>
                  </a:cubicBezTo>
                  <a:cubicBezTo>
                    <a:pt x="56" y="51"/>
                    <a:pt x="54" y="52"/>
                    <a:pt x="53" y="53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7" y="67"/>
                    <a:pt x="71" y="64"/>
                    <a:pt x="74" y="59"/>
                  </a:cubicBezTo>
                  <a:cubicBezTo>
                    <a:pt x="77" y="54"/>
                    <a:pt x="78" y="48"/>
                    <a:pt x="7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44" y="53"/>
                  </a:moveTo>
                  <a:cubicBezTo>
                    <a:pt x="42" y="52"/>
                    <a:pt x="41" y="51"/>
                    <a:pt x="40" y="49"/>
                  </a:cubicBezTo>
                  <a:cubicBezTo>
                    <a:pt x="39" y="47"/>
                    <a:pt x="38" y="45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20" y="54"/>
                    <a:pt x="23" y="59"/>
                  </a:cubicBezTo>
                  <a:cubicBezTo>
                    <a:pt x="26" y="64"/>
                    <a:pt x="30" y="68"/>
                    <a:pt x="34" y="70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273" y="1828206"/>
            <a:ext cx="724534" cy="724534"/>
            <a:chOff x="875113" y="2012837"/>
            <a:chExt cx="687003" cy="687003"/>
          </a:xfrm>
        </p:grpSpPr>
        <p:sp>
          <p:nvSpPr>
            <p:cNvPr id="7" name="Rectangle 6"/>
            <p:cNvSpPr/>
            <p:nvPr/>
          </p:nvSpPr>
          <p:spPr>
            <a:xfrm>
              <a:off x="875113" y="2012837"/>
              <a:ext cx="687003" cy="687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45913" y="2205582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3273" y="2861201"/>
            <a:ext cx="724534" cy="724534"/>
            <a:chOff x="875113" y="2983507"/>
            <a:chExt cx="687003" cy="687003"/>
          </a:xfrm>
        </p:grpSpPr>
        <p:sp>
          <p:nvSpPr>
            <p:cNvPr id="8" name="Rectangle 7"/>
            <p:cNvSpPr/>
            <p:nvPr/>
          </p:nvSpPr>
          <p:spPr>
            <a:xfrm>
              <a:off x="875113" y="2983507"/>
              <a:ext cx="687003" cy="687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045913" y="3129499"/>
              <a:ext cx="337768" cy="395018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3273" y="3894196"/>
            <a:ext cx="724534" cy="724534"/>
            <a:chOff x="875113" y="3954177"/>
            <a:chExt cx="687003" cy="687003"/>
          </a:xfrm>
        </p:grpSpPr>
        <p:sp>
          <p:nvSpPr>
            <p:cNvPr id="9" name="Rectangle 8"/>
            <p:cNvSpPr/>
            <p:nvPr/>
          </p:nvSpPr>
          <p:spPr>
            <a:xfrm>
              <a:off x="875113" y="3954177"/>
              <a:ext cx="687003" cy="6870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021105" y="4104940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7937" y="1786815"/>
            <a:ext cx="4411347" cy="865305"/>
            <a:chOff x="7855640" y="3619632"/>
            <a:chExt cx="4182840" cy="820481"/>
          </a:xfrm>
        </p:grpSpPr>
        <p:sp>
          <p:nvSpPr>
            <p:cNvPr id="17" name="TextBox 16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5640" y="3914813"/>
              <a:ext cx="4182840" cy="5253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7937" y="2810513"/>
            <a:ext cx="4411347" cy="843376"/>
            <a:chOff x="7855640" y="3619632"/>
            <a:chExt cx="4182840" cy="799688"/>
          </a:xfrm>
        </p:grpSpPr>
        <p:sp>
          <p:nvSpPr>
            <p:cNvPr id="20" name="TextBox 19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7937" y="3834210"/>
            <a:ext cx="4411347" cy="843376"/>
            <a:chOff x="7855640" y="3619632"/>
            <a:chExt cx="4182840" cy="799688"/>
          </a:xfrm>
        </p:grpSpPr>
        <p:sp>
          <p:nvSpPr>
            <p:cNvPr id="23" name="TextBox 22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27937" y="4857906"/>
            <a:ext cx="4411347" cy="843376"/>
            <a:chOff x="7855640" y="3619632"/>
            <a:chExt cx="4182840" cy="799688"/>
          </a:xfrm>
        </p:grpSpPr>
        <p:sp>
          <p:nvSpPr>
            <p:cNvPr id="26" name="TextBox 25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751179" y="1828206"/>
            <a:ext cx="6107571" cy="38730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rot="5400000">
            <a:off x="5124817" y="2005290"/>
            <a:ext cx="421829" cy="36364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844664" y="1806352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79977" y="1902970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1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1" y="0"/>
            <a:ext cx="5200420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184485" y="1337837"/>
            <a:ext cx="1588559" cy="1588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5844664" y="2863627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79977" y="2936432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1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844664" y="3885183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979977" y="3969894"/>
            <a:ext cx="562540" cy="562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1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844664" y="4906739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979977" y="5003357"/>
            <a:ext cx="562540" cy="5625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51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MH_Entry_1"/>
          <p:cNvSpPr/>
          <p:nvPr>
            <p:custDataLst>
              <p:tags r:id="rId1"/>
            </p:custDataLst>
          </p:nvPr>
        </p:nvSpPr>
        <p:spPr>
          <a:xfrm>
            <a:off x="7213455" y="1885100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Entry_2"/>
          <p:cNvSpPr/>
          <p:nvPr>
            <p:custDataLst>
              <p:tags r:id="rId2"/>
            </p:custDataLst>
          </p:nvPr>
        </p:nvSpPr>
        <p:spPr>
          <a:xfrm>
            <a:off x="7213455" y="2918902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Entry_3"/>
          <p:cNvSpPr/>
          <p:nvPr>
            <p:custDataLst>
              <p:tags r:id="rId3"/>
            </p:custDataLst>
          </p:nvPr>
        </p:nvSpPr>
        <p:spPr>
          <a:xfrm>
            <a:off x="7213455" y="3952704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Entry_4"/>
          <p:cNvSpPr/>
          <p:nvPr>
            <p:custDataLst>
              <p:tags r:id="rId4"/>
            </p:custDataLst>
          </p:nvPr>
        </p:nvSpPr>
        <p:spPr>
          <a:xfrm>
            <a:off x="7213455" y="4986506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4018475" y="4080496"/>
            <a:ext cx="4821803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831192" y="2272324"/>
            <a:ext cx="5214758" cy="4219075"/>
            <a:chOff x="4857752" y="1643056"/>
            <a:chExt cx="3708476" cy="3000396"/>
          </a:xfrm>
        </p:grpSpPr>
        <p:sp>
          <p:nvSpPr>
            <p:cNvPr id="16" name="Rectangle 15"/>
            <p:cNvSpPr/>
            <p:nvPr/>
          </p:nvSpPr>
          <p:spPr>
            <a:xfrm>
              <a:off x="4857752" y="2928940"/>
              <a:ext cx="3708476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857752" y="1643056"/>
              <a:ext cx="3708476" cy="1013816"/>
              <a:chOff x="4857752" y="1643056"/>
              <a:chExt cx="3708476" cy="101381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57752" y="2000246"/>
                <a:ext cx="3708476" cy="6566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57752" y="1643056"/>
                <a:ext cx="1823961" cy="21887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84237" y="1669596"/>
            <a:ext cx="5140459" cy="4015479"/>
            <a:chOff x="628574" y="1214428"/>
            <a:chExt cx="3655639" cy="2855610"/>
          </a:xfrm>
        </p:grpSpPr>
        <p:sp>
          <p:nvSpPr>
            <p:cNvPr id="15" name="Rectangle 14"/>
            <p:cNvSpPr/>
            <p:nvPr/>
          </p:nvSpPr>
          <p:spPr>
            <a:xfrm>
              <a:off x="628575" y="1214428"/>
              <a:ext cx="3655638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628574" y="3071816"/>
              <a:ext cx="3655639" cy="998222"/>
              <a:chOff x="628574" y="3071816"/>
              <a:chExt cx="3655639" cy="99822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8575" y="3429006"/>
                <a:ext cx="3655638" cy="6410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8574" y="3071816"/>
                <a:ext cx="1946294" cy="2188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sp>
        <p:nvSpPr>
          <p:cNvPr id="2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699273" y="2963252"/>
            <a:ext cx="705869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800" b="1" cap="all" dirty="0">
                <a:solidFill>
                  <a:srgbClr val="FFFF00"/>
                </a:solidFill>
                <a:cs typeface="Arial" panose="020B0604020202020204" pitchFamily="34" charset="0"/>
              </a:rPr>
              <a:t>Thank you</a:t>
            </a:r>
            <a:endParaRPr lang="zh-CN" altLang="en-US" sz="88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699273" y="4191768"/>
            <a:ext cx="4250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699273" y="1413421"/>
            <a:ext cx="3283061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1500" cap="all">
                <a:solidFill>
                  <a:srgbClr val="FFFF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zh-CN" altLang="en-US" sz="11500" cap="all" dirty="0">
              <a:solidFill>
                <a:srgbClr val="FFFF0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49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4464" y="2984239"/>
            <a:ext cx="4273599" cy="12641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135" y="2984239"/>
            <a:ext cx="8589615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479" y="3145850"/>
            <a:ext cx="940950" cy="9409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74" y="3062326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" y="-3332"/>
            <a:ext cx="12858043" cy="4915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8352" y="0"/>
            <a:ext cx="4393103" cy="4912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4623" y="1271372"/>
            <a:ext cx="29331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4624" y="1737623"/>
            <a:ext cx="3980558" cy="2563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100783" y="5653832"/>
            <a:ext cx="10441775" cy="7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0784" y="5233679"/>
            <a:ext cx="2664296" cy="305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2800" y="1339385"/>
            <a:ext cx="5258739" cy="53011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54869" y="4055350"/>
            <a:ext cx="2755383" cy="258516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90567" y="4055350"/>
            <a:ext cx="2755383" cy="25851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1" name="组合 38"/>
          <p:cNvGrpSpPr/>
          <p:nvPr/>
        </p:nvGrpSpPr>
        <p:grpSpPr bwMode="auto">
          <a:xfrm>
            <a:off x="6429375" y="2464197"/>
            <a:ext cx="992815" cy="992816"/>
            <a:chOff x="0" y="0"/>
            <a:chExt cx="941070" cy="941070"/>
          </a:xfrm>
          <a:solidFill>
            <a:schemeClr val="accent1"/>
          </a:solidFill>
        </p:grpSpPr>
        <p:sp>
          <p:nvSpPr>
            <p:cNvPr id="2356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4" name="组合 40"/>
          <p:cNvGrpSpPr/>
          <p:nvPr/>
        </p:nvGrpSpPr>
        <p:grpSpPr bwMode="auto">
          <a:xfrm>
            <a:off x="9511621" y="2464197"/>
            <a:ext cx="992816" cy="992816"/>
            <a:chOff x="0" y="0"/>
            <a:chExt cx="941070" cy="941070"/>
          </a:xfrm>
          <a:solidFill>
            <a:schemeClr val="accent3"/>
          </a:solidFill>
        </p:grpSpPr>
        <p:sp>
          <p:nvSpPr>
            <p:cNvPr id="2356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7" name="组合 39"/>
          <p:cNvGrpSpPr/>
          <p:nvPr/>
        </p:nvGrpSpPr>
        <p:grpSpPr bwMode="auto">
          <a:xfrm>
            <a:off x="7969662" y="2464197"/>
            <a:ext cx="992815" cy="992816"/>
            <a:chOff x="0" y="0"/>
            <a:chExt cx="941070" cy="941070"/>
          </a:xfrm>
          <a:solidFill>
            <a:schemeClr val="accent2"/>
          </a:solidFill>
        </p:grpSpPr>
        <p:sp>
          <p:nvSpPr>
            <p:cNvPr id="2356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3569" name="组合 2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41"/>
          <p:cNvGrpSpPr/>
          <p:nvPr/>
        </p:nvGrpSpPr>
        <p:grpSpPr bwMode="auto">
          <a:xfrm>
            <a:off x="11051908" y="2464197"/>
            <a:ext cx="992816" cy="992816"/>
            <a:chOff x="0" y="0"/>
            <a:chExt cx="941070" cy="941070"/>
          </a:xfrm>
          <a:solidFill>
            <a:schemeClr val="accent4"/>
          </a:solidFill>
        </p:grpSpPr>
        <p:sp>
          <p:nvSpPr>
            <p:cNvPr id="23571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3572" name="组合 30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4" name="矩形 36"/>
          <p:cNvSpPr>
            <a:spLocks noChangeArrowheads="1"/>
          </p:cNvSpPr>
          <p:nvPr/>
        </p:nvSpPr>
        <p:spPr bwMode="auto">
          <a:xfrm>
            <a:off x="6429375" y="1339386"/>
            <a:ext cx="5615349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35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31032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31032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31032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31032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35073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35073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35073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35073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51491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53768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231074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253837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51491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53768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231074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253837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4464" y="2984239"/>
            <a:ext cx="4273599" cy="12641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135" y="2984239"/>
            <a:ext cx="8589615" cy="12641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479" y="3145850"/>
            <a:ext cx="940950" cy="940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74" y="3062324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1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3051"/>
      </a:accent1>
      <a:accent2>
        <a:srgbClr val="78A521"/>
      </a:accent2>
      <a:accent3>
        <a:srgbClr val="023051"/>
      </a:accent3>
      <a:accent4>
        <a:srgbClr val="78A521"/>
      </a:accent4>
      <a:accent5>
        <a:srgbClr val="023051"/>
      </a:accent5>
      <a:accent6>
        <a:srgbClr val="78A521"/>
      </a:accent6>
      <a:hlink>
        <a:srgbClr val="023051"/>
      </a:hlink>
      <a:folHlink>
        <a:srgbClr val="78A52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3524</Words>
  <Application>Microsoft Office PowerPoint</Application>
  <PresentationFormat>自定义</PresentationFormat>
  <Paragraphs>221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Impact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2016-12-15T14:47:00Z</dcterms:created>
  <dcterms:modified xsi:type="dcterms:W3CDTF">2021-01-05T06:35:33Z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