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580" r:id="rId2"/>
    <p:sldId id="3581" r:id="rId3"/>
    <p:sldId id="3582" r:id="rId4"/>
    <p:sldId id="3569" r:id="rId5"/>
    <p:sldId id="3543" r:id="rId6"/>
    <p:sldId id="3571" r:id="rId7"/>
    <p:sldId id="3554" r:id="rId8"/>
    <p:sldId id="3546" r:id="rId9"/>
    <p:sldId id="3583" r:id="rId10"/>
    <p:sldId id="3547" r:id="rId11"/>
    <p:sldId id="3553" r:id="rId12"/>
    <p:sldId id="3548" r:id="rId13"/>
    <p:sldId id="3552" r:id="rId14"/>
    <p:sldId id="3557" r:id="rId15"/>
    <p:sldId id="3584" r:id="rId16"/>
    <p:sldId id="3544" r:id="rId17"/>
    <p:sldId id="3570" r:id="rId18"/>
    <p:sldId id="3545" r:id="rId19"/>
    <p:sldId id="3573" r:id="rId20"/>
    <p:sldId id="3549" r:id="rId21"/>
    <p:sldId id="3585" r:id="rId22"/>
    <p:sldId id="3572" r:id="rId23"/>
    <p:sldId id="3550" r:id="rId24"/>
    <p:sldId id="3551" r:id="rId25"/>
    <p:sldId id="3555" r:id="rId26"/>
    <p:sldId id="3586" r:id="rId27"/>
  </p:sldIdLst>
  <p:sldSz cx="12192000" cy="6858000"/>
  <p:notesSz cx="6858000" cy="9144000"/>
  <p:embeddedFontLst>
    <p:embeddedFont>
      <p:font typeface="Arial Unicode MS" panose="020B0604020202020204" pitchFamily="34" charset="-122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方正粗谭黑简体" panose="02000000000000000000" pitchFamily="2" charset="-122"/>
      <p:regular r:id="rId32"/>
    </p:embeddedFont>
    <p:embeddedFont>
      <p:font typeface="方正正准黑简体" panose="02000000000000000000" pitchFamily="2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Impact" panose="020B0806030902050204" pitchFamily="34" charset="0"/>
      <p:regular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02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4800-B5CC-403A-8601-8ADBBD3D29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02A7-40C3-4ACA-9BFE-0A86A8FDD1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8F26C2-E90C-4881-8682-75A63DDF2A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C38DD1-33AA-4996-977A-42B26A155BBE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6955A8-62FB-E247-BFB6-6D96B50CB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8F26C2-E90C-4881-8682-75A63DDF2A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70541-0799-4B80-BB55-C561F12F496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95319-D5FB-4ACE-A348-957FA7BFD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03252" y="1467761"/>
            <a:ext cx="3931576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03255" y="1949956"/>
            <a:ext cx="393157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23715" y="2280931"/>
            <a:ext cx="3910188" cy="215228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85775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23714" y="5427907"/>
            <a:ext cx="3910188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3714" y="4769500"/>
            <a:ext cx="3910188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23714" y="5181089"/>
            <a:ext cx="3910188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000">
        <p14:prism isInverted="1"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000">
        <p14:prism isInverted="1"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99" y="6356756"/>
            <a:ext cx="2742787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11" y="6356756"/>
            <a:ext cx="4114179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728" y="6356756"/>
            <a:ext cx="2742787" cy="3642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869026"/>
            <a:ext cx="12192000" cy="341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7" name="矩形 6"/>
          <p:cNvSpPr/>
          <p:nvPr userDrawn="1"/>
        </p:nvSpPr>
        <p:spPr>
          <a:xfrm>
            <a:off x="0" y="6762346"/>
            <a:ext cx="12192000" cy="341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-5268"/>
            <a:ext cx="12192000" cy="68685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3" name="圆角矩形 2"/>
          <p:cNvSpPr/>
          <p:nvPr userDrawn="1"/>
        </p:nvSpPr>
        <p:spPr>
          <a:xfrm>
            <a:off x="292689" y="288212"/>
            <a:ext cx="11606623" cy="6281576"/>
          </a:xfrm>
          <a:prstGeom prst="roundRect">
            <a:avLst/>
          </a:prstGeom>
          <a:solidFill>
            <a:schemeClr val="tx1">
              <a:lumMod val="95000"/>
              <a:lumOff val="5000"/>
              <a:alpha val="50196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4" rIns="86688" bIns="433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05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/>
          <p:cNvSpPr/>
          <p:nvPr/>
        </p:nvSpPr>
        <p:spPr>
          <a:xfrm>
            <a:off x="334" y="188"/>
            <a:ext cx="12191665" cy="685762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9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5802" y="1748905"/>
            <a:ext cx="7080398" cy="2520142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61447" y="3757178"/>
            <a:ext cx="2469108" cy="324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515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汇报人：</a:t>
            </a:r>
            <a:r>
              <a:rPr lang="en-US" altLang="zh-CN" sz="1515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xiazaii</a:t>
            </a:r>
            <a:endParaRPr lang="zh-CN" altLang="en-US" sz="1515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2455823" y="2638786"/>
            <a:ext cx="7280355" cy="96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690" dirty="0">
                <a:solidFill>
                  <a:srgbClr val="BBDCE2">
                    <a:lumMod val="25000"/>
                  </a:srgb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卫生健康工作总结</a:t>
            </a:r>
          </a:p>
        </p:txBody>
      </p:sp>
      <p:sp>
        <p:nvSpPr>
          <p:cNvPr id="11" name="矩形 10"/>
          <p:cNvSpPr/>
          <p:nvPr/>
        </p:nvSpPr>
        <p:spPr>
          <a:xfrm>
            <a:off x="3226234" y="2339876"/>
            <a:ext cx="5739534" cy="4424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275" dirty="0">
                <a:solidFill>
                  <a:srgbClr val="BBDCE2">
                    <a:lumMod val="25000"/>
                  </a:srgbClr>
                </a:solidFill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rPr>
              <a:t>MEDICAL HEALTH WORK SUMMARY</a:t>
            </a:r>
            <a:endParaRPr lang="zh-CN" altLang="en-US" sz="2275" dirty="0">
              <a:solidFill>
                <a:srgbClr val="BBDCE2">
                  <a:lumMod val="25000"/>
                </a:srgbClr>
              </a:solidFill>
              <a:latin typeface="Arial" panose="020B0604020202020204" pitchFamily="34" charset="0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7005" y="-840048"/>
            <a:ext cx="577991" cy="577991"/>
          </a:xfrm>
          <a:prstGeom prst="rect">
            <a:avLst/>
          </a:prstGeom>
        </p:spPr>
      </p:pic>
    </p:spTree>
  </p:cSld>
  <p:clrMapOvr>
    <a:masterClrMapping/>
  </p:clrMapOvr>
  <p:transition spd="slow" advTm="2293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8" accel="24000" fill="hold" grpId="0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24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180"/>
                                </p:stCondLst>
                                <p:childTnLst>
                                  <p:par>
                                    <p:cTn id="31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5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6" grpId="0" animBg="1"/>
          <p:bldP spid="8" grpId="0" bldLvl="0" animBg="1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8" accel="2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24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180"/>
                                </p:stCondLst>
                                <p:childTnLst>
                                  <p:par>
                                    <p:cTn id="31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5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6" grpId="0" animBg="1"/>
          <p:bldP spid="8" grpId="0" bldLvl="0" animBg="1"/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96507" y="2259135"/>
            <a:ext cx="3801598" cy="2621792"/>
            <a:chOff x="2396303" y="2540426"/>
            <a:chExt cx="3801807" cy="2621936"/>
          </a:xfrm>
        </p:grpSpPr>
        <p:sp>
          <p:nvSpPr>
            <p:cNvPr id="34" name="TextBox 33"/>
            <p:cNvSpPr txBox="1"/>
            <p:nvPr/>
          </p:nvSpPr>
          <p:spPr>
            <a:xfrm>
              <a:off x="2396303" y="2546661"/>
              <a:ext cx="398762" cy="15389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0%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95444" y="2540936"/>
              <a:ext cx="398762" cy="15389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0679" y="2546008"/>
              <a:ext cx="398762" cy="15389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75%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99348" y="2545177"/>
              <a:ext cx="398762" cy="15389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100%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40209" y="2540426"/>
              <a:ext cx="398762" cy="15389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25%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605308" y="2838456"/>
              <a:ext cx="3382773" cy="2323906"/>
              <a:chOff x="2605308" y="2838456"/>
              <a:chExt cx="3382773" cy="2323906"/>
            </a:xfrm>
          </p:grpSpPr>
          <p:grpSp>
            <p:nvGrpSpPr>
              <p:cNvPr id="5" name="Group 4033"/>
              <p:cNvGrpSpPr/>
              <p:nvPr/>
            </p:nvGrpSpPr>
            <p:grpSpPr>
              <a:xfrm>
                <a:off x="2605309" y="2838456"/>
                <a:ext cx="3382772" cy="2323906"/>
                <a:chOff x="0" y="0"/>
                <a:chExt cx="6461013" cy="4652441"/>
              </a:xfrm>
            </p:grpSpPr>
            <p:sp>
              <p:nvSpPr>
                <p:cNvPr id="6" name="Shape 4028"/>
                <p:cNvSpPr/>
                <p:nvPr/>
              </p:nvSpPr>
              <p:spPr>
                <a:xfrm flipV="1">
                  <a:off x="-1" y="0"/>
                  <a:ext cx="2" cy="4652442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" name="Shape 4029"/>
                <p:cNvSpPr/>
                <p:nvPr/>
              </p:nvSpPr>
              <p:spPr>
                <a:xfrm flipV="1">
                  <a:off x="1615253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" name="Shape 4030"/>
                <p:cNvSpPr/>
                <p:nvPr/>
              </p:nvSpPr>
              <p:spPr>
                <a:xfrm flipV="1">
                  <a:off x="3230506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" name="Shape 4031"/>
                <p:cNvSpPr/>
                <p:nvPr/>
              </p:nvSpPr>
              <p:spPr>
                <a:xfrm flipV="1">
                  <a:off x="4845759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" name="Shape 4032"/>
                <p:cNvSpPr/>
                <p:nvPr/>
              </p:nvSpPr>
              <p:spPr>
                <a:xfrm flipV="1">
                  <a:off x="6461013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2605308" y="5162362"/>
                <a:ext cx="3382773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2598852" y="2715526"/>
            <a:ext cx="2750630" cy="340958"/>
            <a:chOff x="2598659" y="2996841"/>
            <a:chExt cx="2750781" cy="340977"/>
          </a:xfrm>
        </p:grpSpPr>
        <p:sp>
          <p:nvSpPr>
            <p:cNvPr id="11" name="Shape 4047"/>
            <p:cNvSpPr/>
            <p:nvPr/>
          </p:nvSpPr>
          <p:spPr>
            <a:xfrm>
              <a:off x="2598659" y="2996841"/>
              <a:ext cx="2750781" cy="17048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797" tIns="50797" rIns="50797" bIns="50797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Shape 4048"/>
            <p:cNvSpPr/>
            <p:nvPr/>
          </p:nvSpPr>
          <p:spPr>
            <a:xfrm>
              <a:off x="2598660" y="3167329"/>
              <a:ext cx="2215478" cy="17048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98852" y="3321133"/>
            <a:ext cx="1841960" cy="340958"/>
            <a:chOff x="2598660" y="3602481"/>
            <a:chExt cx="1842061" cy="340977"/>
          </a:xfrm>
        </p:grpSpPr>
        <p:sp>
          <p:nvSpPr>
            <p:cNvPr id="13" name="Shape 4049"/>
            <p:cNvSpPr/>
            <p:nvPr/>
          </p:nvSpPr>
          <p:spPr>
            <a:xfrm>
              <a:off x="2598660" y="3602481"/>
              <a:ext cx="1842061" cy="17048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797" tIns="50797" rIns="50797" bIns="50797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Shape 4050"/>
            <p:cNvSpPr/>
            <p:nvPr/>
          </p:nvSpPr>
          <p:spPr>
            <a:xfrm>
              <a:off x="2598660" y="3772969"/>
              <a:ext cx="1490984" cy="17048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8853" y="3926737"/>
            <a:ext cx="2531902" cy="340960"/>
            <a:chOff x="2598660" y="4208120"/>
            <a:chExt cx="2532041" cy="340978"/>
          </a:xfrm>
        </p:grpSpPr>
        <p:sp>
          <p:nvSpPr>
            <p:cNvPr id="15" name="Shape 4051"/>
            <p:cNvSpPr/>
            <p:nvPr/>
          </p:nvSpPr>
          <p:spPr>
            <a:xfrm>
              <a:off x="2598660" y="4208120"/>
              <a:ext cx="2532041" cy="17048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797" tIns="50797" rIns="50797" bIns="50797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Shape 4052"/>
            <p:cNvSpPr/>
            <p:nvPr/>
          </p:nvSpPr>
          <p:spPr>
            <a:xfrm>
              <a:off x="2598660" y="4378609"/>
              <a:ext cx="1946759" cy="17048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98853" y="4548359"/>
            <a:ext cx="3245218" cy="340958"/>
            <a:chOff x="2598660" y="4829775"/>
            <a:chExt cx="3245396" cy="340977"/>
          </a:xfrm>
        </p:grpSpPr>
        <p:sp>
          <p:nvSpPr>
            <p:cNvPr id="17" name="Shape 4053"/>
            <p:cNvSpPr/>
            <p:nvPr/>
          </p:nvSpPr>
          <p:spPr>
            <a:xfrm>
              <a:off x="2598660" y="4829775"/>
              <a:ext cx="3245396" cy="17048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797" tIns="50797" rIns="50797" bIns="50797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Shape 4054"/>
            <p:cNvSpPr/>
            <p:nvPr/>
          </p:nvSpPr>
          <p:spPr>
            <a:xfrm>
              <a:off x="2598660" y="5000263"/>
              <a:ext cx="1494760" cy="17048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60742" y="2805527"/>
            <a:ext cx="1337137" cy="2013098"/>
            <a:chOff x="1260476" y="3086848"/>
            <a:chExt cx="1337211" cy="2013209"/>
          </a:xfrm>
        </p:grpSpPr>
        <p:sp>
          <p:nvSpPr>
            <p:cNvPr id="30" name="TextBox 29"/>
            <p:cNvSpPr txBox="1"/>
            <p:nvPr/>
          </p:nvSpPr>
          <p:spPr>
            <a:xfrm>
              <a:off x="1260476" y="3086848"/>
              <a:ext cx="1330446" cy="1846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Infographic</a:t>
              </a:r>
              <a:endParaRPr lang="en-GB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65336" y="3698338"/>
              <a:ext cx="1330446" cy="1846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Web Design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2381" y="4303891"/>
              <a:ext cx="1330446" cy="1846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Interior Design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67241" y="4915381"/>
              <a:ext cx="1330446" cy="1846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Graphic Design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73685" y="5359405"/>
            <a:ext cx="2583721" cy="185457"/>
            <a:chOff x="2873508" y="5359492"/>
            <a:chExt cx="2583863" cy="185467"/>
          </a:xfrm>
        </p:grpSpPr>
        <p:grpSp>
          <p:nvGrpSpPr>
            <p:cNvPr id="68" name="Group 67"/>
            <p:cNvGrpSpPr/>
            <p:nvPr/>
          </p:nvGrpSpPr>
          <p:grpSpPr>
            <a:xfrm>
              <a:off x="2873508" y="5359492"/>
              <a:ext cx="1228492" cy="184677"/>
              <a:chOff x="4709006" y="5671031"/>
              <a:chExt cx="1228492" cy="184677"/>
            </a:xfrm>
          </p:grpSpPr>
          <p:sp>
            <p:nvSpPr>
              <p:cNvPr id="63" name="Shape 4309"/>
              <p:cNvSpPr/>
              <p:nvPr/>
            </p:nvSpPr>
            <p:spPr>
              <a:xfrm>
                <a:off x="4709006" y="5702114"/>
                <a:ext cx="109713" cy="109714"/>
              </a:xfrm>
              <a:prstGeom prst="roundRect">
                <a:avLst>
                  <a:gd name="adj" fmla="val 15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7" tIns="50797" rIns="50797" bIns="50797" numCol="1" anchor="ctr">
                <a:no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85387" y="5671031"/>
                <a:ext cx="1052111" cy="1846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Our Product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139248" y="5360284"/>
              <a:ext cx="1318123" cy="184675"/>
              <a:chOff x="6189898" y="5671823"/>
              <a:chExt cx="1318123" cy="184675"/>
            </a:xfrm>
          </p:grpSpPr>
          <p:sp>
            <p:nvSpPr>
              <p:cNvPr id="66" name="Shape 4309"/>
              <p:cNvSpPr/>
              <p:nvPr/>
            </p:nvSpPr>
            <p:spPr>
              <a:xfrm>
                <a:off x="6189898" y="5702906"/>
                <a:ext cx="109713" cy="109714"/>
              </a:xfrm>
              <a:prstGeom prst="roundRect">
                <a:avLst>
                  <a:gd name="adj" fmla="val 15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7" tIns="50797" rIns="50797" bIns="50797" numCol="1" anchor="ctr">
                <a:no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366279" y="5671823"/>
                <a:ext cx="1141742" cy="184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Another Product</a:t>
                </a: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10044266" y="5080789"/>
            <a:ext cx="7181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56BDC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70%</a:t>
            </a:r>
            <a:endParaRPr lang="en-US" sz="1800" b="1">
              <a:solidFill>
                <a:srgbClr val="56BDCE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044266" y="4318832"/>
            <a:ext cx="7181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BBDCE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80%</a:t>
            </a:r>
            <a:endParaRPr lang="en-US" sz="1800" b="1">
              <a:solidFill>
                <a:srgbClr val="BBDCE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231655" y="4242636"/>
            <a:ext cx="2566045" cy="1295329"/>
            <a:chOff x="7231717" y="4242680"/>
            <a:chExt cx="2566186" cy="1295400"/>
          </a:xfrm>
        </p:grpSpPr>
        <p:grpSp>
          <p:nvGrpSpPr>
            <p:cNvPr id="75" name="Group 87"/>
            <p:cNvGrpSpPr/>
            <p:nvPr/>
          </p:nvGrpSpPr>
          <p:grpSpPr>
            <a:xfrm>
              <a:off x="7231717" y="4998219"/>
              <a:ext cx="2566186" cy="539861"/>
              <a:chOff x="609600" y="2841943"/>
              <a:chExt cx="2660838" cy="559774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76" name="Group 184"/>
              <p:cNvGrpSpPr/>
              <p:nvPr/>
            </p:nvGrpSpPr>
            <p:grpSpPr>
              <a:xfrm>
                <a:off x="609600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104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7" name="Group 184"/>
              <p:cNvGrpSpPr/>
              <p:nvPr/>
            </p:nvGrpSpPr>
            <p:grpSpPr>
              <a:xfrm>
                <a:off x="876277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102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8" name="Group 184"/>
              <p:cNvGrpSpPr/>
              <p:nvPr/>
            </p:nvGrpSpPr>
            <p:grpSpPr>
              <a:xfrm>
                <a:off x="1142954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100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" name="Group 184"/>
              <p:cNvGrpSpPr/>
              <p:nvPr/>
            </p:nvGrpSpPr>
            <p:grpSpPr>
              <a:xfrm>
                <a:off x="1409631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98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0" name="Group 184"/>
              <p:cNvGrpSpPr/>
              <p:nvPr/>
            </p:nvGrpSpPr>
            <p:grpSpPr>
              <a:xfrm>
                <a:off x="1676308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96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1" name="Group 184"/>
              <p:cNvGrpSpPr/>
              <p:nvPr/>
            </p:nvGrpSpPr>
            <p:grpSpPr>
              <a:xfrm>
                <a:off x="1942985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94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" name="Group 184"/>
              <p:cNvGrpSpPr/>
              <p:nvPr/>
            </p:nvGrpSpPr>
            <p:grpSpPr>
              <a:xfrm>
                <a:off x="2209662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92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3" name="Group 184"/>
              <p:cNvGrpSpPr/>
              <p:nvPr/>
            </p:nvGrpSpPr>
            <p:grpSpPr>
              <a:xfrm>
                <a:off x="2476339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90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" name="Group 184"/>
              <p:cNvGrpSpPr/>
              <p:nvPr/>
            </p:nvGrpSpPr>
            <p:grpSpPr>
              <a:xfrm>
                <a:off x="2743016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88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5" name="Group 184"/>
              <p:cNvGrpSpPr/>
              <p:nvPr/>
            </p:nvGrpSpPr>
            <p:grpSpPr>
              <a:xfrm>
                <a:off x="3009696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6" name="Group 212"/>
            <p:cNvGrpSpPr/>
            <p:nvPr/>
          </p:nvGrpSpPr>
          <p:grpSpPr>
            <a:xfrm>
              <a:off x="7268574" y="4242680"/>
              <a:ext cx="2481778" cy="571345"/>
              <a:chOff x="5932686" y="2855964"/>
              <a:chExt cx="2449314" cy="563870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07" name="Group 179"/>
              <p:cNvGrpSpPr/>
              <p:nvPr/>
            </p:nvGrpSpPr>
            <p:grpSpPr>
              <a:xfrm>
                <a:off x="5932686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35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6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" name="Group 179"/>
              <p:cNvGrpSpPr/>
              <p:nvPr/>
            </p:nvGrpSpPr>
            <p:grpSpPr>
              <a:xfrm>
                <a:off x="6180352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33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4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9" name="Group 179"/>
              <p:cNvGrpSpPr/>
              <p:nvPr/>
            </p:nvGrpSpPr>
            <p:grpSpPr>
              <a:xfrm>
                <a:off x="6428018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31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2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0" name="Group 179"/>
              <p:cNvGrpSpPr/>
              <p:nvPr/>
            </p:nvGrpSpPr>
            <p:grpSpPr>
              <a:xfrm>
                <a:off x="6675684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29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0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1" name="Group 179"/>
              <p:cNvGrpSpPr/>
              <p:nvPr/>
            </p:nvGrpSpPr>
            <p:grpSpPr>
              <a:xfrm>
                <a:off x="6923350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27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8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" name="Group 179"/>
              <p:cNvGrpSpPr/>
              <p:nvPr/>
            </p:nvGrpSpPr>
            <p:grpSpPr>
              <a:xfrm>
                <a:off x="7171017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25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6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3" name="Group 179"/>
              <p:cNvGrpSpPr/>
              <p:nvPr/>
            </p:nvGrpSpPr>
            <p:grpSpPr>
              <a:xfrm>
                <a:off x="7418683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23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4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4" name="Group 179"/>
              <p:cNvGrpSpPr/>
              <p:nvPr/>
            </p:nvGrpSpPr>
            <p:grpSpPr>
              <a:xfrm>
                <a:off x="7666349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21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2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5" name="Group 179"/>
              <p:cNvGrpSpPr/>
              <p:nvPr/>
            </p:nvGrpSpPr>
            <p:grpSpPr>
              <a:xfrm>
                <a:off x="7914015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19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0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" name="Group 179"/>
              <p:cNvGrpSpPr/>
              <p:nvPr/>
            </p:nvGrpSpPr>
            <p:grpSpPr>
              <a:xfrm>
                <a:off x="8161679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17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8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05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37" name="TextBox 136"/>
          <p:cNvSpPr txBox="1"/>
          <p:nvPr/>
        </p:nvSpPr>
        <p:spPr>
          <a:xfrm>
            <a:off x="7251809" y="2649499"/>
            <a:ext cx="3842754" cy="1403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of the variations passages lorem ipsum available majority have </a:t>
            </a:r>
            <a:r>
              <a:rPr lang="en-US" sz="120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suffea</a:t>
            </a: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r>
              <a:rPr lang="en-US" sz="12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</a:p>
          <a:p>
            <a:pPr algn="just" defTabSz="866775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just" defTabSz="8667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 of </a:t>
            </a:r>
            <a:r>
              <a:rPr lang="en-US" sz="120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</a:t>
            </a:r>
            <a:r>
              <a:rPr lang="en-US" sz="12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</a:t>
            </a:r>
            <a:r>
              <a:rPr lang="en-US" sz="12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available, but the have suffered alteration in some  form, by </a:t>
            </a:r>
            <a:r>
              <a:rPr lang="en-US" sz="120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humour</a:t>
            </a:r>
            <a:r>
              <a:rPr lang="en-US" sz="12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, or randomized words which.</a:t>
            </a: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251809" y="2253943"/>
            <a:ext cx="2792457" cy="2460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Comparison of satisfaction</a:t>
            </a:r>
          </a:p>
        </p:txBody>
      </p:sp>
      <p:grpSp>
        <p:nvGrpSpPr>
          <p:cNvPr id="150" name="Group 212"/>
          <p:cNvGrpSpPr/>
          <p:nvPr/>
        </p:nvGrpSpPr>
        <p:grpSpPr>
          <a:xfrm>
            <a:off x="7268511" y="4242455"/>
            <a:ext cx="1979774" cy="571313"/>
            <a:chOff x="5932686" y="2855964"/>
            <a:chExt cx="1953984" cy="563870"/>
          </a:xfrm>
          <a:solidFill>
            <a:schemeClr val="accent1"/>
          </a:solidFill>
        </p:grpSpPr>
        <p:grpSp>
          <p:nvGrpSpPr>
            <p:cNvPr id="1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1" name="Group 87"/>
          <p:cNvGrpSpPr/>
          <p:nvPr/>
        </p:nvGrpSpPr>
        <p:grpSpPr>
          <a:xfrm>
            <a:off x="7231655" y="4999941"/>
            <a:ext cx="1794513" cy="539831"/>
            <a:chOff x="609600" y="2841943"/>
            <a:chExt cx="1860804" cy="559774"/>
          </a:xfrm>
          <a:solidFill>
            <a:schemeClr val="accent2"/>
          </a:solidFill>
        </p:grpSpPr>
        <p:grpSp>
          <p:nvGrpSpPr>
            <p:cNvPr id="182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1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0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0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6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7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8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159" name="文本框 158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0" name="矩形 159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137" grpId="0"/>
      <p:bldP spid="1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"/>
          <p:cNvSpPr/>
          <p:nvPr/>
        </p:nvSpPr>
        <p:spPr bwMode="auto">
          <a:xfrm>
            <a:off x="5209200" y="-950442"/>
            <a:ext cx="958500" cy="1917477"/>
          </a:xfrm>
          <a:custGeom>
            <a:avLst/>
            <a:gdLst>
              <a:gd name="T0" fmla="*/ 850 w 850"/>
              <a:gd name="T1" fmla="*/ 1518 h 1700"/>
              <a:gd name="T2" fmla="*/ 182 w 850"/>
              <a:gd name="T3" fmla="*/ 850 h 1700"/>
              <a:gd name="T4" fmla="*/ 850 w 850"/>
              <a:gd name="T5" fmla="*/ 182 h 1700"/>
              <a:gd name="T6" fmla="*/ 850 w 850"/>
              <a:gd name="T7" fmla="*/ 182 h 1700"/>
              <a:gd name="T8" fmla="*/ 850 w 850"/>
              <a:gd name="T9" fmla="*/ 0 h 1700"/>
              <a:gd name="T10" fmla="*/ 850 w 850"/>
              <a:gd name="T11" fmla="*/ 0 h 1700"/>
              <a:gd name="T12" fmla="*/ 0 w 850"/>
              <a:gd name="T13" fmla="*/ 850 h 1700"/>
              <a:gd name="T14" fmla="*/ 850 w 850"/>
              <a:gd name="T15" fmla="*/ 1700 h 1700"/>
              <a:gd name="T16" fmla="*/ 850 w 850"/>
              <a:gd name="T17" fmla="*/ 1700 h 1700"/>
              <a:gd name="T18" fmla="*/ 850 w 850"/>
              <a:gd name="T19" fmla="*/ 1518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0" h="1700">
                <a:moveTo>
                  <a:pt x="850" y="1518"/>
                </a:moveTo>
                <a:cubicBezTo>
                  <a:pt x="481" y="1518"/>
                  <a:pt x="182" y="1219"/>
                  <a:pt x="182" y="850"/>
                </a:cubicBezTo>
                <a:cubicBezTo>
                  <a:pt x="182" y="481"/>
                  <a:pt x="481" y="182"/>
                  <a:pt x="850" y="182"/>
                </a:cubicBezTo>
                <a:cubicBezTo>
                  <a:pt x="850" y="182"/>
                  <a:pt x="850" y="182"/>
                  <a:pt x="850" y="182"/>
                </a:cubicBezTo>
                <a:cubicBezTo>
                  <a:pt x="850" y="0"/>
                  <a:pt x="850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380" y="0"/>
                  <a:pt x="0" y="380"/>
                  <a:pt x="0" y="850"/>
                </a:cubicBezTo>
                <a:cubicBezTo>
                  <a:pt x="0" y="1319"/>
                  <a:pt x="380" y="1700"/>
                  <a:pt x="850" y="1700"/>
                </a:cubicBezTo>
                <a:cubicBezTo>
                  <a:pt x="850" y="1700"/>
                  <a:pt x="850" y="1700"/>
                  <a:pt x="850" y="1700"/>
                </a:cubicBezTo>
                <a:cubicBezTo>
                  <a:pt x="850" y="1518"/>
                  <a:pt x="850" y="1518"/>
                  <a:pt x="850" y="15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170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7" name="Freeform 6"/>
          <p:cNvSpPr/>
          <p:nvPr/>
        </p:nvSpPr>
        <p:spPr bwMode="auto">
          <a:xfrm rot="10800000">
            <a:off x="6167698" y="761605"/>
            <a:ext cx="958500" cy="1917477"/>
          </a:xfrm>
          <a:custGeom>
            <a:avLst/>
            <a:gdLst>
              <a:gd name="T0" fmla="*/ 850 w 850"/>
              <a:gd name="T1" fmla="*/ 1518 h 1700"/>
              <a:gd name="T2" fmla="*/ 182 w 850"/>
              <a:gd name="T3" fmla="*/ 850 h 1700"/>
              <a:gd name="T4" fmla="*/ 850 w 850"/>
              <a:gd name="T5" fmla="*/ 182 h 1700"/>
              <a:gd name="T6" fmla="*/ 850 w 850"/>
              <a:gd name="T7" fmla="*/ 182 h 1700"/>
              <a:gd name="T8" fmla="*/ 850 w 850"/>
              <a:gd name="T9" fmla="*/ 0 h 1700"/>
              <a:gd name="T10" fmla="*/ 850 w 850"/>
              <a:gd name="T11" fmla="*/ 0 h 1700"/>
              <a:gd name="T12" fmla="*/ 0 w 850"/>
              <a:gd name="T13" fmla="*/ 850 h 1700"/>
              <a:gd name="T14" fmla="*/ 850 w 850"/>
              <a:gd name="T15" fmla="*/ 1700 h 1700"/>
              <a:gd name="T16" fmla="*/ 850 w 850"/>
              <a:gd name="T17" fmla="*/ 1700 h 1700"/>
              <a:gd name="T18" fmla="*/ 850 w 850"/>
              <a:gd name="T19" fmla="*/ 1518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0" h="1700">
                <a:moveTo>
                  <a:pt x="850" y="1518"/>
                </a:moveTo>
                <a:cubicBezTo>
                  <a:pt x="481" y="1518"/>
                  <a:pt x="182" y="1219"/>
                  <a:pt x="182" y="850"/>
                </a:cubicBezTo>
                <a:cubicBezTo>
                  <a:pt x="182" y="481"/>
                  <a:pt x="481" y="182"/>
                  <a:pt x="850" y="182"/>
                </a:cubicBezTo>
                <a:cubicBezTo>
                  <a:pt x="850" y="182"/>
                  <a:pt x="850" y="182"/>
                  <a:pt x="850" y="182"/>
                </a:cubicBezTo>
                <a:cubicBezTo>
                  <a:pt x="850" y="0"/>
                  <a:pt x="850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380" y="0"/>
                  <a:pt x="0" y="380"/>
                  <a:pt x="0" y="850"/>
                </a:cubicBezTo>
                <a:cubicBezTo>
                  <a:pt x="0" y="1319"/>
                  <a:pt x="380" y="1700"/>
                  <a:pt x="850" y="1700"/>
                </a:cubicBezTo>
                <a:cubicBezTo>
                  <a:pt x="850" y="1700"/>
                  <a:pt x="850" y="1700"/>
                  <a:pt x="850" y="1700"/>
                </a:cubicBezTo>
                <a:cubicBezTo>
                  <a:pt x="850" y="1518"/>
                  <a:pt x="850" y="1518"/>
                  <a:pt x="850" y="15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170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2" name="Freeform 6"/>
          <p:cNvSpPr/>
          <p:nvPr/>
        </p:nvSpPr>
        <p:spPr bwMode="auto">
          <a:xfrm>
            <a:off x="5209199" y="2473649"/>
            <a:ext cx="958500" cy="1917477"/>
          </a:xfrm>
          <a:custGeom>
            <a:avLst/>
            <a:gdLst>
              <a:gd name="T0" fmla="*/ 850 w 850"/>
              <a:gd name="T1" fmla="*/ 1518 h 1700"/>
              <a:gd name="T2" fmla="*/ 182 w 850"/>
              <a:gd name="T3" fmla="*/ 850 h 1700"/>
              <a:gd name="T4" fmla="*/ 850 w 850"/>
              <a:gd name="T5" fmla="*/ 182 h 1700"/>
              <a:gd name="T6" fmla="*/ 850 w 850"/>
              <a:gd name="T7" fmla="*/ 182 h 1700"/>
              <a:gd name="T8" fmla="*/ 850 w 850"/>
              <a:gd name="T9" fmla="*/ 0 h 1700"/>
              <a:gd name="T10" fmla="*/ 850 w 850"/>
              <a:gd name="T11" fmla="*/ 0 h 1700"/>
              <a:gd name="T12" fmla="*/ 0 w 850"/>
              <a:gd name="T13" fmla="*/ 850 h 1700"/>
              <a:gd name="T14" fmla="*/ 850 w 850"/>
              <a:gd name="T15" fmla="*/ 1700 h 1700"/>
              <a:gd name="T16" fmla="*/ 850 w 850"/>
              <a:gd name="T17" fmla="*/ 1700 h 1700"/>
              <a:gd name="T18" fmla="*/ 850 w 850"/>
              <a:gd name="T19" fmla="*/ 1518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0" h="1700">
                <a:moveTo>
                  <a:pt x="850" y="1518"/>
                </a:moveTo>
                <a:cubicBezTo>
                  <a:pt x="481" y="1518"/>
                  <a:pt x="182" y="1219"/>
                  <a:pt x="182" y="850"/>
                </a:cubicBezTo>
                <a:cubicBezTo>
                  <a:pt x="182" y="481"/>
                  <a:pt x="481" y="182"/>
                  <a:pt x="850" y="182"/>
                </a:cubicBezTo>
                <a:cubicBezTo>
                  <a:pt x="850" y="182"/>
                  <a:pt x="850" y="182"/>
                  <a:pt x="850" y="182"/>
                </a:cubicBezTo>
                <a:cubicBezTo>
                  <a:pt x="850" y="0"/>
                  <a:pt x="850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380" y="0"/>
                  <a:pt x="0" y="380"/>
                  <a:pt x="0" y="850"/>
                </a:cubicBezTo>
                <a:cubicBezTo>
                  <a:pt x="0" y="1319"/>
                  <a:pt x="380" y="1700"/>
                  <a:pt x="850" y="1700"/>
                </a:cubicBezTo>
                <a:cubicBezTo>
                  <a:pt x="850" y="1700"/>
                  <a:pt x="850" y="1700"/>
                  <a:pt x="850" y="1700"/>
                </a:cubicBezTo>
                <a:cubicBezTo>
                  <a:pt x="850" y="1518"/>
                  <a:pt x="850" y="1518"/>
                  <a:pt x="850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170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6" name="Freeform 6"/>
          <p:cNvSpPr/>
          <p:nvPr/>
        </p:nvSpPr>
        <p:spPr bwMode="auto">
          <a:xfrm rot="10800000">
            <a:off x="6167698" y="4194161"/>
            <a:ext cx="958500" cy="1917477"/>
          </a:xfrm>
          <a:custGeom>
            <a:avLst/>
            <a:gdLst>
              <a:gd name="T0" fmla="*/ 850 w 850"/>
              <a:gd name="T1" fmla="*/ 1518 h 1700"/>
              <a:gd name="T2" fmla="*/ 182 w 850"/>
              <a:gd name="T3" fmla="*/ 850 h 1700"/>
              <a:gd name="T4" fmla="*/ 850 w 850"/>
              <a:gd name="T5" fmla="*/ 182 h 1700"/>
              <a:gd name="T6" fmla="*/ 850 w 850"/>
              <a:gd name="T7" fmla="*/ 182 h 1700"/>
              <a:gd name="T8" fmla="*/ 850 w 850"/>
              <a:gd name="T9" fmla="*/ 0 h 1700"/>
              <a:gd name="T10" fmla="*/ 850 w 850"/>
              <a:gd name="T11" fmla="*/ 0 h 1700"/>
              <a:gd name="T12" fmla="*/ 0 w 850"/>
              <a:gd name="T13" fmla="*/ 850 h 1700"/>
              <a:gd name="T14" fmla="*/ 850 w 850"/>
              <a:gd name="T15" fmla="*/ 1700 h 1700"/>
              <a:gd name="T16" fmla="*/ 850 w 850"/>
              <a:gd name="T17" fmla="*/ 1700 h 1700"/>
              <a:gd name="T18" fmla="*/ 850 w 850"/>
              <a:gd name="T19" fmla="*/ 1518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0" h="1700">
                <a:moveTo>
                  <a:pt x="850" y="1518"/>
                </a:moveTo>
                <a:cubicBezTo>
                  <a:pt x="481" y="1518"/>
                  <a:pt x="182" y="1219"/>
                  <a:pt x="182" y="850"/>
                </a:cubicBezTo>
                <a:cubicBezTo>
                  <a:pt x="182" y="481"/>
                  <a:pt x="481" y="182"/>
                  <a:pt x="850" y="182"/>
                </a:cubicBezTo>
                <a:cubicBezTo>
                  <a:pt x="850" y="182"/>
                  <a:pt x="850" y="182"/>
                  <a:pt x="850" y="182"/>
                </a:cubicBezTo>
                <a:cubicBezTo>
                  <a:pt x="850" y="0"/>
                  <a:pt x="850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380" y="0"/>
                  <a:pt x="0" y="380"/>
                  <a:pt x="0" y="850"/>
                </a:cubicBezTo>
                <a:cubicBezTo>
                  <a:pt x="0" y="1319"/>
                  <a:pt x="380" y="1700"/>
                  <a:pt x="850" y="1700"/>
                </a:cubicBezTo>
                <a:cubicBezTo>
                  <a:pt x="850" y="1700"/>
                  <a:pt x="850" y="1700"/>
                  <a:pt x="850" y="1700"/>
                </a:cubicBezTo>
                <a:cubicBezTo>
                  <a:pt x="850" y="1518"/>
                  <a:pt x="850" y="1518"/>
                  <a:pt x="850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170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0" name="Freeform 6"/>
          <p:cNvSpPr/>
          <p:nvPr/>
        </p:nvSpPr>
        <p:spPr bwMode="auto">
          <a:xfrm>
            <a:off x="5209199" y="5906204"/>
            <a:ext cx="958500" cy="1917477"/>
          </a:xfrm>
          <a:custGeom>
            <a:avLst/>
            <a:gdLst>
              <a:gd name="T0" fmla="*/ 850 w 850"/>
              <a:gd name="T1" fmla="*/ 1518 h 1700"/>
              <a:gd name="T2" fmla="*/ 182 w 850"/>
              <a:gd name="T3" fmla="*/ 850 h 1700"/>
              <a:gd name="T4" fmla="*/ 850 w 850"/>
              <a:gd name="T5" fmla="*/ 182 h 1700"/>
              <a:gd name="T6" fmla="*/ 850 w 850"/>
              <a:gd name="T7" fmla="*/ 182 h 1700"/>
              <a:gd name="T8" fmla="*/ 850 w 850"/>
              <a:gd name="T9" fmla="*/ 0 h 1700"/>
              <a:gd name="T10" fmla="*/ 850 w 850"/>
              <a:gd name="T11" fmla="*/ 0 h 1700"/>
              <a:gd name="T12" fmla="*/ 0 w 850"/>
              <a:gd name="T13" fmla="*/ 850 h 1700"/>
              <a:gd name="T14" fmla="*/ 850 w 850"/>
              <a:gd name="T15" fmla="*/ 1700 h 1700"/>
              <a:gd name="T16" fmla="*/ 850 w 850"/>
              <a:gd name="T17" fmla="*/ 1700 h 1700"/>
              <a:gd name="T18" fmla="*/ 850 w 850"/>
              <a:gd name="T19" fmla="*/ 1518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0" h="1700">
                <a:moveTo>
                  <a:pt x="850" y="1518"/>
                </a:moveTo>
                <a:cubicBezTo>
                  <a:pt x="481" y="1518"/>
                  <a:pt x="182" y="1219"/>
                  <a:pt x="182" y="850"/>
                </a:cubicBezTo>
                <a:cubicBezTo>
                  <a:pt x="182" y="481"/>
                  <a:pt x="481" y="182"/>
                  <a:pt x="850" y="182"/>
                </a:cubicBezTo>
                <a:cubicBezTo>
                  <a:pt x="850" y="182"/>
                  <a:pt x="850" y="182"/>
                  <a:pt x="850" y="182"/>
                </a:cubicBezTo>
                <a:cubicBezTo>
                  <a:pt x="850" y="0"/>
                  <a:pt x="850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380" y="0"/>
                  <a:pt x="0" y="380"/>
                  <a:pt x="0" y="850"/>
                </a:cubicBezTo>
                <a:cubicBezTo>
                  <a:pt x="0" y="1319"/>
                  <a:pt x="380" y="1700"/>
                  <a:pt x="850" y="1700"/>
                </a:cubicBezTo>
                <a:cubicBezTo>
                  <a:pt x="850" y="1700"/>
                  <a:pt x="850" y="1700"/>
                  <a:pt x="850" y="1700"/>
                </a:cubicBezTo>
                <a:cubicBezTo>
                  <a:pt x="850" y="1518"/>
                  <a:pt x="850" y="1518"/>
                  <a:pt x="850" y="15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170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03940" y="1157476"/>
            <a:ext cx="1127518" cy="1127517"/>
            <a:chOff x="5603912" y="1157351"/>
            <a:chExt cx="1127580" cy="1127579"/>
          </a:xfrm>
        </p:grpSpPr>
        <p:sp>
          <p:nvSpPr>
            <p:cNvPr id="76" name="Oval 75"/>
            <p:cNvSpPr/>
            <p:nvPr/>
          </p:nvSpPr>
          <p:spPr>
            <a:xfrm flipV="1">
              <a:off x="5603912" y="1157351"/>
              <a:ext cx="1127580" cy="1127579"/>
            </a:xfrm>
            <a:prstGeom prst="ellipse">
              <a:avLst/>
            </a:prstGeom>
            <a:gradFill>
              <a:gsLst>
                <a:gs pos="33000">
                  <a:srgbClr val="F2F2F2"/>
                </a:gs>
                <a:gs pos="100000">
                  <a:srgbClr val="FBFBFB"/>
                </a:gs>
              </a:gsLst>
              <a:lin ang="5400000" scaled="1"/>
            </a:gradFill>
            <a:ln>
              <a:noFill/>
            </a:ln>
            <a:effectLst>
              <a:outerShdw blurRad="330200" dist="3175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6" name="Shape 2535"/>
            <p:cNvSpPr/>
            <p:nvPr/>
          </p:nvSpPr>
          <p:spPr>
            <a:xfrm>
              <a:off x="6053429" y="1584812"/>
              <a:ext cx="228541" cy="2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836"/>
                  </a:moveTo>
                  <a:lnTo>
                    <a:pt x="10800" y="5966"/>
                  </a:lnTo>
                  <a:lnTo>
                    <a:pt x="13928" y="8836"/>
                  </a:lnTo>
                  <a:cubicBezTo>
                    <a:pt x="13928" y="8836"/>
                    <a:pt x="10800" y="8836"/>
                    <a:pt x="10800" y="8836"/>
                  </a:cubicBezTo>
                  <a:close/>
                  <a:moveTo>
                    <a:pt x="14400" y="19636"/>
                  </a:moveTo>
                  <a:cubicBezTo>
                    <a:pt x="14400" y="20178"/>
                    <a:pt x="13862" y="20617"/>
                    <a:pt x="13200" y="20617"/>
                  </a:cubicBez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6872"/>
                  </a:lnTo>
                  <a:cubicBezTo>
                    <a:pt x="1200" y="6331"/>
                    <a:pt x="1738" y="5891"/>
                    <a:pt x="2400" y="5891"/>
                  </a:cubicBezTo>
                  <a:lnTo>
                    <a:pt x="9600" y="5891"/>
                  </a:lnTo>
                  <a:lnTo>
                    <a:pt x="9600" y="8836"/>
                  </a:lnTo>
                  <a:cubicBezTo>
                    <a:pt x="9600" y="9378"/>
                    <a:pt x="10138" y="9818"/>
                    <a:pt x="10800" y="9818"/>
                  </a:cubicBezTo>
                  <a:lnTo>
                    <a:pt x="14400" y="9818"/>
                  </a:lnTo>
                  <a:cubicBezTo>
                    <a:pt x="14400" y="9818"/>
                    <a:pt x="14400" y="19636"/>
                    <a:pt x="14400" y="19636"/>
                  </a:cubicBezTo>
                  <a:close/>
                  <a:moveTo>
                    <a:pt x="2400" y="4909"/>
                  </a:moveTo>
                  <a:cubicBezTo>
                    <a:pt x="1075" y="4909"/>
                    <a:pt x="0" y="5788"/>
                    <a:pt x="0" y="6872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3200" y="21600"/>
                  </a:lnTo>
                  <a:cubicBezTo>
                    <a:pt x="14525" y="21600"/>
                    <a:pt x="15600" y="20720"/>
                    <a:pt x="15600" y="19636"/>
                  </a:cubicBezTo>
                  <a:lnTo>
                    <a:pt x="15600" y="8836"/>
                  </a:lnTo>
                  <a:lnTo>
                    <a:pt x="11400" y="4909"/>
                  </a:lnTo>
                  <a:cubicBezTo>
                    <a:pt x="11400" y="4909"/>
                    <a:pt x="2400" y="4909"/>
                    <a:pt x="2400" y="4909"/>
                  </a:cubicBezTo>
                  <a:close/>
                  <a:moveTo>
                    <a:pt x="16800" y="3927"/>
                  </a:moveTo>
                  <a:lnTo>
                    <a:pt x="16800" y="1058"/>
                  </a:lnTo>
                  <a:lnTo>
                    <a:pt x="19928" y="3927"/>
                  </a:lnTo>
                  <a:cubicBezTo>
                    <a:pt x="19928" y="3927"/>
                    <a:pt x="16800" y="3927"/>
                    <a:pt x="16800" y="3927"/>
                  </a:cubicBezTo>
                  <a:close/>
                  <a:moveTo>
                    <a:pt x="17400" y="0"/>
                  </a:moveTo>
                  <a:lnTo>
                    <a:pt x="8400" y="0"/>
                  </a:lnTo>
                  <a:cubicBezTo>
                    <a:pt x="7075" y="0"/>
                    <a:pt x="6000" y="879"/>
                    <a:pt x="6000" y="1964"/>
                  </a:cubicBezTo>
                  <a:lnTo>
                    <a:pt x="6000" y="3436"/>
                  </a:lnTo>
                  <a:cubicBezTo>
                    <a:pt x="6000" y="3708"/>
                    <a:pt x="6269" y="3927"/>
                    <a:pt x="6600" y="3927"/>
                  </a:cubicBezTo>
                  <a:cubicBezTo>
                    <a:pt x="6931" y="3927"/>
                    <a:pt x="7200" y="3708"/>
                    <a:pt x="7200" y="3436"/>
                  </a:cubicBezTo>
                  <a:lnTo>
                    <a:pt x="7200" y="1964"/>
                  </a:lnTo>
                  <a:cubicBezTo>
                    <a:pt x="7200" y="1422"/>
                    <a:pt x="7738" y="982"/>
                    <a:pt x="8400" y="982"/>
                  </a:cubicBezTo>
                  <a:lnTo>
                    <a:pt x="15600" y="982"/>
                  </a:lnTo>
                  <a:lnTo>
                    <a:pt x="15600" y="3927"/>
                  </a:lnTo>
                  <a:cubicBezTo>
                    <a:pt x="15600" y="4469"/>
                    <a:pt x="16138" y="4909"/>
                    <a:pt x="16800" y="4909"/>
                  </a:cubicBezTo>
                  <a:lnTo>
                    <a:pt x="20400" y="4909"/>
                  </a:lnTo>
                  <a:lnTo>
                    <a:pt x="20400" y="14727"/>
                  </a:lnTo>
                  <a:cubicBezTo>
                    <a:pt x="20400" y="15269"/>
                    <a:pt x="19862" y="15709"/>
                    <a:pt x="19200" y="15709"/>
                  </a:cubicBezTo>
                  <a:lnTo>
                    <a:pt x="17400" y="15709"/>
                  </a:lnTo>
                  <a:cubicBezTo>
                    <a:pt x="17069" y="15709"/>
                    <a:pt x="16800" y="15929"/>
                    <a:pt x="16800" y="16199"/>
                  </a:cubicBezTo>
                  <a:cubicBezTo>
                    <a:pt x="16800" y="16471"/>
                    <a:pt x="17069" y="16690"/>
                    <a:pt x="17400" y="16690"/>
                  </a:cubicBezTo>
                  <a:lnTo>
                    <a:pt x="19200" y="16690"/>
                  </a:lnTo>
                  <a:cubicBezTo>
                    <a:pt x="20525" y="16690"/>
                    <a:pt x="21600" y="15811"/>
                    <a:pt x="21600" y="14727"/>
                  </a:cubicBezTo>
                  <a:lnTo>
                    <a:pt x="21600" y="3927"/>
                  </a:lnTo>
                  <a:cubicBezTo>
                    <a:pt x="21600" y="3927"/>
                    <a:pt x="17400" y="0"/>
                    <a:pt x="17400" y="0"/>
                  </a:cubicBezTo>
                  <a:close/>
                </a:path>
              </a:pathLst>
            </a:custGeom>
            <a:solidFill>
              <a:srgbClr val="2196F3"/>
            </a:solidFill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600" fontAlgn="base">
                <a:spcBef>
                  <a:spcPct val="0"/>
                </a:spcBef>
                <a:spcAft>
                  <a:spcPct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3940" y="2868629"/>
            <a:ext cx="1127518" cy="1127517"/>
            <a:chOff x="5603912" y="2868598"/>
            <a:chExt cx="1127580" cy="1127579"/>
          </a:xfrm>
        </p:grpSpPr>
        <p:sp>
          <p:nvSpPr>
            <p:cNvPr id="80" name="Oval 79"/>
            <p:cNvSpPr/>
            <p:nvPr/>
          </p:nvSpPr>
          <p:spPr>
            <a:xfrm rot="10800000" flipV="1">
              <a:off x="5603912" y="2868598"/>
              <a:ext cx="1127580" cy="1127579"/>
            </a:xfrm>
            <a:prstGeom prst="ellipse">
              <a:avLst/>
            </a:prstGeom>
            <a:gradFill>
              <a:gsLst>
                <a:gs pos="33000">
                  <a:srgbClr val="F2F2F2"/>
                </a:gs>
                <a:gs pos="100000">
                  <a:srgbClr val="FBFBFB"/>
                </a:gs>
              </a:gsLst>
              <a:lin ang="5400000" scaled="1"/>
            </a:gradFill>
            <a:ln>
              <a:noFill/>
            </a:ln>
            <a:effectLst>
              <a:outerShdw blurRad="330200" dist="3175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Shape 2546"/>
            <p:cNvSpPr/>
            <p:nvPr/>
          </p:nvSpPr>
          <p:spPr>
            <a:xfrm>
              <a:off x="6007544" y="3314729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rgbClr val="1E88E5"/>
            </a:solidFill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600" fontAlgn="base">
                <a:spcBef>
                  <a:spcPct val="0"/>
                </a:spcBef>
                <a:spcAft>
                  <a:spcPct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03940" y="4580674"/>
            <a:ext cx="1127518" cy="1127517"/>
            <a:chOff x="5603912" y="4580736"/>
            <a:chExt cx="1127580" cy="1127579"/>
          </a:xfrm>
        </p:grpSpPr>
        <p:sp>
          <p:nvSpPr>
            <p:cNvPr id="84" name="Oval 83"/>
            <p:cNvSpPr/>
            <p:nvPr/>
          </p:nvSpPr>
          <p:spPr>
            <a:xfrm flipV="1">
              <a:off x="5603912" y="4580736"/>
              <a:ext cx="1127580" cy="1127579"/>
            </a:xfrm>
            <a:prstGeom prst="ellipse">
              <a:avLst/>
            </a:prstGeom>
            <a:gradFill>
              <a:gsLst>
                <a:gs pos="33000">
                  <a:srgbClr val="F2F2F2"/>
                </a:gs>
                <a:gs pos="100000">
                  <a:srgbClr val="FBFBFB"/>
                </a:gs>
              </a:gsLst>
              <a:lin ang="5400000" scaled="1"/>
            </a:gradFill>
            <a:ln>
              <a:noFill/>
            </a:ln>
            <a:effectLst>
              <a:outerShdw blurRad="330200" dist="3175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Shape 2547"/>
            <p:cNvSpPr/>
            <p:nvPr/>
          </p:nvSpPr>
          <p:spPr>
            <a:xfrm>
              <a:off x="6002642" y="501332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1E88E5"/>
            </a:solidFill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600" fontAlgn="base">
                <a:spcBef>
                  <a:spcPct val="0"/>
                </a:spcBef>
                <a:spcAft>
                  <a:spcPct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>
            <a:off x="6799550" y="3432388"/>
            <a:ext cx="2033017" cy="14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3502823" y="5158598"/>
            <a:ext cx="2033017" cy="14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>
            <a:off x="3502823" y="1761130"/>
            <a:ext cx="2033017" cy="14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8920529" y="2855695"/>
            <a:ext cx="2466295" cy="1163828"/>
            <a:chOff x="8920684" y="2912228"/>
            <a:chExt cx="2466430" cy="1163893"/>
          </a:xfrm>
        </p:grpSpPr>
        <p:sp>
          <p:nvSpPr>
            <p:cNvPr id="93" name="TextBox 92"/>
            <p:cNvSpPr txBox="1"/>
            <p:nvPr/>
          </p:nvSpPr>
          <p:spPr>
            <a:xfrm>
              <a:off x="8920684" y="2912228"/>
              <a:ext cx="2121146" cy="27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lnSpc>
                  <a:spcPts val="137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XOXO.</a:t>
              </a:r>
              <a:endPara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Poppins Light" charset="0"/>
                <a:sym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920684" y="3185957"/>
              <a:ext cx="2466430" cy="89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68427" y="4607875"/>
            <a:ext cx="2466295" cy="1127758"/>
            <a:chOff x="968146" y="4579662"/>
            <a:chExt cx="2466430" cy="1127821"/>
          </a:xfrm>
        </p:grpSpPr>
        <p:sp>
          <p:nvSpPr>
            <p:cNvPr id="96" name="TextBox 95"/>
            <p:cNvSpPr txBox="1"/>
            <p:nvPr/>
          </p:nvSpPr>
          <p:spPr>
            <a:xfrm>
              <a:off x="1313430" y="4579662"/>
              <a:ext cx="2121146" cy="27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866775" fontAlgn="base">
                <a:lnSpc>
                  <a:spcPts val="137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XOXO.</a:t>
              </a:r>
              <a:endPara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Poppins Light" charset="0"/>
                <a:sym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68146" y="4817319"/>
              <a:ext cx="2466430" cy="89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02479" y="1204676"/>
            <a:ext cx="2466295" cy="1127758"/>
            <a:chOff x="968146" y="4579662"/>
            <a:chExt cx="2466430" cy="1127821"/>
          </a:xfrm>
        </p:grpSpPr>
        <p:sp>
          <p:nvSpPr>
            <p:cNvPr id="99" name="TextBox 98"/>
            <p:cNvSpPr txBox="1"/>
            <p:nvPr/>
          </p:nvSpPr>
          <p:spPr>
            <a:xfrm>
              <a:off x="1313430" y="4579662"/>
              <a:ext cx="2121146" cy="27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866775" fontAlgn="base">
                <a:lnSpc>
                  <a:spcPts val="137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XOXO.</a:t>
              </a:r>
              <a:endPara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Poppins Light" charset="0"/>
                <a:sym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68146" y="4817319"/>
              <a:ext cx="2466430" cy="89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2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7" grpId="0" animBg="1"/>
      <p:bldP spid="82" grpId="0" animBg="1"/>
      <p:bldP spid="86" grpId="0" animBg="1"/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9771" y="2539816"/>
            <a:ext cx="2939877" cy="2947675"/>
            <a:chOff x="1519519" y="2539767"/>
            <a:chExt cx="2940039" cy="2947837"/>
          </a:xfrm>
        </p:grpSpPr>
        <p:sp>
          <p:nvSpPr>
            <p:cNvPr id="45" name="Rectangle 44"/>
            <p:cNvSpPr/>
            <p:nvPr/>
          </p:nvSpPr>
          <p:spPr>
            <a:xfrm>
              <a:off x="1519519" y="4112405"/>
              <a:ext cx="2940039" cy="344180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19519" y="4800765"/>
              <a:ext cx="2940039" cy="344180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19519" y="2539767"/>
              <a:ext cx="2940039" cy="1203204"/>
              <a:chOff x="1519519" y="2539767"/>
              <a:chExt cx="2940039" cy="120320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519519" y="2584591"/>
                <a:ext cx="2940039" cy="1158380"/>
              </a:xfrm>
              <a:prstGeom prst="rect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50933" y="2539767"/>
                <a:ext cx="877211" cy="923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2</a:t>
                </a:r>
                <a:r>
                  <a:rPr lang="id-ID" sz="540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306730" y="2767095"/>
                <a:ext cx="356208" cy="502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2665" b="1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$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530896" y="3325612"/>
                <a:ext cx="917290" cy="30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per month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519519" y="3768223"/>
              <a:ext cx="2940039" cy="344182"/>
              <a:chOff x="1519519" y="3768223"/>
              <a:chExt cx="2940039" cy="34418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19519" y="3768225"/>
                <a:ext cx="2940039" cy="344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593737" y="3768223"/>
                <a:ext cx="791607" cy="277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 Website</a:t>
                </a:r>
                <a:endParaRPr lang="id-ID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401048" y="4122075"/>
              <a:ext cx="1176990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100 GB Storage</a:t>
              </a:r>
              <a:endParaRPr lang="id-ID" sz="1200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8563" y="4820192"/>
              <a:ext cx="1261955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256 MB Memory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19519" y="4456585"/>
              <a:ext cx="2940039" cy="344180"/>
              <a:chOff x="1519519" y="4456585"/>
              <a:chExt cx="2940039" cy="34418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519519" y="4456585"/>
                <a:ext cx="2940039" cy="344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85046" y="4477761"/>
                <a:ext cx="1408990" cy="277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10 Email Addresses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519519" y="5143424"/>
              <a:ext cx="2940039" cy="344180"/>
              <a:chOff x="1519519" y="5143424"/>
              <a:chExt cx="2940039" cy="34418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519519" y="5143424"/>
                <a:ext cx="2940039" cy="344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480399" y="5164600"/>
                <a:ext cx="1018283" cy="277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24x7 Support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170725" y="5657077"/>
            <a:ext cx="1637975" cy="410722"/>
            <a:chOff x="2069839" y="6089745"/>
            <a:chExt cx="1683915" cy="410744"/>
          </a:xfrm>
        </p:grpSpPr>
        <p:sp>
          <p:nvSpPr>
            <p:cNvPr id="58" name="Rectangle 57"/>
            <p:cNvSpPr/>
            <p:nvPr/>
          </p:nvSpPr>
          <p:spPr>
            <a:xfrm>
              <a:off x="2069839" y="6089745"/>
              <a:ext cx="1683915" cy="41074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47597" y="6168020"/>
              <a:ext cx="519439" cy="26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Basic</a:t>
              </a:r>
              <a:endParaRPr lang="id-ID"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21335" y="2162267"/>
            <a:ext cx="2939877" cy="3325224"/>
            <a:chOff x="4621253" y="2162198"/>
            <a:chExt cx="2940039" cy="3325406"/>
          </a:xfrm>
        </p:grpSpPr>
        <p:sp>
          <p:nvSpPr>
            <p:cNvPr id="62" name="Rectangle 61"/>
            <p:cNvSpPr/>
            <p:nvPr/>
          </p:nvSpPr>
          <p:spPr>
            <a:xfrm>
              <a:off x="4621253" y="3768225"/>
              <a:ext cx="2940039" cy="3441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21253" y="4112405"/>
              <a:ext cx="2940039" cy="344180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21253" y="4800765"/>
              <a:ext cx="2940039" cy="344180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621253" y="2162198"/>
              <a:ext cx="2940039" cy="1580774"/>
              <a:chOff x="4621253" y="2162198"/>
              <a:chExt cx="2940039" cy="1580774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621253" y="2162198"/>
                <a:ext cx="2940039" cy="1580774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652670" y="2387367"/>
                <a:ext cx="877211" cy="923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5</a:t>
                </a:r>
                <a:r>
                  <a:rPr lang="id-ID" sz="540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408464" y="2767095"/>
                <a:ext cx="356208" cy="502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2665" b="1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$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632630" y="3173212"/>
                <a:ext cx="917290" cy="30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per month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5657002" y="3768223"/>
              <a:ext cx="868555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10 Website</a:t>
              </a:r>
              <a:endParaRPr lang="id-ID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0643" y="4122075"/>
              <a:ext cx="1321269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Unlimited Storage</a:t>
              </a:r>
              <a:endParaRPr lang="id-ID" sz="1200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21824" y="4820192"/>
              <a:ext cx="1338902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1024 MB Memory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621253" y="4456585"/>
              <a:ext cx="2940039" cy="344180"/>
              <a:chOff x="4621253" y="4456585"/>
              <a:chExt cx="2940039" cy="34418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621253" y="4456585"/>
                <a:ext cx="2940039" cy="344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386778" y="4477761"/>
                <a:ext cx="1408990" cy="277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20 Email Addresses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621253" y="5143424"/>
              <a:ext cx="2940039" cy="344180"/>
              <a:chOff x="4621253" y="5143424"/>
              <a:chExt cx="2940039" cy="34418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621253" y="5143424"/>
                <a:ext cx="2940039" cy="344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582131" y="5164600"/>
                <a:ext cx="1018283" cy="277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24x7 Support</a:t>
                </a: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5280187" y="5657077"/>
            <a:ext cx="1637975" cy="410722"/>
            <a:chOff x="2069839" y="6089745"/>
            <a:chExt cx="1683915" cy="410744"/>
          </a:xfrm>
        </p:grpSpPr>
        <p:sp>
          <p:nvSpPr>
            <p:cNvPr id="135" name="Rectangle 134"/>
            <p:cNvSpPr/>
            <p:nvPr/>
          </p:nvSpPr>
          <p:spPr>
            <a:xfrm>
              <a:off x="2069839" y="6089745"/>
              <a:ext cx="1683915" cy="41074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529705" y="6168020"/>
              <a:ext cx="768280" cy="26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Premium</a:t>
              </a:r>
              <a:endParaRPr lang="id-ID"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23391" y="2539816"/>
            <a:ext cx="2939877" cy="2947675"/>
            <a:chOff x="7723480" y="2539767"/>
            <a:chExt cx="2940039" cy="2947837"/>
          </a:xfrm>
        </p:grpSpPr>
        <p:sp>
          <p:nvSpPr>
            <p:cNvPr id="82" name="Rectangle 81"/>
            <p:cNvSpPr/>
            <p:nvPr/>
          </p:nvSpPr>
          <p:spPr>
            <a:xfrm>
              <a:off x="7723480" y="4112405"/>
              <a:ext cx="2940039" cy="344180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23480" y="4800765"/>
              <a:ext cx="2940039" cy="344180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23480" y="2539767"/>
              <a:ext cx="2940039" cy="1203204"/>
              <a:chOff x="7723480" y="2539767"/>
              <a:chExt cx="2940039" cy="120320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723480" y="2584591"/>
                <a:ext cx="2940039" cy="1158380"/>
              </a:xfrm>
              <a:prstGeom prst="rect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754894" y="2539767"/>
                <a:ext cx="877211" cy="923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9</a:t>
                </a:r>
                <a:r>
                  <a:rPr lang="id-ID" sz="540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510690" y="2767095"/>
                <a:ext cx="356208" cy="502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2665" b="1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$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734857" y="3325612"/>
                <a:ext cx="917290" cy="30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per month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723480" y="3768223"/>
              <a:ext cx="2940039" cy="344182"/>
              <a:chOff x="7723480" y="3768223"/>
              <a:chExt cx="2940039" cy="34418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7723480" y="3768225"/>
                <a:ext cx="2940039" cy="344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8532872" y="3768223"/>
                <a:ext cx="1321269" cy="277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Unlimited website</a:t>
                </a:r>
                <a:endParaRPr lang="id-ID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8532871" y="4122075"/>
              <a:ext cx="1321269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Unlimited Storage</a:t>
              </a:r>
              <a:endParaRPr lang="id-ID" sz="1200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723480" y="4456585"/>
              <a:ext cx="2940039" cy="344180"/>
              <a:chOff x="7723480" y="4456585"/>
              <a:chExt cx="2940039" cy="34418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7723480" y="4456585"/>
                <a:ext cx="2940039" cy="344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355153" y="4477761"/>
                <a:ext cx="1676706" cy="277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Unlimited Email </a:t>
                </a:r>
                <a:r>
                  <a:rPr lang="en-GB" sz="1200" err="1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Adress</a:t>
                </a:r>
                <a:endParaRPr lang="en-GB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8639470" y="4820192"/>
              <a:ext cx="1108058" cy="277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4 MB Memory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723480" y="5143424"/>
              <a:ext cx="2940039" cy="344180"/>
              <a:chOff x="7723480" y="5143424"/>
              <a:chExt cx="2940039" cy="34418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723480" y="5143424"/>
                <a:ext cx="2940039" cy="344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684358" y="5164600"/>
                <a:ext cx="1018283" cy="277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24x7 Support</a:t>
                </a: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8440701" y="5657077"/>
            <a:ext cx="1637975" cy="410722"/>
            <a:chOff x="2069839" y="6089745"/>
            <a:chExt cx="1683915" cy="410744"/>
          </a:xfrm>
        </p:grpSpPr>
        <p:sp>
          <p:nvSpPr>
            <p:cNvPr id="140" name="Rectangle 139"/>
            <p:cNvSpPr/>
            <p:nvPr/>
          </p:nvSpPr>
          <p:spPr>
            <a:xfrm>
              <a:off x="2069839" y="6089745"/>
              <a:ext cx="1683915" cy="41074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550305" y="6168020"/>
              <a:ext cx="727082" cy="26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Ultimate</a:t>
              </a:r>
              <a:endParaRPr lang="id-ID"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68" name="矩形 67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/>
          <p:cNvSpPr>
            <a:spLocks noGrp="1"/>
          </p:cNvSpPr>
          <p:nvPr>
            <p:ph type="body" sz="quarter" idx="40"/>
          </p:nvPr>
        </p:nvSpPr>
        <p:spPr>
          <a:xfrm>
            <a:off x="1366109" y="1467869"/>
            <a:ext cx="3931576" cy="431756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Good bye old, welcome new.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41"/>
          </p:nvPr>
        </p:nvSpPr>
        <p:spPr>
          <a:xfrm>
            <a:off x="1366112" y="1950037"/>
            <a:ext cx="3931577" cy="228438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Subtitle example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42"/>
          </p:nvPr>
        </p:nvSpPr>
        <p:spPr>
          <a:xfrm>
            <a:off x="1386572" y="2280994"/>
            <a:ext cx="4673304" cy="2152163"/>
          </a:xfrm>
        </p:spPr>
        <p:txBody>
          <a:bodyPr/>
          <a:lstStyle/>
          <a:p>
            <a:pPr lvl="0"/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Lorem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ipsum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dolor sit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amet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consectetur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adipiscing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elit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Fusce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diam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tortor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mattis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quis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dapibus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vitae,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euismod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purus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Maecenas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ut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lacus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nec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mauris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feugiat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tristique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et in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metus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</a:p>
          <a:p>
            <a:pPr lvl="0"/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Duis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congue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eros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vel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lectus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semper semper.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Nullam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nisl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ut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ligula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vestibulum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ut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semper ex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suscipit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fringillascipit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cursus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Aenean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accumsan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malesuada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hendrerit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Morbi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sit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amet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dolor ante. Duis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quis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viverra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urna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in ultricies diam. 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64"/>
          </p:nvPr>
        </p:nvSpPr>
        <p:spPr>
          <a:xfrm>
            <a:off x="1386571" y="5427798"/>
            <a:ext cx="4673304" cy="841347"/>
          </a:xfrm>
        </p:spPr>
        <p:txBody>
          <a:bodyPr/>
          <a:lstStyle/>
          <a:p>
            <a:pPr lvl="0"/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Lorem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ipsum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dolor sit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amet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consectetur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adipiscing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elit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Fusce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diam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tortor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mattis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quis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dapibus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vitae,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euismod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purus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Maecenas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ut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lacus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nec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mauris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feugiat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tristique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et in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metus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8"/>
          </p:nvPr>
        </p:nvSpPr>
        <p:spPr>
          <a:xfrm>
            <a:off x="1386572" y="4769426"/>
            <a:ext cx="3910188" cy="345361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New project brief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65"/>
          </p:nvPr>
        </p:nvSpPr>
        <p:spPr>
          <a:xfrm>
            <a:off x="1386572" y="5180994"/>
            <a:ext cx="3910188" cy="228438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Subtitle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7015715" y="2136120"/>
            <a:ext cx="3297155" cy="3297152"/>
          </a:xfrm>
          <a:prstGeom prst="ellipse">
            <a:avLst/>
          </a:prstGeom>
          <a:ln w="381000" cap="rnd" cmpd="sng">
            <a:solidFill>
              <a:schemeClr val="accent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351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16360" y="2536767"/>
            <a:ext cx="2495864" cy="2495864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351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18445" y="2938850"/>
            <a:ext cx="1691696" cy="1691696"/>
          </a:xfrm>
          <a:prstGeom prst="ellipse">
            <a:avLst/>
          </a:prstGeom>
          <a:ln w="381000" cap="rnd" cmpd="sng">
            <a:solidFill>
              <a:schemeClr val="accent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351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16099" y="1736504"/>
            <a:ext cx="4096386" cy="4096387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351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7818445" y="2938850"/>
            <a:ext cx="1691696" cy="1691696"/>
          </a:xfrm>
          <a:prstGeom prst="arc">
            <a:avLst>
              <a:gd name="adj1" fmla="val 16200000"/>
              <a:gd name="adj2" fmla="val 8356981"/>
            </a:avLst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351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7416360" y="2536767"/>
            <a:ext cx="2495864" cy="2495864"/>
          </a:xfrm>
          <a:prstGeom prst="arc">
            <a:avLst>
              <a:gd name="adj1" fmla="val 16200000"/>
              <a:gd name="adj2" fmla="val 11399479"/>
            </a:avLst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351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7015715" y="2136120"/>
            <a:ext cx="3297155" cy="3297152"/>
          </a:xfrm>
          <a:prstGeom prst="arc">
            <a:avLst>
              <a:gd name="adj1" fmla="val 16200000"/>
              <a:gd name="adj2" fmla="val 10123093"/>
            </a:avLst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351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6616099" y="1736504"/>
            <a:ext cx="4096386" cy="4096387"/>
          </a:xfrm>
          <a:prstGeom prst="arc">
            <a:avLst>
              <a:gd name="adj1" fmla="val 16200000"/>
              <a:gd name="adj2" fmla="val 6260653"/>
            </a:avLst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3515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34549" y="1565441"/>
            <a:ext cx="348172" cy="332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775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55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34550" y="1962593"/>
            <a:ext cx="335348" cy="332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775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55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34550" y="2364262"/>
            <a:ext cx="335348" cy="332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775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55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34549" y="2765322"/>
            <a:ext cx="348172" cy="332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775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55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5" y="188"/>
            <a:ext cx="12191331" cy="68576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>
              <a:lnSpc>
                <a:spcPct val="150000"/>
              </a:lnSpc>
              <a:defRPr/>
            </a:pPr>
            <a:endParaRPr lang="en-US" sz="170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5" y="3659706"/>
            <a:ext cx="12191331" cy="2611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>
              <a:lnSpc>
                <a:spcPct val="150000"/>
              </a:lnSpc>
              <a:defRPr/>
            </a:pPr>
            <a:endParaRPr lang="en-US" sz="170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56674" y="4861349"/>
            <a:ext cx="5073091" cy="67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760" dirty="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" y="6271528"/>
            <a:ext cx="12191331" cy="2307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>
              <a:lnSpc>
                <a:spcPct val="150000"/>
              </a:lnSpc>
              <a:defRPr/>
            </a:pPr>
            <a:endParaRPr lang="en-US" sz="170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456673" y="4304282"/>
            <a:ext cx="2478671" cy="29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altLang="zh-CN" sz="1895" dirty="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456673" y="4706839"/>
            <a:ext cx="50730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1181370" y="4392033"/>
            <a:ext cx="1142938" cy="114505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>
              <a:defRPr/>
            </a:pPr>
            <a:r>
              <a:rPr lang="en-US" sz="37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Rounded Rectangle 24"/>
          <p:cNvSpPr>
            <a:spLocks noChangeAspect="1"/>
          </p:cNvSpPr>
          <p:nvPr/>
        </p:nvSpPr>
        <p:spPr>
          <a:xfrm>
            <a:off x="2639675" y="4392033"/>
            <a:ext cx="1145053" cy="114505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13" anchor="ctr"/>
          <a:lstStyle/>
          <a:p>
            <a:pPr algn="ctr" defTabSz="1375410">
              <a:defRPr/>
            </a:pPr>
            <a:r>
              <a:rPr lang="en-US" sz="37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4106442" y="4392033"/>
            <a:ext cx="1145055" cy="114505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>
              <a:defRPr/>
            </a:pPr>
            <a:r>
              <a:rPr lang="en-US" sz="37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21" grpId="0"/>
      <p:bldP spid="39" grpId="0" animBg="1"/>
      <p:bldP spid="40" grpId="0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/>
          <p:nvPr/>
        </p:nvSpPr>
        <p:spPr>
          <a:xfrm rot="10800000" flipH="1" flipV="1">
            <a:off x="720992" y="540620"/>
            <a:ext cx="10749345" cy="541636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" name="Straight Connector 25"/>
          <p:cNvCxnSpPr/>
          <p:nvPr/>
        </p:nvCxnSpPr>
        <p:spPr>
          <a:xfrm flipV="1">
            <a:off x="720992" y="540620"/>
            <a:ext cx="10749345" cy="5416366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26"/>
          <p:cNvSpPr/>
          <p:nvPr/>
        </p:nvSpPr>
        <p:spPr>
          <a:xfrm>
            <a:off x="2556925" y="1953285"/>
            <a:ext cx="7077478" cy="2600530"/>
          </a:xfrm>
          <a:prstGeom prst="rect">
            <a:avLst/>
          </a:prstGeom>
          <a:solidFill>
            <a:srgbClr val="BBDCE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3627561" y="2327508"/>
            <a:ext cx="4936882" cy="9200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75" kern="1200" spc="1793" baseline="0">
                <a:gradFill flip="none" rotWithShape="1">
                  <a:gsLst>
                    <a:gs pos="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65000">
                      <a:srgbClr val="BF896E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866775"/>
            <a:r>
              <a:rPr lang="en-US" altLang="zh-CN" sz="4995" spc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03</a:t>
            </a:r>
          </a:p>
        </p:txBody>
      </p:sp>
      <p:sp>
        <p:nvSpPr>
          <p:cNvPr id="25" name="Subtitle 2"/>
          <p:cNvSpPr txBox="1"/>
          <p:nvPr/>
        </p:nvSpPr>
        <p:spPr>
          <a:xfrm>
            <a:off x="4105363" y="3917026"/>
            <a:ext cx="3981279" cy="9911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914400" rtl="0" eaLnBrk="1" latinLnBrk="0" hangingPunct="1">
              <a:lnSpc>
                <a:spcPts val="1580"/>
              </a:lnSpc>
              <a:spcBef>
                <a:spcPts val="0"/>
              </a:spcBef>
              <a:buFont typeface="Arial" panose="020B0604020202020204" pitchFamily="34" charset="0"/>
              <a:buNone/>
              <a:defRPr sz="1055" kern="1200">
                <a:solidFill>
                  <a:srgbClr val="605F73"/>
                </a:solidFill>
                <a:latin typeface="+mn-lt"/>
                <a:ea typeface="+mn-ea"/>
                <a:cs typeface="+mn-cs"/>
              </a:defRPr>
            </a:lvl1pPr>
            <a:lvl2pPr marL="481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10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ts val="1500"/>
              </a:lnSpc>
            </a:pPr>
            <a:r>
              <a:rPr lang="en-US" sz="1000" dirty="0">
                <a:latin typeface="Calibri" panose="020F0502020204030204"/>
              </a:rPr>
              <a:t>The Big </a:t>
            </a:r>
            <a:r>
              <a:rPr lang="en-US" sz="1000" dirty="0" err="1">
                <a:latin typeface="Calibri" panose="020F0502020204030204"/>
              </a:rPr>
              <a:t>Oxmox</a:t>
            </a:r>
            <a:r>
              <a:rPr lang="en-US" sz="1000" dirty="0">
                <a:latin typeface="Calibri" panose="020F0502020204030204"/>
              </a:rPr>
              <a:t> advised her not to do so, because there were </a:t>
            </a:r>
          </a:p>
          <a:p>
            <a:pPr defTabSz="866775">
              <a:lnSpc>
                <a:spcPts val="1500"/>
              </a:lnSpc>
            </a:pPr>
            <a:r>
              <a:rPr lang="en-US" sz="1000" dirty="0">
                <a:latin typeface="Calibri" panose="020F0502020204030204"/>
              </a:rPr>
              <a:t>thousands of bad Commas, wild Question Marks and devious </a:t>
            </a:r>
          </a:p>
          <a:p>
            <a:pPr defTabSz="866775">
              <a:lnSpc>
                <a:spcPts val="1500"/>
              </a:lnSpc>
            </a:pPr>
            <a:r>
              <a:rPr lang="en-US" sz="1000" dirty="0" err="1">
                <a:latin typeface="Calibri" panose="020F0502020204030204"/>
              </a:rPr>
              <a:t>Semikoli</a:t>
            </a:r>
            <a:r>
              <a:rPr lang="en-US" sz="1000" dirty="0">
                <a:latin typeface="Calibri" panose="020F0502020204030204"/>
              </a:rPr>
              <a:t>, but the Little Blind Text didn’t listen.</a:t>
            </a:r>
          </a:p>
        </p:txBody>
      </p:sp>
      <p:sp>
        <p:nvSpPr>
          <p:cNvPr id="30" name="Rectangle 21"/>
          <p:cNvSpPr/>
          <p:nvPr/>
        </p:nvSpPr>
        <p:spPr>
          <a:xfrm>
            <a:off x="3323992" y="2330576"/>
            <a:ext cx="5544024" cy="802071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ln w="25400">
                <a:noFill/>
              </a:ln>
              <a:noFill/>
              <a:latin typeface="Calibri" panose="020F0502020204030204"/>
            </a:endParaRPr>
          </a:p>
        </p:txBody>
      </p:sp>
      <p:sp>
        <p:nvSpPr>
          <p:cNvPr id="31" name="Text Placeholder 28"/>
          <p:cNvSpPr txBox="1"/>
          <p:nvPr/>
        </p:nvSpPr>
        <p:spPr>
          <a:xfrm>
            <a:off x="4378392" y="3348130"/>
            <a:ext cx="3435220" cy="495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165" b="0" kern="1200" spc="200" baseline="0" dirty="0">
                <a:gradFill flip="none" rotWithShape="1">
                  <a:gsLst>
                    <a:gs pos="0">
                      <a:srgbClr val="58403A"/>
                    </a:gs>
                    <a:gs pos="2000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80000">
                      <a:srgbClr val="784D31"/>
                    </a:gs>
                    <a:gs pos="65000">
                      <a:srgbClr val="BF896E"/>
                    </a:gs>
                    <a:gs pos="100000">
                      <a:srgbClr val="573827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535" indent="-216535" defTabSz="866775" fontAlgn="base">
              <a:spcBef>
                <a:spcPts val="950"/>
              </a:spcBef>
              <a:spcAft>
                <a:spcPct val="0"/>
              </a:spcAft>
            </a:pPr>
            <a:r>
              <a:rPr lang="zh-CN" altLang="en-US" sz="2275" b="1" spc="190" dirty="0">
                <a:solidFill>
                  <a:srgbClr val="BBDCE2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515" b="1" spc="190" dirty="0">
              <a:solidFill>
                <a:srgbClr val="BBDCE2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25" grpId="0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873620" y="2126777"/>
            <a:ext cx="2013350" cy="879806"/>
            <a:chOff x="8657822" y="2650863"/>
            <a:chExt cx="2013460" cy="879854"/>
          </a:xfrm>
        </p:grpSpPr>
        <p:sp>
          <p:nvSpPr>
            <p:cNvPr id="89" name="Text Placeholder 2"/>
            <p:cNvSpPr txBox="1"/>
            <p:nvPr/>
          </p:nvSpPr>
          <p:spPr>
            <a:xfrm>
              <a:off x="8657822" y="2650863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738503" y="2976689"/>
              <a:ext cx="1876003" cy="5540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18098" y="2072257"/>
            <a:ext cx="1083886" cy="1083886"/>
            <a:chOff x="4318000" y="2072182"/>
            <a:chExt cx="1083945" cy="1083945"/>
          </a:xfrm>
        </p:grpSpPr>
        <p:sp>
          <p:nvSpPr>
            <p:cNvPr id="54" name="Oval 53"/>
            <p:cNvSpPr/>
            <p:nvPr/>
          </p:nvSpPr>
          <p:spPr>
            <a:xfrm>
              <a:off x="4318000" y="2072182"/>
              <a:ext cx="1083945" cy="10839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4598861" y="2391703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662" y="2194008"/>
            <a:ext cx="2013350" cy="893252"/>
            <a:chOff x="8657822" y="2704651"/>
            <a:chExt cx="2013460" cy="893302"/>
          </a:xfrm>
        </p:grpSpPr>
        <p:sp>
          <p:nvSpPr>
            <p:cNvPr id="6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94716" y="2072257"/>
            <a:ext cx="1083886" cy="1083886"/>
            <a:chOff x="6794754" y="2072182"/>
            <a:chExt cx="1083945" cy="1083945"/>
          </a:xfrm>
        </p:grpSpPr>
        <p:sp>
          <p:nvSpPr>
            <p:cNvPr id="154" name="Oval 153"/>
            <p:cNvSpPr/>
            <p:nvPr/>
          </p:nvSpPr>
          <p:spPr>
            <a:xfrm>
              <a:off x="6794754" y="2072182"/>
              <a:ext cx="1083945" cy="1083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07" name="Group 32"/>
            <p:cNvGrpSpPr/>
            <p:nvPr/>
          </p:nvGrpSpPr>
          <p:grpSpPr bwMode="auto">
            <a:xfrm>
              <a:off x="7016533" y="2506320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10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873621" y="3545443"/>
            <a:ext cx="2013350" cy="893252"/>
            <a:chOff x="8657822" y="2704651"/>
            <a:chExt cx="2013460" cy="893302"/>
          </a:xfrm>
        </p:grpSpPr>
        <p:sp>
          <p:nvSpPr>
            <p:cNvPr id="9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8098" y="3415926"/>
            <a:ext cx="1083886" cy="1083886"/>
            <a:chOff x="4318000" y="3415925"/>
            <a:chExt cx="1083945" cy="1083945"/>
          </a:xfrm>
        </p:grpSpPr>
        <p:sp>
          <p:nvSpPr>
            <p:cNvPr id="57" name="Oval 56"/>
            <p:cNvSpPr/>
            <p:nvPr/>
          </p:nvSpPr>
          <p:spPr>
            <a:xfrm>
              <a:off x="4318000" y="3415925"/>
              <a:ext cx="1083945" cy="1083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0" name="Freeform 45"/>
            <p:cNvSpPr/>
            <p:nvPr/>
          </p:nvSpPr>
          <p:spPr bwMode="auto">
            <a:xfrm>
              <a:off x="4740721" y="3710712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924663" y="4803327"/>
            <a:ext cx="2013350" cy="893252"/>
            <a:chOff x="8657822" y="2704651"/>
            <a:chExt cx="2013460" cy="893302"/>
          </a:xfrm>
        </p:grpSpPr>
        <p:sp>
          <p:nvSpPr>
            <p:cNvPr id="7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06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94716" y="4759596"/>
            <a:ext cx="1083886" cy="1083886"/>
            <a:chOff x="6794754" y="4759668"/>
            <a:chExt cx="1083945" cy="1083945"/>
          </a:xfrm>
        </p:grpSpPr>
        <p:sp>
          <p:nvSpPr>
            <p:cNvPr id="158" name="Oval 157"/>
            <p:cNvSpPr/>
            <p:nvPr/>
          </p:nvSpPr>
          <p:spPr>
            <a:xfrm>
              <a:off x="6794754" y="4759668"/>
              <a:ext cx="1083945" cy="10839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1" name="Group 21"/>
            <p:cNvGrpSpPr/>
            <p:nvPr/>
          </p:nvGrpSpPr>
          <p:grpSpPr bwMode="auto">
            <a:xfrm>
              <a:off x="7033759" y="5150160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112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3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4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5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6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1873621" y="4843666"/>
            <a:ext cx="2013350" cy="893252"/>
            <a:chOff x="8657822" y="2704651"/>
            <a:chExt cx="2013460" cy="893302"/>
          </a:xfrm>
        </p:grpSpPr>
        <p:sp>
          <p:nvSpPr>
            <p:cNvPr id="9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8098" y="4759596"/>
            <a:ext cx="1083886" cy="1083886"/>
            <a:chOff x="4318000" y="4759668"/>
            <a:chExt cx="1083945" cy="1083945"/>
          </a:xfrm>
        </p:grpSpPr>
        <p:grpSp>
          <p:nvGrpSpPr>
            <p:cNvPr id="42" name="Group 41"/>
            <p:cNvGrpSpPr/>
            <p:nvPr/>
          </p:nvGrpSpPr>
          <p:grpSpPr>
            <a:xfrm>
              <a:off x="4318000" y="4759668"/>
              <a:ext cx="1083945" cy="1083945"/>
              <a:chOff x="609600" y="3714750"/>
              <a:chExt cx="838200" cy="838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09600" y="3714750"/>
                <a:ext cx="838200" cy="838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Oval 40"/>
              <p:cNvSpPr>
                <a:spLocks noChangeArrowheads="1"/>
              </p:cNvSpPr>
              <p:nvPr/>
            </p:nvSpPr>
            <p:spPr bwMode="auto">
              <a:xfrm>
                <a:off x="1019575" y="4155257"/>
                <a:ext cx="12324" cy="12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17" name="AutoShape 48"/>
            <p:cNvSpPr/>
            <p:nvPr/>
          </p:nvSpPr>
          <p:spPr bwMode="auto">
            <a:xfrm>
              <a:off x="4678738" y="5049288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24663" y="3572335"/>
            <a:ext cx="2013350" cy="893252"/>
            <a:chOff x="8657822" y="2704651"/>
            <a:chExt cx="2013460" cy="893302"/>
          </a:xfrm>
        </p:grpSpPr>
        <p:sp>
          <p:nvSpPr>
            <p:cNvPr id="7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05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94716" y="3415926"/>
            <a:ext cx="1083886" cy="1083886"/>
            <a:chOff x="6794754" y="3415925"/>
            <a:chExt cx="1083945" cy="1083945"/>
          </a:xfrm>
        </p:grpSpPr>
        <p:sp>
          <p:nvSpPr>
            <p:cNvPr id="144" name="Oval 143"/>
            <p:cNvSpPr/>
            <p:nvPr/>
          </p:nvSpPr>
          <p:spPr>
            <a:xfrm>
              <a:off x="6794754" y="3415925"/>
              <a:ext cx="1083945" cy="10839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 bwMode="auto">
            <a:xfrm>
              <a:off x="7077859" y="3801272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119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0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1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1" name="矩形 50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35" y="902852"/>
            <a:ext cx="6090977" cy="59549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5786" y="1141636"/>
            <a:ext cx="11626214" cy="2350315"/>
          </a:xfrm>
          <a:prstGeom prst="rect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25854" y="1621227"/>
            <a:ext cx="4428232" cy="1406724"/>
            <a:chOff x="7819174" y="794593"/>
            <a:chExt cx="4428476" cy="1406801"/>
          </a:xfrm>
        </p:grpSpPr>
        <p:sp>
          <p:nvSpPr>
            <p:cNvPr id="4" name="TextBox 3"/>
            <p:cNvSpPr txBox="1"/>
            <p:nvPr/>
          </p:nvSpPr>
          <p:spPr>
            <a:xfrm>
              <a:off x="7819174" y="794593"/>
              <a:ext cx="2436698" cy="2917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9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直接复制你的内容到此</a:t>
              </a:r>
              <a:endParaRPr lang="en-US" sz="189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ooter Placeholder 2"/>
            <p:cNvSpPr txBox="1"/>
            <p:nvPr/>
          </p:nvSpPr>
          <p:spPr>
            <a:xfrm>
              <a:off x="7839098" y="1172210"/>
              <a:ext cx="4408552" cy="10291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5853" y="3915758"/>
            <a:ext cx="4428231" cy="238294"/>
            <a:chOff x="6625882" y="3545058"/>
            <a:chExt cx="4428474" cy="196948"/>
          </a:xfrm>
        </p:grpSpPr>
        <p:sp>
          <p:nvSpPr>
            <p:cNvPr id="7" name="Rectangle 6"/>
            <p:cNvSpPr/>
            <p:nvPr/>
          </p:nvSpPr>
          <p:spPr>
            <a:xfrm>
              <a:off x="6625882" y="3545058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5882" y="3545058"/>
              <a:ext cx="2227606" cy="1969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24367" y="3618388"/>
            <a:ext cx="2196114" cy="262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4367" y="4387457"/>
            <a:ext cx="2196114" cy="262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4367" y="5156526"/>
            <a:ext cx="2196114" cy="262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4367" y="5925594"/>
            <a:ext cx="2196114" cy="262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25853" y="4680526"/>
            <a:ext cx="4428232" cy="238294"/>
            <a:chOff x="6625881" y="4239620"/>
            <a:chExt cx="4428475" cy="196948"/>
          </a:xfrm>
        </p:grpSpPr>
        <p:sp>
          <p:nvSpPr>
            <p:cNvPr id="23" name="Rectangle 22"/>
            <p:cNvSpPr/>
            <p:nvPr/>
          </p:nvSpPr>
          <p:spPr>
            <a:xfrm>
              <a:off x="6625882" y="4239620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5881" y="4239620"/>
              <a:ext cx="3451569" cy="1969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25853" y="5440772"/>
            <a:ext cx="4428231" cy="238294"/>
            <a:chOff x="6625882" y="4999908"/>
            <a:chExt cx="4428474" cy="196948"/>
          </a:xfrm>
        </p:grpSpPr>
        <p:sp>
          <p:nvSpPr>
            <p:cNvPr id="25" name="Rectangle 24"/>
            <p:cNvSpPr/>
            <p:nvPr/>
          </p:nvSpPr>
          <p:spPr>
            <a:xfrm>
              <a:off x="6625882" y="4999908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25883" y="4999908"/>
              <a:ext cx="3109788" cy="1969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25853" y="6218663"/>
            <a:ext cx="4428231" cy="238294"/>
            <a:chOff x="6625882" y="5777842"/>
            <a:chExt cx="4428474" cy="196948"/>
          </a:xfrm>
        </p:grpSpPr>
        <p:sp>
          <p:nvSpPr>
            <p:cNvPr id="27" name="Rectangle 26"/>
            <p:cNvSpPr/>
            <p:nvPr/>
          </p:nvSpPr>
          <p:spPr>
            <a:xfrm>
              <a:off x="6625882" y="5777842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5882" y="5777842"/>
              <a:ext cx="4246906" cy="1969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268822" y="3881023"/>
            <a:ext cx="543739" cy="307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E7E6E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70029" y="4645792"/>
            <a:ext cx="543739" cy="307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E7E6E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04585" y="5410561"/>
            <a:ext cx="543739" cy="307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E7E6E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75703" y="6185339"/>
            <a:ext cx="543739" cy="307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E7E6E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38" name="TextBox 39"/>
          <p:cNvSpPr txBox="1"/>
          <p:nvPr/>
        </p:nvSpPr>
        <p:spPr>
          <a:xfrm>
            <a:off x="907157" y="1516838"/>
            <a:ext cx="3962328" cy="1692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65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17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17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animBg="1"/>
      <p:bldP spid="17" grpId="0"/>
      <p:bldP spid="18" grpId="0"/>
      <p:bldP spid="19" grpId="0"/>
      <p:bldP spid="20" grpId="0"/>
      <p:bldP spid="33" grpId="0"/>
      <p:bldP spid="34" grpId="0"/>
      <p:bldP spid="35" grpId="0"/>
      <p:bldP spid="36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797" y="2184811"/>
            <a:ext cx="949883" cy="977879"/>
            <a:chOff x="2514600" y="2184742"/>
            <a:chExt cx="949935" cy="977933"/>
          </a:xfrm>
        </p:grpSpPr>
        <p:sp>
          <p:nvSpPr>
            <p:cNvPr id="5" name="Flowchart: Off-page Connector 4"/>
            <p:cNvSpPr/>
            <p:nvPr/>
          </p:nvSpPr>
          <p:spPr>
            <a:xfrm rot="16200000">
              <a:off x="2500601" y="2198741"/>
              <a:ext cx="977933" cy="949935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BBDCE2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700748" y="2469953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14797" y="3636161"/>
            <a:ext cx="949883" cy="977879"/>
            <a:chOff x="2514600" y="3636171"/>
            <a:chExt cx="949935" cy="977933"/>
          </a:xfrm>
        </p:grpSpPr>
        <p:sp>
          <p:nvSpPr>
            <p:cNvPr id="37" name="Flowchart: Off-page Connector 36"/>
            <p:cNvSpPr/>
            <p:nvPr/>
          </p:nvSpPr>
          <p:spPr>
            <a:xfrm rot="16200000">
              <a:off x="2500601" y="3650170"/>
              <a:ext cx="977933" cy="949935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BBDCE2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2784269" y="3877952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14797" y="5002581"/>
            <a:ext cx="949883" cy="977879"/>
            <a:chOff x="2514600" y="5002667"/>
            <a:chExt cx="949935" cy="977933"/>
          </a:xfrm>
        </p:grpSpPr>
        <p:sp>
          <p:nvSpPr>
            <p:cNvPr id="39" name="Flowchart: Off-page Connector 38"/>
            <p:cNvSpPr/>
            <p:nvPr/>
          </p:nvSpPr>
          <p:spPr>
            <a:xfrm rot="16200000">
              <a:off x="2500601" y="5016666"/>
              <a:ext cx="977933" cy="949935"/>
            </a:xfrm>
            <a:prstGeom prst="flowChartOffpage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BBDCE2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AutoShape 48"/>
            <p:cNvSpPr/>
            <p:nvPr/>
          </p:nvSpPr>
          <p:spPr bwMode="auto">
            <a:xfrm>
              <a:off x="2700748" y="5268382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29371" y="2184811"/>
            <a:ext cx="949883" cy="977879"/>
            <a:chOff x="6629400" y="2184742"/>
            <a:chExt cx="949935" cy="977933"/>
          </a:xfrm>
        </p:grpSpPr>
        <p:sp>
          <p:nvSpPr>
            <p:cNvPr id="41" name="Flowchart: Off-page Connector 40"/>
            <p:cNvSpPr/>
            <p:nvPr/>
          </p:nvSpPr>
          <p:spPr>
            <a:xfrm rot="16200000">
              <a:off x="6615401" y="2198741"/>
              <a:ext cx="977933" cy="94993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BBDCE2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9" name="Group 32"/>
            <p:cNvGrpSpPr/>
            <p:nvPr/>
          </p:nvGrpSpPr>
          <p:grpSpPr bwMode="auto">
            <a:xfrm>
              <a:off x="6775620" y="2534330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0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629371" y="3636161"/>
            <a:ext cx="949883" cy="977879"/>
            <a:chOff x="6629400" y="3636171"/>
            <a:chExt cx="949935" cy="977933"/>
          </a:xfrm>
        </p:grpSpPr>
        <p:sp>
          <p:nvSpPr>
            <p:cNvPr id="43" name="Flowchart: Off-page Connector 42"/>
            <p:cNvSpPr/>
            <p:nvPr/>
          </p:nvSpPr>
          <p:spPr>
            <a:xfrm rot="16200000">
              <a:off x="6615401" y="3650170"/>
              <a:ext cx="977933" cy="949935"/>
            </a:xfrm>
            <a:prstGeom prst="flowChartOffpage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BBDCE2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2" name="Group 39"/>
            <p:cNvGrpSpPr/>
            <p:nvPr/>
          </p:nvGrpSpPr>
          <p:grpSpPr bwMode="auto">
            <a:xfrm>
              <a:off x="6816295" y="3956050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33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629371" y="5002581"/>
            <a:ext cx="949883" cy="977879"/>
            <a:chOff x="6629400" y="5002667"/>
            <a:chExt cx="949935" cy="977933"/>
          </a:xfrm>
        </p:grpSpPr>
        <p:sp>
          <p:nvSpPr>
            <p:cNvPr id="45" name="Flowchart: Off-page Connector 44"/>
            <p:cNvSpPr/>
            <p:nvPr/>
          </p:nvSpPr>
          <p:spPr>
            <a:xfrm rot="16200000">
              <a:off x="6615401" y="5016666"/>
              <a:ext cx="977933" cy="949935"/>
            </a:xfrm>
            <a:prstGeom prst="flowChartOffpage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BBDCE2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6" name="Group 21"/>
            <p:cNvGrpSpPr/>
            <p:nvPr/>
          </p:nvGrpSpPr>
          <p:grpSpPr bwMode="auto">
            <a:xfrm>
              <a:off x="6780969" y="5317736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59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2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7749862" y="2234347"/>
            <a:ext cx="2013350" cy="893252"/>
            <a:chOff x="8657822" y="2704651"/>
            <a:chExt cx="2013460" cy="893302"/>
          </a:xfrm>
        </p:grpSpPr>
        <p:sp>
          <p:nvSpPr>
            <p:cNvPr id="74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749863" y="3693351"/>
            <a:ext cx="2013350" cy="893252"/>
            <a:chOff x="8657822" y="2704651"/>
            <a:chExt cx="2013460" cy="893302"/>
          </a:xfrm>
        </p:grpSpPr>
        <p:sp>
          <p:nvSpPr>
            <p:cNvPr id="77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05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749863" y="5045360"/>
            <a:ext cx="2013350" cy="893252"/>
            <a:chOff x="8657822" y="2704651"/>
            <a:chExt cx="2013460" cy="893302"/>
          </a:xfrm>
        </p:grpSpPr>
        <p:sp>
          <p:nvSpPr>
            <p:cNvPr id="80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06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613439" y="2234347"/>
            <a:ext cx="2013350" cy="893252"/>
            <a:chOff x="8657822" y="2704651"/>
            <a:chExt cx="2013460" cy="893302"/>
          </a:xfrm>
        </p:grpSpPr>
        <p:sp>
          <p:nvSpPr>
            <p:cNvPr id="9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613439" y="3693351"/>
            <a:ext cx="2013350" cy="893252"/>
            <a:chOff x="8657822" y="2704651"/>
            <a:chExt cx="2013460" cy="893302"/>
          </a:xfrm>
        </p:grpSpPr>
        <p:sp>
          <p:nvSpPr>
            <p:cNvPr id="9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02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613439" y="5045360"/>
            <a:ext cx="2013350" cy="893252"/>
            <a:chOff x="8657822" y="2704651"/>
            <a:chExt cx="2013460" cy="893302"/>
          </a:xfrm>
        </p:grpSpPr>
        <p:sp>
          <p:nvSpPr>
            <p:cNvPr id="98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738503" y="3043924"/>
              <a:ext cx="1876003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9" name="矩形 48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6011" y="1380773"/>
            <a:ext cx="4832990" cy="491480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096001" y="1639725"/>
            <a:ext cx="754858" cy="490846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6001" y="3153174"/>
            <a:ext cx="673052" cy="769737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5079" y="1751570"/>
            <a:ext cx="1537280" cy="262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70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1" y="2213209"/>
            <a:ext cx="5002598" cy="504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5079" y="3488491"/>
            <a:ext cx="1537280" cy="262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70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096001" y="4775649"/>
            <a:ext cx="680490" cy="624712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7637" y="3932698"/>
            <a:ext cx="5002598" cy="504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5079" y="5088006"/>
            <a:ext cx="1537280" cy="262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70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7636" y="5467647"/>
            <a:ext cx="5002598" cy="504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" y="613"/>
            <a:ext cx="12191223" cy="6856777"/>
          </a:xfrm>
          <a:prstGeom prst="rect">
            <a:avLst/>
          </a:prstGeom>
          <a:solidFill>
            <a:srgbClr val="FF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5" name="Group 28"/>
          <p:cNvGrpSpPr/>
          <p:nvPr/>
        </p:nvGrpSpPr>
        <p:grpSpPr>
          <a:xfrm>
            <a:off x="753" y="613"/>
            <a:ext cx="11556513" cy="6947079"/>
            <a:chOff x="1588" y="358775"/>
            <a:chExt cx="8699500" cy="6178550"/>
          </a:xfrm>
        </p:grpSpPr>
        <p:sp>
          <p:nvSpPr>
            <p:cNvPr id="16" name="Freeform 29"/>
            <p:cNvSpPr/>
            <p:nvPr userDrawn="1"/>
          </p:nvSpPr>
          <p:spPr bwMode="auto">
            <a:xfrm>
              <a:off x="1398588" y="539750"/>
              <a:ext cx="7302500" cy="5997575"/>
            </a:xfrm>
            <a:custGeom>
              <a:avLst/>
              <a:gdLst>
                <a:gd name="T0" fmla="*/ 4600 w 4600"/>
                <a:gd name="T1" fmla="*/ 3778 h 3778"/>
                <a:gd name="T2" fmla="*/ 0 w 4600"/>
                <a:gd name="T3" fmla="*/ 3640 h 3778"/>
                <a:gd name="T4" fmla="*/ 0 w 4600"/>
                <a:gd name="T5" fmla="*/ 0 h 3778"/>
                <a:gd name="T6" fmla="*/ 4202 w 4600"/>
                <a:gd name="T7" fmla="*/ 114 h 3778"/>
                <a:gd name="T8" fmla="*/ 4600 w 4600"/>
                <a:gd name="T9" fmla="*/ 760 h 3778"/>
                <a:gd name="T10" fmla="*/ 4600 w 4600"/>
                <a:gd name="T11" fmla="*/ 3778 h 3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0" h="3778">
                  <a:moveTo>
                    <a:pt x="4600" y="3778"/>
                  </a:moveTo>
                  <a:lnTo>
                    <a:pt x="0" y="3640"/>
                  </a:lnTo>
                  <a:lnTo>
                    <a:pt x="0" y="0"/>
                  </a:lnTo>
                  <a:lnTo>
                    <a:pt x="4202" y="114"/>
                  </a:lnTo>
                  <a:lnTo>
                    <a:pt x="4600" y="760"/>
                  </a:lnTo>
                  <a:lnTo>
                    <a:pt x="4600" y="377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Freeform 30"/>
            <p:cNvSpPr/>
            <p:nvPr userDrawn="1"/>
          </p:nvSpPr>
          <p:spPr bwMode="auto">
            <a:xfrm>
              <a:off x="865188" y="539750"/>
              <a:ext cx="7737475" cy="5778500"/>
            </a:xfrm>
            <a:custGeom>
              <a:avLst/>
              <a:gdLst>
                <a:gd name="T0" fmla="*/ 4874 w 4874"/>
                <a:gd name="T1" fmla="*/ 442 h 3640"/>
                <a:gd name="T2" fmla="*/ 4874 w 4874"/>
                <a:gd name="T3" fmla="*/ 3640 h 3640"/>
                <a:gd name="T4" fmla="*/ 0 w 4874"/>
                <a:gd name="T5" fmla="*/ 3640 h 3640"/>
                <a:gd name="T6" fmla="*/ 0 w 4874"/>
                <a:gd name="T7" fmla="*/ 0 h 3640"/>
                <a:gd name="T8" fmla="*/ 4432 w 4874"/>
                <a:gd name="T9" fmla="*/ 0 h 3640"/>
                <a:gd name="T10" fmla="*/ 4874 w 4874"/>
                <a:gd name="T11" fmla="*/ 442 h 3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4" h="3640">
                  <a:moveTo>
                    <a:pt x="4874" y="442"/>
                  </a:moveTo>
                  <a:lnTo>
                    <a:pt x="4874" y="3640"/>
                  </a:lnTo>
                  <a:lnTo>
                    <a:pt x="0" y="3640"/>
                  </a:lnTo>
                  <a:lnTo>
                    <a:pt x="0" y="0"/>
                  </a:lnTo>
                  <a:lnTo>
                    <a:pt x="4432" y="0"/>
                  </a:lnTo>
                  <a:lnTo>
                    <a:pt x="4874" y="4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Freeform 31"/>
            <p:cNvSpPr/>
            <p:nvPr userDrawn="1"/>
          </p:nvSpPr>
          <p:spPr bwMode="auto">
            <a:xfrm>
              <a:off x="1443038" y="361950"/>
              <a:ext cx="1296988" cy="6137275"/>
            </a:xfrm>
            <a:custGeom>
              <a:avLst/>
              <a:gdLst>
                <a:gd name="T0" fmla="*/ 335 w 409"/>
                <a:gd name="T1" fmla="*/ 1866 h 1933"/>
                <a:gd name="T2" fmla="*/ 0 w 409"/>
                <a:gd name="T3" fmla="*/ 1933 h 1933"/>
                <a:gd name="T4" fmla="*/ 0 w 409"/>
                <a:gd name="T5" fmla="*/ 0 h 1933"/>
                <a:gd name="T6" fmla="*/ 335 w 409"/>
                <a:gd name="T7" fmla="*/ 142 h 1933"/>
                <a:gd name="T8" fmla="*/ 409 w 409"/>
                <a:gd name="T9" fmla="*/ 248 h 1933"/>
                <a:gd name="T10" fmla="*/ 409 w 409"/>
                <a:gd name="T11" fmla="*/ 1776 h 1933"/>
                <a:gd name="T12" fmla="*/ 335 w 409"/>
                <a:gd name="T13" fmla="*/ 1866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1933">
                  <a:moveTo>
                    <a:pt x="335" y="1866"/>
                  </a:moveTo>
                  <a:cubicBezTo>
                    <a:pt x="0" y="1933"/>
                    <a:pt x="0" y="1933"/>
                    <a:pt x="0" y="19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5" y="142"/>
                    <a:pt x="335" y="142"/>
                    <a:pt x="335" y="142"/>
                  </a:cubicBezTo>
                  <a:cubicBezTo>
                    <a:pt x="379" y="161"/>
                    <a:pt x="409" y="204"/>
                    <a:pt x="409" y="248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821"/>
                    <a:pt x="379" y="1857"/>
                    <a:pt x="335" y="18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Freeform 32"/>
            <p:cNvSpPr/>
            <p:nvPr userDrawn="1"/>
          </p:nvSpPr>
          <p:spPr bwMode="auto">
            <a:xfrm>
              <a:off x="1588" y="358775"/>
              <a:ext cx="1616075" cy="6140450"/>
            </a:xfrm>
            <a:custGeom>
              <a:avLst/>
              <a:gdLst>
                <a:gd name="T0" fmla="*/ 0 w 1018"/>
                <a:gd name="T1" fmla="*/ 3868 h 3868"/>
                <a:gd name="T2" fmla="*/ 908 w 1018"/>
                <a:gd name="T3" fmla="*/ 3868 h 3868"/>
                <a:gd name="T4" fmla="*/ 1018 w 1018"/>
                <a:gd name="T5" fmla="*/ 1934 h 3868"/>
                <a:gd name="T6" fmla="*/ 908 w 1018"/>
                <a:gd name="T7" fmla="*/ 0 h 3868"/>
                <a:gd name="T8" fmla="*/ 0 w 1018"/>
                <a:gd name="T9" fmla="*/ 0 h 3868"/>
                <a:gd name="T10" fmla="*/ 0 w 1018"/>
                <a:gd name="T11" fmla="*/ 3868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8" h="3868">
                  <a:moveTo>
                    <a:pt x="0" y="3868"/>
                  </a:moveTo>
                  <a:lnTo>
                    <a:pt x="908" y="3868"/>
                  </a:lnTo>
                  <a:lnTo>
                    <a:pt x="1018" y="1934"/>
                  </a:lnTo>
                  <a:lnTo>
                    <a:pt x="908" y="0"/>
                  </a:lnTo>
                  <a:lnTo>
                    <a:pt x="0" y="0"/>
                  </a:lnTo>
                  <a:lnTo>
                    <a:pt x="0" y="38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Freeform 33"/>
            <p:cNvSpPr/>
            <p:nvPr userDrawn="1"/>
          </p:nvSpPr>
          <p:spPr bwMode="auto">
            <a:xfrm>
              <a:off x="1443038" y="358775"/>
              <a:ext cx="1220788" cy="6140450"/>
            </a:xfrm>
            <a:custGeom>
              <a:avLst/>
              <a:gdLst>
                <a:gd name="T0" fmla="*/ 315 w 385"/>
                <a:gd name="T1" fmla="*/ 1829 h 1934"/>
                <a:gd name="T2" fmla="*/ 0 w 385"/>
                <a:gd name="T3" fmla="*/ 1934 h 1934"/>
                <a:gd name="T4" fmla="*/ 0 w 385"/>
                <a:gd name="T5" fmla="*/ 0 h 1934"/>
                <a:gd name="T6" fmla="*/ 315 w 385"/>
                <a:gd name="T7" fmla="*/ 105 h 1934"/>
                <a:gd name="T8" fmla="*/ 385 w 385"/>
                <a:gd name="T9" fmla="*/ 203 h 1934"/>
                <a:gd name="T10" fmla="*/ 385 w 385"/>
                <a:gd name="T11" fmla="*/ 1731 h 1934"/>
                <a:gd name="T12" fmla="*/ 315 w 385"/>
                <a:gd name="T13" fmla="*/ 1829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1934">
                  <a:moveTo>
                    <a:pt x="315" y="1829"/>
                  </a:moveTo>
                  <a:cubicBezTo>
                    <a:pt x="0" y="1934"/>
                    <a:pt x="0" y="1934"/>
                    <a:pt x="0" y="19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57" y="119"/>
                    <a:pt x="385" y="159"/>
                    <a:pt x="385" y="203"/>
                  </a:cubicBezTo>
                  <a:cubicBezTo>
                    <a:pt x="385" y="1731"/>
                    <a:pt x="385" y="1731"/>
                    <a:pt x="385" y="1731"/>
                  </a:cubicBezTo>
                  <a:cubicBezTo>
                    <a:pt x="385" y="1775"/>
                    <a:pt x="357" y="1815"/>
                    <a:pt x="315" y="182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 userDrawn="1"/>
          </p:nvSpPr>
          <p:spPr bwMode="auto">
            <a:xfrm>
              <a:off x="8040688" y="27876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 userDrawn="1"/>
          </p:nvSpPr>
          <p:spPr bwMode="auto">
            <a:xfrm>
              <a:off x="8040688" y="27876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Line 22"/>
            <p:cNvSpPr>
              <a:spLocks noChangeShapeType="1"/>
            </p:cNvSpPr>
            <p:nvPr userDrawn="1"/>
          </p:nvSpPr>
          <p:spPr bwMode="auto">
            <a:xfrm>
              <a:off x="3101976" y="27876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Line 23"/>
            <p:cNvSpPr>
              <a:spLocks noChangeShapeType="1"/>
            </p:cNvSpPr>
            <p:nvPr userDrawn="1"/>
          </p:nvSpPr>
          <p:spPr bwMode="auto">
            <a:xfrm>
              <a:off x="3101976" y="27876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38"/>
            <p:cNvSpPr/>
            <p:nvPr userDrawn="1"/>
          </p:nvSpPr>
          <p:spPr bwMode="auto">
            <a:xfrm>
              <a:off x="7900988" y="539750"/>
              <a:ext cx="701675" cy="701675"/>
            </a:xfrm>
            <a:custGeom>
              <a:avLst/>
              <a:gdLst>
                <a:gd name="T0" fmla="*/ 0 w 442"/>
                <a:gd name="T1" fmla="*/ 0 h 442"/>
                <a:gd name="T2" fmla="*/ 0 w 442"/>
                <a:gd name="T3" fmla="*/ 442 h 442"/>
                <a:gd name="T4" fmla="*/ 442 w 442"/>
                <a:gd name="T5" fmla="*/ 442 h 442"/>
                <a:gd name="T6" fmla="*/ 0 w 442"/>
                <a:gd name="T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442">
                  <a:moveTo>
                    <a:pt x="0" y="0"/>
                  </a:moveTo>
                  <a:lnTo>
                    <a:pt x="0" y="442"/>
                  </a:lnTo>
                  <a:lnTo>
                    <a:pt x="442" y="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>
              <a:noFill/>
            </a:ln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Freeform 39"/>
            <p:cNvSpPr/>
            <p:nvPr userDrawn="1"/>
          </p:nvSpPr>
          <p:spPr bwMode="auto">
            <a:xfrm>
              <a:off x="7970838" y="1241425"/>
              <a:ext cx="631825" cy="82550"/>
            </a:xfrm>
            <a:custGeom>
              <a:avLst/>
              <a:gdLst>
                <a:gd name="T0" fmla="*/ 398 w 398"/>
                <a:gd name="T1" fmla="*/ 0 h 52"/>
                <a:gd name="T2" fmla="*/ 0 w 398"/>
                <a:gd name="T3" fmla="*/ 0 h 52"/>
                <a:gd name="T4" fmla="*/ 12 w 398"/>
                <a:gd name="T5" fmla="*/ 52 h 52"/>
                <a:gd name="T6" fmla="*/ 398 w 39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52">
                  <a:moveTo>
                    <a:pt x="398" y="0"/>
                  </a:moveTo>
                  <a:lnTo>
                    <a:pt x="0" y="0"/>
                  </a:lnTo>
                  <a:lnTo>
                    <a:pt x="12" y="5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86688" tIns="43344" rIns="86688" bIns="43344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512301" y="2428504"/>
            <a:ext cx="1375557" cy="9685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39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897563" y="3025458"/>
            <a:ext cx="1375557" cy="9676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39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99899" y="2024016"/>
            <a:ext cx="1029449" cy="110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58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2101926" y="3342038"/>
            <a:ext cx="1029449" cy="110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58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045692" y="2906048"/>
            <a:ext cx="1826777" cy="58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195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Contents</a:t>
            </a:r>
            <a:endParaRPr lang="zh-CN" altLang="en-US" sz="3195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096000" y="2774987"/>
            <a:ext cx="3295486" cy="500942"/>
            <a:chOff x="6009180" y="1074340"/>
            <a:chExt cx="3302857" cy="502062"/>
          </a:xfrm>
        </p:grpSpPr>
        <p:sp>
          <p:nvSpPr>
            <p:cNvPr id="67" name="矩形 66"/>
            <p:cNvSpPr/>
            <p:nvPr/>
          </p:nvSpPr>
          <p:spPr>
            <a:xfrm>
              <a:off x="6009180" y="1074340"/>
              <a:ext cx="3302857" cy="502062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76200" dist="76200" dir="5400000" algn="ctr" rotWithShape="0">
                <a:srgbClr val="000000">
                  <a:alpha val="9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275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323125" y="1098262"/>
              <a:ext cx="2283284" cy="443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7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lang="zh-CN" altLang="en-US" sz="227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27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096000" y="3773471"/>
            <a:ext cx="3295486" cy="500942"/>
            <a:chOff x="6589390" y="2075054"/>
            <a:chExt cx="3302857" cy="502062"/>
          </a:xfrm>
        </p:grpSpPr>
        <p:sp>
          <p:nvSpPr>
            <p:cNvPr id="70" name="矩形 69"/>
            <p:cNvSpPr/>
            <p:nvPr/>
          </p:nvSpPr>
          <p:spPr>
            <a:xfrm>
              <a:off x="6589390" y="2075054"/>
              <a:ext cx="3302857" cy="502062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177800" dist="76200" dir="5400000" algn="ctr" rotWithShape="0">
                <a:srgbClr val="000000">
                  <a:alpha val="9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275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903335" y="2098976"/>
              <a:ext cx="2283284" cy="443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7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zh-CN" altLang="en-US" sz="227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endParaRPr lang="en-US" altLang="zh-CN" sz="227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096000" y="4768984"/>
            <a:ext cx="3295486" cy="500942"/>
            <a:chOff x="7319877" y="3072796"/>
            <a:chExt cx="3302857" cy="502062"/>
          </a:xfrm>
        </p:grpSpPr>
        <p:sp>
          <p:nvSpPr>
            <p:cNvPr id="73" name="矩形 72"/>
            <p:cNvSpPr/>
            <p:nvPr/>
          </p:nvSpPr>
          <p:spPr>
            <a:xfrm>
              <a:off x="7319877" y="3072796"/>
              <a:ext cx="3302857" cy="502062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241300" dist="889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275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7633822" y="3096718"/>
              <a:ext cx="2283284" cy="443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7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zh-CN" altLang="en-US" sz="227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227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096000" y="5767464"/>
            <a:ext cx="3295486" cy="500942"/>
            <a:chOff x="6589390" y="4073510"/>
            <a:chExt cx="3302857" cy="502062"/>
          </a:xfrm>
        </p:grpSpPr>
        <p:sp>
          <p:nvSpPr>
            <p:cNvPr id="76" name="矩形 75"/>
            <p:cNvSpPr/>
            <p:nvPr/>
          </p:nvSpPr>
          <p:spPr>
            <a:xfrm>
              <a:off x="6589390" y="4073510"/>
              <a:ext cx="3302857" cy="502062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152400" dist="63500" dir="5400000" algn="ctr" rotWithShape="0">
                <a:srgbClr val="000000">
                  <a:alpha val="8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275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6903335" y="4097432"/>
              <a:ext cx="2283284" cy="443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7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227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27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519771" y="5280315"/>
            <a:ext cx="9143498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0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9071" y="2079418"/>
            <a:ext cx="721672" cy="307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Supply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62431" y="2079418"/>
            <a:ext cx="1162499" cy="307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Convenience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74637" y="4837298"/>
            <a:ext cx="1140057" cy="307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Competition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43785" y="4837298"/>
            <a:ext cx="942887" cy="307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Costumer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95744" y="2495635"/>
            <a:ext cx="2009664" cy="2009664"/>
            <a:chOff x="2395540" y="2495583"/>
            <a:chExt cx="2009775" cy="2009775"/>
          </a:xfrm>
        </p:grpSpPr>
        <p:sp>
          <p:nvSpPr>
            <p:cNvPr id="36" name="Teardrop 35"/>
            <p:cNvSpPr/>
            <p:nvPr/>
          </p:nvSpPr>
          <p:spPr>
            <a:xfrm rot="2700000">
              <a:off x="2395540" y="2495583"/>
              <a:ext cx="2009775" cy="2009775"/>
            </a:xfrm>
            <a:prstGeom prst="teardrop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4" name="Shape 719"/>
            <p:cNvSpPr/>
            <p:nvPr/>
          </p:nvSpPr>
          <p:spPr>
            <a:xfrm>
              <a:off x="3014495" y="3130930"/>
              <a:ext cx="693173" cy="59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10399" y="2495635"/>
            <a:ext cx="2009664" cy="2009664"/>
            <a:chOff x="7710487" y="2495583"/>
            <a:chExt cx="2009775" cy="2009775"/>
          </a:xfrm>
        </p:grpSpPr>
        <p:sp>
          <p:nvSpPr>
            <p:cNvPr id="49" name="Teardrop 48"/>
            <p:cNvSpPr/>
            <p:nvPr/>
          </p:nvSpPr>
          <p:spPr>
            <a:xfrm rot="2700000">
              <a:off x="7710487" y="2495583"/>
              <a:ext cx="2009775" cy="2009775"/>
            </a:xfrm>
            <a:prstGeom prst="teardrop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5" name="Shape 1684"/>
            <p:cNvSpPr/>
            <p:nvPr/>
          </p:nvSpPr>
          <p:spPr>
            <a:xfrm>
              <a:off x="8588894" y="3166334"/>
              <a:ext cx="637195" cy="5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38848" y="2495635"/>
            <a:ext cx="2009664" cy="2009664"/>
            <a:chOff x="5938838" y="2495583"/>
            <a:chExt cx="2009775" cy="2009775"/>
          </a:xfrm>
        </p:grpSpPr>
        <p:sp>
          <p:nvSpPr>
            <p:cNvPr id="48" name="Teardrop 47"/>
            <p:cNvSpPr/>
            <p:nvPr/>
          </p:nvSpPr>
          <p:spPr>
            <a:xfrm rot="2700000">
              <a:off x="5938838" y="2495583"/>
              <a:ext cx="2009775" cy="2009775"/>
            </a:xfrm>
            <a:prstGeom prst="teardrop">
              <a:avLst/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6" name="AutoShape 17"/>
            <p:cNvSpPr/>
            <p:nvPr/>
          </p:nvSpPr>
          <p:spPr bwMode="auto">
            <a:xfrm>
              <a:off x="6736198" y="3189564"/>
              <a:ext cx="593460" cy="621811"/>
            </a:xfrm>
            <a:custGeom>
              <a:avLst/>
              <a:gdLst>
                <a:gd name="T0" fmla="*/ 11727 w 21338"/>
                <a:gd name="T1" fmla="*/ 7308 h 21600"/>
                <a:gd name="T2" fmla="*/ 7039 w 21338"/>
                <a:gd name="T3" fmla="*/ 9744 h 21600"/>
                <a:gd name="T4" fmla="*/ 9551 w 21338"/>
                <a:gd name="T5" fmla="*/ 14292 h 21600"/>
                <a:gd name="T6" fmla="*/ 14239 w 21338"/>
                <a:gd name="T7" fmla="*/ 11856 h 21600"/>
                <a:gd name="T8" fmla="*/ 11727 w 21338"/>
                <a:gd name="T9" fmla="*/ 7308 h 21600"/>
                <a:gd name="T10" fmla="*/ 12397 w 21338"/>
                <a:gd name="T11" fmla="*/ 11368 h 21600"/>
                <a:gd name="T12" fmla="*/ 10053 w 21338"/>
                <a:gd name="T13" fmla="*/ 12505 h 21600"/>
                <a:gd name="T14" fmla="*/ 8881 w 21338"/>
                <a:gd name="T15" fmla="*/ 10232 h 21600"/>
                <a:gd name="T16" fmla="*/ 11225 w 21338"/>
                <a:gd name="T17" fmla="*/ 9095 h 21600"/>
                <a:gd name="T18" fmla="*/ 12397 w 21338"/>
                <a:gd name="T19" fmla="*/ 11368 h 21600"/>
                <a:gd name="T20" fmla="*/ 20937 w 21338"/>
                <a:gd name="T21" fmla="*/ 13155 h 21600"/>
                <a:gd name="T22" fmla="*/ 18760 w 21338"/>
                <a:gd name="T23" fmla="*/ 12018 h 21600"/>
                <a:gd name="T24" fmla="*/ 18760 w 21338"/>
                <a:gd name="T25" fmla="*/ 9420 h 21600"/>
                <a:gd name="T26" fmla="*/ 20769 w 21338"/>
                <a:gd name="T27" fmla="*/ 8120 h 21600"/>
                <a:gd name="T28" fmla="*/ 21104 w 21338"/>
                <a:gd name="T29" fmla="*/ 6983 h 21600"/>
                <a:gd name="T30" fmla="*/ 18927 w 21338"/>
                <a:gd name="T31" fmla="*/ 3411 h 21600"/>
                <a:gd name="T32" fmla="*/ 17755 w 21338"/>
                <a:gd name="T33" fmla="*/ 3086 h 21600"/>
                <a:gd name="T34" fmla="*/ 15746 w 21338"/>
                <a:gd name="T35" fmla="*/ 4385 h 21600"/>
                <a:gd name="T36" fmla="*/ 13569 w 21338"/>
                <a:gd name="T37" fmla="*/ 3248 h 21600"/>
                <a:gd name="T38" fmla="*/ 13569 w 21338"/>
                <a:gd name="T39" fmla="*/ 812 h 21600"/>
                <a:gd name="T40" fmla="*/ 12732 w 21338"/>
                <a:gd name="T41" fmla="*/ 0 h 21600"/>
                <a:gd name="T42" fmla="*/ 8546 w 21338"/>
                <a:gd name="T43" fmla="*/ 0 h 21600"/>
                <a:gd name="T44" fmla="*/ 7876 w 21338"/>
                <a:gd name="T45" fmla="*/ 325 h 21600"/>
                <a:gd name="T46" fmla="*/ 7541 w 21338"/>
                <a:gd name="T47" fmla="*/ 974 h 21600"/>
                <a:gd name="T48" fmla="*/ 7541 w 21338"/>
                <a:gd name="T49" fmla="*/ 3248 h 21600"/>
                <a:gd name="T50" fmla="*/ 5532 w 21338"/>
                <a:gd name="T51" fmla="*/ 4385 h 21600"/>
                <a:gd name="T52" fmla="*/ 3355 w 21338"/>
                <a:gd name="T53" fmla="*/ 3248 h 21600"/>
                <a:gd name="T54" fmla="*/ 2686 w 21338"/>
                <a:gd name="T55" fmla="*/ 3248 h 21600"/>
                <a:gd name="T56" fmla="*/ 2183 w 21338"/>
                <a:gd name="T57" fmla="*/ 3735 h 21600"/>
                <a:gd name="T58" fmla="*/ 6 w 21338"/>
                <a:gd name="T59" fmla="*/ 7308 h 21600"/>
                <a:gd name="T60" fmla="*/ 6 w 21338"/>
                <a:gd name="T61" fmla="*/ 7958 h 21600"/>
                <a:gd name="T62" fmla="*/ 509 w 21338"/>
                <a:gd name="T63" fmla="*/ 8445 h 21600"/>
                <a:gd name="T64" fmla="*/ 2518 w 21338"/>
                <a:gd name="T65" fmla="*/ 9582 h 21600"/>
                <a:gd name="T66" fmla="*/ 2518 w 21338"/>
                <a:gd name="T67" fmla="*/ 12018 h 21600"/>
                <a:gd name="T68" fmla="*/ 509 w 21338"/>
                <a:gd name="T69" fmla="*/ 13155 h 21600"/>
                <a:gd name="T70" fmla="*/ 174 w 21338"/>
                <a:gd name="T71" fmla="*/ 14454 h 21600"/>
                <a:gd name="T72" fmla="*/ 2183 w 21338"/>
                <a:gd name="T73" fmla="*/ 18027 h 21600"/>
                <a:gd name="T74" fmla="*/ 3523 w 21338"/>
                <a:gd name="T75" fmla="*/ 18352 h 21600"/>
                <a:gd name="T76" fmla="*/ 5532 w 21338"/>
                <a:gd name="T77" fmla="*/ 17215 h 21600"/>
                <a:gd name="T78" fmla="*/ 7709 w 21338"/>
                <a:gd name="T79" fmla="*/ 18352 h 21600"/>
                <a:gd name="T80" fmla="*/ 7709 w 21338"/>
                <a:gd name="T81" fmla="*/ 20788 h 21600"/>
                <a:gd name="T82" fmla="*/ 8044 w 21338"/>
                <a:gd name="T83" fmla="*/ 21438 h 21600"/>
                <a:gd name="T84" fmla="*/ 8713 w 21338"/>
                <a:gd name="T85" fmla="*/ 21600 h 21600"/>
                <a:gd name="T86" fmla="*/ 12899 w 21338"/>
                <a:gd name="T87" fmla="*/ 21600 h 21600"/>
                <a:gd name="T88" fmla="*/ 13737 w 21338"/>
                <a:gd name="T89" fmla="*/ 20626 h 21600"/>
                <a:gd name="T90" fmla="*/ 13737 w 21338"/>
                <a:gd name="T91" fmla="*/ 18352 h 21600"/>
                <a:gd name="T92" fmla="*/ 15913 w 21338"/>
                <a:gd name="T93" fmla="*/ 17053 h 21600"/>
                <a:gd name="T94" fmla="*/ 17923 w 21338"/>
                <a:gd name="T95" fmla="*/ 18189 h 21600"/>
                <a:gd name="T96" fmla="*/ 18592 w 21338"/>
                <a:gd name="T97" fmla="*/ 18352 h 21600"/>
                <a:gd name="T98" fmla="*/ 19262 w 21338"/>
                <a:gd name="T99" fmla="*/ 17865 h 21600"/>
                <a:gd name="T100" fmla="*/ 21272 w 21338"/>
                <a:gd name="T101" fmla="*/ 14292 h 21600"/>
                <a:gd name="T102" fmla="*/ 20937 w 21338"/>
                <a:gd name="T103" fmla="*/ 13155 h 21600"/>
                <a:gd name="T104" fmla="*/ 15579 w 21338"/>
                <a:gd name="T105" fmla="*/ 12343 h 21600"/>
                <a:gd name="T106" fmla="*/ 9048 w 21338"/>
                <a:gd name="T107" fmla="*/ 15591 h 21600"/>
                <a:gd name="T108" fmla="*/ 5699 w 21338"/>
                <a:gd name="T109" fmla="*/ 9257 h 21600"/>
                <a:gd name="T110" fmla="*/ 12230 w 21338"/>
                <a:gd name="T111" fmla="*/ 6009 h 21600"/>
                <a:gd name="T112" fmla="*/ 15579 w 21338"/>
                <a:gd name="T113" fmla="*/ 12343 h 21600"/>
                <a:gd name="T114" fmla="*/ 15579 w 21338"/>
                <a:gd name="T115" fmla="*/ 123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338" h="21600">
                  <a:moveTo>
                    <a:pt x="11727" y="7308"/>
                  </a:moveTo>
                  <a:cubicBezTo>
                    <a:pt x="9718" y="6659"/>
                    <a:pt x="7709" y="7795"/>
                    <a:pt x="7039" y="9744"/>
                  </a:cubicBezTo>
                  <a:cubicBezTo>
                    <a:pt x="6537" y="11693"/>
                    <a:pt x="7541" y="13642"/>
                    <a:pt x="9551" y="14292"/>
                  </a:cubicBezTo>
                  <a:cubicBezTo>
                    <a:pt x="11560" y="14941"/>
                    <a:pt x="13569" y="13805"/>
                    <a:pt x="14239" y="11856"/>
                  </a:cubicBezTo>
                  <a:cubicBezTo>
                    <a:pt x="14909" y="9907"/>
                    <a:pt x="13737" y="7958"/>
                    <a:pt x="11727" y="7308"/>
                  </a:cubicBezTo>
                  <a:close/>
                  <a:moveTo>
                    <a:pt x="12397" y="11368"/>
                  </a:moveTo>
                  <a:cubicBezTo>
                    <a:pt x="12062" y="12343"/>
                    <a:pt x="11058" y="12830"/>
                    <a:pt x="10053" y="12505"/>
                  </a:cubicBezTo>
                  <a:cubicBezTo>
                    <a:pt x="9048" y="12180"/>
                    <a:pt x="8546" y="11206"/>
                    <a:pt x="8881" y="10232"/>
                  </a:cubicBezTo>
                  <a:cubicBezTo>
                    <a:pt x="9216" y="9257"/>
                    <a:pt x="10220" y="8770"/>
                    <a:pt x="11225" y="9095"/>
                  </a:cubicBezTo>
                  <a:cubicBezTo>
                    <a:pt x="12230" y="9420"/>
                    <a:pt x="12732" y="10394"/>
                    <a:pt x="12397" y="11368"/>
                  </a:cubicBezTo>
                  <a:close/>
                  <a:moveTo>
                    <a:pt x="20937" y="13155"/>
                  </a:moveTo>
                  <a:cubicBezTo>
                    <a:pt x="18760" y="12018"/>
                    <a:pt x="18760" y="12018"/>
                    <a:pt x="18760" y="12018"/>
                  </a:cubicBezTo>
                  <a:cubicBezTo>
                    <a:pt x="18760" y="9420"/>
                    <a:pt x="18760" y="9420"/>
                    <a:pt x="18760" y="9420"/>
                  </a:cubicBezTo>
                  <a:cubicBezTo>
                    <a:pt x="20769" y="8120"/>
                    <a:pt x="20769" y="8120"/>
                    <a:pt x="20769" y="8120"/>
                  </a:cubicBezTo>
                  <a:cubicBezTo>
                    <a:pt x="21272" y="7958"/>
                    <a:pt x="21439" y="7308"/>
                    <a:pt x="21104" y="6983"/>
                  </a:cubicBezTo>
                  <a:cubicBezTo>
                    <a:pt x="18927" y="3411"/>
                    <a:pt x="18927" y="3411"/>
                    <a:pt x="18927" y="3411"/>
                  </a:cubicBezTo>
                  <a:cubicBezTo>
                    <a:pt x="18592" y="3086"/>
                    <a:pt x="18090" y="2923"/>
                    <a:pt x="17755" y="3086"/>
                  </a:cubicBezTo>
                  <a:cubicBezTo>
                    <a:pt x="15746" y="4385"/>
                    <a:pt x="15746" y="4385"/>
                    <a:pt x="15746" y="4385"/>
                  </a:cubicBezTo>
                  <a:cubicBezTo>
                    <a:pt x="13569" y="3248"/>
                    <a:pt x="13569" y="3248"/>
                    <a:pt x="13569" y="3248"/>
                  </a:cubicBezTo>
                  <a:cubicBezTo>
                    <a:pt x="13569" y="812"/>
                    <a:pt x="13569" y="812"/>
                    <a:pt x="13569" y="812"/>
                  </a:cubicBezTo>
                  <a:cubicBezTo>
                    <a:pt x="13569" y="325"/>
                    <a:pt x="13234" y="0"/>
                    <a:pt x="12732" y="0"/>
                  </a:cubicBezTo>
                  <a:cubicBezTo>
                    <a:pt x="8546" y="0"/>
                    <a:pt x="8546" y="0"/>
                    <a:pt x="8546" y="0"/>
                  </a:cubicBezTo>
                  <a:cubicBezTo>
                    <a:pt x="8211" y="0"/>
                    <a:pt x="8044" y="162"/>
                    <a:pt x="7876" y="325"/>
                  </a:cubicBezTo>
                  <a:cubicBezTo>
                    <a:pt x="7709" y="487"/>
                    <a:pt x="7541" y="650"/>
                    <a:pt x="7541" y="974"/>
                  </a:cubicBezTo>
                  <a:cubicBezTo>
                    <a:pt x="7541" y="3248"/>
                    <a:pt x="7541" y="3248"/>
                    <a:pt x="7541" y="3248"/>
                  </a:cubicBezTo>
                  <a:cubicBezTo>
                    <a:pt x="5532" y="4385"/>
                    <a:pt x="5532" y="4385"/>
                    <a:pt x="5532" y="4385"/>
                  </a:cubicBezTo>
                  <a:cubicBezTo>
                    <a:pt x="3355" y="3248"/>
                    <a:pt x="3355" y="3248"/>
                    <a:pt x="3355" y="3248"/>
                  </a:cubicBezTo>
                  <a:cubicBezTo>
                    <a:pt x="3188" y="3248"/>
                    <a:pt x="3020" y="3248"/>
                    <a:pt x="2686" y="3248"/>
                  </a:cubicBezTo>
                  <a:cubicBezTo>
                    <a:pt x="2518" y="3248"/>
                    <a:pt x="2351" y="3411"/>
                    <a:pt x="2183" y="3735"/>
                  </a:cubicBezTo>
                  <a:cubicBezTo>
                    <a:pt x="6" y="7308"/>
                    <a:pt x="6" y="7308"/>
                    <a:pt x="6" y="7308"/>
                  </a:cubicBezTo>
                  <a:cubicBezTo>
                    <a:pt x="6" y="7471"/>
                    <a:pt x="6" y="7633"/>
                    <a:pt x="6" y="7958"/>
                  </a:cubicBezTo>
                  <a:cubicBezTo>
                    <a:pt x="6" y="8120"/>
                    <a:pt x="174" y="8283"/>
                    <a:pt x="509" y="8445"/>
                  </a:cubicBezTo>
                  <a:cubicBezTo>
                    <a:pt x="2518" y="9582"/>
                    <a:pt x="2518" y="9582"/>
                    <a:pt x="2518" y="9582"/>
                  </a:cubicBezTo>
                  <a:cubicBezTo>
                    <a:pt x="2518" y="12018"/>
                    <a:pt x="2518" y="12018"/>
                    <a:pt x="2518" y="12018"/>
                  </a:cubicBezTo>
                  <a:cubicBezTo>
                    <a:pt x="509" y="13155"/>
                    <a:pt x="509" y="13155"/>
                    <a:pt x="509" y="13155"/>
                  </a:cubicBezTo>
                  <a:cubicBezTo>
                    <a:pt x="6" y="13480"/>
                    <a:pt x="-161" y="13967"/>
                    <a:pt x="174" y="14454"/>
                  </a:cubicBezTo>
                  <a:cubicBezTo>
                    <a:pt x="2183" y="18027"/>
                    <a:pt x="2183" y="18027"/>
                    <a:pt x="2183" y="18027"/>
                  </a:cubicBezTo>
                  <a:cubicBezTo>
                    <a:pt x="2518" y="18514"/>
                    <a:pt x="3020" y="18514"/>
                    <a:pt x="3523" y="18352"/>
                  </a:cubicBezTo>
                  <a:cubicBezTo>
                    <a:pt x="5532" y="17215"/>
                    <a:pt x="5532" y="17215"/>
                    <a:pt x="5532" y="17215"/>
                  </a:cubicBezTo>
                  <a:cubicBezTo>
                    <a:pt x="7709" y="18352"/>
                    <a:pt x="7709" y="18352"/>
                    <a:pt x="7709" y="18352"/>
                  </a:cubicBezTo>
                  <a:cubicBezTo>
                    <a:pt x="7709" y="20788"/>
                    <a:pt x="7709" y="20788"/>
                    <a:pt x="7709" y="20788"/>
                  </a:cubicBezTo>
                  <a:cubicBezTo>
                    <a:pt x="7709" y="20950"/>
                    <a:pt x="7876" y="21275"/>
                    <a:pt x="8044" y="21438"/>
                  </a:cubicBezTo>
                  <a:cubicBezTo>
                    <a:pt x="8211" y="21600"/>
                    <a:pt x="8379" y="21600"/>
                    <a:pt x="8713" y="21600"/>
                  </a:cubicBezTo>
                  <a:cubicBezTo>
                    <a:pt x="12899" y="21600"/>
                    <a:pt x="12899" y="21600"/>
                    <a:pt x="12899" y="21600"/>
                  </a:cubicBezTo>
                  <a:cubicBezTo>
                    <a:pt x="13402" y="21600"/>
                    <a:pt x="13737" y="21113"/>
                    <a:pt x="13737" y="20626"/>
                  </a:cubicBezTo>
                  <a:cubicBezTo>
                    <a:pt x="13737" y="18352"/>
                    <a:pt x="13737" y="18352"/>
                    <a:pt x="13737" y="18352"/>
                  </a:cubicBezTo>
                  <a:cubicBezTo>
                    <a:pt x="15913" y="17053"/>
                    <a:pt x="15913" y="17053"/>
                    <a:pt x="15913" y="17053"/>
                  </a:cubicBezTo>
                  <a:cubicBezTo>
                    <a:pt x="17923" y="18189"/>
                    <a:pt x="17923" y="18189"/>
                    <a:pt x="17923" y="18189"/>
                  </a:cubicBezTo>
                  <a:cubicBezTo>
                    <a:pt x="18090" y="18352"/>
                    <a:pt x="18425" y="18352"/>
                    <a:pt x="18592" y="18352"/>
                  </a:cubicBezTo>
                  <a:cubicBezTo>
                    <a:pt x="18927" y="18189"/>
                    <a:pt x="19095" y="18027"/>
                    <a:pt x="19262" y="17865"/>
                  </a:cubicBezTo>
                  <a:cubicBezTo>
                    <a:pt x="21272" y="14292"/>
                    <a:pt x="21272" y="14292"/>
                    <a:pt x="21272" y="14292"/>
                  </a:cubicBezTo>
                  <a:cubicBezTo>
                    <a:pt x="21439" y="13805"/>
                    <a:pt x="21272" y="13317"/>
                    <a:pt x="20937" y="13155"/>
                  </a:cubicBezTo>
                  <a:close/>
                  <a:moveTo>
                    <a:pt x="15579" y="12343"/>
                  </a:moveTo>
                  <a:cubicBezTo>
                    <a:pt x="14741" y="14941"/>
                    <a:pt x="11895" y="16403"/>
                    <a:pt x="9048" y="15591"/>
                  </a:cubicBezTo>
                  <a:cubicBezTo>
                    <a:pt x="6369" y="14779"/>
                    <a:pt x="4862" y="12018"/>
                    <a:pt x="5699" y="9257"/>
                  </a:cubicBezTo>
                  <a:cubicBezTo>
                    <a:pt x="6537" y="6659"/>
                    <a:pt x="9551" y="5197"/>
                    <a:pt x="12230" y="6009"/>
                  </a:cubicBezTo>
                  <a:cubicBezTo>
                    <a:pt x="14909" y="6821"/>
                    <a:pt x="16416" y="9582"/>
                    <a:pt x="15579" y="12343"/>
                  </a:cubicBezTo>
                  <a:close/>
                  <a:moveTo>
                    <a:pt x="15579" y="12343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67295" y="2495635"/>
            <a:ext cx="2009664" cy="2009664"/>
            <a:chOff x="4167189" y="2495583"/>
            <a:chExt cx="2009775" cy="2009775"/>
          </a:xfrm>
        </p:grpSpPr>
        <p:sp>
          <p:nvSpPr>
            <p:cNvPr id="47" name="Teardrop 46"/>
            <p:cNvSpPr/>
            <p:nvPr/>
          </p:nvSpPr>
          <p:spPr>
            <a:xfrm rot="2700000">
              <a:off x="4167189" y="2495583"/>
              <a:ext cx="2009775" cy="2009775"/>
            </a:xfrm>
            <a:prstGeom prst="teardrop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7" name="Shape 731"/>
            <p:cNvSpPr/>
            <p:nvPr/>
          </p:nvSpPr>
          <p:spPr>
            <a:xfrm>
              <a:off x="5026175" y="3107245"/>
              <a:ext cx="515800" cy="64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7" grpId="0"/>
      <p:bldP spid="38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/>
          <p:nvPr/>
        </p:nvSpPr>
        <p:spPr>
          <a:xfrm rot="10800000" flipH="1" flipV="1">
            <a:off x="720992" y="540620"/>
            <a:ext cx="10749345" cy="541636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" name="Straight Connector 25"/>
          <p:cNvCxnSpPr/>
          <p:nvPr/>
        </p:nvCxnSpPr>
        <p:spPr>
          <a:xfrm flipV="1">
            <a:off x="720992" y="540620"/>
            <a:ext cx="10749345" cy="5416366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26"/>
          <p:cNvSpPr/>
          <p:nvPr/>
        </p:nvSpPr>
        <p:spPr>
          <a:xfrm>
            <a:off x="2556925" y="1953285"/>
            <a:ext cx="7077478" cy="2600530"/>
          </a:xfrm>
          <a:prstGeom prst="rect">
            <a:avLst/>
          </a:prstGeom>
          <a:solidFill>
            <a:srgbClr val="BBDCE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3627561" y="2327508"/>
            <a:ext cx="4936882" cy="9200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75" kern="1200" spc="1793" baseline="0">
                <a:gradFill flip="none" rotWithShape="1">
                  <a:gsLst>
                    <a:gs pos="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65000">
                      <a:srgbClr val="BF896E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866775"/>
            <a:r>
              <a:rPr lang="en-US" altLang="zh-CN" sz="4995" spc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04</a:t>
            </a:r>
          </a:p>
        </p:txBody>
      </p:sp>
      <p:sp>
        <p:nvSpPr>
          <p:cNvPr id="25" name="Subtitle 2"/>
          <p:cNvSpPr txBox="1"/>
          <p:nvPr/>
        </p:nvSpPr>
        <p:spPr>
          <a:xfrm>
            <a:off x="4105363" y="3917026"/>
            <a:ext cx="3981279" cy="9911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914400" rtl="0" eaLnBrk="1" latinLnBrk="0" hangingPunct="1">
              <a:lnSpc>
                <a:spcPts val="1580"/>
              </a:lnSpc>
              <a:spcBef>
                <a:spcPts val="0"/>
              </a:spcBef>
              <a:buFont typeface="Arial" panose="020B0604020202020204" pitchFamily="34" charset="0"/>
              <a:buNone/>
              <a:defRPr sz="1055" kern="1200">
                <a:solidFill>
                  <a:srgbClr val="605F73"/>
                </a:solidFill>
                <a:latin typeface="+mn-lt"/>
                <a:ea typeface="+mn-ea"/>
                <a:cs typeface="+mn-cs"/>
              </a:defRPr>
            </a:lvl1pPr>
            <a:lvl2pPr marL="481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10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ts val="1500"/>
              </a:lnSpc>
            </a:pPr>
            <a:r>
              <a:rPr lang="en-US" sz="1000" dirty="0">
                <a:latin typeface="Calibri" panose="020F0502020204030204"/>
              </a:rPr>
              <a:t>The Big </a:t>
            </a:r>
            <a:r>
              <a:rPr lang="en-US" sz="1000" dirty="0" err="1">
                <a:latin typeface="Calibri" panose="020F0502020204030204"/>
              </a:rPr>
              <a:t>Oxmox</a:t>
            </a:r>
            <a:r>
              <a:rPr lang="en-US" sz="1000" dirty="0">
                <a:latin typeface="Calibri" panose="020F0502020204030204"/>
              </a:rPr>
              <a:t> advised her not to do so, because there were </a:t>
            </a:r>
          </a:p>
          <a:p>
            <a:pPr defTabSz="866775">
              <a:lnSpc>
                <a:spcPts val="1500"/>
              </a:lnSpc>
            </a:pPr>
            <a:r>
              <a:rPr lang="en-US" sz="1000" dirty="0">
                <a:latin typeface="Calibri" panose="020F0502020204030204"/>
              </a:rPr>
              <a:t>thousands of bad Commas, wild Question Marks and devious </a:t>
            </a:r>
          </a:p>
          <a:p>
            <a:pPr defTabSz="866775">
              <a:lnSpc>
                <a:spcPts val="1500"/>
              </a:lnSpc>
            </a:pPr>
            <a:r>
              <a:rPr lang="en-US" sz="1000" dirty="0" err="1">
                <a:latin typeface="Calibri" panose="020F0502020204030204"/>
              </a:rPr>
              <a:t>Semikoli</a:t>
            </a:r>
            <a:r>
              <a:rPr lang="en-US" sz="1000" dirty="0">
                <a:latin typeface="Calibri" panose="020F0502020204030204"/>
              </a:rPr>
              <a:t>, but the Little Blind Text didn’t listen.</a:t>
            </a:r>
          </a:p>
        </p:txBody>
      </p:sp>
      <p:sp>
        <p:nvSpPr>
          <p:cNvPr id="30" name="Rectangle 21"/>
          <p:cNvSpPr/>
          <p:nvPr/>
        </p:nvSpPr>
        <p:spPr>
          <a:xfrm>
            <a:off x="3323992" y="2330576"/>
            <a:ext cx="5544024" cy="802071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ln w="25400">
                <a:noFill/>
              </a:ln>
              <a:noFill/>
              <a:latin typeface="Calibri" panose="020F0502020204030204"/>
            </a:endParaRPr>
          </a:p>
        </p:txBody>
      </p:sp>
      <p:sp>
        <p:nvSpPr>
          <p:cNvPr id="31" name="Text Placeholder 28"/>
          <p:cNvSpPr txBox="1"/>
          <p:nvPr/>
        </p:nvSpPr>
        <p:spPr>
          <a:xfrm>
            <a:off x="4378392" y="3348130"/>
            <a:ext cx="3435220" cy="495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165" b="0" kern="1200" spc="200" baseline="0" dirty="0">
                <a:gradFill flip="none" rotWithShape="1">
                  <a:gsLst>
                    <a:gs pos="0">
                      <a:srgbClr val="58403A"/>
                    </a:gs>
                    <a:gs pos="2000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80000">
                      <a:srgbClr val="784D31"/>
                    </a:gs>
                    <a:gs pos="65000">
                      <a:srgbClr val="BF896E"/>
                    </a:gs>
                    <a:gs pos="100000">
                      <a:srgbClr val="573827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535" indent="-216535" defTabSz="866775" fontAlgn="base">
              <a:spcBef>
                <a:spcPts val="950"/>
              </a:spcBef>
              <a:spcAft>
                <a:spcPct val="0"/>
              </a:spcAft>
            </a:pPr>
            <a:r>
              <a:rPr lang="zh-CN" altLang="en-US" sz="2275" b="1" spc="190" dirty="0">
                <a:solidFill>
                  <a:srgbClr val="BBDCE2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515" b="1" spc="190" dirty="0">
              <a:solidFill>
                <a:srgbClr val="BBDCE2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25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0" y="993610"/>
            <a:ext cx="6095999" cy="5371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6256" y="1585595"/>
            <a:ext cx="5189744" cy="295532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1" y="1585595"/>
            <a:ext cx="5189739" cy="295532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20"/>
          <p:cNvGrpSpPr/>
          <p:nvPr/>
        </p:nvGrpSpPr>
        <p:grpSpPr>
          <a:xfrm>
            <a:off x="921169" y="4781173"/>
            <a:ext cx="4905760" cy="1156679"/>
            <a:chOff x="787791" y="5598942"/>
            <a:chExt cx="2260209" cy="1156742"/>
          </a:xfrm>
        </p:grpSpPr>
        <p:sp>
          <p:nvSpPr>
            <p:cNvPr id="25" name="TextBox 18"/>
            <p:cNvSpPr txBox="1"/>
            <p:nvPr/>
          </p:nvSpPr>
          <p:spPr>
            <a:xfrm>
              <a:off x="1524990" y="5598942"/>
              <a:ext cx="785812" cy="2917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95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89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19"/>
            <p:cNvSpPr/>
            <p:nvPr/>
          </p:nvSpPr>
          <p:spPr>
            <a:xfrm>
              <a:off x="787791" y="6076487"/>
              <a:ext cx="2260209" cy="6791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6365067" y="4781173"/>
            <a:ext cx="4905760" cy="1180506"/>
            <a:chOff x="787791" y="5598942"/>
            <a:chExt cx="2260209" cy="1180570"/>
          </a:xfrm>
        </p:grpSpPr>
        <p:sp>
          <p:nvSpPr>
            <p:cNvPr id="28" name="TextBox 22"/>
            <p:cNvSpPr txBox="1"/>
            <p:nvPr/>
          </p:nvSpPr>
          <p:spPr>
            <a:xfrm>
              <a:off x="1520370" y="5598942"/>
              <a:ext cx="785812" cy="2917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9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89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Rectangle 23"/>
            <p:cNvSpPr/>
            <p:nvPr/>
          </p:nvSpPr>
          <p:spPr>
            <a:xfrm>
              <a:off x="787791" y="6100315"/>
              <a:ext cx="2260209" cy="6791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/>
          <p:cNvSpPr/>
          <p:nvPr/>
        </p:nvSpPr>
        <p:spPr>
          <a:xfrm>
            <a:off x="6341807" y="2309904"/>
            <a:ext cx="629021" cy="629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341807" y="3231262"/>
            <a:ext cx="629021" cy="629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341807" y="4147223"/>
            <a:ext cx="629021" cy="629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6341807" y="5064046"/>
            <a:ext cx="629021" cy="629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212331" y="2547882"/>
            <a:ext cx="335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</a:t>
            </a:r>
            <a:endParaRPr lang="en-US" sz="120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206729" y="2215526"/>
            <a:ext cx="1943362" cy="3766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Definition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212331" y="3460913"/>
            <a:ext cx="335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</a:t>
            </a:r>
            <a:endParaRPr lang="en-US" sz="120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206729" y="3128559"/>
            <a:ext cx="1943362" cy="3766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Design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212331" y="4363253"/>
            <a:ext cx="335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</a:t>
            </a:r>
            <a:endParaRPr lang="en-US" sz="120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206729" y="4030899"/>
            <a:ext cx="1943362" cy="3766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Data Collection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212331" y="5260970"/>
            <a:ext cx="335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</a:t>
            </a:r>
            <a:endParaRPr lang="en-US" sz="120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206729" y="4928615"/>
            <a:ext cx="1943362" cy="3766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Analysis</a:t>
            </a:r>
          </a:p>
        </p:txBody>
      </p:sp>
      <p:sp>
        <p:nvSpPr>
          <p:cNvPr id="65" name="Shape 581"/>
          <p:cNvSpPr/>
          <p:nvPr/>
        </p:nvSpPr>
        <p:spPr>
          <a:xfrm rot="18900000" flipV="1">
            <a:off x="2792434" y="3135882"/>
            <a:ext cx="516288" cy="516288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797" tIns="50797" rIns="50797" bIns="50797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6" name="Shape 581"/>
          <p:cNvSpPr/>
          <p:nvPr/>
        </p:nvSpPr>
        <p:spPr>
          <a:xfrm rot="2700000">
            <a:off x="4133762" y="2908167"/>
            <a:ext cx="516288" cy="516288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797" tIns="50797" rIns="50797" bIns="50797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" name="Shape 581"/>
          <p:cNvSpPr/>
          <p:nvPr/>
        </p:nvSpPr>
        <p:spPr>
          <a:xfrm rot="18900000" flipH="1">
            <a:off x="4282249" y="4241121"/>
            <a:ext cx="516288" cy="516288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50797" tIns="50797" rIns="50797" bIns="50797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9" name="Shape 581"/>
          <p:cNvSpPr/>
          <p:nvPr/>
        </p:nvSpPr>
        <p:spPr>
          <a:xfrm rot="2700000" flipH="1" flipV="1">
            <a:off x="2984934" y="4454590"/>
            <a:ext cx="516288" cy="516288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797" tIns="50797" rIns="50797" bIns="50797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66953" y="3326236"/>
            <a:ext cx="1273413" cy="1275144"/>
            <a:chOff x="1866720" y="3326230"/>
            <a:chExt cx="1273483" cy="1275214"/>
          </a:xfrm>
        </p:grpSpPr>
        <p:sp>
          <p:nvSpPr>
            <p:cNvPr id="120" name="Freeform 17"/>
            <p:cNvSpPr>
              <a:spLocks noEditPoints="1"/>
            </p:cNvSpPr>
            <p:nvPr/>
          </p:nvSpPr>
          <p:spPr bwMode="auto">
            <a:xfrm>
              <a:off x="1866720" y="3326230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1" name="Oval 18"/>
            <p:cNvSpPr>
              <a:spLocks noChangeArrowheads="1"/>
            </p:cNvSpPr>
            <p:nvPr/>
          </p:nvSpPr>
          <p:spPr bwMode="auto">
            <a:xfrm>
              <a:off x="2020715" y="3481955"/>
              <a:ext cx="965494" cy="968955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0" name="Shape 565"/>
            <p:cNvSpPr/>
            <p:nvPr/>
          </p:nvSpPr>
          <p:spPr>
            <a:xfrm flipV="1">
              <a:off x="2283190" y="3734593"/>
              <a:ext cx="463711" cy="4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5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77665" y="3326236"/>
            <a:ext cx="1273413" cy="1275144"/>
            <a:chOff x="4477575" y="3326230"/>
            <a:chExt cx="1273483" cy="1275214"/>
          </a:xfrm>
        </p:grpSpPr>
        <p:sp>
          <p:nvSpPr>
            <p:cNvPr id="108" name="Freeform 17"/>
            <p:cNvSpPr>
              <a:spLocks noEditPoints="1"/>
            </p:cNvSpPr>
            <p:nvPr/>
          </p:nvSpPr>
          <p:spPr bwMode="auto">
            <a:xfrm>
              <a:off x="4477575" y="3326230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905330" y="3754960"/>
              <a:ext cx="415660" cy="390568"/>
              <a:chOff x="3175" y="-1587"/>
              <a:chExt cx="1209675" cy="1136651"/>
            </a:xfrm>
            <a:solidFill>
              <a:schemeClr val="bg1"/>
            </a:solidFill>
          </p:grpSpPr>
          <p:sp>
            <p:nvSpPr>
              <p:cNvPr id="111" name="Freeform 59"/>
              <p:cNvSpPr/>
              <p:nvPr/>
            </p:nvSpPr>
            <p:spPr bwMode="auto">
              <a:xfrm>
                <a:off x="3175" y="-1587"/>
                <a:ext cx="1209675" cy="454025"/>
              </a:xfrm>
              <a:custGeom>
                <a:avLst/>
                <a:gdLst>
                  <a:gd name="T0" fmla="*/ 297 w 320"/>
                  <a:gd name="T1" fmla="*/ 41 h 120"/>
                  <a:gd name="T2" fmla="*/ 160 w 320"/>
                  <a:gd name="T3" fmla="*/ 0 h 120"/>
                  <a:gd name="T4" fmla="*/ 23 w 320"/>
                  <a:gd name="T5" fmla="*/ 41 h 120"/>
                  <a:gd name="T6" fmla="*/ 0 w 320"/>
                  <a:gd name="T7" fmla="*/ 79 h 120"/>
                  <a:gd name="T8" fmla="*/ 0 w 320"/>
                  <a:gd name="T9" fmla="*/ 100 h 120"/>
                  <a:gd name="T10" fmla="*/ 20 w 320"/>
                  <a:gd name="T11" fmla="*/ 120 h 120"/>
                  <a:gd name="T12" fmla="*/ 60 w 320"/>
                  <a:gd name="T13" fmla="*/ 120 h 120"/>
                  <a:gd name="T14" fmla="*/ 80 w 320"/>
                  <a:gd name="T15" fmla="*/ 100 h 120"/>
                  <a:gd name="T16" fmla="*/ 91 w 320"/>
                  <a:gd name="T17" fmla="*/ 67 h 120"/>
                  <a:gd name="T18" fmla="*/ 160 w 320"/>
                  <a:gd name="T19" fmla="*/ 41 h 120"/>
                  <a:gd name="T20" fmla="*/ 229 w 320"/>
                  <a:gd name="T21" fmla="*/ 67 h 120"/>
                  <a:gd name="T22" fmla="*/ 241 w 320"/>
                  <a:gd name="T23" fmla="*/ 100 h 120"/>
                  <a:gd name="T24" fmla="*/ 261 w 320"/>
                  <a:gd name="T25" fmla="*/ 120 h 120"/>
                  <a:gd name="T26" fmla="*/ 301 w 320"/>
                  <a:gd name="T27" fmla="*/ 120 h 120"/>
                  <a:gd name="T28" fmla="*/ 320 w 320"/>
                  <a:gd name="T29" fmla="*/ 100 h 120"/>
                  <a:gd name="T30" fmla="*/ 320 w 320"/>
                  <a:gd name="T31" fmla="*/ 79 h 120"/>
                  <a:gd name="T32" fmla="*/ 297 w 320"/>
                  <a:gd name="T33" fmla="*/ 4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0" h="120">
                    <a:moveTo>
                      <a:pt x="297" y="41"/>
                    </a:moveTo>
                    <a:cubicBezTo>
                      <a:pt x="273" y="20"/>
                      <a:pt x="240" y="0"/>
                      <a:pt x="160" y="0"/>
                    </a:cubicBezTo>
                    <a:cubicBezTo>
                      <a:pt x="80" y="0"/>
                      <a:pt x="48" y="20"/>
                      <a:pt x="23" y="41"/>
                    </a:cubicBezTo>
                    <a:cubicBezTo>
                      <a:pt x="9" y="53"/>
                      <a:pt x="0" y="61"/>
                      <a:pt x="0" y="7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1"/>
                      <a:pt x="9" y="120"/>
                      <a:pt x="20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71" y="120"/>
                      <a:pt x="80" y="111"/>
                      <a:pt x="80" y="100"/>
                    </a:cubicBezTo>
                    <a:cubicBezTo>
                      <a:pt x="80" y="89"/>
                      <a:pt x="82" y="80"/>
                      <a:pt x="91" y="67"/>
                    </a:cubicBezTo>
                    <a:cubicBezTo>
                      <a:pt x="101" y="55"/>
                      <a:pt x="120" y="40"/>
                      <a:pt x="160" y="41"/>
                    </a:cubicBezTo>
                    <a:cubicBezTo>
                      <a:pt x="200" y="40"/>
                      <a:pt x="220" y="55"/>
                      <a:pt x="229" y="67"/>
                    </a:cubicBezTo>
                    <a:cubicBezTo>
                      <a:pt x="239" y="80"/>
                      <a:pt x="241" y="89"/>
                      <a:pt x="241" y="100"/>
                    </a:cubicBezTo>
                    <a:cubicBezTo>
                      <a:pt x="241" y="111"/>
                      <a:pt x="250" y="120"/>
                      <a:pt x="26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12" y="120"/>
                      <a:pt x="320" y="111"/>
                      <a:pt x="320" y="100"/>
                    </a:cubicBezTo>
                    <a:cubicBezTo>
                      <a:pt x="320" y="79"/>
                      <a:pt x="320" y="79"/>
                      <a:pt x="320" y="79"/>
                    </a:cubicBezTo>
                    <a:cubicBezTo>
                      <a:pt x="320" y="61"/>
                      <a:pt x="311" y="53"/>
                      <a:pt x="297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2" name="Oval 60"/>
              <p:cNvSpPr>
                <a:spLocks noChangeArrowheads="1"/>
              </p:cNvSpPr>
              <p:nvPr/>
            </p:nvSpPr>
            <p:spPr bwMode="auto">
              <a:xfrm>
                <a:off x="457200" y="679451"/>
                <a:ext cx="301625" cy="3032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3" name="Freeform 61"/>
              <p:cNvSpPr>
                <a:spLocks noEditPoints="1"/>
              </p:cNvSpPr>
              <p:nvPr/>
            </p:nvSpPr>
            <p:spPr bwMode="auto">
              <a:xfrm>
                <a:off x="77788" y="301626"/>
                <a:ext cx="1060450" cy="833438"/>
              </a:xfrm>
              <a:custGeom>
                <a:avLst/>
                <a:gdLst>
                  <a:gd name="T0" fmla="*/ 210 w 280"/>
                  <a:gd name="T1" fmla="*/ 40 h 220"/>
                  <a:gd name="T2" fmla="*/ 200 w 280"/>
                  <a:gd name="T3" fmla="*/ 40 h 220"/>
                  <a:gd name="T4" fmla="*/ 200 w 280"/>
                  <a:gd name="T5" fmla="*/ 15 h 220"/>
                  <a:gd name="T6" fmla="*/ 180 w 280"/>
                  <a:gd name="T7" fmla="*/ 0 h 220"/>
                  <a:gd name="T8" fmla="*/ 160 w 280"/>
                  <a:gd name="T9" fmla="*/ 15 h 220"/>
                  <a:gd name="T10" fmla="*/ 160 w 280"/>
                  <a:gd name="T11" fmla="*/ 40 h 220"/>
                  <a:gd name="T12" fmla="*/ 120 w 280"/>
                  <a:gd name="T13" fmla="*/ 40 h 220"/>
                  <a:gd name="T14" fmla="*/ 120 w 280"/>
                  <a:gd name="T15" fmla="*/ 15 h 220"/>
                  <a:gd name="T16" fmla="*/ 100 w 280"/>
                  <a:gd name="T17" fmla="*/ 0 h 220"/>
                  <a:gd name="T18" fmla="*/ 80 w 280"/>
                  <a:gd name="T19" fmla="*/ 15 h 220"/>
                  <a:gd name="T20" fmla="*/ 80 w 280"/>
                  <a:gd name="T21" fmla="*/ 40 h 220"/>
                  <a:gd name="T22" fmla="*/ 71 w 280"/>
                  <a:gd name="T23" fmla="*/ 40 h 220"/>
                  <a:gd name="T24" fmla="*/ 54 w 280"/>
                  <a:gd name="T25" fmla="*/ 49 h 220"/>
                  <a:gd name="T26" fmla="*/ 0 w 280"/>
                  <a:gd name="T27" fmla="*/ 160 h 220"/>
                  <a:gd name="T28" fmla="*/ 0 w 280"/>
                  <a:gd name="T29" fmla="*/ 200 h 220"/>
                  <a:gd name="T30" fmla="*/ 20 w 280"/>
                  <a:gd name="T31" fmla="*/ 220 h 220"/>
                  <a:gd name="T32" fmla="*/ 260 w 280"/>
                  <a:gd name="T33" fmla="*/ 220 h 220"/>
                  <a:gd name="T34" fmla="*/ 280 w 280"/>
                  <a:gd name="T35" fmla="*/ 200 h 220"/>
                  <a:gd name="T36" fmla="*/ 280 w 280"/>
                  <a:gd name="T37" fmla="*/ 162 h 220"/>
                  <a:gd name="T38" fmla="*/ 226 w 280"/>
                  <a:gd name="T39" fmla="*/ 48 h 220"/>
                  <a:gd name="T40" fmla="*/ 210 w 280"/>
                  <a:gd name="T41" fmla="*/ 40 h 220"/>
                  <a:gd name="T42" fmla="*/ 140 w 280"/>
                  <a:gd name="T43" fmla="*/ 200 h 220"/>
                  <a:gd name="T44" fmla="*/ 80 w 280"/>
                  <a:gd name="T45" fmla="*/ 140 h 220"/>
                  <a:gd name="T46" fmla="*/ 140 w 280"/>
                  <a:gd name="T47" fmla="*/ 80 h 220"/>
                  <a:gd name="T48" fmla="*/ 200 w 280"/>
                  <a:gd name="T49" fmla="*/ 140 h 220"/>
                  <a:gd name="T50" fmla="*/ 140 w 280"/>
                  <a:gd name="T51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0" h="220">
                    <a:moveTo>
                      <a:pt x="210" y="40"/>
                    </a:moveTo>
                    <a:cubicBezTo>
                      <a:pt x="200" y="40"/>
                      <a:pt x="200" y="40"/>
                      <a:pt x="200" y="40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1" y="0"/>
                      <a:pt x="180" y="0"/>
                    </a:cubicBezTo>
                    <a:cubicBezTo>
                      <a:pt x="169" y="0"/>
                      <a:pt x="160" y="7"/>
                      <a:pt x="160" y="15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11" y="0"/>
                      <a:pt x="100" y="0"/>
                    </a:cubicBezTo>
                    <a:cubicBezTo>
                      <a:pt x="89" y="0"/>
                      <a:pt x="80" y="7"/>
                      <a:pt x="80" y="15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4" y="40"/>
                      <a:pt x="58" y="43"/>
                      <a:pt x="54" y="49"/>
                    </a:cubicBezTo>
                    <a:cubicBezTo>
                      <a:pt x="39" y="72"/>
                      <a:pt x="0" y="133"/>
                      <a:pt x="0" y="16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11"/>
                      <a:pt x="9" y="220"/>
                      <a:pt x="20" y="220"/>
                    </a:cubicBezTo>
                    <a:cubicBezTo>
                      <a:pt x="260" y="220"/>
                      <a:pt x="260" y="220"/>
                      <a:pt x="260" y="220"/>
                    </a:cubicBezTo>
                    <a:cubicBezTo>
                      <a:pt x="271" y="220"/>
                      <a:pt x="280" y="211"/>
                      <a:pt x="280" y="200"/>
                    </a:cubicBezTo>
                    <a:cubicBezTo>
                      <a:pt x="280" y="183"/>
                      <a:pt x="280" y="162"/>
                      <a:pt x="280" y="162"/>
                    </a:cubicBezTo>
                    <a:cubicBezTo>
                      <a:pt x="280" y="127"/>
                      <a:pt x="241" y="70"/>
                      <a:pt x="226" y="48"/>
                    </a:cubicBezTo>
                    <a:cubicBezTo>
                      <a:pt x="222" y="43"/>
                      <a:pt x="216" y="40"/>
                      <a:pt x="210" y="40"/>
                    </a:cubicBezTo>
                    <a:close/>
                    <a:moveTo>
                      <a:pt x="140" y="200"/>
                    </a:moveTo>
                    <a:cubicBezTo>
                      <a:pt x="107" y="200"/>
                      <a:pt x="80" y="173"/>
                      <a:pt x="80" y="140"/>
                    </a:cubicBezTo>
                    <a:cubicBezTo>
                      <a:pt x="80" y="107"/>
                      <a:pt x="107" y="80"/>
                      <a:pt x="140" y="80"/>
                    </a:cubicBezTo>
                    <a:cubicBezTo>
                      <a:pt x="173" y="80"/>
                      <a:pt x="200" y="107"/>
                      <a:pt x="200" y="140"/>
                    </a:cubicBezTo>
                    <a:cubicBezTo>
                      <a:pt x="200" y="173"/>
                      <a:pt x="173" y="200"/>
                      <a:pt x="140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705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8" name="Oval 18"/>
            <p:cNvSpPr>
              <a:spLocks noChangeArrowheads="1"/>
            </p:cNvSpPr>
            <p:nvPr/>
          </p:nvSpPr>
          <p:spPr bwMode="auto">
            <a:xfrm>
              <a:off x="4629535" y="3474485"/>
              <a:ext cx="965494" cy="968955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891749" y="3754960"/>
              <a:ext cx="455469" cy="440964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72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4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6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7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8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0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1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2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3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4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5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178151" y="1979477"/>
            <a:ext cx="1273413" cy="1275144"/>
            <a:chOff x="3177989" y="1979397"/>
            <a:chExt cx="1273483" cy="1275214"/>
          </a:xfrm>
        </p:grpSpPr>
        <p:sp>
          <p:nvSpPr>
            <p:cNvPr id="127" name="Freeform 17"/>
            <p:cNvSpPr>
              <a:spLocks noEditPoints="1"/>
            </p:cNvSpPr>
            <p:nvPr/>
          </p:nvSpPr>
          <p:spPr bwMode="auto">
            <a:xfrm>
              <a:off x="3177989" y="1979397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8" name="Oval 18"/>
            <p:cNvSpPr>
              <a:spLocks noChangeArrowheads="1"/>
            </p:cNvSpPr>
            <p:nvPr/>
          </p:nvSpPr>
          <p:spPr bwMode="auto">
            <a:xfrm>
              <a:off x="3331984" y="2135122"/>
              <a:ext cx="965494" cy="96895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6" name="Shape 1469"/>
            <p:cNvSpPr/>
            <p:nvPr/>
          </p:nvSpPr>
          <p:spPr>
            <a:xfrm>
              <a:off x="3641733" y="2435175"/>
              <a:ext cx="371393" cy="3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849" y="4598725"/>
            <a:ext cx="1273413" cy="1275144"/>
            <a:chOff x="3190689" y="4598790"/>
            <a:chExt cx="1273483" cy="1275214"/>
          </a:xfrm>
        </p:grpSpPr>
        <p:sp>
          <p:nvSpPr>
            <p:cNvPr id="134" name="Freeform 17"/>
            <p:cNvSpPr>
              <a:spLocks noEditPoints="1"/>
            </p:cNvSpPr>
            <p:nvPr/>
          </p:nvSpPr>
          <p:spPr bwMode="auto">
            <a:xfrm>
              <a:off x="3190689" y="4598790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5" name="Oval 18"/>
            <p:cNvSpPr>
              <a:spLocks noChangeArrowheads="1"/>
            </p:cNvSpPr>
            <p:nvPr/>
          </p:nvSpPr>
          <p:spPr bwMode="auto">
            <a:xfrm>
              <a:off x="3344684" y="4754515"/>
              <a:ext cx="965494" cy="968955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7" name="Shape 719"/>
            <p:cNvSpPr/>
            <p:nvPr/>
          </p:nvSpPr>
          <p:spPr>
            <a:xfrm>
              <a:off x="3578298" y="5026956"/>
              <a:ext cx="472864" cy="40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3" name="矩形 52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65" grpId="0" animBg="1"/>
      <p:bldP spid="66" grpId="0" animBg="1"/>
      <p:bldP spid="67" grpId="0" animBg="1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5441" y="4227097"/>
            <a:ext cx="88787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Product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7422" y="4227097"/>
            <a:ext cx="64152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Price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0591" y="4227097"/>
            <a:ext cx="652744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Place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524" y="4227097"/>
            <a:ext cx="111710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Promotion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68655" y="4556622"/>
            <a:ext cx="25215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is dolor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sita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slide power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adus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na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but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volup</a:t>
            </a:r>
            <a:endParaRPr lang="en-US" sz="110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 defTabSz="866775">
              <a:defRPr/>
            </a:pP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Ande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inteman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en-US" sz="1100" b="1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67615" y="4556622"/>
            <a:ext cx="25215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is dolor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sita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slide power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adus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na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but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volup</a:t>
            </a:r>
            <a:endParaRPr lang="en-US" sz="110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 defTabSz="866775">
              <a:defRPr/>
            </a:pP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Ande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inteman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en-US" sz="1100" b="1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26119" y="4556622"/>
            <a:ext cx="25215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is dolor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sita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slide power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adus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na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but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volup</a:t>
            </a:r>
            <a:endParaRPr lang="en-US" sz="110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 defTabSz="866775">
              <a:defRPr/>
            </a:pP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Ande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inteman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en-US" sz="1100" b="1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437089" y="4556622"/>
            <a:ext cx="25215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is dolor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sita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slide power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adus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na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but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volup</a:t>
            </a:r>
            <a:endParaRPr lang="en-US" sz="110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 defTabSz="866775">
              <a:defRPr/>
            </a:pP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Ande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inteman</a:t>
            </a:r>
            <a:r>
              <a:rPr 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en-US" sz="1100" b="1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450299" y="2372601"/>
            <a:ext cx="1534460" cy="1534457"/>
            <a:chOff x="1548381" y="2334443"/>
            <a:chExt cx="1534544" cy="1534542"/>
          </a:xfrm>
        </p:grpSpPr>
        <p:sp>
          <p:nvSpPr>
            <p:cNvPr id="41" name="Rectangle 40"/>
            <p:cNvSpPr/>
            <p:nvPr/>
          </p:nvSpPr>
          <p:spPr>
            <a:xfrm>
              <a:off x="1632259" y="2414447"/>
              <a:ext cx="1376313" cy="1376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Shape 2102"/>
            <p:cNvSpPr/>
            <p:nvPr/>
          </p:nvSpPr>
          <p:spPr>
            <a:xfrm>
              <a:off x="1884683" y="2727092"/>
              <a:ext cx="871464" cy="69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48381" y="2334443"/>
              <a:ext cx="1534544" cy="153454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1705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89940" y="2372601"/>
            <a:ext cx="1534460" cy="1534457"/>
            <a:chOff x="3989825" y="2372543"/>
            <a:chExt cx="1534544" cy="1534542"/>
          </a:xfrm>
        </p:grpSpPr>
        <p:grpSp>
          <p:nvGrpSpPr>
            <p:cNvPr id="65" name="Group 64"/>
            <p:cNvGrpSpPr/>
            <p:nvPr/>
          </p:nvGrpSpPr>
          <p:grpSpPr>
            <a:xfrm>
              <a:off x="3989825" y="2372543"/>
              <a:ext cx="1534544" cy="1534542"/>
              <a:chOff x="1548381" y="2334443"/>
              <a:chExt cx="1534544" cy="153454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32259" y="2414447"/>
                <a:ext cx="1376313" cy="13763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548381" y="2334443"/>
                <a:ext cx="1534544" cy="1534542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9" name="Shape 823"/>
            <p:cNvSpPr/>
            <p:nvPr/>
          </p:nvSpPr>
          <p:spPr>
            <a:xfrm>
              <a:off x="4494910" y="2765085"/>
              <a:ext cx="669367" cy="6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30634" y="2372601"/>
            <a:ext cx="1534460" cy="1534457"/>
            <a:chOff x="8930790" y="2372543"/>
            <a:chExt cx="1534544" cy="1534542"/>
          </a:xfrm>
        </p:grpSpPr>
        <p:grpSp>
          <p:nvGrpSpPr>
            <p:cNvPr id="44" name="Group 43"/>
            <p:cNvGrpSpPr/>
            <p:nvPr/>
          </p:nvGrpSpPr>
          <p:grpSpPr>
            <a:xfrm>
              <a:off x="8930790" y="2372543"/>
              <a:ext cx="1534544" cy="1534542"/>
              <a:chOff x="1548381" y="2334443"/>
              <a:chExt cx="1534544" cy="153454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32259" y="2414447"/>
                <a:ext cx="1376313" cy="13763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548381" y="2334443"/>
                <a:ext cx="1534544" cy="1534542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0" name="Shape 1102"/>
            <p:cNvSpPr/>
            <p:nvPr/>
          </p:nvSpPr>
          <p:spPr>
            <a:xfrm>
              <a:off x="9340837" y="2771984"/>
              <a:ext cx="677222" cy="70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48630" y="2334504"/>
            <a:ext cx="1534460" cy="1534457"/>
            <a:chOff x="1548381" y="2334443"/>
            <a:chExt cx="1534544" cy="1534542"/>
          </a:xfrm>
        </p:grpSpPr>
        <p:grpSp>
          <p:nvGrpSpPr>
            <p:cNvPr id="10" name="Group 9"/>
            <p:cNvGrpSpPr/>
            <p:nvPr/>
          </p:nvGrpSpPr>
          <p:grpSpPr>
            <a:xfrm>
              <a:off x="1548381" y="2334443"/>
              <a:ext cx="1534544" cy="1534542"/>
              <a:chOff x="1548381" y="2334443"/>
              <a:chExt cx="1534544" cy="153454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32259" y="2414447"/>
                <a:ext cx="1376313" cy="13763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548381" y="2334443"/>
                <a:ext cx="1534544" cy="153454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705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1" name="Shape 802"/>
            <p:cNvSpPr/>
            <p:nvPr/>
          </p:nvSpPr>
          <p:spPr>
            <a:xfrm>
              <a:off x="1892119" y="2751593"/>
              <a:ext cx="745498" cy="74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6" y="13527"/>
                  </a:moveTo>
                  <a:lnTo>
                    <a:pt x="21138" y="9731"/>
                  </a:lnTo>
                  <a:cubicBezTo>
                    <a:pt x="21392" y="9659"/>
                    <a:pt x="21600" y="9385"/>
                    <a:pt x="21600" y="9120"/>
                  </a:cubicBezTo>
                  <a:lnTo>
                    <a:pt x="21600" y="2520"/>
                  </a:lnTo>
                  <a:lnTo>
                    <a:pt x="4680" y="2520"/>
                  </a:lnTo>
                  <a:lnTo>
                    <a:pt x="4680" y="481"/>
                  </a:lnTo>
                  <a:cubicBezTo>
                    <a:pt x="4680" y="217"/>
                    <a:pt x="4465" y="0"/>
                    <a:pt x="4200" y="0"/>
                  </a:cubicBezTo>
                  <a:lnTo>
                    <a:pt x="480" y="0"/>
                  </a:lnTo>
                  <a:cubicBezTo>
                    <a:pt x="217" y="0"/>
                    <a:pt x="0" y="217"/>
                    <a:pt x="0" y="481"/>
                  </a:cubicBezTo>
                  <a:lnTo>
                    <a:pt x="0" y="2400"/>
                  </a:lnTo>
                  <a:lnTo>
                    <a:pt x="2332" y="2400"/>
                  </a:lnTo>
                  <a:lnTo>
                    <a:pt x="4693" y="13269"/>
                  </a:lnTo>
                  <a:lnTo>
                    <a:pt x="4920" y="14400"/>
                  </a:lnTo>
                  <a:lnTo>
                    <a:pt x="4920" y="16200"/>
                  </a:lnTo>
                  <a:cubicBezTo>
                    <a:pt x="4920" y="16463"/>
                    <a:pt x="5137" y="16680"/>
                    <a:pt x="5400" y="16680"/>
                  </a:cubicBezTo>
                  <a:lnTo>
                    <a:pt x="6001" y="16680"/>
                  </a:lnTo>
                  <a:lnTo>
                    <a:pt x="17999" y="16680"/>
                  </a:lnTo>
                  <a:lnTo>
                    <a:pt x="21119" y="16680"/>
                  </a:lnTo>
                  <a:cubicBezTo>
                    <a:pt x="21383" y="16680"/>
                    <a:pt x="21600" y="16463"/>
                    <a:pt x="21600" y="16200"/>
                  </a:cubicBezTo>
                  <a:lnTo>
                    <a:pt x="21600" y="14400"/>
                  </a:lnTo>
                  <a:lnTo>
                    <a:pt x="8103" y="14400"/>
                  </a:lnTo>
                  <a:cubicBezTo>
                    <a:pt x="6723" y="14400"/>
                    <a:pt x="6694" y="13860"/>
                    <a:pt x="7856" y="13527"/>
                  </a:cubicBezTo>
                  <a:close/>
                  <a:moveTo>
                    <a:pt x="15599" y="19200"/>
                  </a:moveTo>
                  <a:cubicBezTo>
                    <a:pt x="15599" y="20525"/>
                    <a:pt x="16674" y="21600"/>
                    <a:pt x="17999" y="21600"/>
                  </a:cubicBezTo>
                  <a:cubicBezTo>
                    <a:pt x="19326" y="21600"/>
                    <a:pt x="20399" y="20525"/>
                    <a:pt x="20399" y="19200"/>
                  </a:cubicBezTo>
                  <a:cubicBezTo>
                    <a:pt x="20399" y="17874"/>
                    <a:pt x="19326" y="16800"/>
                    <a:pt x="17999" y="16800"/>
                  </a:cubicBezTo>
                  <a:cubicBezTo>
                    <a:pt x="16674" y="16800"/>
                    <a:pt x="15599" y="17874"/>
                    <a:pt x="15599" y="19200"/>
                  </a:cubicBezTo>
                  <a:close/>
                  <a:moveTo>
                    <a:pt x="3599" y="19200"/>
                  </a:moveTo>
                  <a:cubicBezTo>
                    <a:pt x="3599" y="20525"/>
                    <a:pt x="4674" y="21600"/>
                    <a:pt x="6001" y="21600"/>
                  </a:cubicBezTo>
                  <a:cubicBezTo>
                    <a:pt x="7326" y="21600"/>
                    <a:pt x="8399" y="20525"/>
                    <a:pt x="8399" y="19200"/>
                  </a:cubicBezTo>
                  <a:cubicBezTo>
                    <a:pt x="8399" y="17874"/>
                    <a:pt x="7326" y="16800"/>
                    <a:pt x="6001" y="16800"/>
                  </a:cubicBezTo>
                  <a:cubicBezTo>
                    <a:pt x="4674" y="16800"/>
                    <a:pt x="3599" y="17874"/>
                    <a:pt x="3599" y="19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58" grpId="0"/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itle 2"/>
          <p:cNvSpPr txBox="1"/>
          <p:nvPr/>
        </p:nvSpPr>
        <p:spPr>
          <a:xfrm>
            <a:off x="6949769" y="4044537"/>
            <a:ext cx="4213837" cy="630586"/>
          </a:xfrm>
          <a:prstGeom prst="rect">
            <a:avLst/>
          </a:prstGeom>
        </p:spPr>
        <p:txBody>
          <a:bodyPr vert="horz" wrap="square" lIns="108739" tIns="54370" rIns="108739" bIns="5437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31240" fontAlgn="base">
              <a:lnSpc>
                <a:spcPct val="150000"/>
              </a:lnSpc>
              <a:spcAft>
                <a:spcPct val="0"/>
              </a:spcAft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08552" y="3737162"/>
            <a:ext cx="3611630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866775" fontAlgn="base">
              <a:lnSpc>
                <a:spcPts val="13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32" name="Subtitle 2"/>
          <p:cNvSpPr txBox="1"/>
          <p:nvPr/>
        </p:nvSpPr>
        <p:spPr>
          <a:xfrm>
            <a:off x="6949769" y="5253797"/>
            <a:ext cx="4213837" cy="630586"/>
          </a:xfrm>
          <a:prstGeom prst="rect">
            <a:avLst/>
          </a:prstGeom>
        </p:spPr>
        <p:txBody>
          <a:bodyPr vert="horz" wrap="square" lIns="108739" tIns="54370" rIns="108739" bIns="5437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31240" fontAlgn="base">
              <a:lnSpc>
                <a:spcPct val="150000"/>
              </a:lnSpc>
              <a:spcAft>
                <a:spcPct val="0"/>
              </a:spcAft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08552" y="4946423"/>
            <a:ext cx="3611630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866775" fontAlgn="base">
              <a:lnSpc>
                <a:spcPts val="13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34" name="Shape 2720"/>
          <p:cNvSpPr/>
          <p:nvPr/>
        </p:nvSpPr>
        <p:spPr>
          <a:xfrm>
            <a:off x="6601830" y="3730280"/>
            <a:ext cx="278197" cy="278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35" name="Shape 2720"/>
          <p:cNvSpPr/>
          <p:nvPr/>
        </p:nvSpPr>
        <p:spPr>
          <a:xfrm>
            <a:off x="6601830" y="4938970"/>
            <a:ext cx="278197" cy="278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8552" y="1507276"/>
            <a:ext cx="5051703" cy="1861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575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Bar Chart</a:t>
            </a: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575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Statistic</a:t>
            </a:r>
          </a:p>
        </p:txBody>
      </p:sp>
      <p:sp>
        <p:nvSpPr>
          <p:cNvPr id="38" name="Round Same Side Corner Rectangle 84"/>
          <p:cNvSpPr/>
          <p:nvPr/>
        </p:nvSpPr>
        <p:spPr>
          <a:xfrm>
            <a:off x="3429167" y="1894160"/>
            <a:ext cx="507972" cy="3149427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9" name="Group 117"/>
          <p:cNvGrpSpPr/>
          <p:nvPr/>
        </p:nvGrpSpPr>
        <p:grpSpPr>
          <a:xfrm>
            <a:off x="1055716" y="5278525"/>
            <a:ext cx="4516634" cy="435110"/>
            <a:chOff x="4747862" y="3954465"/>
            <a:chExt cx="3387661" cy="32635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800600" y="4004858"/>
              <a:ext cx="3261360" cy="1588"/>
            </a:xfrm>
            <a:prstGeom prst="line">
              <a:avLst/>
            </a:prstGeom>
            <a:ln w="12700">
              <a:solidFill>
                <a:srgbClr val="CCCCCA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943044" y="3954465"/>
              <a:ext cx="96113" cy="96113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519116" y="3954465"/>
              <a:ext cx="96113" cy="9611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095188" y="3954465"/>
              <a:ext cx="96113" cy="9611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671260" y="3954465"/>
              <a:ext cx="96113" cy="96113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247332" y="3954465"/>
              <a:ext cx="96113" cy="96113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823404" y="3954465"/>
              <a:ext cx="96113" cy="9611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4747862" y="4111481"/>
              <a:ext cx="502318" cy="16933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" panose="02000000000000000000" pitchFamily="2" charset="0"/>
                  <a:sym typeface="Times New Roman" panose="02020603050405020304" pitchFamily="18" charset="0"/>
                </a:rPr>
                <a:t>2002</a:t>
              </a:r>
            </a:p>
          </p:txBody>
        </p:sp>
        <p:sp>
          <p:nvSpPr>
            <p:cNvPr id="48" name="Text Placeholder 3"/>
            <p:cNvSpPr txBox="1"/>
            <p:nvPr/>
          </p:nvSpPr>
          <p:spPr>
            <a:xfrm>
              <a:off x="5324931" y="4111481"/>
              <a:ext cx="502318" cy="16933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" panose="02000000000000000000" pitchFamily="2" charset="0"/>
                  <a:sym typeface="Times New Roman" panose="02020603050405020304" pitchFamily="18" charset="0"/>
                </a:rPr>
                <a:t>2008</a:t>
              </a: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5902000" y="4111481"/>
              <a:ext cx="502318" cy="16933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" panose="02000000000000000000" pitchFamily="2" charset="0"/>
                  <a:sym typeface="Times New Roman" panose="02020603050405020304" pitchFamily="18" charset="0"/>
                </a:rPr>
                <a:t>2010</a:t>
              </a: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6479069" y="4111481"/>
              <a:ext cx="502318" cy="16933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" panose="02000000000000000000" pitchFamily="2" charset="0"/>
                  <a:sym typeface="Times New Roman" panose="02020603050405020304" pitchFamily="18" charset="0"/>
                </a:rPr>
                <a:t>2012</a:t>
              </a:r>
            </a:p>
          </p:txBody>
        </p:sp>
        <p:sp>
          <p:nvSpPr>
            <p:cNvPr id="51" name="Text Placeholder 3"/>
            <p:cNvSpPr txBox="1"/>
            <p:nvPr/>
          </p:nvSpPr>
          <p:spPr>
            <a:xfrm>
              <a:off x="7056138" y="4111481"/>
              <a:ext cx="502318" cy="16933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" panose="02000000000000000000" pitchFamily="2" charset="0"/>
                  <a:sym typeface="Times New Roman" panose="02020603050405020304" pitchFamily="18" charset="0"/>
                </a:rPr>
                <a:t>2014</a:t>
              </a: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7633205" y="4111481"/>
              <a:ext cx="502318" cy="16933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" panose="02000000000000000000" pitchFamily="2" charset="0"/>
                  <a:sym typeface="Times New Roman" panose="02020603050405020304" pitchFamily="18" charset="0"/>
                </a:rPr>
                <a:t>2015</a:t>
              </a:r>
            </a:p>
          </p:txBody>
        </p:sp>
      </p:grpSp>
      <p:sp>
        <p:nvSpPr>
          <p:cNvPr id="53" name="Round Same Side Corner Rectangle 75"/>
          <p:cNvSpPr/>
          <p:nvPr/>
        </p:nvSpPr>
        <p:spPr>
          <a:xfrm>
            <a:off x="1126030" y="3974561"/>
            <a:ext cx="507972" cy="1069027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4" name="Round Same Side Corner Rectangle 78"/>
          <p:cNvSpPr/>
          <p:nvPr/>
        </p:nvSpPr>
        <p:spPr>
          <a:xfrm>
            <a:off x="1894086" y="3113294"/>
            <a:ext cx="507972" cy="193029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5" name="Round Same Side Corner Rectangle 81"/>
          <p:cNvSpPr/>
          <p:nvPr/>
        </p:nvSpPr>
        <p:spPr>
          <a:xfrm>
            <a:off x="2662140" y="2706916"/>
            <a:ext cx="507972" cy="233667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6" name="Round Same Side Corner Rectangle 87"/>
          <p:cNvSpPr/>
          <p:nvPr/>
        </p:nvSpPr>
        <p:spPr>
          <a:xfrm>
            <a:off x="4198248" y="3555706"/>
            <a:ext cx="507972" cy="148788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Round Same Side Corner Rectangle 90"/>
          <p:cNvSpPr/>
          <p:nvPr/>
        </p:nvSpPr>
        <p:spPr>
          <a:xfrm>
            <a:off x="4966302" y="3113294"/>
            <a:ext cx="507972" cy="193029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 animBg="1"/>
      <p:bldP spid="35" grpId="0" animBg="1"/>
      <p:bldP spid="37" grpId="0"/>
      <p:bldP spid="38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原创设计师QQ598969553          _1"/>
          <p:cNvSpPr/>
          <p:nvPr/>
        </p:nvSpPr>
        <p:spPr>
          <a:xfrm>
            <a:off x="334" y="188"/>
            <a:ext cx="12191665" cy="68576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9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5802" y="1748905"/>
            <a:ext cx="7080398" cy="2520142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61447" y="3757178"/>
            <a:ext cx="2469108" cy="324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515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汇报人：</a:t>
            </a:r>
            <a:r>
              <a:rPr lang="en-US" altLang="zh-CN" sz="1515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xiazaii</a:t>
            </a:r>
            <a:endParaRPr lang="zh-CN" altLang="en-US" sz="1515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2455823" y="2638786"/>
            <a:ext cx="7280355" cy="96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690" dirty="0">
                <a:solidFill>
                  <a:srgbClr val="BBDCE2">
                    <a:lumMod val="25000"/>
                  </a:srgb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感谢聆听 批评指导</a:t>
            </a:r>
          </a:p>
        </p:txBody>
      </p:sp>
      <p:sp>
        <p:nvSpPr>
          <p:cNvPr id="11" name="矩形 10"/>
          <p:cNvSpPr/>
          <p:nvPr/>
        </p:nvSpPr>
        <p:spPr>
          <a:xfrm>
            <a:off x="3226234" y="2339876"/>
            <a:ext cx="5739534" cy="4424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275" dirty="0">
                <a:solidFill>
                  <a:srgbClr val="BBDCE2">
                    <a:lumMod val="25000"/>
                  </a:srgbClr>
                </a:solidFill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rPr>
              <a:t>MEDICAL HEALTH WORK SUMMARY</a:t>
            </a:r>
            <a:endParaRPr lang="zh-CN" altLang="en-US" sz="2275" dirty="0">
              <a:solidFill>
                <a:srgbClr val="BBDCE2">
                  <a:lumMod val="25000"/>
                </a:srgbClr>
              </a:solidFill>
              <a:latin typeface="Arial" panose="020B0604020202020204" pitchFamily="34" charset="0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93">
        <p14:gallery dir="l"/>
      </p:transition>
    </mc:Choice>
    <mc:Fallback xmlns="">
      <p:transition spd="slow" advTm="2293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4000" fill="hold" grpId="0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21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179"/>
                                </p:stCondLst>
                                <p:childTnLst>
                                  <p:par>
                                    <p:cTn id="2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animBg="1"/>
          <p:bldP spid="8" grpId="0" bldLvl="0" animBg="1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21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179"/>
                                </p:stCondLst>
                                <p:childTnLst>
                                  <p:par>
                                    <p:cTn id="2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animBg="1"/>
          <p:bldP spid="8" grpId="0" bldLvl="0" animBg="1"/>
          <p:bldP spid="10" grpId="0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/>
          <p:nvPr/>
        </p:nvSpPr>
        <p:spPr>
          <a:xfrm rot="10800000" flipH="1" flipV="1">
            <a:off x="720992" y="540620"/>
            <a:ext cx="10749345" cy="541636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" name="Straight Connector 25"/>
          <p:cNvCxnSpPr/>
          <p:nvPr/>
        </p:nvCxnSpPr>
        <p:spPr>
          <a:xfrm flipV="1">
            <a:off x="720992" y="540620"/>
            <a:ext cx="10749345" cy="5416366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26"/>
          <p:cNvSpPr/>
          <p:nvPr/>
        </p:nvSpPr>
        <p:spPr>
          <a:xfrm>
            <a:off x="2556925" y="1953285"/>
            <a:ext cx="7077478" cy="2600530"/>
          </a:xfrm>
          <a:prstGeom prst="rect">
            <a:avLst/>
          </a:prstGeom>
          <a:solidFill>
            <a:srgbClr val="BBDCE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3627561" y="2327508"/>
            <a:ext cx="4936882" cy="9200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75" kern="1200" spc="1793" baseline="0">
                <a:gradFill flip="none" rotWithShape="1">
                  <a:gsLst>
                    <a:gs pos="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65000">
                      <a:srgbClr val="BF896E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866775"/>
            <a:r>
              <a:rPr lang="en-US" altLang="zh-CN" sz="4995" spc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01</a:t>
            </a:r>
          </a:p>
        </p:txBody>
      </p:sp>
      <p:sp>
        <p:nvSpPr>
          <p:cNvPr id="25" name="Subtitle 2"/>
          <p:cNvSpPr txBox="1"/>
          <p:nvPr/>
        </p:nvSpPr>
        <p:spPr>
          <a:xfrm>
            <a:off x="4105363" y="3917026"/>
            <a:ext cx="3981279" cy="9911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914400" rtl="0" eaLnBrk="1" latinLnBrk="0" hangingPunct="1">
              <a:lnSpc>
                <a:spcPts val="1580"/>
              </a:lnSpc>
              <a:spcBef>
                <a:spcPts val="0"/>
              </a:spcBef>
              <a:buFont typeface="Arial" panose="020B0604020202020204" pitchFamily="34" charset="0"/>
              <a:buNone/>
              <a:defRPr sz="1055" kern="1200">
                <a:solidFill>
                  <a:srgbClr val="605F73"/>
                </a:solidFill>
                <a:latin typeface="+mn-lt"/>
                <a:ea typeface="+mn-ea"/>
                <a:cs typeface="+mn-cs"/>
              </a:defRPr>
            </a:lvl1pPr>
            <a:lvl2pPr marL="481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10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ts val="1500"/>
              </a:lnSpc>
            </a:pPr>
            <a:r>
              <a:rPr lang="en-US" sz="1000" dirty="0">
                <a:latin typeface="Calibri" panose="020F0502020204030204"/>
              </a:rPr>
              <a:t>The Big </a:t>
            </a:r>
            <a:r>
              <a:rPr lang="en-US" sz="1000" dirty="0" err="1">
                <a:latin typeface="Calibri" panose="020F0502020204030204"/>
              </a:rPr>
              <a:t>Oxmox</a:t>
            </a:r>
            <a:r>
              <a:rPr lang="en-US" sz="1000" dirty="0">
                <a:latin typeface="Calibri" panose="020F0502020204030204"/>
              </a:rPr>
              <a:t> advised her not to do so, because there were </a:t>
            </a:r>
          </a:p>
          <a:p>
            <a:pPr defTabSz="866775">
              <a:lnSpc>
                <a:spcPts val="1500"/>
              </a:lnSpc>
            </a:pPr>
            <a:r>
              <a:rPr lang="en-US" sz="1000" dirty="0">
                <a:latin typeface="Calibri" panose="020F0502020204030204"/>
              </a:rPr>
              <a:t>thousands of bad Commas, wild Question Marks and devious </a:t>
            </a:r>
          </a:p>
          <a:p>
            <a:pPr defTabSz="866775">
              <a:lnSpc>
                <a:spcPts val="1500"/>
              </a:lnSpc>
            </a:pPr>
            <a:r>
              <a:rPr lang="en-US" sz="1000" dirty="0" err="1">
                <a:latin typeface="Calibri" panose="020F0502020204030204"/>
              </a:rPr>
              <a:t>Semikoli</a:t>
            </a:r>
            <a:r>
              <a:rPr lang="en-US" sz="1000" dirty="0">
                <a:latin typeface="Calibri" panose="020F0502020204030204"/>
              </a:rPr>
              <a:t>, but the Little Blind Text didn’t listen.</a:t>
            </a:r>
          </a:p>
        </p:txBody>
      </p:sp>
      <p:sp>
        <p:nvSpPr>
          <p:cNvPr id="30" name="Rectangle 21"/>
          <p:cNvSpPr/>
          <p:nvPr/>
        </p:nvSpPr>
        <p:spPr>
          <a:xfrm>
            <a:off x="3323992" y="2330576"/>
            <a:ext cx="5544024" cy="802071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ln w="25400">
                <a:noFill/>
              </a:ln>
              <a:noFill/>
              <a:latin typeface="Calibri" panose="020F0502020204030204"/>
            </a:endParaRPr>
          </a:p>
        </p:txBody>
      </p:sp>
      <p:sp>
        <p:nvSpPr>
          <p:cNvPr id="31" name="Text Placeholder 28"/>
          <p:cNvSpPr txBox="1"/>
          <p:nvPr/>
        </p:nvSpPr>
        <p:spPr>
          <a:xfrm>
            <a:off x="4378392" y="3348130"/>
            <a:ext cx="3435220" cy="495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165" b="0" kern="1200" spc="200" baseline="0" dirty="0">
                <a:gradFill flip="none" rotWithShape="1">
                  <a:gsLst>
                    <a:gs pos="0">
                      <a:srgbClr val="58403A"/>
                    </a:gs>
                    <a:gs pos="2000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80000">
                      <a:srgbClr val="784D31"/>
                    </a:gs>
                    <a:gs pos="65000">
                      <a:srgbClr val="BF896E"/>
                    </a:gs>
                    <a:gs pos="100000">
                      <a:srgbClr val="573827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535" indent="-216535" defTabSz="866775" fontAlgn="base">
              <a:spcBef>
                <a:spcPts val="950"/>
              </a:spcBef>
              <a:spcAft>
                <a:spcPct val="0"/>
              </a:spcAft>
            </a:pPr>
            <a:r>
              <a:rPr lang="zh-CN" altLang="en-US" sz="2275" b="1" spc="190" dirty="0">
                <a:solidFill>
                  <a:srgbClr val="BBDCE2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515" b="1" spc="190" dirty="0">
              <a:solidFill>
                <a:srgbClr val="BBDCE2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25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506285" y="1447416"/>
            <a:ext cx="4993756" cy="2259241"/>
            <a:chOff x="6506308" y="1672786"/>
            <a:chExt cx="4994030" cy="2153626"/>
          </a:xfrm>
        </p:grpSpPr>
        <p:sp>
          <p:nvSpPr>
            <p:cNvPr id="6" name="Rectangle 5"/>
            <p:cNvSpPr/>
            <p:nvPr/>
          </p:nvSpPr>
          <p:spPr>
            <a:xfrm>
              <a:off x="6506308" y="1672786"/>
              <a:ext cx="4994030" cy="2153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795474" y="2292399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7028449" y="256493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909753" y="2258261"/>
              <a:ext cx="3286062" cy="1310605"/>
              <a:chOff x="7999040" y="2380266"/>
              <a:chExt cx="3286062" cy="131060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999040" y="2380266"/>
                <a:ext cx="1357818" cy="222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1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US" sz="151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99040" y="2709852"/>
                <a:ext cx="3286062" cy="9810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 defTabSz="86677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76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r>
                  <a:rPr lang="en-GB" altLang="zh-CN" sz="76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76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r>
                  <a:rPr lang="en-GB" altLang="zh-CN" sz="76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76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</a:t>
                </a:r>
                <a:endParaRPr lang="en-GB" altLang="zh-CN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506287" y="3826348"/>
            <a:ext cx="2406999" cy="2405486"/>
            <a:chOff x="6506309" y="3938954"/>
            <a:chExt cx="2407131" cy="2293034"/>
          </a:xfrm>
        </p:grpSpPr>
        <p:sp>
          <p:nvSpPr>
            <p:cNvPr id="7" name="Rectangle 6"/>
            <p:cNvSpPr/>
            <p:nvPr/>
          </p:nvSpPr>
          <p:spPr>
            <a:xfrm>
              <a:off x="6506309" y="3938954"/>
              <a:ext cx="2407131" cy="22930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40390" y="4509710"/>
              <a:ext cx="1538967" cy="1020218"/>
              <a:chOff x="6940390" y="4543399"/>
              <a:chExt cx="1538967" cy="102021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941192" y="4543399"/>
                <a:ext cx="1537364" cy="250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40390" y="4771590"/>
                <a:ext cx="1538967" cy="792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2016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035201" y="3826348"/>
            <a:ext cx="2464843" cy="2405486"/>
            <a:chOff x="9035362" y="3938954"/>
            <a:chExt cx="2464978" cy="2293034"/>
          </a:xfrm>
        </p:grpSpPr>
        <p:sp>
          <p:nvSpPr>
            <p:cNvPr id="8" name="Rectangle 7"/>
            <p:cNvSpPr/>
            <p:nvPr/>
          </p:nvSpPr>
          <p:spPr>
            <a:xfrm>
              <a:off x="9035362" y="3938954"/>
              <a:ext cx="2464978" cy="22930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499170" y="4509710"/>
              <a:ext cx="1537364" cy="1020218"/>
              <a:chOff x="6941194" y="4543399"/>
              <a:chExt cx="1537364" cy="102021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941194" y="4543399"/>
                <a:ext cx="1537364" cy="250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339" y="4771590"/>
                <a:ext cx="1385071" cy="792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 b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65%</a:t>
                </a: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659136" y="1449047"/>
            <a:ext cx="5725238" cy="478278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519771" y="5387458"/>
            <a:ext cx="9143498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masanaki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kudapatar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id-ID" sz="120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39173" y="2861168"/>
            <a:ext cx="580928" cy="5845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73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539173" y="4220207"/>
            <a:ext cx="580928" cy="584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73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21578" y="2847050"/>
            <a:ext cx="1447765" cy="812290"/>
            <a:chOff x="9321755" y="2936665"/>
            <a:chExt cx="1447845" cy="812335"/>
          </a:xfrm>
        </p:grpSpPr>
        <p:sp>
          <p:nvSpPr>
            <p:cNvPr id="55" name="TextBox 54"/>
            <p:cNvSpPr txBox="1"/>
            <p:nvPr/>
          </p:nvSpPr>
          <p:spPr>
            <a:xfrm>
              <a:off x="9321755" y="3194972"/>
              <a:ext cx="1447845" cy="5540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327855" y="2936665"/>
              <a:ext cx="1441745" cy="215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Double Layer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321578" y="4242541"/>
            <a:ext cx="1447765" cy="812290"/>
            <a:chOff x="9306450" y="1441534"/>
            <a:chExt cx="1447845" cy="812335"/>
          </a:xfrm>
        </p:grpSpPr>
        <p:sp>
          <p:nvSpPr>
            <p:cNvPr id="69" name="TextBox 68"/>
            <p:cNvSpPr txBox="1"/>
            <p:nvPr/>
          </p:nvSpPr>
          <p:spPr>
            <a:xfrm>
              <a:off x="9306450" y="1699841"/>
              <a:ext cx="1447845" cy="5540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312550" y="1441534"/>
              <a:ext cx="1441745" cy="215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Simple </a:t>
              </a:r>
              <a:r>
                <a:rPr lang="en-GB" sz="1400" b="1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Pattren</a:t>
              </a:r>
              <a:endParaRPr lang="en-GB" sz="1400" b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73" name="Oval 72"/>
          <p:cNvSpPr/>
          <p:nvPr/>
        </p:nvSpPr>
        <p:spPr>
          <a:xfrm flipH="1">
            <a:off x="2986060" y="2861168"/>
            <a:ext cx="580928" cy="584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73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2986060" y="4220207"/>
            <a:ext cx="580928" cy="584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73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 flipH="1">
            <a:off x="1336818" y="2847050"/>
            <a:ext cx="1447765" cy="812290"/>
            <a:chOff x="9321755" y="2936665"/>
            <a:chExt cx="1447845" cy="812335"/>
          </a:xfrm>
        </p:grpSpPr>
        <p:sp>
          <p:nvSpPr>
            <p:cNvPr id="79" name="TextBox 78"/>
            <p:cNvSpPr txBox="1"/>
            <p:nvPr/>
          </p:nvSpPr>
          <p:spPr>
            <a:xfrm>
              <a:off x="9321755" y="3194972"/>
              <a:ext cx="1447845" cy="5540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327855" y="2936665"/>
              <a:ext cx="1441745" cy="215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Gorilla Glass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1336818" y="4242541"/>
            <a:ext cx="1447765" cy="812290"/>
            <a:chOff x="9306450" y="1441534"/>
            <a:chExt cx="1447845" cy="812335"/>
          </a:xfrm>
        </p:grpSpPr>
        <p:sp>
          <p:nvSpPr>
            <p:cNvPr id="77" name="TextBox 76"/>
            <p:cNvSpPr txBox="1"/>
            <p:nvPr/>
          </p:nvSpPr>
          <p:spPr>
            <a:xfrm>
              <a:off x="9306450" y="1699841"/>
              <a:ext cx="1447845" cy="5540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si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312550" y="1441534"/>
              <a:ext cx="1441745" cy="215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Multiple Size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rot="10800000">
            <a:off x="4889633" y="1967836"/>
            <a:ext cx="2311142" cy="653097"/>
            <a:chOff x="3614557" y="3339358"/>
            <a:chExt cx="1733452" cy="489850"/>
          </a:xfrm>
        </p:grpSpPr>
        <p:sp>
          <p:nvSpPr>
            <p:cNvPr id="45" name="Freeform 5"/>
            <p:cNvSpPr/>
            <p:nvPr/>
          </p:nvSpPr>
          <p:spPr bwMode="auto">
            <a:xfrm>
              <a:off x="3759162" y="3429736"/>
              <a:ext cx="1442434" cy="399472"/>
            </a:xfrm>
            <a:custGeom>
              <a:avLst/>
              <a:gdLst>
                <a:gd name="T0" fmla="*/ 337 w 337"/>
                <a:gd name="T1" fmla="*/ 0 h 93"/>
                <a:gd name="T2" fmla="*/ 168 w 337"/>
                <a:gd name="T3" fmla="*/ 93 h 93"/>
                <a:gd name="T4" fmla="*/ 0 w 337"/>
                <a:gd name="T5" fmla="*/ 0 h 93"/>
                <a:gd name="T6" fmla="*/ 28 w 337"/>
                <a:gd name="T7" fmla="*/ 0 h 93"/>
                <a:gd name="T8" fmla="*/ 168 w 337"/>
                <a:gd name="T9" fmla="*/ 68 h 93"/>
                <a:gd name="T10" fmla="*/ 309 w 337"/>
                <a:gd name="T11" fmla="*/ 0 h 93"/>
                <a:gd name="T12" fmla="*/ 337 w 337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93">
                  <a:moveTo>
                    <a:pt x="337" y="0"/>
                  </a:moveTo>
                  <a:cubicBezTo>
                    <a:pt x="319" y="53"/>
                    <a:pt x="251" y="93"/>
                    <a:pt x="168" y="93"/>
                  </a:cubicBezTo>
                  <a:cubicBezTo>
                    <a:pt x="86" y="93"/>
                    <a:pt x="18" y="53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9" y="40"/>
                    <a:pt x="104" y="68"/>
                    <a:pt x="168" y="68"/>
                  </a:cubicBezTo>
                  <a:cubicBezTo>
                    <a:pt x="233" y="68"/>
                    <a:pt x="288" y="40"/>
                    <a:pt x="309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58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3614557" y="3339358"/>
              <a:ext cx="406702" cy="93993"/>
            </a:xfrm>
            <a:prstGeom prst="rect">
              <a:avLst/>
            </a:prstGeom>
            <a:solidFill>
              <a:srgbClr val="58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4941307" y="3339358"/>
              <a:ext cx="406702" cy="93993"/>
            </a:xfrm>
            <a:prstGeom prst="rect">
              <a:avLst/>
            </a:prstGeom>
            <a:solidFill>
              <a:srgbClr val="58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62517" y="2614586"/>
            <a:ext cx="2082686" cy="1277195"/>
            <a:chOff x="3962400" y="2614541"/>
            <a:chExt cx="2082800" cy="1277265"/>
          </a:xfrm>
        </p:grpSpPr>
        <p:sp>
          <p:nvSpPr>
            <p:cNvPr id="31" name="Rectangle 30"/>
            <p:cNvSpPr/>
            <p:nvPr/>
          </p:nvSpPr>
          <p:spPr>
            <a:xfrm>
              <a:off x="3962400" y="2614541"/>
              <a:ext cx="2082800" cy="12772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Shape 719"/>
            <p:cNvSpPr/>
            <p:nvPr/>
          </p:nvSpPr>
          <p:spPr>
            <a:xfrm>
              <a:off x="4657213" y="2946652"/>
              <a:ext cx="693173" cy="59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45203" y="3891780"/>
            <a:ext cx="2082686" cy="1277195"/>
            <a:chOff x="6045200" y="3891805"/>
            <a:chExt cx="2082800" cy="1277265"/>
          </a:xfrm>
        </p:grpSpPr>
        <p:sp>
          <p:nvSpPr>
            <p:cNvPr id="18" name="Rectangle 17"/>
            <p:cNvSpPr/>
            <p:nvPr/>
          </p:nvSpPr>
          <p:spPr>
            <a:xfrm>
              <a:off x="6045200" y="3891805"/>
              <a:ext cx="2082800" cy="12772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1" name="Shape 3659"/>
            <p:cNvSpPr/>
            <p:nvPr/>
          </p:nvSpPr>
          <p:spPr>
            <a:xfrm>
              <a:off x="6814504" y="4234197"/>
              <a:ext cx="683576" cy="6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62517" y="3891781"/>
            <a:ext cx="2082686" cy="1277195"/>
            <a:chOff x="3962400" y="3891806"/>
            <a:chExt cx="2082800" cy="1277265"/>
          </a:xfrm>
        </p:grpSpPr>
        <p:sp>
          <p:nvSpPr>
            <p:cNvPr id="28" name="Rectangle 27"/>
            <p:cNvSpPr/>
            <p:nvPr/>
          </p:nvSpPr>
          <p:spPr>
            <a:xfrm>
              <a:off x="3962400" y="3891806"/>
              <a:ext cx="2082800" cy="12772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Shape 731"/>
            <p:cNvSpPr/>
            <p:nvPr/>
          </p:nvSpPr>
          <p:spPr>
            <a:xfrm>
              <a:off x="4729367" y="4217569"/>
              <a:ext cx="515800" cy="64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45203" y="2614586"/>
            <a:ext cx="2082686" cy="1277193"/>
            <a:chOff x="6045200" y="2614541"/>
            <a:chExt cx="2082800" cy="1277264"/>
          </a:xfrm>
        </p:grpSpPr>
        <p:sp>
          <p:nvSpPr>
            <p:cNvPr id="21" name="Rectangle 20"/>
            <p:cNvSpPr/>
            <p:nvPr/>
          </p:nvSpPr>
          <p:spPr>
            <a:xfrm>
              <a:off x="6045200" y="2614541"/>
              <a:ext cx="2082800" cy="12772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1" name="Shape 2102"/>
            <p:cNvSpPr/>
            <p:nvPr/>
          </p:nvSpPr>
          <p:spPr>
            <a:xfrm>
              <a:off x="6695181" y="2963298"/>
              <a:ext cx="757179" cy="60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8" grpId="0" animBg="1"/>
      <p:bldP spid="39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723" y="971127"/>
            <a:ext cx="11368554" cy="5664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89144" y="1244224"/>
            <a:ext cx="7802522" cy="36391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05803" y="2200063"/>
            <a:ext cx="3071953" cy="2556550"/>
            <a:chOff x="786437" y="5598942"/>
            <a:chExt cx="3072121" cy="2556692"/>
          </a:xfrm>
        </p:grpSpPr>
        <p:sp>
          <p:nvSpPr>
            <p:cNvPr id="19" name="TextBox 18"/>
            <p:cNvSpPr txBox="1"/>
            <p:nvPr/>
          </p:nvSpPr>
          <p:spPr>
            <a:xfrm>
              <a:off x="786437" y="5598942"/>
              <a:ext cx="1840348" cy="2917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9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189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7791" y="6076487"/>
              <a:ext cx="3070767" cy="20791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35869" y="5092893"/>
            <a:ext cx="2260085" cy="1180506"/>
            <a:chOff x="787791" y="5598942"/>
            <a:chExt cx="2260209" cy="1180570"/>
          </a:xfrm>
        </p:grpSpPr>
        <p:sp>
          <p:nvSpPr>
            <p:cNvPr id="23" name="TextBox 22"/>
            <p:cNvSpPr txBox="1"/>
            <p:nvPr/>
          </p:nvSpPr>
          <p:spPr>
            <a:xfrm>
              <a:off x="993102" y="5598942"/>
              <a:ext cx="1840348" cy="2917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9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189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7791" y="6100315"/>
              <a:ext cx="2260209" cy="6791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85599" y="5092893"/>
            <a:ext cx="2260085" cy="1180506"/>
            <a:chOff x="787791" y="5598942"/>
            <a:chExt cx="2260209" cy="1180570"/>
          </a:xfrm>
        </p:grpSpPr>
        <p:sp>
          <p:nvSpPr>
            <p:cNvPr id="26" name="TextBox 25"/>
            <p:cNvSpPr txBox="1"/>
            <p:nvPr/>
          </p:nvSpPr>
          <p:spPr>
            <a:xfrm>
              <a:off x="997722" y="5598942"/>
              <a:ext cx="1840348" cy="2917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9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189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7791" y="6100315"/>
              <a:ext cx="2260209" cy="6791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349400" y="2848633"/>
            <a:ext cx="1749586" cy="1264545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65244" y="2716121"/>
            <a:ext cx="521432" cy="52156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975477" y="3025864"/>
            <a:ext cx="414039" cy="326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50318" y="4120830"/>
            <a:ext cx="487812" cy="4879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968784" y="4086828"/>
            <a:ext cx="417893" cy="48024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5144477" y="3474047"/>
            <a:ext cx="334481" cy="333119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reeform 22"/>
          <p:cNvSpPr>
            <a:spLocks noEditPoints="1"/>
          </p:cNvSpPr>
          <p:nvPr/>
        </p:nvSpPr>
        <p:spPr bwMode="auto">
          <a:xfrm>
            <a:off x="4386675" y="2134953"/>
            <a:ext cx="586851" cy="58591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Freeform 52"/>
          <p:cNvSpPr/>
          <p:nvPr/>
        </p:nvSpPr>
        <p:spPr bwMode="auto">
          <a:xfrm>
            <a:off x="2707055" y="4189987"/>
            <a:ext cx="373924" cy="450569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38"/>
          <p:cNvSpPr>
            <a:spLocks noEditPoints="1"/>
          </p:cNvSpPr>
          <p:nvPr/>
        </p:nvSpPr>
        <p:spPr bwMode="auto">
          <a:xfrm>
            <a:off x="1460664" y="4498183"/>
            <a:ext cx="560721" cy="569578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Freeform 44"/>
          <p:cNvSpPr>
            <a:spLocks noEditPoints="1"/>
          </p:cNvSpPr>
          <p:nvPr/>
        </p:nvSpPr>
        <p:spPr bwMode="auto">
          <a:xfrm>
            <a:off x="3357988" y="4361756"/>
            <a:ext cx="555275" cy="557598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Freeform 36"/>
          <p:cNvSpPr/>
          <p:nvPr/>
        </p:nvSpPr>
        <p:spPr bwMode="auto">
          <a:xfrm>
            <a:off x="5068687" y="2785360"/>
            <a:ext cx="527504" cy="481009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Freeform 326"/>
          <p:cNvSpPr>
            <a:spLocks noChangeArrowheads="1"/>
          </p:cNvSpPr>
          <p:nvPr/>
        </p:nvSpPr>
        <p:spPr bwMode="auto">
          <a:xfrm>
            <a:off x="1609451" y="3303330"/>
            <a:ext cx="481070" cy="459181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886" tIns="60942" rIns="121886" bIns="60942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Freeform 31"/>
          <p:cNvSpPr>
            <a:spLocks noEditPoints="1"/>
          </p:cNvSpPr>
          <p:nvPr/>
        </p:nvSpPr>
        <p:spPr bwMode="auto">
          <a:xfrm>
            <a:off x="3511327" y="2355152"/>
            <a:ext cx="524646" cy="525817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Raleway Black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20897" y="3698348"/>
            <a:ext cx="347790" cy="226074"/>
            <a:chOff x="7145338" y="3587750"/>
            <a:chExt cx="566738" cy="368300"/>
          </a:xfrm>
          <a:solidFill>
            <a:schemeClr val="accent6"/>
          </a:solidFill>
        </p:grpSpPr>
        <p:sp>
          <p:nvSpPr>
            <p:cNvPr id="24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Freeform 163"/>
          <p:cNvSpPr>
            <a:spLocks noEditPoints="1"/>
          </p:cNvSpPr>
          <p:nvPr/>
        </p:nvSpPr>
        <p:spPr bwMode="auto">
          <a:xfrm>
            <a:off x="3811938" y="5151640"/>
            <a:ext cx="313693" cy="266027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Raleway Black"/>
              <a:sym typeface="Times New Roman" panose="02020603050405020304" pitchFamily="18" charset="0"/>
            </a:endParaRPr>
          </a:p>
        </p:txBody>
      </p:sp>
      <p:sp>
        <p:nvSpPr>
          <p:cNvPr id="30" name="Freeform 177"/>
          <p:cNvSpPr>
            <a:spLocks noEditPoints="1"/>
          </p:cNvSpPr>
          <p:nvPr/>
        </p:nvSpPr>
        <p:spPr bwMode="auto">
          <a:xfrm>
            <a:off x="2263845" y="4340656"/>
            <a:ext cx="251344" cy="327417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Raleway Black"/>
              <a:sym typeface="Times New Roman" panose="02020603050405020304" pitchFamily="18" charset="0"/>
            </a:endParaRPr>
          </a:p>
        </p:txBody>
      </p:sp>
      <p:sp>
        <p:nvSpPr>
          <p:cNvPr id="31" name="Freeform 194"/>
          <p:cNvSpPr>
            <a:spLocks noEditPoints="1"/>
          </p:cNvSpPr>
          <p:nvPr/>
        </p:nvSpPr>
        <p:spPr bwMode="auto">
          <a:xfrm>
            <a:off x="1460664" y="3970381"/>
            <a:ext cx="293234" cy="232894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Raleway Black"/>
              <a:sym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8861" y="3451882"/>
            <a:ext cx="1597842" cy="307624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Lato Black" panose="02010600030101010101"/>
                <a:sym typeface="Times New Roman" panose="02020603050405020304" pitchFamily="18" charset="0"/>
              </a:rPr>
              <a:t>SOCIAL</a:t>
            </a:r>
            <a:endParaRPr lang="id-ID" sz="14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Lato Black" panose="02010600030101010101"/>
              <a:sym typeface="Times New Roman" panose="02020603050405020304" pitchFamily="18" charset="0"/>
            </a:endParaRPr>
          </a:p>
        </p:txBody>
      </p:sp>
      <p:sp>
        <p:nvSpPr>
          <p:cNvPr id="33" name="Freeform 20"/>
          <p:cNvSpPr/>
          <p:nvPr/>
        </p:nvSpPr>
        <p:spPr bwMode="auto">
          <a:xfrm>
            <a:off x="2528253" y="2443974"/>
            <a:ext cx="609172" cy="496369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Freeform 21"/>
          <p:cNvSpPr/>
          <p:nvPr/>
        </p:nvSpPr>
        <p:spPr bwMode="auto">
          <a:xfrm>
            <a:off x="4301260" y="4479356"/>
            <a:ext cx="656533" cy="653435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253125" y="2907633"/>
            <a:ext cx="704668" cy="660112"/>
            <a:chOff x="544513" y="3295650"/>
            <a:chExt cx="1325563" cy="1241425"/>
          </a:xfrm>
          <a:solidFill>
            <a:schemeClr val="accent4"/>
          </a:solidFill>
        </p:grpSpPr>
        <p:sp>
          <p:nvSpPr>
            <p:cNvPr id="36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391527" y="2463166"/>
            <a:ext cx="698995" cy="699177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AutoShape 64"/>
          <p:cNvSpPr/>
          <p:nvPr/>
        </p:nvSpPr>
        <p:spPr bwMode="auto">
          <a:xfrm>
            <a:off x="880945" y="3736811"/>
            <a:ext cx="336110" cy="3348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50787" tIns="50787" rIns="50787" bIns="50787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900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Gill Sans" charset="0"/>
              <a:sym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21710" y="4919354"/>
            <a:ext cx="715715" cy="713363"/>
            <a:chOff x="4805363" y="4148138"/>
            <a:chExt cx="895350" cy="892175"/>
          </a:xfrm>
          <a:solidFill>
            <a:schemeClr val="accent6"/>
          </a:solidFill>
        </p:grpSpPr>
        <p:sp>
          <p:nvSpPr>
            <p:cNvPr id="42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270831" y="3870323"/>
            <a:ext cx="297131" cy="261154"/>
            <a:chOff x="8332788" y="4259263"/>
            <a:chExt cx="484188" cy="425449"/>
          </a:xfrm>
          <a:solidFill>
            <a:schemeClr val="accent5"/>
          </a:solidFill>
        </p:grpSpPr>
        <p:sp>
          <p:nvSpPr>
            <p:cNvPr id="46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  <p:sp>
          <p:nvSpPr>
            <p:cNvPr id="48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53820" y="3950811"/>
            <a:ext cx="335126" cy="342033"/>
            <a:chOff x="7426326" y="839788"/>
            <a:chExt cx="546100" cy="557212"/>
          </a:xfrm>
          <a:solidFill>
            <a:schemeClr val="accent2"/>
          </a:solidFill>
        </p:grpSpPr>
        <p:sp>
          <p:nvSpPr>
            <p:cNvPr id="5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45718" tIns="22859" rIns="45718" bIns="2285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 Black"/>
                <a:sym typeface="Times New Roman" panose="02020603050405020304" pitchFamily="18" charset="0"/>
              </a:endParaRPr>
            </a:p>
          </p:txBody>
        </p:sp>
      </p:grpSp>
      <p:sp>
        <p:nvSpPr>
          <p:cNvPr id="52" name="Subtitle 2"/>
          <p:cNvSpPr txBox="1"/>
          <p:nvPr/>
        </p:nvSpPr>
        <p:spPr>
          <a:xfrm>
            <a:off x="6462089" y="4113178"/>
            <a:ext cx="4213837" cy="630586"/>
          </a:xfrm>
          <a:prstGeom prst="rect">
            <a:avLst/>
          </a:prstGeom>
        </p:spPr>
        <p:txBody>
          <a:bodyPr vert="horz" wrap="square" lIns="108739" tIns="54370" rIns="108739" bIns="5437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31240" fontAlgn="base">
              <a:lnSpc>
                <a:spcPct val="150000"/>
              </a:lnSpc>
              <a:spcAft>
                <a:spcPct val="0"/>
              </a:spcAft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20872" y="3805804"/>
            <a:ext cx="3611630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866775" fontAlgn="base">
              <a:lnSpc>
                <a:spcPts val="13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54" name="Subtitle 2"/>
          <p:cNvSpPr txBox="1"/>
          <p:nvPr/>
        </p:nvSpPr>
        <p:spPr>
          <a:xfrm>
            <a:off x="6462089" y="5322438"/>
            <a:ext cx="4213837" cy="630586"/>
          </a:xfrm>
          <a:prstGeom prst="rect">
            <a:avLst/>
          </a:prstGeom>
        </p:spPr>
        <p:txBody>
          <a:bodyPr vert="horz" wrap="square" lIns="108739" tIns="54370" rIns="108739" bIns="5437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31240" fontAlgn="base">
              <a:lnSpc>
                <a:spcPct val="150000"/>
              </a:lnSpc>
              <a:spcAft>
                <a:spcPct val="0"/>
              </a:spcAft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20872" y="5015064"/>
            <a:ext cx="3611630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866775" fontAlgn="base">
              <a:lnSpc>
                <a:spcPts val="13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56" name="Shape 2720"/>
          <p:cNvSpPr/>
          <p:nvPr/>
        </p:nvSpPr>
        <p:spPr>
          <a:xfrm>
            <a:off x="6114150" y="3798921"/>
            <a:ext cx="278197" cy="278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57" name="Shape 2720"/>
          <p:cNvSpPr/>
          <p:nvPr/>
        </p:nvSpPr>
        <p:spPr>
          <a:xfrm>
            <a:off x="6114150" y="5007611"/>
            <a:ext cx="278197" cy="278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20872" y="1575917"/>
            <a:ext cx="5051703" cy="1861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575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Our</a:t>
            </a: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575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Social Statistic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60" name="矩形 59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9" grpId="0" animBg="1"/>
      <p:bldP spid="40" grpId="0" animBg="1"/>
      <p:bldP spid="52" grpId="0"/>
      <p:bldP spid="53" grpId="0"/>
      <p:bldP spid="54" grpId="0"/>
      <p:bldP spid="55" grpId="0"/>
      <p:bldP spid="56" grpId="0" animBg="1"/>
      <p:bldP spid="57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93340" y="2534255"/>
            <a:ext cx="2197197" cy="740391"/>
            <a:chOff x="1993115" y="2534207"/>
            <a:chExt cx="2197317" cy="740432"/>
          </a:xfrm>
        </p:grpSpPr>
        <p:sp>
          <p:nvSpPr>
            <p:cNvPr id="5" name="Text Placeholder 3"/>
            <p:cNvSpPr txBox="1"/>
            <p:nvPr/>
          </p:nvSpPr>
          <p:spPr>
            <a:xfrm>
              <a:off x="1993115" y="2534207"/>
              <a:ext cx="663679" cy="21532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List One</a:t>
              </a:r>
            </a:p>
          </p:txBody>
        </p:sp>
        <p:sp>
          <p:nvSpPr>
            <p:cNvPr id="6" name="Text Placeholder 3"/>
            <p:cNvSpPr txBox="1"/>
            <p:nvPr/>
          </p:nvSpPr>
          <p:spPr>
            <a:xfrm>
              <a:off x="1993115" y="2766780"/>
              <a:ext cx="2197317" cy="50785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>
                <a:defRPr/>
              </a:pP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7" name="Text Placeholder 3"/>
          <p:cNvSpPr txBox="1"/>
          <p:nvPr/>
        </p:nvSpPr>
        <p:spPr>
          <a:xfrm>
            <a:off x="1238384" y="2557750"/>
            <a:ext cx="615553" cy="738536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800">
                <a:solidFill>
                  <a:srgbClr val="BBDCE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10" name="Text Placeholder 3"/>
          <p:cNvSpPr txBox="1"/>
          <p:nvPr/>
        </p:nvSpPr>
        <p:spPr>
          <a:xfrm>
            <a:off x="4607279" y="2557750"/>
            <a:ext cx="615553" cy="73853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800">
                <a:solidFill>
                  <a:srgbClr val="56BDC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93340" y="4216284"/>
            <a:ext cx="2197197" cy="750551"/>
            <a:chOff x="1993115" y="4216328"/>
            <a:chExt cx="2197317" cy="750592"/>
          </a:xfrm>
        </p:grpSpPr>
        <p:sp>
          <p:nvSpPr>
            <p:cNvPr id="14" name="Text Placeholder 3"/>
            <p:cNvSpPr txBox="1"/>
            <p:nvPr/>
          </p:nvSpPr>
          <p:spPr>
            <a:xfrm>
              <a:off x="1993115" y="4216328"/>
              <a:ext cx="722994" cy="21532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List Four</a:t>
              </a: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1993115" y="4459061"/>
              <a:ext cx="2197317" cy="50785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>
                <a:defRPr/>
              </a:pP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1238384" y="4239779"/>
            <a:ext cx="615553" cy="73853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800">
                <a:solidFill>
                  <a:srgbClr val="56BDC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62236" y="4216284"/>
            <a:ext cx="2192650" cy="750551"/>
            <a:chOff x="5362195" y="4216328"/>
            <a:chExt cx="2192771" cy="750592"/>
          </a:xfrm>
        </p:grpSpPr>
        <p:sp>
          <p:nvSpPr>
            <p:cNvPr id="17" name="Text Placeholder 3"/>
            <p:cNvSpPr txBox="1"/>
            <p:nvPr/>
          </p:nvSpPr>
          <p:spPr>
            <a:xfrm>
              <a:off x="5362195" y="4216328"/>
              <a:ext cx="673298" cy="21532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List Five</a:t>
              </a: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5362195" y="4459061"/>
              <a:ext cx="2192771" cy="50785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>
                <a:defRPr/>
              </a:pP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9" name="Text Placeholder 3"/>
          <p:cNvSpPr txBox="1"/>
          <p:nvPr/>
        </p:nvSpPr>
        <p:spPr>
          <a:xfrm>
            <a:off x="4607278" y="4239779"/>
            <a:ext cx="615553" cy="73853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800">
                <a:solidFill>
                  <a:srgbClr val="BBDCE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724182" y="4216284"/>
            <a:ext cx="2195057" cy="750551"/>
            <a:chOff x="8724325" y="4216328"/>
            <a:chExt cx="2195177" cy="750592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8724325" y="4216328"/>
              <a:ext cx="628411" cy="21532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List  Six</a:t>
              </a: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8724326" y="4459061"/>
              <a:ext cx="2195176" cy="50785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>
                <a:defRPr/>
              </a:pP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2" name="Text Placeholder 3"/>
          <p:cNvSpPr txBox="1"/>
          <p:nvPr/>
        </p:nvSpPr>
        <p:spPr>
          <a:xfrm>
            <a:off x="7969224" y="4239779"/>
            <a:ext cx="615553" cy="73853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800">
                <a:solidFill>
                  <a:srgbClr val="56BDCE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57691" y="2534255"/>
            <a:ext cx="2197197" cy="740391"/>
            <a:chOff x="5357650" y="2534207"/>
            <a:chExt cx="2197317" cy="740432"/>
          </a:xfrm>
        </p:grpSpPr>
        <p:sp>
          <p:nvSpPr>
            <p:cNvPr id="38" name="Text Placeholder 3"/>
            <p:cNvSpPr txBox="1"/>
            <p:nvPr/>
          </p:nvSpPr>
          <p:spPr>
            <a:xfrm>
              <a:off x="5357650" y="2534207"/>
              <a:ext cx="667911" cy="21532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List Two</a:t>
              </a:r>
            </a:p>
          </p:txBody>
        </p:sp>
        <p:sp>
          <p:nvSpPr>
            <p:cNvPr id="39" name="Text Placeholder 3"/>
            <p:cNvSpPr txBox="1"/>
            <p:nvPr/>
          </p:nvSpPr>
          <p:spPr>
            <a:xfrm>
              <a:off x="5357650" y="2766780"/>
              <a:ext cx="2197317" cy="50785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>
                <a:defRPr/>
              </a:pP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3" name="Text Placeholder 3"/>
          <p:cNvSpPr txBox="1"/>
          <p:nvPr/>
        </p:nvSpPr>
        <p:spPr>
          <a:xfrm>
            <a:off x="7969223" y="2557750"/>
            <a:ext cx="615553" cy="73853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800">
                <a:solidFill>
                  <a:srgbClr val="BBDCE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722041" y="2534255"/>
            <a:ext cx="2197197" cy="740391"/>
            <a:chOff x="8722185" y="2534207"/>
            <a:chExt cx="2197317" cy="740432"/>
          </a:xfrm>
        </p:grpSpPr>
        <p:sp>
          <p:nvSpPr>
            <p:cNvPr id="40" name="Text Placeholder 3"/>
            <p:cNvSpPr txBox="1"/>
            <p:nvPr/>
          </p:nvSpPr>
          <p:spPr>
            <a:xfrm>
              <a:off x="8722185" y="2534207"/>
              <a:ext cx="798211" cy="21532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List Three</a:t>
              </a:r>
            </a:p>
          </p:txBody>
        </p:sp>
        <p:sp>
          <p:nvSpPr>
            <p:cNvPr id="41" name="Text Placeholder 3"/>
            <p:cNvSpPr txBox="1"/>
            <p:nvPr/>
          </p:nvSpPr>
          <p:spPr>
            <a:xfrm>
              <a:off x="8722185" y="2766780"/>
              <a:ext cx="2197317" cy="50785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66775">
                <a:defRPr/>
              </a:pP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00" err="1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0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55052" y="167868"/>
            <a:ext cx="3243197" cy="633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srgbClr val="56BDC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242509"/>
            <a:ext cx="549092" cy="50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7258" y="242509"/>
            <a:ext cx="115598" cy="502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9" grpId="0"/>
      <p:bldP spid="2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/>
          <p:nvPr/>
        </p:nvSpPr>
        <p:spPr>
          <a:xfrm rot="10800000" flipH="1" flipV="1">
            <a:off x="720992" y="540620"/>
            <a:ext cx="10749345" cy="541636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" name="Straight Connector 25"/>
          <p:cNvCxnSpPr/>
          <p:nvPr/>
        </p:nvCxnSpPr>
        <p:spPr>
          <a:xfrm flipV="1">
            <a:off x="720992" y="540620"/>
            <a:ext cx="10749345" cy="5416366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26"/>
          <p:cNvSpPr/>
          <p:nvPr/>
        </p:nvSpPr>
        <p:spPr>
          <a:xfrm>
            <a:off x="2556925" y="1953285"/>
            <a:ext cx="7077478" cy="2600530"/>
          </a:xfrm>
          <a:prstGeom prst="rect">
            <a:avLst/>
          </a:prstGeom>
          <a:solidFill>
            <a:srgbClr val="BBDCE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3627561" y="2327508"/>
            <a:ext cx="4936882" cy="9200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75" kern="1200" spc="1793" baseline="0">
                <a:gradFill flip="none" rotWithShape="1">
                  <a:gsLst>
                    <a:gs pos="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65000">
                      <a:srgbClr val="BF896E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866775"/>
            <a:r>
              <a:rPr lang="en-US" altLang="zh-CN" sz="4995" spc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02</a:t>
            </a:r>
          </a:p>
        </p:txBody>
      </p:sp>
      <p:sp>
        <p:nvSpPr>
          <p:cNvPr id="25" name="Subtitle 2"/>
          <p:cNvSpPr txBox="1"/>
          <p:nvPr/>
        </p:nvSpPr>
        <p:spPr>
          <a:xfrm>
            <a:off x="4105363" y="3917026"/>
            <a:ext cx="3981279" cy="9911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914400" rtl="0" eaLnBrk="1" latinLnBrk="0" hangingPunct="1">
              <a:lnSpc>
                <a:spcPts val="1580"/>
              </a:lnSpc>
              <a:spcBef>
                <a:spcPts val="0"/>
              </a:spcBef>
              <a:buFont typeface="Arial" panose="020B0604020202020204" pitchFamily="34" charset="0"/>
              <a:buNone/>
              <a:defRPr sz="1055" kern="1200">
                <a:solidFill>
                  <a:srgbClr val="605F73"/>
                </a:solidFill>
                <a:latin typeface="+mn-lt"/>
                <a:ea typeface="+mn-ea"/>
                <a:cs typeface="+mn-cs"/>
              </a:defRPr>
            </a:lvl1pPr>
            <a:lvl2pPr marL="481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10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ts val="1500"/>
              </a:lnSpc>
            </a:pPr>
            <a:r>
              <a:rPr lang="en-US" sz="1000" dirty="0">
                <a:latin typeface="Calibri" panose="020F0502020204030204"/>
              </a:rPr>
              <a:t>The Big </a:t>
            </a:r>
            <a:r>
              <a:rPr lang="en-US" sz="1000" dirty="0" err="1">
                <a:latin typeface="Calibri" panose="020F0502020204030204"/>
              </a:rPr>
              <a:t>Oxmox</a:t>
            </a:r>
            <a:r>
              <a:rPr lang="en-US" sz="1000" dirty="0">
                <a:latin typeface="Calibri" panose="020F0502020204030204"/>
              </a:rPr>
              <a:t> advised her not to do so, because there were </a:t>
            </a:r>
          </a:p>
          <a:p>
            <a:pPr defTabSz="866775">
              <a:lnSpc>
                <a:spcPts val="1500"/>
              </a:lnSpc>
            </a:pPr>
            <a:r>
              <a:rPr lang="en-US" sz="1000" dirty="0">
                <a:latin typeface="Calibri" panose="020F0502020204030204"/>
              </a:rPr>
              <a:t>thousands of bad Commas, wild Question Marks and devious </a:t>
            </a:r>
          </a:p>
          <a:p>
            <a:pPr defTabSz="866775">
              <a:lnSpc>
                <a:spcPts val="1500"/>
              </a:lnSpc>
            </a:pPr>
            <a:r>
              <a:rPr lang="en-US" sz="1000" dirty="0" err="1">
                <a:latin typeface="Calibri" panose="020F0502020204030204"/>
              </a:rPr>
              <a:t>Semikoli</a:t>
            </a:r>
            <a:r>
              <a:rPr lang="en-US" sz="1000" dirty="0">
                <a:latin typeface="Calibri" panose="020F0502020204030204"/>
              </a:rPr>
              <a:t>, but the Little Blind Text didn’t listen.</a:t>
            </a:r>
          </a:p>
        </p:txBody>
      </p:sp>
      <p:sp>
        <p:nvSpPr>
          <p:cNvPr id="30" name="Rectangle 21"/>
          <p:cNvSpPr/>
          <p:nvPr/>
        </p:nvSpPr>
        <p:spPr>
          <a:xfrm>
            <a:off x="3323992" y="2330576"/>
            <a:ext cx="5544024" cy="802071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ln w="25400">
                <a:noFill/>
              </a:ln>
              <a:noFill/>
              <a:latin typeface="Calibri" panose="020F0502020204030204"/>
            </a:endParaRPr>
          </a:p>
        </p:txBody>
      </p:sp>
      <p:sp>
        <p:nvSpPr>
          <p:cNvPr id="31" name="Text Placeholder 28"/>
          <p:cNvSpPr txBox="1"/>
          <p:nvPr/>
        </p:nvSpPr>
        <p:spPr>
          <a:xfrm>
            <a:off x="4378392" y="3348130"/>
            <a:ext cx="3435220" cy="495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165" b="0" kern="1200" spc="200" baseline="0" dirty="0">
                <a:gradFill flip="none" rotWithShape="1">
                  <a:gsLst>
                    <a:gs pos="0">
                      <a:srgbClr val="58403A"/>
                    </a:gs>
                    <a:gs pos="2000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80000">
                      <a:srgbClr val="784D31"/>
                    </a:gs>
                    <a:gs pos="65000">
                      <a:srgbClr val="BF896E"/>
                    </a:gs>
                    <a:gs pos="100000">
                      <a:srgbClr val="573827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535" indent="-216535" defTabSz="866775" fontAlgn="base">
              <a:spcBef>
                <a:spcPts val="950"/>
              </a:spcBef>
              <a:spcAft>
                <a:spcPct val="0"/>
              </a:spcAft>
            </a:pPr>
            <a:r>
              <a:rPr lang="zh-CN" altLang="en-US" sz="2275" b="1" spc="190" dirty="0">
                <a:solidFill>
                  <a:srgbClr val="BBDCE2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515" b="1" spc="190" dirty="0">
              <a:solidFill>
                <a:srgbClr val="BBDCE2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25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自定义 1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BDCE2"/>
      </a:accent1>
      <a:accent2>
        <a:srgbClr val="56BDCE"/>
      </a:accent2>
      <a:accent3>
        <a:srgbClr val="BBDCE2"/>
      </a:accent3>
      <a:accent4>
        <a:srgbClr val="56BDCE"/>
      </a:accent4>
      <a:accent5>
        <a:srgbClr val="BBDCE2"/>
      </a:accent5>
      <a:accent6>
        <a:srgbClr val="56BDCE"/>
      </a:accent6>
      <a:hlink>
        <a:srgbClr val="BBDCE2"/>
      </a:hlink>
      <a:folHlink>
        <a:srgbClr val="56BD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2585</Words>
  <Application>Microsoft Office PowerPoint</Application>
  <PresentationFormat>宽屏</PresentationFormat>
  <Paragraphs>272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Lato Regular</vt:lpstr>
      <vt:lpstr>Arial Unicode MS</vt:lpstr>
      <vt:lpstr>Calibri Light</vt:lpstr>
      <vt:lpstr>微软雅黑</vt:lpstr>
      <vt:lpstr>Calibri</vt:lpstr>
      <vt:lpstr>方正正准黑简体</vt:lpstr>
      <vt:lpstr>方正粗谭黑简体</vt:lpstr>
      <vt:lpstr>Impact</vt:lpstr>
      <vt:lpstr>等线</vt:lpstr>
      <vt:lpstr>Arial</vt:lpstr>
      <vt:lpstr>Lato Light</vt:lpstr>
      <vt:lpstr>Times New Roman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2018-04-13T06:44:00Z</dcterms:created>
  <dcterms:modified xsi:type="dcterms:W3CDTF">2021-01-05T06:36:45Z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