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257" r:id="rId2"/>
    <p:sldId id="292" r:id="rId3"/>
    <p:sldId id="297" r:id="rId4"/>
    <p:sldId id="288" r:id="rId5"/>
    <p:sldId id="289" r:id="rId6"/>
    <p:sldId id="306" r:id="rId7"/>
    <p:sldId id="301" r:id="rId8"/>
    <p:sldId id="298" r:id="rId9"/>
    <p:sldId id="290" r:id="rId10"/>
    <p:sldId id="285" r:id="rId11"/>
    <p:sldId id="287" r:id="rId12"/>
    <p:sldId id="268" r:id="rId13"/>
    <p:sldId id="299" r:id="rId14"/>
    <p:sldId id="273" r:id="rId15"/>
    <p:sldId id="271" r:id="rId16"/>
    <p:sldId id="272" r:id="rId17"/>
    <p:sldId id="302" r:id="rId18"/>
    <p:sldId id="279" r:id="rId19"/>
    <p:sldId id="291" r:id="rId20"/>
    <p:sldId id="300" r:id="rId21"/>
    <p:sldId id="304" r:id="rId22"/>
    <p:sldId id="305" r:id="rId23"/>
    <p:sldId id="278" r:id="rId24"/>
    <p:sldId id="277" r:id="rId25"/>
    <p:sldId id="303" r:id="rId26"/>
    <p:sldId id="280" r:id="rId27"/>
  </p:sldIdLst>
  <p:sldSz cx="12192000" cy="6858000"/>
  <p:notesSz cx="6858000" cy="9144000"/>
  <p:embeddedFontLst>
    <p:embeddedFont>
      <p:font typeface="Arial Unicode MS" panose="020B0604020202020204" pitchFamily="34" charset="-122"/>
      <p:regular r:id="rId29"/>
    </p:embeddedFont>
    <p:embeddedFont>
      <p:font typeface="等线" panose="02010600030101010101" pitchFamily="2" charset="-122"/>
      <p:regular r:id="rId30"/>
      <p:bold r:id="rId31"/>
    </p:embeddedFont>
    <p:embeddedFont>
      <p:font typeface="方正姚体" panose="02010601030101010101" pitchFamily="2" charset="-122"/>
      <p:regular r:id="rId32"/>
    </p:embeddedFont>
    <p:embeddedFont>
      <p:font typeface="微软雅黑" panose="020B0503020204020204" pitchFamily="34" charset="-122"/>
      <p:regular r:id="rId33"/>
      <p:bold r:id="rId34"/>
    </p:embeddedFont>
    <p:embeddedFont>
      <p:font typeface="Calibri" panose="020F0502020204030204" pitchFamily="34" charset="0"/>
      <p:regular r:id="rId35"/>
      <p:bold r:id="rId36"/>
      <p:italic r:id="rId37"/>
      <p:boldItalic r:id="rId3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29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4A452A"/>
            </a:solidFill>
          </c:spPr>
          <c:dPt>
            <c:idx val="0"/>
            <c:bubble3D val="0"/>
            <c:spPr>
              <a:solidFill>
                <a:srgbClr val="FFFFFE"/>
              </a:solidFill>
              <a:ln w="19050">
                <a:solidFill>
                  <a:schemeClr val="lt1"/>
                </a:solidFill>
              </a:ln>
              <a:effectLst/>
            </c:spPr>
            <c:extLst>
              <c:ext xmlns:c16="http://schemas.microsoft.com/office/drawing/2014/chart" uri="{C3380CC4-5D6E-409C-BE32-E72D297353CC}">
                <c16:uniqueId val="{00000001-92C6-45E3-9F70-7200291A70EB}"/>
              </c:ext>
            </c:extLst>
          </c:dPt>
          <c:dPt>
            <c:idx val="1"/>
            <c:bubble3D val="0"/>
            <c:spPr>
              <a:solidFill>
                <a:srgbClr val="4A452A"/>
              </a:solidFill>
              <a:ln w="19050">
                <a:solidFill>
                  <a:schemeClr val="lt1"/>
                </a:solidFill>
              </a:ln>
              <a:effectLst/>
            </c:spPr>
            <c:extLst>
              <c:ext xmlns:c16="http://schemas.microsoft.com/office/drawing/2014/chart" uri="{C3380CC4-5D6E-409C-BE32-E72D297353CC}">
                <c16:uniqueId val="{00000003-92C6-45E3-9F70-7200291A70EB}"/>
              </c:ext>
            </c:extLst>
          </c:dPt>
          <c:cat>
            <c:strRef>
              <c:f>Sheet1!$A$2:$A$3</c:f>
              <c:strCache>
                <c:ptCount val="2"/>
                <c:pt idx="0">
                  <c:v>第一季度</c:v>
                </c:pt>
                <c:pt idx="1">
                  <c:v>第二季度</c:v>
                </c:pt>
              </c:strCache>
            </c:strRef>
          </c:cat>
          <c:val>
            <c:numRef>
              <c:f>Sheet1!$B$2:$B$3</c:f>
              <c:numCache>
                <c:formatCode>General</c:formatCode>
                <c:ptCount val="2"/>
                <c:pt idx="0">
                  <c:v>1</c:v>
                </c:pt>
                <c:pt idx="1">
                  <c:v>3</c:v>
                </c:pt>
              </c:numCache>
            </c:numRef>
          </c:val>
          <c:extLst>
            <c:ext xmlns:c16="http://schemas.microsoft.com/office/drawing/2014/chart" uri="{C3380CC4-5D6E-409C-BE32-E72D297353CC}">
              <c16:uniqueId val="{00000004-92C6-45E3-9F70-7200291A70E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4A452A"/>
            </a:solidFill>
          </c:spPr>
          <c:dPt>
            <c:idx val="0"/>
            <c:bubble3D val="0"/>
            <c:spPr>
              <a:solidFill>
                <a:srgbClr val="4A452A"/>
              </a:solidFill>
              <a:ln w="19050">
                <a:solidFill>
                  <a:schemeClr val="lt1"/>
                </a:solidFill>
              </a:ln>
              <a:effectLst/>
            </c:spPr>
            <c:extLst>
              <c:ext xmlns:c16="http://schemas.microsoft.com/office/drawing/2014/chart" uri="{C3380CC4-5D6E-409C-BE32-E72D297353CC}">
                <c16:uniqueId val="{00000001-EFD6-4C2F-881E-A8BC4A7230E0}"/>
              </c:ext>
            </c:extLst>
          </c:dPt>
          <c:dPt>
            <c:idx val="1"/>
            <c:bubble3D val="0"/>
            <c:spPr>
              <a:solidFill>
                <a:srgbClr val="FFFFFE"/>
              </a:solidFill>
              <a:ln w="19050">
                <a:solidFill>
                  <a:schemeClr val="lt1"/>
                </a:solidFill>
              </a:ln>
              <a:effectLst/>
            </c:spPr>
            <c:extLst>
              <c:ext xmlns:c16="http://schemas.microsoft.com/office/drawing/2014/chart" uri="{C3380CC4-5D6E-409C-BE32-E72D297353CC}">
                <c16:uniqueId val="{00000003-EFD6-4C2F-881E-A8BC4A7230E0}"/>
              </c:ext>
            </c:extLst>
          </c:dPt>
          <c:cat>
            <c:strRef>
              <c:f>Sheet1!$A$2:$A$3</c:f>
              <c:strCache>
                <c:ptCount val="2"/>
                <c:pt idx="0">
                  <c:v>第一季度</c:v>
                </c:pt>
                <c:pt idx="1">
                  <c:v>第二季度</c:v>
                </c:pt>
              </c:strCache>
            </c:strRef>
          </c:cat>
          <c:val>
            <c:numRef>
              <c:f>Sheet1!$B$2:$B$3</c:f>
              <c:numCache>
                <c:formatCode>General</c:formatCode>
                <c:ptCount val="2"/>
                <c:pt idx="0">
                  <c:v>3</c:v>
                </c:pt>
                <c:pt idx="1">
                  <c:v>1</c:v>
                </c:pt>
              </c:numCache>
            </c:numRef>
          </c:val>
          <c:extLst>
            <c:ext xmlns:c16="http://schemas.microsoft.com/office/drawing/2014/chart" uri="{C3380CC4-5D6E-409C-BE32-E72D297353CC}">
              <c16:uniqueId val="{00000004-EFD6-4C2F-881E-A8BC4A7230E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4A452A"/>
            </a:solidFill>
          </c:spPr>
          <c:dPt>
            <c:idx val="0"/>
            <c:bubble3D val="0"/>
            <c:spPr>
              <a:solidFill>
                <a:srgbClr val="FFFFFE"/>
              </a:solidFill>
              <a:ln w="19050">
                <a:solidFill>
                  <a:schemeClr val="lt1"/>
                </a:solidFill>
              </a:ln>
              <a:effectLst/>
            </c:spPr>
            <c:extLst>
              <c:ext xmlns:c16="http://schemas.microsoft.com/office/drawing/2014/chart" uri="{C3380CC4-5D6E-409C-BE32-E72D297353CC}">
                <c16:uniqueId val="{00000001-F72F-4097-9CF8-DF3E67A99011}"/>
              </c:ext>
            </c:extLst>
          </c:dPt>
          <c:dPt>
            <c:idx val="1"/>
            <c:bubble3D val="0"/>
            <c:spPr>
              <a:solidFill>
                <a:srgbClr val="4A452A"/>
              </a:solidFill>
              <a:ln w="19050">
                <a:solidFill>
                  <a:schemeClr val="lt1"/>
                </a:solidFill>
              </a:ln>
              <a:effectLst/>
            </c:spPr>
            <c:extLst>
              <c:ext xmlns:c16="http://schemas.microsoft.com/office/drawing/2014/chart" uri="{C3380CC4-5D6E-409C-BE32-E72D297353CC}">
                <c16:uniqueId val="{00000003-F72F-4097-9CF8-DF3E67A99011}"/>
              </c:ext>
            </c:extLst>
          </c:dPt>
          <c:cat>
            <c:strRef>
              <c:f>Sheet1!$A$2:$A$3</c:f>
              <c:strCache>
                <c:ptCount val="2"/>
                <c:pt idx="0">
                  <c:v>第一季度</c:v>
                </c:pt>
                <c:pt idx="1">
                  <c:v>第二季度</c:v>
                </c:pt>
              </c:strCache>
            </c:strRef>
          </c:cat>
          <c:val>
            <c:numRef>
              <c:f>Sheet1!$B$2:$B$3</c:f>
              <c:numCache>
                <c:formatCode>General</c:formatCode>
                <c:ptCount val="2"/>
                <c:pt idx="0">
                  <c:v>2</c:v>
                </c:pt>
                <c:pt idx="1">
                  <c:v>2</c:v>
                </c:pt>
              </c:numCache>
            </c:numRef>
          </c:val>
          <c:extLst>
            <c:ext xmlns:c16="http://schemas.microsoft.com/office/drawing/2014/chart" uri="{C3380CC4-5D6E-409C-BE32-E72D297353CC}">
              <c16:uniqueId val="{00000004-F72F-4097-9CF8-DF3E67A9901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04AE4C-6568-47BB-B633-8FB32D62252F}"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360787-EF95-443D-BFD6-9F8FE05DAF2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A70F956-FC7D-4434-9D9E-CC985997F4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A70F956-FC7D-4434-9D9E-CC985997F4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A70F956-FC7D-4434-9D9E-CC985997F4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A70F956-FC7D-4434-9D9E-CC985997F4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A70F956-FC7D-4434-9D9E-CC985997F4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A70F956-FC7D-4434-9D9E-CC985997F4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A70F956-FC7D-4434-9D9E-CC985997F4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A70F956-FC7D-4434-9D9E-CC985997F4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A70F956-FC7D-4434-9D9E-CC985997F4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A70F956-FC7D-4434-9D9E-CC985997F4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A70F956-FC7D-4434-9D9E-CC985997F4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A70F956-FC7D-4434-9D9E-CC985997F4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A70F956-FC7D-4434-9D9E-CC985997F4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A70F956-FC7D-4434-9D9E-CC985997F4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A70F956-FC7D-4434-9D9E-CC985997F4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A70F956-FC7D-4434-9D9E-CC985997F4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A70F956-FC7D-4434-9D9E-CC985997F4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A70F956-FC7D-4434-9D9E-CC985997F4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A70F956-FC7D-4434-9D9E-CC985997F4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A70F956-FC7D-4434-9D9E-CC985997F4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A70F956-FC7D-4434-9D9E-CC985997F4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A70F956-FC7D-4434-9D9E-CC985997F4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A70F956-FC7D-4434-9D9E-CC985997F4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A70F956-FC7D-4434-9D9E-CC985997F4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A70F956-FC7D-4434-9D9E-CC985997F4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A70F956-FC7D-4434-9D9E-CC985997F4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B2931F4-194C-4DD9-9505-42FC048612EF}"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AB2A2D-5054-49A2-BEE4-C9F6B6DAB1E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0"/>
            <a:ext cx="2844800" cy="365125"/>
          </a:xfrm>
        </p:spPr>
        <p:txBody>
          <a:bodyPr/>
          <a:lstStyle/>
          <a:p>
            <a:fld id="{530820CF-B880-4189-942D-D702A7CBA730}" type="datetimeFigureOut">
              <a:rPr lang="zh-CN" altLang="en-US" smtClean="0"/>
              <a:t>2021/1/5</a:t>
            </a:fld>
            <a:endParaRPr lang="zh-CN" altLang="en-US"/>
          </a:p>
        </p:txBody>
      </p:sp>
      <p:sp>
        <p:nvSpPr>
          <p:cNvPr id="3" name="页脚占位符 2"/>
          <p:cNvSpPr>
            <a:spLocks noGrp="1"/>
          </p:cNvSpPr>
          <p:nvPr>
            <p:ph type="ftr" sz="quarter" idx="11"/>
          </p:nvPr>
        </p:nvSpPr>
        <p:spPr>
          <a:xfrm>
            <a:off x="4165600" y="6356350"/>
            <a:ext cx="3860800" cy="365125"/>
          </a:xfrm>
        </p:spPr>
        <p:txBody>
          <a:bodyPr/>
          <a:lstStyle/>
          <a:p>
            <a:endParaRPr lang="zh-CN" altLang="en-US"/>
          </a:p>
        </p:txBody>
      </p:sp>
      <p:sp>
        <p:nvSpPr>
          <p:cNvPr id="4" name="灯片编号占位符 3"/>
          <p:cNvSpPr>
            <a:spLocks noGrp="1"/>
          </p:cNvSpPr>
          <p:nvPr>
            <p:ph type="sldNum" sz="quarter" idx="12"/>
          </p:nvPr>
        </p:nvSpPr>
        <p:spPr>
          <a:xfrm>
            <a:off x="8737600" y="6356350"/>
            <a:ext cx="2844800" cy="365125"/>
          </a:xfr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2931F4-194C-4DD9-9505-42FC048612EF}" type="datetimeFigureOut">
              <a:rPr lang="zh-CN" altLang="en-US" smtClean="0"/>
              <a:t>2021/1/5</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AB2A2D-5054-49A2-BEE4-C9F6B6DAB1ED}" type="slidenum">
              <a:rPr lang="zh-CN" altLang="en-US" smtClean="0"/>
              <a:t>‹#›</a:t>
            </a:fld>
            <a:endParaRPr lang="zh-CN" altLang="en-US"/>
          </a:p>
        </p:txBody>
      </p:sp>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t="17039" r="20005" b="15045"/>
          <a:stretch>
            <a:fillRect/>
          </a:stretch>
        </p:blipFill>
        <p:spPr>
          <a:xfrm>
            <a:off x="0" y="0"/>
            <a:ext cx="12192000" cy="685800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jpeg"/><Relationship Id="rId5" Type="http://schemas.openxmlformats.org/officeDocument/2006/relationships/notesSlide" Target="../notesSlides/notesSlide13.xml"/><Relationship Id="rId4"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tags" Target="../tags/tag17.xml"/><Relationship Id="rId3" Type="http://schemas.openxmlformats.org/officeDocument/2006/relationships/tags" Target="../tags/tag12.xml"/><Relationship Id="rId7" Type="http://schemas.openxmlformats.org/officeDocument/2006/relationships/tags" Target="../tags/tag16.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image" Target="../media/image6.png"/><Relationship Id="rId5" Type="http://schemas.openxmlformats.org/officeDocument/2006/relationships/tags" Target="../tags/tag14.xml"/><Relationship Id="rId10" Type="http://schemas.openxmlformats.org/officeDocument/2006/relationships/notesSlide" Target="../notesSlides/notesSlide16.xml"/><Relationship Id="rId4" Type="http://schemas.openxmlformats.org/officeDocument/2006/relationships/tags" Target="../tags/tag13.xml"/><Relationship Id="rId9"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jpeg"/><Relationship Id="rId5" Type="http://schemas.openxmlformats.org/officeDocument/2006/relationships/notesSlide" Target="../notesSlides/notesSlide20.xml"/><Relationship Id="rId4"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jpeg"/><Relationship Id="rId5" Type="http://schemas.openxmlformats.org/officeDocument/2006/relationships/notesSlide" Target="../notesSlides/notesSlide3.xml"/><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jpeg"/><Relationship Id="rId5" Type="http://schemas.openxmlformats.org/officeDocument/2006/relationships/notesSlide" Target="../notesSlides/notesSlide8.xml"/><Relationship Id="rId4"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5670" y="0"/>
            <a:ext cx="12217670" cy="6858000"/>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pic>
        <p:nvPicPr>
          <p:cNvPr id="14" name="图片 13"/>
          <p:cNvPicPr>
            <a:picLocks noChangeAspect="1"/>
          </p:cNvPicPr>
          <p:nvPr/>
        </p:nvPicPr>
        <p:blipFill rotWithShape="1">
          <a:blip r:embed="rId3">
            <a:extLst>
              <a:ext uri="{28A0092B-C50C-407E-A947-70E740481C1C}">
                <a14:useLocalDpi xmlns:a14="http://schemas.microsoft.com/office/drawing/2010/main" val="0"/>
              </a:ext>
            </a:extLst>
          </a:blip>
          <a:srcRect b="15045"/>
          <a:stretch>
            <a:fillRect/>
          </a:stretch>
        </p:blipFill>
        <p:spPr>
          <a:xfrm flipH="1">
            <a:off x="-24680" y="-99391"/>
            <a:ext cx="12360696" cy="6957392"/>
          </a:xfrm>
          <a:prstGeom prst="rect">
            <a:avLst/>
          </a:prstGeom>
        </p:spPr>
      </p:pic>
      <p:sp>
        <p:nvSpPr>
          <p:cNvPr id="6" name="同心圆 5"/>
          <p:cNvSpPr/>
          <p:nvPr/>
        </p:nvSpPr>
        <p:spPr>
          <a:xfrm flipH="1">
            <a:off x="-2184920" y="3365201"/>
            <a:ext cx="4998983" cy="5198942"/>
          </a:xfrm>
          <a:prstGeom prst="donut">
            <a:avLst>
              <a:gd name="adj" fmla="val 6183"/>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1" name="同心圆 10"/>
          <p:cNvSpPr/>
          <p:nvPr/>
        </p:nvSpPr>
        <p:spPr>
          <a:xfrm flipH="1">
            <a:off x="-1434409" y="-1969709"/>
            <a:ext cx="4998983" cy="5198942"/>
          </a:xfrm>
          <a:prstGeom prst="donut">
            <a:avLst>
              <a:gd name="adj" fmla="val 6183"/>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nvGrpSpPr>
          <p:cNvPr id="7" name="组合 6"/>
          <p:cNvGrpSpPr/>
          <p:nvPr/>
        </p:nvGrpSpPr>
        <p:grpSpPr>
          <a:xfrm>
            <a:off x="4515976" y="-99391"/>
            <a:ext cx="4849683" cy="6858000"/>
            <a:chOff x="6600056" y="-110047"/>
            <a:chExt cx="4849683" cy="6858000"/>
          </a:xfrm>
        </p:grpSpPr>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0056" y="-110047"/>
              <a:ext cx="4849683" cy="6858000"/>
            </a:xfrm>
            <a:prstGeom prst="rect">
              <a:avLst/>
            </a:prstGeom>
          </p:spPr>
        </p:pic>
        <p:sp>
          <p:nvSpPr>
            <p:cNvPr id="5" name="矩形 4"/>
            <p:cNvSpPr/>
            <p:nvPr/>
          </p:nvSpPr>
          <p:spPr>
            <a:xfrm>
              <a:off x="7176120" y="4005064"/>
              <a:ext cx="1080120" cy="1008112"/>
            </a:xfrm>
            <a:prstGeom prst="rect">
              <a:avLst/>
            </a:prstGeom>
            <a:solidFill>
              <a:srgbClr val="4A452A"/>
            </a:solidFill>
            <a:ln>
              <a:solidFill>
                <a:srgbClr val="4A45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5" name="矩形 14"/>
            <p:cNvSpPr/>
            <p:nvPr/>
          </p:nvSpPr>
          <p:spPr>
            <a:xfrm>
              <a:off x="7012320" y="4025286"/>
              <a:ext cx="1385783" cy="1004381"/>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3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rPr>
                <a:t>秋冬</a:t>
              </a:r>
              <a:endParaRPr kumimoji="1" lang="en-US" altLang="zh-CN" sz="3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sp>
        <p:nvSpPr>
          <p:cNvPr id="18" name="矩形 17"/>
          <p:cNvSpPr/>
          <p:nvPr/>
        </p:nvSpPr>
        <p:spPr>
          <a:xfrm>
            <a:off x="9675405" y="2737287"/>
            <a:ext cx="673219" cy="2076935"/>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4400" b="1" i="0" u="none" strike="noStrike" kern="1200" cap="none" spc="0" normalizeH="0" baseline="0" noProof="0" dirty="0">
                <a:ln>
                  <a:noFill/>
                </a:ln>
                <a:solidFill>
                  <a:srgbClr val="EEECE1">
                    <a:lumMod val="25000"/>
                  </a:srgbClr>
                </a:solidFill>
                <a:effectLst/>
                <a:uLnTx/>
                <a:uFillTx/>
                <a:latin typeface="方正姚体" panose="02010601030101010101" pitchFamily="2" charset="-122"/>
                <a:ea typeface="方正姚体" panose="02010601030101010101" pitchFamily="2" charset="-122"/>
                <a:cs typeface="+mn-ea"/>
                <a:sym typeface="+mn-lt"/>
              </a:rPr>
              <a:t>健康好姿态</a:t>
            </a:r>
            <a:endParaRPr kumimoji="1" lang="en-US" altLang="zh-CN" sz="4400" b="1" i="0" u="none" strike="noStrike" kern="1200" cap="none" spc="0" normalizeH="0" baseline="0" noProof="0" dirty="0">
              <a:ln>
                <a:noFill/>
              </a:ln>
              <a:solidFill>
                <a:srgbClr val="EEECE1">
                  <a:lumMod val="25000"/>
                </a:srgbClr>
              </a:solidFill>
              <a:effectLst/>
              <a:uLnTx/>
              <a:uFillTx/>
              <a:latin typeface="方正姚体" panose="02010601030101010101" pitchFamily="2" charset="-122"/>
              <a:ea typeface="方正姚体" panose="02010601030101010101" pitchFamily="2"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16" presetClass="entr" presetSubtype="21"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grpSp>
        <p:nvGrpSpPr>
          <p:cNvPr id="70" name="组合 5"/>
          <p:cNvGrpSpPr/>
          <p:nvPr/>
        </p:nvGrpSpPr>
        <p:grpSpPr>
          <a:xfrm>
            <a:off x="1350135" y="3436982"/>
            <a:ext cx="890260" cy="890535"/>
            <a:chOff x="846870" y="2425452"/>
            <a:chExt cx="916818" cy="916818"/>
          </a:xfrm>
          <a:solidFill>
            <a:schemeClr val="bg2">
              <a:lumMod val="25000"/>
            </a:schemeClr>
          </a:solidFill>
        </p:grpSpPr>
        <p:sp>
          <p:nvSpPr>
            <p:cNvPr id="71" name="椭圆 70"/>
            <p:cNvSpPr/>
            <p:nvPr/>
          </p:nvSpPr>
          <p:spPr>
            <a:xfrm>
              <a:off x="846870" y="2425452"/>
              <a:ext cx="916818" cy="916818"/>
            </a:xfrm>
            <a:prstGeom prst="ellipse">
              <a:avLst/>
            </a:prstGeom>
            <a:grpFill/>
            <a:ln w="12700" cap="flat" cmpd="sng" algn="ctr">
              <a:solidFill>
                <a:srgbClr val="FFFFFE"/>
              </a:solidFill>
              <a:prstDash val="solid"/>
              <a:miter lim="800000"/>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lumMod val="85000"/>
                    <a:lumOff val="15000"/>
                  </a:prstClr>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72" name="KSO_Shape"/>
            <p:cNvSpPr/>
            <p:nvPr/>
          </p:nvSpPr>
          <p:spPr bwMode="auto">
            <a:xfrm>
              <a:off x="1137004" y="2645736"/>
              <a:ext cx="336550" cy="476250"/>
            </a:xfrm>
            <a:custGeom>
              <a:avLst/>
              <a:gdLst>
                <a:gd name="T0" fmla="*/ 86224 w 881063"/>
                <a:gd name="T1" fmla="*/ 1689435 h 1247776"/>
                <a:gd name="T2" fmla="*/ 87955 w 881063"/>
                <a:gd name="T3" fmla="*/ 1725075 h 1247776"/>
                <a:gd name="T4" fmla="*/ 933227 w 881063"/>
                <a:gd name="T5" fmla="*/ 1733725 h 1247776"/>
                <a:gd name="T6" fmla="*/ 946386 w 881063"/>
                <a:gd name="T7" fmla="*/ 1720922 h 1247776"/>
                <a:gd name="T8" fmla="*/ 944655 w 881063"/>
                <a:gd name="T9" fmla="*/ 1685284 h 1247776"/>
                <a:gd name="T10" fmla="*/ 99382 w 881063"/>
                <a:gd name="T11" fmla="*/ 1676980 h 1247776"/>
                <a:gd name="T12" fmla="*/ 87955 w 881063"/>
                <a:gd name="T13" fmla="*/ 1572831 h 1247776"/>
                <a:gd name="T14" fmla="*/ 86224 w 881063"/>
                <a:gd name="T15" fmla="*/ 1608124 h 1247776"/>
                <a:gd name="T16" fmla="*/ 99382 w 881063"/>
                <a:gd name="T17" fmla="*/ 1620580 h 1247776"/>
                <a:gd name="T18" fmla="*/ 944655 w 881063"/>
                <a:gd name="T19" fmla="*/ 1612622 h 1247776"/>
                <a:gd name="T20" fmla="*/ 946386 w 881063"/>
                <a:gd name="T21" fmla="*/ 1576637 h 1247776"/>
                <a:gd name="T22" fmla="*/ 933227 w 881063"/>
                <a:gd name="T23" fmla="*/ 1564527 h 1247776"/>
                <a:gd name="T24" fmla="*/ 85877 w 881063"/>
                <a:gd name="T25" fmla="*/ 1452074 h 1247776"/>
                <a:gd name="T26" fmla="*/ 84493 w 881063"/>
                <a:gd name="T27" fmla="*/ 1488058 h 1247776"/>
                <a:gd name="T28" fmla="*/ 540891 w 881063"/>
                <a:gd name="T29" fmla="*/ 1500168 h 1247776"/>
                <a:gd name="T30" fmla="*/ 548856 w 881063"/>
                <a:gd name="T31" fmla="*/ 1482868 h 1247776"/>
                <a:gd name="T32" fmla="*/ 545739 w 881063"/>
                <a:gd name="T33" fmla="*/ 1448613 h 1247776"/>
                <a:gd name="T34" fmla="*/ 97997 w 881063"/>
                <a:gd name="T35" fmla="*/ 1328202 h 1247776"/>
                <a:gd name="T36" fmla="*/ 84493 w 881063"/>
                <a:gd name="T37" fmla="*/ 1345503 h 1247776"/>
                <a:gd name="T38" fmla="*/ 90378 w 881063"/>
                <a:gd name="T39" fmla="*/ 1379758 h 1247776"/>
                <a:gd name="T40" fmla="*/ 934613 w 881063"/>
                <a:gd name="T41" fmla="*/ 1384602 h 1247776"/>
                <a:gd name="T42" fmla="*/ 948117 w 881063"/>
                <a:gd name="T43" fmla="*/ 1367301 h 1247776"/>
                <a:gd name="T44" fmla="*/ 942230 w 881063"/>
                <a:gd name="T45" fmla="*/ 1333046 h 1247776"/>
                <a:gd name="T46" fmla="*/ 97997 w 881063"/>
                <a:gd name="T47" fmla="*/ 1328202 h 1247776"/>
                <a:gd name="T48" fmla="*/ 87955 w 881063"/>
                <a:gd name="T49" fmla="*/ 1224052 h 1247776"/>
                <a:gd name="T50" fmla="*/ 86224 w 881063"/>
                <a:gd name="T51" fmla="*/ 1259692 h 1247776"/>
                <a:gd name="T52" fmla="*/ 99382 w 881063"/>
                <a:gd name="T53" fmla="*/ 1272149 h 1247776"/>
                <a:gd name="T54" fmla="*/ 944655 w 881063"/>
                <a:gd name="T55" fmla="*/ 1263843 h 1247776"/>
                <a:gd name="T56" fmla="*/ 946386 w 881063"/>
                <a:gd name="T57" fmla="*/ 1227859 h 1247776"/>
                <a:gd name="T58" fmla="*/ 933227 w 881063"/>
                <a:gd name="T59" fmla="*/ 1215402 h 1247776"/>
                <a:gd name="T60" fmla="*/ 87955 w 881063"/>
                <a:gd name="T61" fmla="*/ 1111254 h 1247776"/>
                <a:gd name="T62" fmla="*/ 86224 w 881063"/>
                <a:gd name="T63" fmla="*/ 1146892 h 1247776"/>
                <a:gd name="T64" fmla="*/ 99382 w 881063"/>
                <a:gd name="T65" fmla="*/ 1159349 h 1247776"/>
                <a:gd name="T66" fmla="*/ 944655 w 881063"/>
                <a:gd name="T67" fmla="*/ 1151045 h 1247776"/>
                <a:gd name="T68" fmla="*/ 946386 w 881063"/>
                <a:gd name="T69" fmla="*/ 1115405 h 1247776"/>
                <a:gd name="T70" fmla="*/ 933227 w 881063"/>
                <a:gd name="T71" fmla="*/ 1102949 h 1247776"/>
                <a:gd name="T72" fmla="*/ 90378 w 881063"/>
                <a:gd name="T73" fmla="*/ 1006066 h 1247776"/>
                <a:gd name="T74" fmla="*/ 84493 w 881063"/>
                <a:gd name="T75" fmla="*/ 1040668 h 1247776"/>
                <a:gd name="T76" fmla="*/ 97997 w 881063"/>
                <a:gd name="T77" fmla="*/ 1057622 h 1247776"/>
                <a:gd name="T78" fmla="*/ 942230 w 881063"/>
                <a:gd name="T79" fmla="*/ 1053124 h 1247776"/>
                <a:gd name="T80" fmla="*/ 948117 w 881063"/>
                <a:gd name="T81" fmla="*/ 1018523 h 1247776"/>
                <a:gd name="T82" fmla="*/ 934613 w 881063"/>
                <a:gd name="T83" fmla="*/ 1001569 h 1247776"/>
                <a:gd name="T84" fmla="*/ 94881 w 881063"/>
                <a:gd name="T85" fmla="*/ 889807 h 1247776"/>
                <a:gd name="T86" fmla="*/ 83454 w 881063"/>
                <a:gd name="T87" fmla="*/ 916796 h 1247776"/>
                <a:gd name="T88" fmla="*/ 94881 w 881063"/>
                <a:gd name="T89" fmla="*/ 943786 h 1247776"/>
                <a:gd name="T90" fmla="*/ 937729 w 881063"/>
                <a:gd name="T91" fmla="*/ 943786 h 1247776"/>
                <a:gd name="T92" fmla="*/ 949503 w 881063"/>
                <a:gd name="T93" fmla="*/ 916796 h 1247776"/>
                <a:gd name="T94" fmla="*/ 937729 w 881063"/>
                <a:gd name="T95" fmla="*/ 889807 h 1247776"/>
                <a:gd name="T96" fmla="*/ 96266 w 881063"/>
                <a:gd name="T97" fmla="*/ 776662 h 1247776"/>
                <a:gd name="T98" fmla="*/ 83454 w 881063"/>
                <a:gd name="T99" fmla="*/ 798460 h 1247776"/>
                <a:gd name="T100" fmla="*/ 93149 w 881063"/>
                <a:gd name="T101" fmla="*/ 829947 h 1247776"/>
                <a:gd name="T102" fmla="*/ 936344 w 881063"/>
                <a:gd name="T103" fmla="*/ 831677 h 1247776"/>
                <a:gd name="T104" fmla="*/ 949156 w 881063"/>
                <a:gd name="T105" fmla="*/ 809879 h 1247776"/>
                <a:gd name="T106" fmla="*/ 939460 w 881063"/>
                <a:gd name="T107" fmla="*/ 778047 h 1247776"/>
                <a:gd name="T108" fmla="*/ 86916 w 881063"/>
                <a:gd name="T109" fmla="*/ 659711 h 1247776"/>
                <a:gd name="T110" fmla="*/ 84493 w 881063"/>
                <a:gd name="T111" fmla="*/ 707461 h 1247776"/>
                <a:gd name="T112" fmla="*/ 321002 w 881063"/>
                <a:gd name="T113" fmla="*/ 715764 h 1247776"/>
                <a:gd name="T114" fmla="*/ 324466 w 881063"/>
                <a:gd name="T115" fmla="*/ 676665 h 1247776"/>
                <a:gd name="T116" fmla="*/ 87608 w 881063"/>
                <a:gd name="T117" fmla="*/ 659364 h 1247776"/>
                <a:gd name="T118" fmla="*/ 753161 w 881063"/>
                <a:gd name="T119" fmla="*/ 378059 h 1247776"/>
                <a:gd name="T120" fmla="*/ 1061055 w 881063"/>
                <a:gd name="T121" fmla="*/ 50864 h 1247776"/>
                <a:gd name="T122" fmla="*/ 1091854 w 881063"/>
                <a:gd name="T123" fmla="*/ 0 h 1247776"/>
                <a:gd name="T124" fmla="*/ 308050 w 881063"/>
                <a:gd name="T125" fmla="*/ 0 h 12477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81063" h="1247776">
                  <a:moveTo>
                    <a:pt x="64137" y="1098423"/>
                  </a:moveTo>
                  <a:lnTo>
                    <a:pt x="63004" y="1098649"/>
                  </a:lnTo>
                  <a:lnTo>
                    <a:pt x="62098" y="1099102"/>
                  </a:lnTo>
                  <a:lnTo>
                    <a:pt x="60964" y="1100009"/>
                  </a:lnTo>
                  <a:lnTo>
                    <a:pt x="59151" y="1101369"/>
                  </a:lnTo>
                  <a:lnTo>
                    <a:pt x="57565" y="1103862"/>
                  </a:lnTo>
                  <a:lnTo>
                    <a:pt x="56432" y="1106581"/>
                  </a:lnTo>
                  <a:lnTo>
                    <a:pt x="55299" y="1109754"/>
                  </a:lnTo>
                  <a:lnTo>
                    <a:pt x="54619" y="1113154"/>
                  </a:lnTo>
                  <a:lnTo>
                    <a:pt x="54619" y="1116780"/>
                  </a:lnTo>
                  <a:lnTo>
                    <a:pt x="54619" y="1120633"/>
                  </a:lnTo>
                  <a:lnTo>
                    <a:pt x="55299" y="1124032"/>
                  </a:lnTo>
                  <a:lnTo>
                    <a:pt x="56432" y="1127205"/>
                  </a:lnTo>
                  <a:lnTo>
                    <a:pt x="57565" y="1129925"/>
                  </a:lnTo>
                  <a:lnTo>
                    <a:pt x="59151" y="1132191"/>
                  </a:lnTo>
                  <a:lnTo>
                    <a:pt x="60964" y="1134005"/>
                  </a:lnTo>
                  <a:lnTo>
                    <a:pt x="62098" y="1134458"/>
                  </a:lnTo>
                  <a:lnTo>
                    <a:pt x="63004" y="1134911"/>
                  </a:lnTo>
                  <a:lnTo>
                    <a:pt x="64137" y="1135138"/>
                  </a:lnTo>
                  <a:lnTo>
                    <a:pt x="65044" y="1135591"/>
                  </a:lnTo>
                  <a:lnTo>
                    <a:pt x="610780" y="1135591"/>
                  </a:lnTo>
                  <a:lnTo>
                    <a:pt x="611687" y="1135138"/>
                  </a:lnTo>
                  <a:lnTo>
                    <a:pt x="612820" y="1134911"/>
                  </a:lnTo>
                  <a:lnTo>
                    <a:pt x="613726" y="1134458"/>
                  </a:lnTo>
                  <a:lnTo>
                    <a:pt x="614859" y="1134005"/>
                  </a:lnTo>
                  <a:lnTo>
                    <a:pt x="616672" y="1132191"/>
                  </a:lnTo>
                  <a:lnTo>
                    <a:pt x="618259" y="1129925"/>
                  </a:lnTo>
                  <a:lnTo>
                    <a:pt x="619392" y="1127205"/>
                  </a:lnTo>
                  <a:lnTo>
                    <a:pt x="620525" y="1124032"/>
                  </a:lnTo>
                  <a:lnTo>
                    <a:pt x="621205" y="1120633"/>
                  </a:lnTo>
                  <a:lnTo>
                    <a:pt x="621432" y="1116780"/>
                  </a:lnTo>
                  <a:lnTo>
                    <a:pt x="621205" y="1113154"/>
                  </a:lnTo>
                  <a:lnTo>
                    <a:pt x="620525" y="1109754"/>
                  </a:lnTo>
                  <a:lnTo>
                    <a:pt x="619392" y="1106581"/>
                  </a:lnTo>
                  <a:lnTo>
                    <a:pt x="618259" y="1103862"/>
                  </a:lnTo>
                  <a:lnTo>
                    <a:pt x="616672" y="1101369"/>
                  </a:lnTo>
                  <a:lnTo>
                    <a:pt x="614859" y="1100009"/>
                  </a:lnTo>
                  <a:lnTo>
                    <a:pt x="613726" y="1099102"/>
                  </a:lnTo>
                  <a:lnTo>
                    <a:pt x="612820" y="1098649"/>
                  </a:lnTo>
                  <a:lnTo>
                    <a:pt x="611687" y="1098423"/>
                  </a:lnTo>
                  <a:lnTo>
                    <a:pt x="610780" y="1098423"/>
                  </a:lnTo>
                  <a:lnTo>
                    <a:pt x="65044" y="1098423"/>
                  </a:lnTo>
                  <a:lnTo>
                    <a:pt x="64137" y="1098423"/>
                  </a:lnTo>
                  <a:close/>
                  <a:moveTo>
                    <a:pt x="64137" y="1024766"/>
                  </a:moveTo>
                  <a:lnTo>
                    <a:pt x="63004" y="1024992"/>
                  </a:lnTo>
                  <a:lnTo>
                    <a:pt x="62098" y="1025446"/>
                  </a:lnTo>
                  <a:lnTo>
                    <a:pt x="60964" y="1026125"/>
                  </a:lnTo>
                  <a:lnTo>
                    <a:pt x="59151" y="1027712"/>
                  </a:lnTo>
                  <a:lnTo>
                    <a:pt x="57565" y="1030205"/>
                  </a:lnTo>
                  <a:lnTo>
                    <a:pt x="56432" y="1032698"/>
                  </a:lnTo>
                  <a:lnTo>
                    <a:pt x="55299" y="1035644"/>
                  </a:lnTo>
                  <a:lnTo>
                    <a:pt x="54619" y="1039270"/>
                  </a:lnTo>
                  <a:lnTo>
                    <a:pt x="54619" y="1043123"/>
                  </a:lnTo>
                  <a:lnTo>
                    <a:pt x="54619" y="1046749"/>
                  </a:lnTo>
                  <a:lnTo>
                    <a:pt x="55299" y="1050376"/>
                  </a:lnTo>
                  <a:lnTo>
                    <a:pt x="56432" y="1053322"/>
                  </a:lnTo>
                  <a:lnTo>
                    <a:pt x="57565" y="1056268"/>
                  </a:lnTo>
                  <a:lnTo>
                    <a:pt x="59151" y="1058535"/>
                  </a:lnTo>
                  <a:lnTo>
                    <a:pt x="60964" y="1060121"/>
                  </a:lnTo>
                  <a:lnTo>
                    <a:pt x="62098" y="1060801"/>
                  </a:lnTo>
                  <a:lnTo>
                    <a:pt x="63004" y="1061028"/>
                  </a:lnTo>
                  <a:lnTo>
                    <a:pt x="64137" y="1061481"/>
                  </a:lnTo>
                  <a:lnTo>
                    <a:pt x="65044" y="1061481"/>
                  </a:lnTo>
                  <a:lnTo>
                    <a:pt x="610780" y="1061481"/>
                  </a:lnTo>
                  <a:lnTo>
                    <a:pt x="611687" y="1061481"/>
                  </a:lnTo>
                  <a:lnTo>
                    <a:pt x="612820" y="1061028"/>
                  </a:lnTo>
                  <a:lnTo>
                    <a:pt x="613726" y="1060801"/>
                  </a:lnTo>
                  <a:lnTo>
                    <a:pt x="614859" y="1060121"/>
                  </a:lnTo>
                  <a:lnTo>
                    <a:pt x="616672" y="1058535"/>
                  </a:lnTo>
                  <a:lnTo>
                    <a:pt x="618259" y="1056268"/>
                  </a:lnTo>
                  <a:lnTo>
                    <a:pt x="619392" y="1053322"/>
                  </a:lnTo>
                  <a:lnTo>
                    <a:pt x="620525" y="1050376"/>
                  </a:lnTo>
                  <a:lnTo>
                    <a:pt x="621205" y="1046749"/>
                  </a:lnTo>
                  <a:lnTo>
                    <a:pt x="621432" y="1043123"/>
                  </a:lnTo>
                  <a:lnTo>
                    <a:pt x="621205" y="1039270"/>
                  </a:lnTo>
                  <a:lnTo>
                    <a:pt x="620525" y="1035644"/>
                  </a:lnTo>
                  <a:lnTo>
                    <a:pt x="619392" y="1032698"/>
                  </a:lnTo>
                  <a:lnTo>
                    <a:pt x="618259" y="1030205"/>
                  </a:lnTo>
                  <a:lnTo>
                    <a:pt x="616672" y="1027712"/>
                  </a:lnTo>
                  <a:lnTo>
                    <a:pt x="614859" y="1026125"/>
                  </a:lnTo>
                  <a:lnTo>
                    <a:pt x="613726" y="1025446"/>
                  </a:lnTo>
                  <a:lnTo>
                    <a:pt x="612820" y="1024992"/>
                  </a:lnTo>
                  <a:lnTo>
                    <a:pt x="611687" y="1024766"/>
                  </a:lnTo>
                  <a:lnTo>
                    <a:pt x="610780" y="1024766"/>
                  </a:lnTo>
                  <a:lnTo>
                    <a:pt x="65044" y="1024766"/>
                  </a:lnTo>
                  <a:lnTo>
                    <a:pt x="64137" y="1024766"/>
                  </a:lnTo>
                  <a:close/>
                  <a:moveTo>
                    <a:pt x="59831" y="945669"/>
                  </a:moveTo>
                  <a:lnTo>
                    <a:pt x="59151" y="946349"/>
                  </a:lnTo>
                  <a:lnTo>
                    <a:pt x="58018" y="947256"/>
                  </a:lnTo>
                  <a:lnTo>
                    <a:pt x="57112" y="948842"/>
                  </a:lnTo>
                  <a:lnTo>
                    <a:pt x="56205" y="951109"/>
                  </a:lnTo>
                  <a:lnTo>
                    <a:pt x="55299" y="953828"/>
                  </a:lnTo>
                  <a:lnTo>
                    <a:pt x="54845" y="957001"/>
                  </a:lnTo>
                  <a:lnTo>
                    <a:pt x="54619" y="960627"/>
                  </a:lnTo>
                  <a:lnTo>
                    <a:pt x="54619" y="964254"/>
                  </a:lnTo>
                  <a:lnTo>
                    <a:pt x="54619" y="967880"/>
                  </a:lnTo>
                  <a:lnTo>
                    <a:pt x="54845" y="971279"/>
                  </a:lnTo>
                  <a:lnTo>
                    <a:pt x="55299" y="974679"/>
                  </a:lnTo>
                  <a:lnTo>
                    <a:pt x="56205" y="977172"/>
                  </a:lnTo>
                  <a:lnTo>
                    <a:pt x="57112" y="979438"/>
                  </a:lnTo>
                  <a:lnTo>
                    <a:pt x="58018" y="981251"/>
                  </a:lnTo>
                  <a:lnTo>
                    <a:pt x="59151" y="982385"/>
                  </a:lnTo>
                  <a:lnTo>
                    <a:pt x="59831" y="982611"/>
                  </a:lnTo>
                  <a:lnTo>
                    <a:pt x="60285" y="982611"/>
                  </a:lnTo>
                  <a:lnTo>
                    <a:pt x="354003" y="982611"/>
                  </a:lnTo>
                  <a:lnTo>
                    <a:pt x="354456" y="982611"/>
                  </a:lnTo>
                  <a:lnTo>
                    <a:pt x="355136" y="982385"/>
                  </a:lnTo>
                  <a:lnTo>
                    <a:pt x="356270" y="981251"/>
                  </a:lnTo>
                  <a:lnTo>
                    <a:pt x="357176" y="979438"/>
                  </a:lnTo>
                  <a:lnTo>
                    <a:pt x="358083" y="977172"/>
                  </a:lnTo>
                  <a:lnTo>
                    <a:pt x="358536" y="974679"/>
                  </a:lnTo>
                  <a:lnTo>
                    <a:pt x="359216" y="971279"/>
                  </a:lnTo>
                  <a:lnTo>
                    <a:pt x="359669" y="967880"/>
                  </a:lnTo>
                  <a:lnTo>
                    <a:pt x="359669" y="964254"/>
                  </a:lnTo>
                  <a:lnTo>
                    <a:pt x="359669" y="960627"/>
                  </a:lnTo>
                  <a:lnTo>
                    <a:pt x="359216" y="957001"/>
                  </a:lnTo>
                  <a:lnTo>
                    <a:pt x="358536" y="953828"/>
                  </a:lnTo>
                  <a:lnTo>
                    <a:pt x="358083" y="951109"/>
                  </a:lnTo>
                  <a:lnTo>
                    <a:pt x="357176" y="948842"/>
                  </a:lnTo>
                  <a:lnTo>
                    <a:pt x="356270" y="947256"/>
                  </a:lnTo>
                  <a:lnTo>
                    <a:pt x="355136" y="946349"/>
                  </a:lnTo>
                  <a:lnTo>
                    <a:pt x="354456" y="945669"/>
                  </a:lnTo>
                  <a:lnTo>
                    <a:pt x="354003" y="945669"/>
                  </a:lnTo>
                  <a:lnTo>
                    <a:pt x="60285" y="945669"/>
                  </a:lnTo>
                  <a:lnTo>
                    <a:pt x="59831" y="945669"/>
                  </a:lnTo>
                  <a:close/>
                  <a:moveTo>
                    <a:pt x="64137" y="869973"/>
                  </a:moveTo>
                  <a:lnTo>
                    <a:pt x="63004" y="870426"/>
                  </a:lnTo>
                  <a:lnTo>
                    <a:pt x="62098" y="870879"/>
                  </a:lnTo>
                  <a:lnTo>
                    <a:pt x="60964" y="871559"/>
                  </a:lnTo>
                  <a:lnTo>
                    <a:pt x="59151" y="873146"/>
                  </a:lnTo>
                  <a:lnTo>
                    <a:pt x="57565" y="875412"/>
                  </a:lnTo>
                  <a:lnTo>
                    <a:pt x="56432" y="878132"/>
                  </a:lnTo>
                  <a:lnTo>
                    <a:pt x="55299" y="881305"/>
                  </a:lnTo>
                  <a:lnTo>
                    <a:pt x="54619" y="884931"/>
                  </a:lnTo>
                  <a:lnTo>
                    <a:pt x="54619" y="888330"/>
                  </a:lnTo>
                  <a:lnTo>
                    <a:pt x="54619" y="892183"/>
                  </a:lnTo>
                  <a:lnTo>
                    <a:pt x="55299" y="895583"/>
                  </a:lnTo>
                  <a:lnTo>
                    <a:pt x="56432" y="898982"/>
                  </a:lnTo>
                  <a:lnTo>
                    <a:pt x="57565" y="901475"/>
                  </a:lnTo>
                  <a:lnTo>
                    <a:pt x="59151" y="903742"/>
                  </a:lnTo>
                  <a:lnTo>
                    <a:pt x="60964" y="905555"/>
                  </a:lnTo>
                  <a:lnTo>
                    <a:pt x="62098" y="906008"/>
                  </a:lnTo>
                  <a:lnTo>
                    <a:pt x="63004" y="906688"/>
                  </a:lnTo>
                  <a:lnTo>
                    <a:pt x="64137" y="906915"/>
                  </a:lnTo>
                  <a:lnTo>
                    <a:pt x="65044" y="906915"/>
                  </a:lnTo>
                  <a:lnTo>
                    <a:pt x="610780" y="906915"/>
                  </a:lnTo>
                  <a:lnTo>
                    <a:pt x="611687" y="906915"/>
                  </a:lnTo>
                  <a:lnTo>
                    <a:pt x="612820" y="906688"/>
                  </a:lnTo>
                  <a:lnTo>
                    <a:pt x="613726" y="906008"/>
                  </a:lnTo>
                  <a:lnTo>
                    <a:pt x="614859" y="905555"/>
                  </a:lnTo>
                  <a:lnTo>
                    <a:pt x="616672" y="903742"/>
                  </a:lnTo>
                  <a:lnTo>
                    <a:pt x="618259" y="901475"/>
                  </a:lnTo>
                  <a:lnTo>
                    <a:pt x="619392" y="898982"/>
                  </a:lnTo>
                  <a:lnTo>
                    <a:pt x="620525" y="895583"/>
                  </a:lnTo>
                  <a:lnTo>
                    <a:pt x="621205" y="892183"/>
                  </a:lnTo>
                  <a:lnTo>
                    <a:pt x="621432" y="888330"/>
                  </a:lnTo>
                  <a:lnTo>
                    <a:pt x="621205" y="884931"/>
                  </a:lnTo>
                  <a:lnTo>
                    <a:pt x="620525" y="881305"/>
                  </a:lnTo>
                  <a:lnTo>
                    <a:pt x="619392" y="878132"/>
                  </a:lnTo>
                  <a:lnTo>
                    <a:pt x="618259" y="875412"/>
                  </a:lnTo>
                  <a:lnTo>
                    <a:pt x="616672" y="873146"/>
                  </a:lnTo>
                  <a:lnTo>
                    <a:pt x="614859" y="871559"/>
                  </a:lnTo>
                  <a:lnTo>
                    <a:pt x="613726" y="870879"/>
                  </a:lnTo>
                  <a:lnTo>
                    <a:pt x="612820" y="870426"/>
                  </a:lnTo>
                  <a:lnTo>
                    <a:pt x="611687" y="869973"/>
                  </a:lnTo>
                  <a:lnTo>
                    <a:pt x="610780" y="869973"/>
                  </a:lnTo>
                  <a:lnTo>
                    <a:pt x="65044" y="869973"/>
                  </a:lnTo>
                  <a:lnTo>
                    <a:pt x="64137" y="869973"/>
                  </a:lnTo>
                  <a:close/>
                  <a:moveTo>
                    <a:pt x="65044" y="796089"/>
                  </a:moveTo>
                  <a:lnTo>
                    <a:pt x="64137" y="796316"/>
                  </a:lnTo>
                  <a:lnTo>
                    <a:pt x="63004" y="796543"/>
                  </a:lnTo>
                  <a:lnTo>
                    <a:pt x="62098" y="797222"/>
                  </a:lnTo>
                  <a:lnTo>
                    <a:pt x="60964" y="797676"/>
                  </a:lnTo>
                  <a:lnTo>
                    <a:pt x="59151" y="799489"/>
                  </a:lnTo>
                  <a:lnTo>
                    <a:pt x="57565" y="801755"/>
                  </a:lnTo>
                  <a:lnTo>
                    <a:pt x="56432" y="804248"/>
                  </a:lnTo>
                  <a:lnTo>
                    <a:pt x="55299" y="807648"/>
                  </a:lnTo>
                  <a:lnTo>
                    <a:pt x="54619" y="811047"/>
                  </a:lnTo>
                  <a:lnTo>
                    <a:pt x="54619" y="814674"/>
                  </a:lnTo>
                  <a:lnTo>
                    <a:pt x="54619" y="818300"/>
                  </a:lnTo>
                  <a:lnTo>
                    <a:pt x="55299" y="821926"/>
                  </a:lnTo>
                  <a:lnTo>
                    <a:pt x="56432" y="825099"/>
                  </a:lnTo>
                  <a:lnTo>
                    <a:pt x="57565" y="827818"/>
                  </a:lnTo>
                  <a:lnTo>
                    <a:pt x="59151" y="829858"/>
                  </a:lnTo>
                  <a:lnTo>
                    <a:pt x="60964" y="831671"/>
                  </a:lnTo>
                  <a:lnTo>
                    <a:pt x="62098" y="832125"/>
                  </a:lnTo>
                  <a:lnTo>
                    <a:pt x="63004" y="832578"/>
                  </a:lnTo>
                  <a:lnTo>
                    <a:pt x="64137" y="833031"/>
                  </a:lnTo>
                  <a:lnTo>
                    <a:pt x="65044" y="833258"/>
                  </a:lnTo>
                  <a:lnTo>
                    <a:pt x="610780" y="833258"/>
                  </a:lnTo>
                  <a:lnTo>
                    <a:pt x="611687" y="833031"/>
                  </a:lnTo>
                  <a:lnTo>
                    <a:pt x="612820" y="832578"/>
                  </a:lnTo>
                  <a:lnTo>
                    <a:pt x="613726" y="832125"/>
                  </a:lnTo>
                  <a:lnTo>
                    <a:pt x="614859" y="831671"/>
                  </a:lnTo>
                  <a:lnTo>
                    <a:pt x="616672" y="829858"/>
                  </a:lnTo>
                  <a:lnTo>
                    <a:pt x="618259" y="827818"/>
                  </a:lnTo>
                  <a:lnTo>
                    <a:pt x="619392" y="825099"/>
                  </a:lnTo>
                  <a:lnTo>
                    <a:pt x="620525" y="821926"/>
                  </a:lnTo>
                  <a:lnTo>
                    <a:pt x="621205" y="818300"/>
                  </a:lnTo>
                  <a:lnTo>
                    <a:pt x="621432" y="814674"/>
                  </a:lnTo>
                  <a:lnTo>
                    <a:pt x="621205" y="811047"/>
                  </a:lnTo>
                  <a:lnTo>
                    <a:pt x="620525" y="807648"/>
                  </a:lnTo>
                  <a:lnTo>
                    <a:pt x="619392" y="804248"/>
                  </a:lnTo>
                  <a:lnTo>
                    <a:pt x="618259" y="801755"/>
                  </a:lnTo>
                  <a:lnTo>
                    <a:pt x="616672" y="799489"/>
                  </a:lnTo>
                  <a:lnTo>
                    <a:pt x="614859" y="797676"/>
                  </a:lnTo>
                  <a:lnTo>
                    <a:pt x="613726" y="797222"/>
                  </a:lnTo>
                  <a:lnTo>
                    <a:pt x="612820" y="796543"/>
                  </a:lnTo>
                  <a:lnTo>
                    <a:pt x="611687" y="796316"/>
                  </a:lnTo>
                  <a:lnTo>
                    <a:pt x="610780" y="796089"/>
                  </a:lnTo>
                  <a:lnTo>
                    <a:pt x="65044" y="796089"/>
                  </a:lnTo>
                  <a:close/>
                  <a:moveTo>
                    <a:pt x="64137" y="722432"/>
                  </a:moveTo>
                  <a:lnTo>
                    <a:pt x="63004" y="722659"/>
                  </a:lnTo>
                  <a:lnTo>
                    <a:pt x="62098" y="723339"/>
                  </a:lnTo>
                  <a:lnTo>
                    <a:pt x="60964" y="724019"/>
                  </a:lnTo>
                  <a:lnTo>
                    <a:pt x="59151" y="725605"/>
                  </a:lnTo>
                  <a:lnTo>
                    <a:pt x="57565" y="727872"/>
                  </a:lnTo>
                  <a:lnTo>
                    <a:pt x="56432" y="730591"/>
                  </a:lnTo>
                  <a:lnTo>
                    <a:pt x="55299" y="733764"/>
                  </a:lnTo>
                  <a:lnTo>
                    <a:pt x="54619" y="736937"/>
                  </a:lnTo>
                  <a:lnTo>
                    <a:pt x="54619" y="740790"/>
                  </a:lnTo>
                  <a:lnTo>
                    <a:pt x="54619" y="744416"/>
                  </a:lnTo>
                  <a:lnTo>
                    <a:pt x="55299" y="748042"/>
                  </a:lnTo>
                  <a:lnTo>
                    <a:pt x="56432" y="751215"/>
                  </a:lnTo>
                  <a:lnTo>
                    <a:pt x="57565" y="753935"/>
                  </a:lnTo>
                  <a:lnTo>
                    <a:pt x="59151" y="756201"/>
                  </a:lnTo>
                  <a:lnTo>
                    <a:pt x="60964" y="757788"/>
                  </a:lnTo>
                  <a:lnTo>
                    <a:pt x="62098" y="758468"/>
                  </a:lnTo>
                  <a:lnTo>
                    <a:pt x="63004" y="758921"/>
                  </a:lnTo>
                  <a:lnTo>
                    <a:pt x="64137" y="759374"/>
                  </a:lnTo>
                  <a:lnTo>
                    <a:pt x="65044" y="759374"/>
                  </a:lnTo>
                  <a:lnTo>
                    <a:pt x="610780" y="759374"/>
                  </a:lnTo>
                  <a:lnTo>
                    <a:pt x="611687" y="759374"/>
                  </a:lnTo>
                  <a:lnTo>
                    <a:pt x="612820" y="758921"/>
                  </a:lnTo>
                  <a:lnTo>
                    <a:pt x="613726" y="758468"/>
                  </a:lnTo>
                  <a:lnTo>
                    <a:pt x="614859" y="757788"/>
                  </a:lnTo>
                  <a:lnTo>
                    <a:pt x="616672" y="756201"/>
                  </a:lnTo>
                  <a:lnTo>
                    <a:pt x="618259" y="753935"/>
                  </a:lnTo>
                  <a:lnTo>
                    <a:pt x="619392" y="751215"/>
                  </a:lnTo>
                  <a:lnTo>
                    <a:pt x="620525" y="748042"/>
                  </a:lnTo>
                  <a:lnTo>
                    <a:pt x="621205" y="744416"/>
                  </a:lnTo>
                  <a:lnTo>
                    <a:pt x="621432" y="740790"/>
                  </a:lnTo>
                  <a:lnTo>
                    <a:pt x="621205" y="736937"/>
                  </a:lnTo>
                  <a:lnTo>
                    <a:pt x="620525" y="733764"/>
                  </a:lnTo>
                  <a:lnTo>
                    <a:pt x="619392" y="730591"/>
                  </a:lnTo>
                  <a:lnTo>
                    <a:pt x="618259" y="727872"/>
                  </a:lnTo>
                  <a:lnTo>
                    <a:pt x="616672" y="725605"/>
                  </a:lnTo>
                  <a:lnTo>
                    <a:pt x="614859" y="724019"/>
                  </a:lnTo>
                  <a:lnTo>
                    <a:pt x="613726" y="723339"/>
                  </a:lnTo>
                  <a:lnTo>
                    <a:pt x="612820" y="722659"/>
                  </a:lnTo>
                  <a:lnTo>
                    <a:pt x="611687" y="722432"/>
                  </a:lnTo>
                  <a:lnTo>
                    <a:pt x="610780" y="722432"/>
                  </a:lnTo>
                  <a:lnTo>
                    <a:pt x="65044" y="722432"/>
                  </a:lnTo>
                  <a:lnTo>
                    <a:pt x="64137" y="722432"/>
                  </a:lnTo>
                  <a:close/>
                  <a:moveTo>
                    <a:pt x="64137" y="656028"/>
                  </a:moveTo>
                  <a:lnTo>
                    <a:pt x="63004" y="656254"/>
                  </a:lnTo>
                  <a:lnTo>
                    <a:pt x="62098" y="656708"/>
                  </a:lnTo>
                  <a:lnTo>
                    <a:pt x="60964" y="657614"/>
                  </a:lnTo>
                  <a:lnTo>
                    <a:pt x="59151" y="658974"/>
                  </a:lnTo>
                  <a:lnTo>
                    <a:pt x="57565" y="661240"/>
                  </a:lnTo>
                  <a:lnTo>
                    <a:pt x="56432" y="664187"/>
                  </a:lnTo>
                  <a:lnTo>
                    <a:pt x="55299" y="667133"/>
                  </a:lnTo>
                  <a:lnTo>
                    <a:pt x="54619" y="670533"/>
                  </a:lnTo>
                  <a:lnTo>
                    <a:pt x="54619" y="674385"/>
                  </a:lnTo>
                  <a:lnTo>
                    <a:pt x="54619" y="678012"/>
                  </a:lnTo>
                  <a:lnTo>
                    <a:pt x="55299" y="681638"/>
                  </a:lnTo>
                  <a:lnTo>
                    <a:pt x="56432" y="684584"/>
                  </a:lnTo>
                  <a:lnTo>
                    <a:pt x="57565" y="687530"/>
                  </a:lnTo>
                  <a:lnTo>
                    <a:pt x="59151" y="689797"/>
                  </a:lnTo>
                  <a:lnTo>
                    <a:pt x="60964" y="691157"/>
                  </a:lnTo>
                  <a:lnTo>
                    <a:pt x="62098" y="692063"/>
                  </a:lnTo>
                  <a:lnTo>
                    <a:pt x="63004" y="692516"/>
                  </a:lnTo>
                  <a:lnTo>
                    <a:pt x="64137" y="692743"/>
                  </a:lnTo>
                  <a:lnTo>
                    <a:pt x="65044" y="692743"/>
                  </a:lnTo>
                  <a:lnTo>
                    <a:pt x="610780" y="692743"/>
                  </a:lnTo>
                  <a:lnTo>
                    <a:pt x="611687" y="692743"/>
                  </a:lnTo>
                  <a:lnTo>
                    <a:pt x="612820" y="692516"/>
                  </a:lnTo>
                  <a:lnTo>
                    <a:pt x="613726" y="692063"/>
                  </a:lnTo>
                  <a:lnTo>
                    <a:pt x="614859" y="691157"/>
                  </a:lnTo>
                  <a:lnTo>
                    <a:pt x="616672" y="689797"/>
                  </a:lnTo>
                  <a:lnTo>
                    <a:pt x="618259" y="687530"/>
                  </a:lnTo>
                  <a:lnTo>
                    <a:pt x="619392" y="684584"/>
                  </a:lnTo>
                  <a:lnTo>
                    <a:pt x="620525" y="681638"/>
                  </a:lnTo>
                  <a:lnTo>
                    <a:pt x="621205" y="678012"/>
                  </a:lnTo>
                  <a:lnTo>
                    <a:pt x="621432" y="674385"/>
                  </a:lnTo>
                  <a:lnTo>
                    <a:pt x="621205" y="670533"/>
                  </a:lnTo>
                  <a:lnTo>
                    <a:pt x="620525" y="667133"/>
                  </a:lnTo>
                  <a:lnTo>
                    <a:pt x="619392" y="664187"/>
                  </a:lnTo>
                  <a:lnTo>
                    <a:pt x="618259" y="661240"/>
                  </a:lnTo>
                  <a:lnTo>
                    <a:pt x="616672" y="658974"/>
                  </a:lnTo>
                  <a:lnTo>
                    <a:pt x="614859" y="657614"/>
                  </a:lnTo>
                  <a:lnTo>
                    <a:pt x="613726" y="656708"/>
                  </a:lnTo>
                  <a:lnTo>
                    <a:pt x="612820" y="656254"/>
                  </a:lnTo>
                  <a:lnTo>
                    <a:pt x="611687" y="656028"/>
                  </a:lnTo>
                  <a:lnTo>
                    <a:pt x="610780" y="656028"/>
                  </a:lnTo>
                  <a:lnTo>
                    <a:pt x="65044" y="656028"/>
                  </a:lnTo>
                  <a:lnTo>
                    <a:pt x="64137" y="656028"/>
                  </a:lnTo>
                  <a:close/>
                  <a:moveTo>
                    <a:pt x="65044" y="582144"/>
                  </a:moveTo>
                  <a:lnTo>
                    <a:pt x="64137" y="582371"/>
                  </a:lnTo>
                  <a:lnTo>
                    <a:pt x="63004" y="582598"/>
                  </a:lnTo>
                  <a:lnTo>
                    <a:pt x="62098" y="582824"/>
                  </a:lnTo>
                  <a:lnTo>
                    <a:pt x="60964" y="583504"/>
                  </a:lnTo>
                  <a:lnTo>
                    <a:pt x="59151" y="585091"/>
                  </a:lnTo>
                  <a:lnTo>
                    <a:pt x="57565" y="587357"/>
                  </a:lnTo>
                  <a:lnTo>
                    <a:pt x="56432" y="590303"/>
                  </a:lnTo>
                  <a:lnTo>
                    <a:pt x="55299" y="593249"/>
                  </a:lnTo>
                  <a:lnTo>
                    <a:pt x="54619" y="596876"/>
                  </a:lnTo>
                  <a:lnTo>
                    <a:pt x="54619" y="600502"/>
                  </a:lnTo>
                  <a:lnTo>
                    <a:pt x="54619" y="604355"/>
                  </a:lnTo>
                  <a:lnTo>
                    <a:pt x="55299" y="607528"/>
                  </a:lnTo>
                  <a:lnTo>
                    <a:pt x="56432" y="610927"/>
                  </a:lnTo>
                  <a:lnTo>
                    <a:pt x="57565" y="613420"/>
                  </a:lnTo>
                  <a:lnTo>
                    <a:pt x="59151" y="615913"/>
                  </a:lnTo>
                  <a:lnTo>
                    <a:pt x="60964" y="617500"/>
                  </a:lnTo>
                  <a:lnTo>
                    <a:pt x="62098" y="618180"/>
                  </a:lnTo>
                  <a:lnTo>
                    <a:pt x="63004" y="618633"/>
                  </a:lnTo>
                  <a:lnTo>
                    <a:pt x="64137" y="618859"/>
                  </a:lnTo>
                  <a:lnTo>
                    <a:pt x="65044" y="619086"/>
                  </a:lnTo>
                  <a:lnTo>
                    <a:pt x="610780" y="619086"/>
                  </a:lnTo>
                  <a:lnTo>
                    <a:pt x="611687" y="618859"/>
                  </a:lnTo>
                  <a:lnTo>
                    <a:pt x="612820" y="618633"/>
                  </a:lnTo>
                  <a:lnTo>
                    <a:pt x="613726" y="618180"/>
                  </a:lnTo>
                  <a:lnTo>
                    <a:pt x="614859" y="617500"/>
                  </a:lnTo>
                  <a:lnTo>
                    <a:pt x="616672" y="615913"/>
                  </a:lnTo>
                  <a:lnTo>
                    <a:pt x="618259" y="613420"/>
                  </a:lnTo>
                  <a:lnTo>
                    <a:pt x="619392" y="610927"/>
                  </a:lnTo>
                  <a:lnTo>
                    <a:pt x="620525" y="607528"/>
                  </a:lnTo>
                  <a:lnTo>
                    <a:pt x="621205" y="604355"/>
                  </a:lnTo>
                  <a:lnTo>
                    <a:pt x="621432" y="600502"/>
                  </a:lnTo>
                  <a:lnTo>
                    <a:pt x="621205" y="596876"/>
                  </a:lnTo>
                  <a:lnTo>
                    <a:pt x="620525" y="593249"/>
                  </a:lnTo>
                  <a:lnTo>
                    <a:pt x="619392" y="590303"/>
                  </a:lnTo>
                  <a:lnTo>
                    <a:pt x="618259" y="587357"/>
                  </a:lnTo>
                  <a:lnTo>
                    <a:pt x="616672" y="585091"/>
                  </a:lnTo>
                  <a:lnTo>
                    <a:pt x="614859" y="583504"/>
                  </a:lnTo>
                  <a:lnTo>
                    <a:pt x="613726" y="582824"/>
                  </a:lnTo>
                  <a:lnTo>
                    <a:pt x="612820" y="582598"/>
                  </a:lnTo>
                  <a:lnTo>
                    <a:pt x="611687" y="582371"/>
                  </a:lnTo>
                  <a:lnTo>
                    <a:pt x="610780" y="582144"/>
                  </a:lnTo>
                  <a:lnTo>
                    <a:pt x="65044" y="582144"/>
                  </a:lnTo>
                  <a:close/>
                  <a:moveTo>
                    <a:pt x="65044" y="508034"/>
                  </a:moveTo>
                  <a:lnTo>
                    <a:pt x="64137" y="508487"/>
                  </a:lnTo>
                  <a:lnTo>
                    <a:pt x="63004" y="508714"/>
                  </a:lnTo>
                  <a:lnTo>
                    <a:pt x="62098" y="509167"/>
                  </a:lnTo>
                  <a:lnTo>
                    <a:pt x="60964" y="509621"/>
                  </a:lnTo>
                  <a:lnTo>
                    <a:pt x="59151" y="511434"/>
                  </a:lnTo>
                  <a:lnTo>
                    <a:pt x="57565" y="513700"/>
                  </a:lnTo>
                  <a:lnTo>
                    <a:pt x="56432" y="516420"/>
                  </a:lnTo>
                  <a:lnTo>
                    <a:pt x="55299" y="519593"/>
                  </a:lnTo>
                  <a:lnTo>
                    <a:pt x="54619" y="522992"/>
                  </a:lnTo>
                  <a:lnTo>
                    <a:pt x="54619" y="526845"/>
                  </a:lnTo>
                  <a:lnTo>
                    <a:pt x="54619" y="530471"/>
                  </a:lnTo>
                  <a:lnTo>
                    <a:pt x="55299" y="533871"/>
                  </a:lnTo>
                  <a:lnTo>
                    <a:pt x="56432" y="537044"/>
                  </a:lnTo>
                  <a:lnTo>
                    <a:pt x="57565" y="539763"/>
                  </a:lnTo>
                  <a:lnTo>
                    <a:pt x="59151" y="542256"/>
                  </a:lnTo>
                  <a:lnTo>
                    <a:pt x="60964" y="543616"/>
                  </a:lnTo>
                  <a:lnTo>
                    <a:pt x="62098" y="544523"/>
                  </a:lnTo>
                  <a:lnTo>
                    <a:pt x="63004" y="544749"/>
                  </a:lnTo>
                  <a:lnTo>
                    <a:pt x="64137" y="545203"/>
                  </a:lnTo>
                  <a:lnTo>
                    <a:pt x="65044" y="545203"/>
                  </a:lnTo>
                  <a:lnTo>
                    <a:pt x="610780" y="545203"/>
                  </a:lnTo>
                  <a:lnTo>
                    <a:pt x="611687" y="545203"/>
                  </a:lnTo>
                  <a:lnTo>
                    <a:pt x="612820" y="544749"/>
                  </a:lnTo>
                  <a:lnTo>
                    <a:pt x="613726" y="544523"/>
                  </a:lnTo>
                  <a:lnTo>
                    <a:pt x="614859" y="543616"/>
                  </a:lnTo>
                  <a:lnTo>
                    <a:pt x="616672" y="542256"/>
                  </a:lnTo>
                  <a:lnTo>
                    <a:pt x="618259" y="539763"/>
                  </a:lnTo>
                  <a:lnTo>
                    <a:pt x="619392" y="537044"/>
                  </a:lnTo>
                  <a:lnTo>
                    <a:pt x="620525" y="533871"/>
                  </a:lnTo>
                  <a:lnTo>
                    <a:pt x="621205" y="530471"/>
                  </a:lnTo>
                  <a:lnTo>
                    <a:pt x="621432" y="526845"/>
                  </a:lnTo>
                  <a:lnTo>
                    <a:pt x="621205" y="522992"/>
                  </a:lnTo>
                  <a:lnTo>
                    <a:pt x="620525" y="519593"/>
                  </a:lnTo>
                  <a:lnTo>
                    <a:pt x="619392" y="516420"/>
                  </a:lnTo>
                  <a:lnTo>
                    <a:pt x="618259" y="513700"/>
                  </a:lnTo>
                  <a:lnTo>
                    <a:pt x="616672" y="511434"/>
                  </a:lnTo>
                  <a:lnTo>
                    <a:pt x="614859" y="509621"/>
                  </a:lnTo>
                  <a:lnTo>
                    <a:pt x="613726" y="509167"/>
                  </a:lnTo>
                  <a:lnTo>
                    <a:pt x="612820" y="508714"/>
                  </a:lnTo>
                  <a:lnTo>
                    <a:pt x="611687" y="508487"/>
                  </a:lnTo>
                  <a:lnTo>
                    <a:pt x="610780" y="508034"/>
                  </a:lnTo>
                  <a:lnTo>
                    <a:pt x="65044" y="508034"/>
                  </a:lnTo>
                  <a:close/>
                  <a:moveTo>
                    <a:pt x="57112" y="431884"/>
                  </a:moveTo>
                  <a:lnTo>
                    <a:pt x="56885" y="432111"/>
                  </a:lnTo>
                  <a:lnTo>
                    <a:pt x="56432" y="433244"/>
                  </a:lnTo>
                  <a:lnTo>
                    <a:pt x="55978" y="435057"/>
                  </a:lnTo>
                  <a:lnTo>
                    <a:pt x="55299" y="437323"/>
                  </a:lnTo>
                  <a:lnTo>
                    <a:pt x="54845" y="443216"/>
                  </a:lnTo>
                  <a:lnTo>
                    <a:pt x="54619" y="450242"/>
                  </a:lnTo>
                  <a:lnTo>
                    <a:pt x="54845" y="457494"/>
                  </a:lnTo>
                  <a:lnTo>
                    <a:pt x="55299" y="463387"/>
                  </a:lnTo>
                  <a:lnTo>
                    <a:pt x="55978" y="465653"/>
                  </a:lnTo>
                  <a:lnTo>
                    <a:pt x="56432" y="467240"/>
                  </a:lnTo>
                  <a:lnTo>
                    <a:pt x="56885" y="468146"/>
                  </a:lnTo>
                  <a:lnTo>
                    <a:pt x="57112" y="468826"/>
                  </a:lnTo>
                  <a:lnTo>
                    <a:pt x="57338" y="468826"/>
                  </a:lnTo>
                  <a:lnTo>
                    <a:pt x="209637" y="468826"/>
                  </a:lnTo>
                  <a:lnTo>
                    <a:pt x="210090" y="468826"/>
                  </a:lnTo>
                  <a:lnTo>
                    <a:pt x="210317" y="468146"/>
                  </a:lnTo>
                  <a:lnTo>
                    <a:pt x="210770" y="467240"/>
                  </a:lnTo>
                  <a:lnTo>
                    <a:pt x="211450" y="465653"/>
                  </a:lnTo>
                  <a:lnTo>
                    <a:pt x="211677" y="463387"/>
                  </a:lnTo>
                  <a:lnTo>
                    <a:pt x="212357" y="457494"/>
                  </a:lnTo>
                  <a:lnTo>
                    <a:pt x="212583" y="450242"/>
                  </a:lnTo>
                  <a:lnTo>
                    <a:pt x="212357" y="443216"/>
                  </a:lnTo>
                  <a:lnTo>
                    <a:pt x="211677" y="437323"/>
                  </a:lnTo>
                  <a:lnTo>
                    <a:pt x="211450" y="435057"/>
                  </a:lnTo>
                  <a:lnTo>
                    <a:pt x="210770" y="433244"/>
                  </a:lnTo>
                  <a:lnTo>
                    <a:pt x="210317" y="432111"/>
                  </a:lnTo>
                  <a:lnTo>
                    <a:pt x="210090" y="431884"/>
                  </a:lnTo>
                  <a:lnTo>
                    <a:pt x="209637" y="431884"/>
                  </a:lnTo>
                  <a:lnTo>
                    <a:pt x="57338" y="431884"/>
                  </a:lnTo>
                  <a:lnTo>
                    <a:pt x="57112" y="431884"/>
                  </a:lnTo>
                  <a:close/>
                  <a:moveTo>
                    <a:pt x="492930" y="247629"/>
                  </a:moveTo>
                  <a:lnTo>
                    <a:pt x="492703" y="409447"/>
                  </a:lnTo>
                  <a:lnTo>
                    <a:pt x="573612" y="409447"/>
                  </a:lnTo>
                  <a:lnTo>
                    <a:pt x="654520" y="409221"/>
                  </a:lnTo>
                  <a:lnTo>
                    <a:pt x="573612" y="328311"/>
                  </a:lnTo>
                  <a:lnTo>
                    <a:pt x="492930" y="247629"/>
                  </a:lnTo>
                  <a:close/>
                  <a:moveTo>
                    <a:pt x="0" y="214313"/>
                  </a:moveTo>
                  <a:lnTo>
                    <a:pt x="513101" y="214313"/>
                  </a:lnTo>
                  <a:lnTo>
                    <a:pt x="679450" y="380891"/>
                  </a:lnTo>
                  <a:lnTo>
                    <a:pt x="679450" y="1247776"/>
                  </a:lnTo>
                  <a:lnTo>
                    <a:pt x="0" y="1247776"/>
                  </a:lnTo>
                  <a:lnTo>
                    <a:pt x="0" y="214313"/>
                  </a:lnTo>
                  <a:close/>
                  <a:moveTo>
                    <a:pt x="694441" y="33316"/>
                  </a:moveTo>
                  <a:lnTo>
                    <a:pt x="693988" y="195134"/>
                  </a:lnTo>
                  <a:lnTo>
                    <a:pt x="775069" y="195134"/>
                  </a:lnTo>
                  <a:lnTo>
                    <a:pt x="855924" y="195134"/>
                  </a:lnTo>
                  <a:lnTo>
                    <a:pt x="775069" y="114452"/>
                  </a:lnTo>
                  <a:lnTo>
                    <a:pt x="694441" y="33316"/>
                  </a:lnTo>
                  <a:close/>
                  <a:moveTo>
                    <a:pt x="201613" y="0"/>
                  </a:moveTo>
                  <a:lnTo>
                    <a:pt x="714598" y="0"/>
                  </a:lnTo>
                  <a:lnTo>
                    <a:pt x="881063" y="166805"/>
                  </a:lnTo>
                  <a:lnTo>
                    <a:pt x="881063" y="1033463"/>
                  </a:lnTo>
                  <a:lnTo>
                    <a:pt x="739738" y="1033463"/>
                  </a:lnTo>
                  <a:lnTo>
                    <a:pt x="739738" y="337235"/>
                  </a:lnTo>
                  <a:lnTo>
                    <a:pt x="573272" y="170657"/>
                  </a:lnTo>
                  <a:lnTo>
                    <a:pt x="201613" y="170657"/>
                  </a:lnTo>
                  <a:lnTo>
                    <a:pt x="201613" y="0"/>
                  </a:lnTo>
                  <a:close/>
                </a:path>
              </a:pathLst>
            </a:custGeom>
            <a:solidFill>
              <a:srgbClr val="FFFFFE"/>
            </a:solidFill>
            <a:ln>
              <a:solidFill>
                <a:srgbClr val="FFFFFE"/>
              </a:solidFill>
            </a:ln>
          </p:spPr>
          <p:txBody>
            <a:bodyPr anchor="ctr">
              <a:scene3d>
                <a:camera prst="orthographicFront"/>
                <a:lightRig rig="threePt" dir="t"/>
              </a:scene3d>
              <a:sp3d>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lumMod val="85000"/>
                    <a:lumOff val="15000"/>
                  </a:prstClr>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sp>
        <p:nvSpPr>
          <p:cNvPr id="75" name="KSO_Shape"/>
          <p:cNvSpPr/>
          <p:nvPr/>
        </p:nvSpPr>
        <p:spPr bwMode="auto">
          <a:xfrm>
            <a:off x="2941237" y="4408328"/>
            <a:ext cx="210852" cy="395468"/>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ysClr val="window" lastClr="FFFFFF"/>
          </a:solidFill>
          <a:ln>
            <a:noFill/>
          </a:ln>
        </p:spPr>
        <p:txBody>
          <a:bodyPr anchor="ctr">
            <a:scene3d>
              <a:camera prst="orthographicFront"/>
              <a:lightRig rig="threePt" dir="t"/>
            </a:scene3d>
            <a:sp3d>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nvGrpSpPr>
          <p:cNvPr id="76" name="组合 11"/>
          <p:cNvGrpSpPr/>
          <p:nvPr/>
        </p:nvGrpSpPr>
        <p:grpSpPr>
          <a:xfrm>
            <a:off x="3503712" y="3436776"/>
            <a:ext cx="1102226" cy="1102567"/>
            <a:chOff x="5292080" y="2425452"/>
            <a:chExt cx="916818" cy="916818"/>
          </a:xfrm>
          <a:solidFill>
            <a:schemeClr val="bg2">
              <a:lumMod val="25000"/>
            </a:schemeClr>
          </a:solidFill>
        </p:grpSpPr>
        <p:sp>
          <p:nvSpPr>
            <p:cNvPr id="77" name="椭圆 76"/>
            <p:cNvSpPr/>
            <p:nvPr/>
          </p:nvSpPr>
          <p:spPr>
            <a:xfrm>
              <a:off x="5292080" y="2425452"/>
              <a:ext cx="916818" cy="916818"/>
            </a:xfrm>
            <a:prstGeom prst="ellipse">
              <a:avLst/>
            </a:prstGeom>
            <a:grpFill/>
            <a:ln w="12700" cap="flat" cmpd="sng" algn="ctr">
              <a:solidFill>
                <a:srgbClr val="FFFFFE"/>
              </a:solidFill>
              <a:prstDash val="solid"/>
              <a:miter lim="800000"/>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lumMod val="85000"/>
                    <a:lumOff val="15000"/>
                  </a:prstClr>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78" name="KSO_Shape"/>
            <p:cNvSpPr/>
            <p:nvPr/>
          </p:nvSpPr>
          <p:spPr>
            <a:xfrm>
              <a:off x="5499390" y="2632391"/>
              <a:ext cx="493720" cy="502940"/>
            </a:xfrm>
            <a:custGeom>
              <a:avLst/>
              <a:gdLst>
                <a:gd name="connsiteX0" fmla="*/ 150612 w 405200"/>
                <a:gd name="connsiteY0" fmla="*/ 52389 h 413075"/>
                <a:gd name="connsiteX1" fmla="*/ 52389 w 405200"/>
                <a:gd name="connsiteY1" fmla="*/ 150612 h 413075"/>
                <a:gd name="connsiteX2" fmla="*/ 150612 w 405200"/>
                <a:gd name="connsiteY2" fmla="*/ 248836 h 413075"/>
                <a:gd name="connsiteX3" fmla="*/ 248836 w 405200"/>
                <a:gd name="connsiteY3" fmla="*/ 150612 h 413075"/>
                <a:gd name="connsiteX4" fmla="*/ 150612 w 405200"/>
                <a:gd name="connsiteY4" fmla="*/ 52389 h 413075"/>
                <a:gd name="connsiteX5" fmla="*/ 150612 w 405200"/>
                <a:gd name="connsiteY5" fmla="*/ 0 h 413075"/>
                <a:gd name="connsiteX6" fmla="*/ 301225 w 405200"/>
                <a:gd name="connsiteY6" fmla="*/ 150612 h 413075"/>
                <a:gd name="connsiteX7" fmla="*/ 276789 w 405200"/>
                <a:gd name="connsiteY7" fmla="*/ 232452 h 413075"/>
                <a:gd name="connsiteX8" fmla="*/ 279486 w 405200"/>
                <a:gd name="connsiteY8" fmla="*/ 234307 h 413075"/>
                <a:gd name="connsiteX9" fmla="*/ 395404 w 405200"/>
                <a:gd name="connsiteY9" fmla="*/ 354065 h 413075"/>
                <a:gd name="connsiteX10" fmla="*/ 394603 w 405200"/>
                <a:gd name="connsiteY10" fmla="*/ 403280 h 413075"/>
                <a:gd name="connsiteX11" fmla="*/ 345389 w 405200"/>
                <a:gd name="connsiteY11" fmla="*/ 402478 h 413075"/>
                <a:gd name="connsiteX12" fmla="*/ 229470 w 405200"/>
                <a:gd name="connsiteY12" fmla="*/ 282720 h 413075"/>
                <a:gd name="connsiteX13" fmla="*/ 227420 w 405200"/>
                <a:gd name="connsiteY13" fmla="*/ 279520 h 413075"/>
                <a:gd name="connsiteX14" fmla="*/ 150612 w 405200"/>
                <a:gd name="connsiteY14" fmla="*/ 301225 h 413075"/>
                <a:gd name="connsiteX15" fmla="*/ 0 w 405200"/>
                <a:gd name="connsiteY15" fmla="*/ 150612 h 413075"/>
                <a:gd name="connsiteX16" fmla="*/ 150612 w 405200"/>
                <a:gd name="connsiteY16" fmla="*/ 0 h 41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200" h="413075">
                  <a:moveTo>
                    <a:pt x="150612" y="52389"/>
                  </a:moveTo>
                  <a:cubicBezTo>
                    <a:pt x="96365" y="52389"/>
                    <a:pt x="52389" y="96365"/>
                    <a:pt x="52389" y="150612"/>
                  </a:cubicBezTo>
                  <a:cubicBezTo>
                    <a:pt x="52389" y="204860"/>
                    <a:pt x="96365" y="248836"/>
                    <a:pt x="150612" y="248836"/>
                  </a:cubicBezTo>
                  <a:cubicBezTo>
                    <a:pt x="204860" y="248836"/>
                    <a:pt x="248836" y="204860"/>
                    <a:pt x="248836" y="150612"/>
                  </a:cubicBezTo>
                  <a:cubicBezTo>
                    <a:pt x="248836" y="96365"/>
                    <a:pt x="204860" y="52389"/>
                    <a:pt x="150612" y="52389"/>
                  </a:cubicBezTo>
                  <a:close/>
                  <a:moveTo>
                    <a:pt x="150612" y="0"/>
                  </a:moveTo>
                  <a:cubicBezTo>
                    <a:pt x="233793" y="0"/>
                    <a:pt x="301225" y="67431"/>
                    <a:pt x="301225" y="150612"/>
                  </a:cubicBezTo>
                  <a:cubicBezTo>
                    <a:pt x="301225" y="180842"/>
                    <a:pt x="292319" y="208992"/>
                    <a:pt x="276789" y="232452"/>
                  </a:cubicBezTo>
                  <a:cubicBezTo>
                    <a:pt x="277931" y="232774"/>
                    <a:pt x="278722" y="233519"/>
                    <a:pt x="279486" y="234307"/>
                  </a:cubicBezTo>
                  <a:lnTo>
                    <a:pt x="395404" y="354065"/>
                  </a:lnTo>
                  <a:cubicBezTo>
                    <a:pt x="408773" y="367877"/>
                    <a:pt x="408414" y="389911"/>
                    <a:pt x="394603" y="403280"/>
                  </a:cubicBezTo>
                  <a:cubicBezTo>
                    <a:pt x="380791" y="416648"/>
                    <a:pt x="358757" y="416289"/>
                    <a:pt x="345389" y="402478"/>
                  </a:cubicBezTo>
                  <a:lnTo>
                    <a:pt x="229470" y="282720"/>
                  </a:lnTo>
                  <a:lnTo>
                    <a:pt x="227420" y="279520"/>
                  </a:lnTo>
                  <a:cubicBezTo>
                    <a:pt x="205163" y="293486"/>
                    <a:pt x="178791" y="301225"/>
                    <a:pt x="150612" y="301225"/>
                  </a:cubicBezTo>
                  <a:cubicBezTo>
                    <a:pt x="67431" y="301225"/>
                    <a:pt x="0" y="233793"/>
                    <a:pt x="0" y="150612"/>
                  </a:cubicBezTo>
                  <a:cubicBezTo>
                    <a:pt x="0" y="67431"/>
                    <a:pt x="67431" y="0"/>
                    <a:pt x="150612" y="0"/>
                  </a:cubicBezTo>
                  <a:close/>
                </a:path>
              </a:pathLst>
            </a:custGeom>
            <a:solidFill>
              <a:srgbClr val="FFFFFE"/>
            </a:solidFill>
            <a:ln w="12700" cap="flat" cmpd="sng" algn="ctr">
              <a:solidFill>
                <a:srgbClr val="FFFFFE"/>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lumMod val="85000"/>
                    <a:lumOff val="15000"/>
                  </a:prstClr>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grpSp>
      <p:grpSp>
        <p:nvGrpSpPr>
          <p:cNvPr id="79" name="组合 14"/>
          <p:cNvGrpSpPr/>
          <p:nvPr/>
        </p:nvGrpSpPr>
        <p:grpSpPr>
          <a:xfrm>
            <a:off x="5401078" y="1628800"/>
            <a:ext cx="1526159" cy="1526631"/>
            <a:chOff x="6804248" y="2425452"/>
            <a:chExt cx="916818" cy="916818"/>
          </a:xfrm>
          <a:solidFill>
            <a:schemeClr val="bg2">
              <a:lumMod val="25000"/>
            </a:schemeClr>
          </a:solidFill>
        </p:grpSpPr>
        <p:sp>
          <p:nvSpPr>
            <p:cNvPr id="80" name="椭圆 79"/>
            <p:cNvSpPr/>
            <p:nvPr/>
          </p:nvSpPr>
          <p:spPr>
            <a:xfrm>
              <a:off x="6804248" y="2425452"/>
              <a:ext cx="916818" cy="916818"/>
            </a:xfrm>
            <a:prstGeom prst="ellipse">
              <a:avLst/>
            </a:prstGeom>
            <a:grpFill/>
            <a:ln w="12700" cap="flat" cmpd="sng" algn="ctr">
              <a:solidFill>
                <a:srgbClr val="FFFFFE"/>
              </a:solidFill>
              <a:prstDash val="solid"/>
              <a:miter lim="800000"/>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lumMod val="85000"/>
                    <a:lumOff val="15000"/>
                  </a:prstClr>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81" name="KSO_Shape"/>
            <p:cNvSpPr/>
            <p:nvPr/>
          </p:nvSpPr>
          <p:spPr bwMode="auto">
            <a:xfrm>
              <a:off x="7011187" y="2745552"/>
              <a:ext cx="502940" cy="276618"/>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rgbClr val="FFFFFE"/>
            </a:solidFill>
            <a:ln>
              <a:solidFill>
                <a:srgbClr val="FFFFFE"/>
              </a:solidFill>
            </a:ln>
          </p:spPr>
          <p:txBody>
            <a:bodyPr anchor="ctr">
              <a:scene3d>
                <a:camera prst="orthographicFront"/>
                <a:lightRig rig="threePt" dir="t"/>
              </a:scene3d>
              <a:sp3d>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lumMod val="85000"/>
                    <a:lumOff val="15000"/>
                  </a:prstClr>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grpSp>
        <p:nvGrpSpPr>
          <p:cNvPr id="82" name="组合 17"/>
          <p:cNvGrpSpPr/>
          <p:nvPr/>
        </p:nvGrpSpPr>
        <p:grpSpPr>
          <a:xfrm>
            <a:off x="9857416" y="3229693"/>
            <a:ext cx="919104" cy="919387"/>
            <a:chOff x="10548664" y="2173037"/>
            <a:chExt cx="1169235" cy="1169234"/>
          </a:xfrm>
          <a:solidFill>
            <a:schemeClr val="bg2">
              <a:lumMod val="25000"/>
            </a:schemeClr>
          </a:solidFill>
        </p:grpSpPr>
        <p:sp>
          <p:nvSpPr>
            <p:cNvPr id="83" name="椭圆 82"/>
            <p:cNvSpPr/>
            <p:nvPr/>
          </p:nvSpPr>
          <p:spPr>
            <a:xfrm>
              <a:off x="10548664" y="2173037"/>
              <a:ext cx="1169235" cy="1169234"/>
            </a:xfrm>
            <a:prstGeom prst="ellipse">
              <a:avLst/>
            </a:prstGeom>
            <a:grpFill/>
            <a:ln w="12700" cap="flat" cmpd="sng" algn="ctr">
              <a:solidFill>
                <a:srgbClr val="FFFFFE"/>
              </a:solidFill>
              <a:prstDash val="solid"/>
              <a:miter lim="800000"/>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lumMod val="85000"/>
                    <a:lumOff val="15000"/>
                  </a:prstClr>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84" name="KSO_Shape"/>
            <p:cNvSpPr/>
            <p:nvPr/>
          </p:nvSpPr>
          <p:spPr>
            <a:xfrm>
              <a:off x="10940143" y="2548911"/>
              <a:ext cx="502941" cy="362115"/>
            </a:xfrm>
            <a:custGeom>
              <a:avLst/>
              <a:gdLst>
                <a:gd name="connsiteX0" fmla="*/ 0 w 606559"/>
                <a:gd name="connsiteY0" fmla="*/ 98549 h 436964"/>
                <a:gd name="connsiteX1" fmla="*/ 296815 w 606559"/>
                <a:gd name="connsiteY1" fmla="*/ 248835 h 436964"/>
                <a:gd name="connsiteX2" fmla="*/ 606559 w 606559"/>
                <a:gd name="connsiteY2" fmla="*/ 99699 h 436964"/>
                <a:gd name="connsiteX3" fmla="*/ 606559 w 606559"/>
                <a:gd name="connsiteY3" fmla="*/ 367011 h 436964"/>
                <a:gd name="connsiteX4" fmla="*/ 536606 w 606559"/>
                <a:gd name="connsiteY4" fmla="*/ 436964 h 436964"/>
                <a:gd name="connsiteX5" fmla="*/ 69953 w 606559"/>
                <a:gd name="connsiteY5" fmla="*/ 436964 h 436964"/>
                <a:gd name="connsiteX6" fmla="*/ 0 w 606559"/>
                <a:gd name="connsiteY6" fmla="*/ 367011 h 436964"/>
                <a:gd name="connsiteX7" fmla="*/ 69953 w 606559"/>
                <a:gd name="connsiteY7" fmla="*/ 0 h 436964"/>
                <a:gd name="connsiteX8" fmla="*/ 536606 w 606559"/>
                <a:gd name="connsiteY8" fmla="*/ 0 h 436964"/>
                <a:gd name="connsiteX9" fmla="*/ 606559 w 606559"/>
                <a:gd name="connsiteY9" fmla="*/ 69953 h 436964"/>
                <a:gd name="connsiteX10" fmla="*/ 606559 w 606559"/>
                <a:gd name="connsiteY10" fmla="*/ 82447 h 436964"/>
                <a:gd name="connsiteX11" fmla="*/ 296815 w 606559"/>
                <a:gd name="connsiteY11" fmla="*/ 231583 h 436964"/>
                <a:gd name="connsiteX12" fmla="*/ 0 w 606559"/>
                <a:gd name="connsiteY12" fmla="*/ 81297 h 436964"/>
                <a:gd name="connsiteX13" fmla="*/ 0 w 606559"/>
                <a:gd name="connsiteY13" fmla="*/ 69953 h 436964"/>
                <a:gd name="connsiteX14" fmla="*/ 69953 w 606559"/>
                <a:gd name="connsiteY14" fmla="*/ 0 h 43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6559" h="436964">
                  <a:moveTo>
                    <a:pt x="0" y="98549"/>
                  </a:moveTo>
                  <a:lnTo>
                    <a:pt x="296815" y="248835"/>
                  </a:lnTo>
                  <a:lnTo>
                    <a:pt x="606559" y="99699"/>
                  </a:lnTo>
                  <a:lnTo>
                    <a:pt x="606559" y="367011"/>
                  </a:lnTo>
                  <a:cubicBezTo>
                    <a:pt x="606559" y="405645"/>
                    <a:pt x="575240" y="436964"/>
                    <a:pt x="536606" y="436964"/>
                  </a:cubicBezTo>
                  <a:lnTo>
                    <a:pt x="69953" y="436964"/>
                  </a:lnTo>
                  <a:cubicBezTo>
                    <a:pt x="31319" y="436964"/>
                    <a:pt x="0" y="405645"/>
                    <a:pt x="0" y="367011"/>
                  </a:cubicBezTo>
                  <a:close/>
                  <a:moveTo>
                    <a:pt x="69953" y="0"/>
                  </a:moveTo>
                  <a:lnTo>
                    <a:pt x="536606" y="0"/>
                  </a:lnTo>
                  <a:cubicBezTo>
                    <a:pt x="575240" y="0"/>
                    <a:pt x="606559" y="31319"/>
                    <a:pt x="606559" y="69953"/>
                  </a:cubicBezTo>
                  <a:lnTo>
                    <a:pt x="606559" y="82447"/>
                  </a:lnTo>
                  <a:lnTo>
                    <a:pt x="296815" y="231583"/>
                  </a:lnTo>
                  <a:lnTo>
                    <a:pt x="0" y="81297"/>
                  </a:lnTo>
                  <a:lnTo>
                    <a:pt x="0" y="69953"/>
                  </a:lnTo>
                  <a:cubicBezTo>
                    <a:pt x="0" y="31319"/>
                    <a:pt x="31319" y="0"/>
                    <a:pt x="69953" y="0"/>
                  </a:cubicBezTo>
                  <a:close/>
                </a:path>
              </a:pathLst>
            </a:custGeom>
            <a:solidFill>
              <a:srgbClr val="FFFFFE"/>
            </a:solidFill>
            <a:ln w="12700" cap="flat" cmpd="sng" algn="ctr">
              <a:solidFill>
                <a:srgbClr val="FFFFFE"/>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lumMod val="85000"/>
                    <a:lumOff val="15000"/>
                  </a:prstClr>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grpSp>
        <p:nvGrpSpPr>
          <p:cNvPr id="85" name="组合 20"/>
          <p:cNvGrpSpPr/>
          <p:nvPr/>
        </p:nvGrpSpPr>
        <p:grpSpPr>
          <a:xfrm>
            <a:off x="7802086" y="3609504"/>
            <a:ext cx="1102226" cy="1102567"/>
            <a:chOff x="8685591" y="2425452"/>
            <a:chExt cx="916818" cy="916818"/>
          </a:xfrm>
          <a:solidFill>
            <a:schemeClr val="bg2">
              <a:lumMod val="25000"/>
            </a:schemeClr>
          </a:solidFill>
        </p:grpSpPr>
        <p:sp>
          <p:nvSpPr>
            <p:cNvPr id="86" name="椭圆 85"/>
            <p:cNvSpPr/>
            <p:nvPr/>
          </p:nvSpPr>
          <p:spPr>
            <a:xfrm>
              <a:off x="8685591" y="2425452"/>
              <a:ext cx="916818" cy="916818"/>
            </a:xfrm>
            <a:prstGeom prst="ellipse">
              <a:avLst/>
            </a:prstGeom>
            <a:grpFill/>
            <a:ln w="12700" cap="flat" cmpd="sng" algn="ctr">
              <a:solidFill>
                <a:srgbClr val="FFFFFE"/>
              </a:solidFill>
              <a:prstDash val="solid"/>
              <a:miter lim="800000"/>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lumMod val="85000"/>
                    <a:lumOff val="15000"/>
                  </a:prstClr>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91" name="KSO_Shape"/>
            <p:cNvSpPr/>
            <p:nvPr/>
          </p:nvSpPr>
          <p:spPr>
            <a:xfrm>
              <a:off x="8903261" y="2659573"/>
              <a:ext cx="481477" cy="448576"/>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FFFFFE"/>
            </a:solidFill>
            <a:ln w="12700" cap="flat" cmpd="sng" algn="ctr">
              <a:solidFill>
                <a:srgbClr val="FFFFFE"/>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lumMod val="85000"/>
                    <a:lumOff val="15000"/>
                  </a:prstClr>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grpSp>
      <p:sp>
        <p:nvSpPr>
          <p:cNvPr id="95" name="文本框 7"/>
          <p:cNvSpPr txBox="1">
            <a:spLocks noChangeArrowheads="1"/>
          </p:cNvSpPr>
          <p:nvPr/>
        </p:nvSpPr>
        <p:spPr bwMode="auto">
          <a:xfrm>
            <a:off x="5017922" y="4869160"/>
            <a:ext cx="2304976" cy="102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charset="-122"/>
                <a:cs typeface="+mn-cs"/>
                <a:sym typeface="Arial" panose="020B0604020202020204" pitchFamily="34" charset="0"/>
              </a:rPr>
              <a:t>添加标题</a:t>
            </a:r>
          </a:p>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charset="-122"/>
                <a:cs typeface="+mn-cs"/>
                <a:sym typeface="Arial" panose="020B0604020202020204" pitchFamily="34" charset="0"/>
              </a:rPr>
              <a:t>您的内容打在这里，或者通过复制您的文本后</a:t>
            </a:r>
          </a:p>
        </p:txBody>
      </p:sp>
      <p:sp>
        <p:nvSpPr>
          <p:cNvPr id="96" name="文本框 7"/>
          <p:cNvSpPr txBox="1">
            <a:spLocks noChangeArrowheads="1"/>
          </p:cNvSpPr>
          <p:nvPr/>
        </p:nvSpPr>
        <p:spPr bwMode="auto">
          <a:xfrm>
            <a:off x="9505687" y="5013176"/>
            <a:ext cx="2304976" cy="102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charset="-122"/>
                <a:cs typeface="+mn-cs"/>
                <a:sym typeface="Arial" panose="020B0604020202020204" pitchFamily="34" charset="0"/>
              </a:rPr>
              <a:t>添加标题</a:t>
            </a:r>
          </a:p>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charset="-122"/>
                <a:cs typeface="+mn-cs"/>
                <a:sym typeface="Arial" panose="020B0604020202020204" pitchFamily="34" charset="0"/>
              </a:rPr>
              <a:t>您的内容打在这里，或者通过复制您的文本后</a:t>
            </a:r>
          </a:p>
        </p:txBody>
      </p:sp>
      <p:sp>
        <p:nvSpPr>
          <p:cNvPr id="97" name="文本框 7"/>
          <p:cNvSpPr txBox="1">
            <a:spLocks noChangeArrowheads="1"/>
          </p:cNvSpPr>
          <p:nvPr/>
        </p:nvSpPr>
        <p:spPr bwMode="auto">
          <a:xfrm>
            <a:off x="502562" y="4861651"/>
            <a:ext cx="2304976" cy="102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charset="-122"/>
                <a:cs typeface="+mn-cs"/>
                <a:sym typeface="Arial" panose="020B0604020202020204" pitchFamily="34" charset="0"/>
              </a:rPr>
              <a:t>添加标题</a:t>
            </a:r>
          </a:p>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charset="-122"/>
                <a:cs typeface="+mn-cs"/>
                <a:sym typeface="Arial" panose="020B0604020202020204" pitchFamily="34" charset="0"/>
              </a:rPr>
              <a:t>您的内容打在这里，或者通过复制您的文本后</a:t>
            </a:r>
          </a:p>
        </p:txBody>
      </p:sp>
      <p:sp>
        <p:nvSpPr>
          <p:cNvPr id="98" name="文本框 7"/>
          <p:cNvSpPr txBox="1">
            <a:spLocks noChangeArrowheads="1"/>
          </p:cNvSpPr>
          <p:nvPr/>
        </p:nvSpPr>
        <p:spPr bwMode="auto">
          <a:xfrm>
            <a:off x="2974828" y="1600701"/>
            <a:ext cx="2304976" cy="102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charset="-122"/>
                <a:cs typeface="+mn-cs"/>
                <a:sym typeface="Arial" panose="020B0604020202020204" pitchFamily="34" charset="0"/>
              </a:rPr>
              <a:t>添加标题</a:t>
            </a:r>
          </a:p>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charset="-122"/>
                <a:cs typeface="+mn-cs"/>
                <a:sym typeface="Arial" panose="020B0604020202020204" pitchFamily="34" charset="0"/>
              </a:rPr>
              <a:t>您的内容打在这里，或者通过复制您的文本后</a:t>
            </a:r>
          </a:p>
        </p:txBody>
      </p:sp>
      <p:sp>
        <p:nvSpPr>
          <p:cNvPr id="99" name="文本框 7"/>
          <p:cNvSpPr txBox="1">
            <a:spLocks noChangeArrowheads="1"/>
          </p:cNvSpPr>
          <p:nvPr/>
        </p:nvSpPr>
        <p:spPr bwMode="auto">
          <a:xfrm>
            <a:off x="7200711" y="1583409"/>
            <a:ext cx="2304976" cy="102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charset="-122"/>
                <a:cs typeface="+mn-cs"/>
                <a:sym typeface="Arial" panose="020B0604020202020204" pitchFamily="34" charset="0"/>
              </a:rPr>
              <a:t>添加标题</a:t>
            </a:r>
          </a:p>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charset="-122"/>
                <a:cs typeface="+mn-cs"/>
                <a:sym typeface="Arial" panose="020B0604020202020204" pitchFamily="34" charset="0"/>
              </a:rPr>
              <a:t>您的内容打在这里，或者通过复制您的文本后</a:t>
            </a:r>
          </a:p>
        </p:txBody>
      </p:sp>
      <p:sp>
        <p:nvSpPr>
          <p:cNvPr id="37" name="TextBox 41"/>
          <p:cNvSpPr txBox="1"/>
          <p:nvPr/>
        </p:nvSpPr>
        <p:spPr>
          <a:xfrm>
            <a:off x="5192610" y="211759"/>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方正姚体" panose="02010601030101010101" pitchFamily="2" charset="-122"/>
                <a:ea typeface="方正姚体" panose="02010601030101010101" pitchFamily="2" charset="-122"/>
                <a:cs typeface="+mn-ea"/>
                <a:sym typeface="+mn-lt"/>
              </a:rPr>
              <a:t>粗粮养生</a:t>
            </a:r>
          </a:p>
        </p:txBody>
      </p:sp>
      <p:cxnSp>
        <p:nvCxnSpPr>
          <p:cNvPr id="38" name="直接连接符 37"/>
          <p:cNvCxnSpPr/>
          <p:nvPr/>
        </p:nvCxnSpPr>
        <p:spPr>
          <a:xfrm>
            <a:off x="623392" y="831947"/>
            <a:ext cx="10815311" cy="0"/>
          </a:xfrm>
          <a:prstGeom prst="line">
            <a:avLst/>
          </a:prstGeom>
          <a:noFill/>
          <a:ln w="12700" cap="flat" cmpd="sng" algn="ctr">
            <a:solidFill>
              <a:sysClr val="windowText" lastClr="000000"/>
            </a:solidFill>
            <a:prstDash val="dash"/>
          </a:ln>
          <a:effectLst/>
        </p:spPr>
      </p:cxnSp>
    </p:spTree>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ppt_x"/>
                                          </p:val>
                                        </p:tav>
                                        <p:tav tm="100000">
                                          <p:val>
                                            <p:strVal val="#ppt_x"/>
                                          </p:val>
                                        </p:tav>
                                      </p:tavLst>
                                    </p:anim>
                                    <p:anim calcmode="lin" valueType="num">
                                      <p:cBhvr additive="base">
                                        <p:cTn id="8" dur="500" fill="hold"/>
                                        <p:tgtEl>
                                          <p:spTgt spid="7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additive="base">
                                        <p:cTn id="11" dur="500" fill="hold"/>
                                        <p:tgtEl>
                                          <p:spTgt spid="75"/>
                                        </p:tgtEl>
                                        <p:attrNameLst>
                                          <p:attrName>ppt_x</p:attrName>
                                        </p:attrNameLst>
                                      </p:cBhvr>
                                      <p:tavLst>
                                        <p:tav tm="0">
                                          <p:val>
                                            <p:strVal val="#ppt_x"/>
                                          </p:val>
                                        </p:tav>
                                        <p:tav tm="100000">
                                          <p:val>
                                            <p:strVal val="#ppt_x"/>
                                          </p:val>
                                        </p:tav>
                                      </p:tavLst>
                                    </p:anim>
                                    <p:anim calcmode="lin" valueType="num">
                                      <p:cBhvr additive="base">
                                        <p:cTn id="12" dur="500" fill="hold"/>
                                        <p:tgtEl>
                                          <p:spTgt spid="7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additive="base">
                                        <p:cTn id="15" dur="500" fill="hold"/>
                                        <p:tgtEl>
                                          <p:spTgt spid="76"/>
                                        </p:tgtEl>
                                        <p:attrNameLst>
                                          <p:attrName>ppt_x</p:attrName>
                                        </p:attrNameLst>
                                      </p:cBhvr>
                                      <p:tavLst>
                                        <p:tav tm="0">
                                          <p:val>
                                            <p:strVal val="#ppt_x"/>
                                          </p:val>
                                        </p:tav>
                                        <p:tav tm="100000">
                                          <p:val>
                                            <p:strVal val="#ppt_x"/>
                                          </p:val>
                                        </p:tav>
                                      </p:tavLst>
                                    </p:anim>
                                    <p:anim calcmode="lin" valueType="num">
                                      <p:cBhvr additive="base">
                                        <p:cTn id="16" dur="500" fill="hold"/>
                                        <p:tgtEl>
                                          <p:spTgt spid="7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9"/>
                                        </p:tgtEl>
                                        <p:attrNameLst>
                                          <p:attrName>style.visibility</p:attrName>
                                        </p:attrNameLst>
                                      </p:cBhvr>
                                      <p:to>
                                        <p:strVal val="visible"/>
                                      </p:to>
                                    </p:set>
                                    <p:anim calcmode="lin" valueType="num">
                                      <p:cBhvr additive="base">
                                        <p:cTn id="19" dur="500" fill="hold"/>
                                        <p:tgtEl>
                                          <p:spTgt spid="79"/>
                                        </p:tgtEl>
                                        <p:attrNameLst>
                                          <p:attrName>ppt_x</p:attrName>
                                        </p:attrNameLst>
                                      </p:cBhvr>
                                      <p:tavLst>
                                        <p:tav tm="0">
                                          <p:val>
                                            <p:strVal val="#ppt_x"/>
                                          </p:val>
                                        </p:tav>
                                        <p:tav tm="100000">
                                          <p:val>
                                            <p:strVal val="#ppt_x"/>
                                          </p:val>
                                        </p:tav>
                                      </p:tavLst>
                                    </p:anim>
                                    <p:anim calcmode="lin" valueType="num">
                                      <p:cBhvr additive="base">
                                        <p:cTn id="20" dur="500" fill="hold"/>
                                        <p:tgtEl>
                                          <p:spTgt spid="7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2"/>
                                        </p:tgtEl>
                                        <p:attrNameLst>
                                          <p:attrName>style.visibility</p:attrName>
                                        </p:attrNameLst>
                                      </p:cBhvr>
                                      <p:to>
                                        <p:strVal val="visible"/>
                                      </p:to>
                                    </p:set>
                                    <p:anim calcmode="lin" valueType="num">
                                      <p:cBhvr additive="base">
                                        <p:cTn id="23" dur="500" fill="hold"/>
                                        <p:tgtEl>
                                          <p:spTgt spid="82"/>
                                        </p:tgtEl>
                                        <p:attrNameLst>
                                          <p:attrName>ppt_x</p:attrName>
                                        </p:attrNameLst>
                                      </p:cBhvr>
                                      <p:tavLst>
                                        <p:tav tm="0">
                                          <p:val>
                                            <p:strVal val="#ppt_x"/>
                                          </p:val>
                                        </p:tav>
                                        <p:tav tm="100000">
                                          <p:val>
                                            <p:strVal val="#ppt_x"/>
                                          </p:val>
                                        </p:tav>
                                      </p:tavLst>
                                    </p:anim>
                                    <p:anim calcmode="lin" valueType="num">
                                      <p:cBhvr additive="base">
                                        <p:cTn id="24" dur="500" fill="hold"/>
                                        <p:tgtEl>
                                          <p:spTgt spid="8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5"/>
                                        </p:tgtEl>
                                        <p:attrNameLst>
                                          <p:attrName>style.visibility</p:attrName>
                                        </p:attrNameLst>
                                      </p:cBhvr>
                                      <p:to>
                                        <p:strVal val="visible"/>
                                      </p:to>
                                    </p:set>
                                    <p:anim calcmode="lin" valueType="num">
                                      <p:cBhvr additive="base">
                                        <p:cTn id="27" dur="500" fill="hold"/>
                                        <p:tgtEl>
                                          <p:spTgt spid="85"/>
                                        </p:tgtEl>
                                        <p:attrNameLst>
                                          <p:attrName>ppt_x</p:attrName>
                                        </p:attrNameLst>
                                      </p:cBhvr>
                                      <p:tavLst>
                                        <p:tav tm="0">
                                          <p:val>
                                            <p:strVal val="#ppt_x"/>
                                          </p:val>
                                        </p:tav>
                                        <p:tav tm="100000">
                                          <p:val>
                                            <p:strVal val="#ppt_x"/>
                                          </p:val>
                                        </p:tav>
                                      </p:tavLst>
                                    </p:anim>
                                    <p:anim calcmode="lin" valueType="num">
                                      <p:cBhvr additive="base">
                                        <p:cTn id="28" dur="500" fill="hold"/>
                                        <p:tgtEl>
                                          <p:spTgt spid="8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5"/>
                                        </p:tgtEl>
                                        <p:attrNameLst>
                                          <p:attrName>style.visibility</p:attrName>
                                        </p:attrNameLst>
                                      </p:cBhvr>
                                      <p:to>
                                        <p:strVal val="visible"/>
                                      </p:to>
                                    </p:set>
                                    <p:anim calcmode="lin" valueType="num">
                                      <p:cBhvr additive="base">
                                        <p:cTn id="31" dur="500" fill="hold"/>
                                        <p:tgtEl>
                                          <p:spTgt spid="95"/>
                                        </p:tgtEl>
                                        <p:attrNameLst>
                                          <p:attrName>ppt_x</p:attrName>
                                        </p:attrNameLst>
                                      </p:cBhvr>
                                      <p:tavLst>
                                        <p:tav tm="0">
                                          <p:val>
                                            <p:strVal val="#ppt_x"/>
                                          </p:val>
                                        </p:tav>
                                        <p:tav tm="100000">
                                          <p:val>
                                            <p:strVal val="#ppt_x"/>
                                          </p:val>
                                        </p:tav>
                                      </p:tavLst>
                                    </p:anim>
                                    <p:anim calcmode="lin" valueType="num">
                                      <p:cBhvr additive="base">
                                        <p:cTn id="32" dur="500" fill="hold"/>
                                        <p:tgtEl>
                                          <p:spTgt spid="9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6"/>
                                        </p:tgtEl>
                                        <p:attrNameLst>
                                          <p:attrName>style.visibility</p:attrName>
                                        </p:attrNameLst>
                                      </p:cBhvr>
                                      <p:to>
                                        <p:strVal val="visible"/>
                                      </p:to>
                                    </p:set>
                                    <p:anim calcmode="lin" valueType="num">
                                      <p:cBhvr additive="base">
                                        <p:cTn id="35" dur="500" fill="hold"/>
                                        <p:tgtEl>
                                          <p:spTgt spid="96"/>
                                        </p:tgtEl>
                                        <p:attrNameLst>
                                          <p:attrName>ppt_x</p:attrName>
                                        </p:attrNameLst>
                                      </p:cBhvr>
                                      <p:tavLst>
                                        <p:tav tm="0">
                                          <p:val>
                                            <p:strVal val="#ppt_x"/>
                                          </p:val>
                                        </p:tav>
                                        <p:tav tm="100000">
                                          <p:val>
                                            <p:strVal val="#ppt_x"/>
                                          </p:val>
                                        </p:tav>
                                      </p:tavLst>
                                    </p:anim>
                                    <p:anim calcmode="lin" valueType="num">
                                      <p:cBhvr additive="base">
                                        <p:cTn id="36" dur="500" fill="hold"/>
                                        <p:tgtEl>
                                          <p:spTgt spid="9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additive="base">
                                        <p:cTn id="39" dur="500" fill="hold"/>
                                        <p:tgtEl>
                                          <p:spTgt spid="97"/>
                                        </p:tgtEl>
                                        <p:attrNameLst>
                                          <p:attrName>ppt_x</p:attrName>
                                        </p:attrNameLst>
                                      </p:cBhvr>
                                      <p:tavLst>
                                        <p:tav tm="0">
                                          <p:val>
                                            <p:strVal val="#ppt_x"/>
                                          </p:val>
                                        </p:tav>
                                        <p:tav tm="100000">
                                          <p:val>
                                            <p:strVal val="#ppt_x"/>
                                          </p:val>
                                        </p:tav>
                                      </p:tavLst>
                                    </p:anim>
                                    <p:anim calcmode="lin" valueType="num">
                                      <p:cBhvr additive="base">
                                        <p:cTn id="40" dur="500" fill="hold"/>
                                        <p:tgtEl>
                                          <p:spTgt spid="9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8"/>
                                        </p:tgtEl>
                                        <p:attrNameLst>
                                          <p:attrName>style.visibility</p:attrName>
                                        </p:attrNameLst>
                                      </p:cBhvr>
                                      <p:to>
                                        <p:strVal val="visible"/>
                                      </p:to>
                                    </p:set>
                                    <p:anim calcmode="lin" valueType="num">
                                      <p:cBhvr additive="base">
                                        <p:cTn id="43" dur="500" fill="hold"/>
                                        <p:tgtEl>
                                          <p:spTgt spid="98"/>
                                        </p:tgtEl>
                                        <p:attrNameLst>
                                          <p:attrName>ppt_x</p:attrName>
                                        </p:attrNameLst>
                                      </p:cBhvr>
                                      <p:tavLst>
                                        <p:tav tm="0">
                                          <p:val>
                                            <p:strVal val="#ppt_x"/>
                                          </p:val>
                                        </p:tav>
                                        <p:tav tm="100000">
                                          <p:val>
                                            <p:strVal val="#ppt_x"/>
                                          </p:val>
                                        </p:tav>
                                      </p:tavLst>
                                    </p:anim>
                                    <p:anim calcmode="lin" valueType="num">
                                      <p:cBhvr additive="base">
                                        <p:cTn id="44" dur="500" fill="hold"/>
                                        <p:tgtEl>
                                          <p:spTgt spid="9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additive="base">
                                        <p:cTn id="47" dur="500" fill="hold"/>
                                        <p:tgtEl>
                                          <p:spTgt spid="99"/>
                                        </p:tgtEl>
                                        <p:attrNameLst>
                                          <p:attrName>ppt_x</p:attrName>
                                        </p:attrNameLst>
                                      </p:cBhvr>
                                      <p:tavLst>
                                        <p:tav tm="0">
                                          <p:val>
                                            <p:strVal val="#ppt_x"/>
                                          </p:val>
                                        </p:tav>
                                        <p:tav tm="100000">
                                          <p:val>
                                            <p:strVal val="#ppt_x"/>
                                          </p:val>
                                        </p:tav>
                                      </p:tavLst>
                                    </p:anim>
                                    <p:anim calcmode="lin" valueType="num">
                                      <p:cBhvr additive="base">
                                        <p:cTn id="48"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95" grpId="0"/>
      <p:bldP spid="96" grpId="0"/>
      <p:bldP spid="97" grpId="0"/>
      <p:bldP spid="98" grpId="0"/>
      <p:bldP spid="9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8696" y="3429000"/>
            <a:ext cx="12817424" cy="2808311"/>
          </a:xfrm>
          <a:prstGeom prst="rect">
            <a:avLst/>
          </a:prstGeom>
          <a:solidFill>
            <a:srgbClr val="4A452A">
              <a:alpha val="74902"/>
            </a:srgb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grpSp>
        <p:nvGrpSpPr>
          <p:cNvPr id="142" name="组合 141"/>
          <p:cNvGrpSpPr/>
          <p:nvPr/>
        </p:nvGrpSpPr>
        <p:grpSpPr>
          <a:xfrm>
            <a:off x="788665" y="4105396"/>
            <a:ext cx="2921752" cy="1776640"/>
            <a:chOff x="503238" y="2612182"/>
            <a:chExt cx="2191599" cy="1332481"/>
          </a:xfrm>
        </p:grpSpPr>
        <p:sp>
          <p:nvSpPr>
            <p:cNvPr id="144" name="矩形 143"/>
            <p:cNvSpPr/>
            <p:nvPr/>
          </p:nvSpPr>
          <p:spPr>
            <a:xfrm>
              <a:off x="503238" y="2612182"/>
              <a:ext cx="600242" cy="207749"/>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添加标题</a:t>
              </a:r>
              <a:endParaRPr kumimoji="0" lang="en-US" altLang="zh-CN" sz="12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45" name="矩形 144"/>
            <p:cNvSpPr/>
            <p:nvPr/>
          </p:nvSpPr>
          <p:spPr>
            <a:xfrm>
              <a:off x="503238" y="2905916"/>
              <a:ext cx="2191599" cy="103874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点击此处添加文字说明内容，可以通过复制您的文本内容，在此文本框粘贴并选择只保留文字。</a:t>
              </a:r>
              <a:endParaRPr kumimoji="0" lang="en-US" altLang="zh-CN" sz="1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点击此处添加文字说明内容，可以通过复制您的文本内容，在此文本框粘贴并选择只保留文字。</a:t>
              </a:r>
            </a:p>
          </p:txBody>
        </p:sp>
      </p:grpSp>
      <p:grpSp>
        <p:nvGrpSpPr>
          <p:cNvPr id="147" name="组合 146"/>
          <p:cNvGrpSpPr/>
          <p:nvPr/>
        </p:nvGrpSpPr>
        <p:grpSpPr>
          <a:xfrm>
            <a:off x="4621496" y="4105397"/>
            <a:ext cx="2921752" cy="1776640"/>
            <a:chOff x="471218" y="2612182"/>
            <a:chExt cx="2191599" cy="1332481"/>
          </a:xfrm>
        </p:grpSpPr>
        <p:sp>
          <p:nvSpPr>
            <p:cNvPr id="148" name="矩形 147"/>
            <p:cNvSpPr/>
            <p:nvPr/>
          </p:nvSpPr>
          <p:spPr>
            <a:xfrm>
              <a:off x="471218" y="2612182"/>
              <a:ext cx="600242" cy="207749"/>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添加标题</a:t>
              </a:r>
              <a:endParaRPr kumimoji="0" lang="en-US" altLang="zh-CN" sz="12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73" name="矩形 172"/>
            <p:cNvSpPr/>
            <p:nvPr/>
          </p:nvSpPr>
          <p:spPr>
            <a:xfrm>
              <a:off x="471218" y="2905916"/>
              <a:ext cx="2191599" cy="103874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点击此处添加文字说明内容，可以通过复制您的文本内容，在此文本框粘贴并选择只保留文字。</a:t>
              </a:r>
              <a:endParaRPr kumimoji="0" lang="en-US" altLang="zh-CN" sz="1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点击此处添加文字说明内容，可以通过复制您的文本内容，在此文本框粘贴并选择只保留文字。</a:t>
              </a:r>
            </a:p>
          </p:txBody>
        </p:sp>
      </p:grpSp>
      <p:grpSp>
        <p:nvGrpSpPr>
          <p:cNvPr id="174" name="组合 173"/>
          <p:cNvGrpSpPr/>
          <p:nvPr/>
        </p:nvGrpSpPr>
        <p:grpSpPr>
          <a:xfrm>
            <a:off x="8424517" y="4105397"/>
            <a:ext cx="2921752" cy="1776640"/>
            <a:chOff x="467746" y="2612182"/>
            <a:chExt cx="2191599" cy="1332481"/>
          </a:xfrm>
        </p:grpSpPr>
        <p:sp>
          <p:nvSpPr>
            <p:cNvPr id="175" name="矩形 174"/>
            <p:cNvSpPr/>
            <p:nvPr/>
          </p:nvSpPr>
          <p:spPr>
            <a:xfrm>
              <a:off x="467746" y="2612182"/>
              <a:ext cx="600242" cy="207749"/>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添加标题</a:t>
              </a:r>
              <a:endParaRPr kumimoji="0" lang="en-US" altLang="zh-CN" sz="12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76" name="矩形 175"/>
            <p:cNvSpPr/>
            <p:nvPr/>
          </p:nvSpPr>
          <p:spPr>
            <a:xfrm>
              <a:off x="467746" y="2905916"/>
              <a:ext cx="2191599" cy="103874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点击此处添加文字说明内容，可以通过复制您的文本内容，在此文本框粘贴并选择只保留文字。</a:t>
              </a:r>
              <a:endParaRPr kumimoji="0" lang="en-US" altLang="zh-CN" sz="1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点击此处添加文字说明内容，可以通过复制您的文本内容，在此文本框粘贴并选择只保留文字。</a:t>
              </a:r>
            </a:p>
          </p:txBody>
        </p:sp>
      </p:grpSp>
      <p:pic>
        <p:nvPicPr>
          <p:cNvPr id="177" name="图片 17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400" y="1411490"/>
            <a:ext cx="3327005" cy="2301092"/>
          </a:xfrm>
          <a:prstGeom prst="rect">
            <a:avLst/>
          </a:prstGeom>
          <a:ln>
            <a:solidFill>
              <a:srgbClr val="FFFFFE"/>
            </a:solidFill>
          </a:ln>
        </p:spPr>
      </p:pic>
      <p:pic>
        <p:nvPicPr>
          <p:cNvPr id="178" name="图片 1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3397" y="1417541"/>
            <a:ext cx="3466830" cy="2295041"/>
          </a:xfrm>
          <a:prstGeom prst="rect">
            <a:avLst/>
          </a:prstGeom>
          <a:ln>
            <a:solidFill>
              <a:srgbClr val="FFFFFE"/>
            </a:solidFill>
          </a:ln>
        </p:spPr>
      </p:pic>
      <p:pic>
        <p:nvPicPr>
          <p:cNvPr id="179" name="图片 17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8739" y="1345533"/>
            <a:ext cx="3575601" cy="2367049"/>
          </a:xfrm>
          <a:prstGeom prst="rect">
            <a:avLst/>
          </a:prstGeom>
          <a:ln>
            <a:solidFill>
              <a:srgbClr val="FFFFFE"/>
            </a:solidFill>
          </a:ln>
        </p:spPr>
      </p:pic>
      <p:sp>
        <p:nvSpPr>
          <p:cNvPr id="22" name="TextBox 41"/>
          <p:cNvSpPr txBox="1"/>
          <p:nvPr/>
        </p:nvSpPr>
        <p:spPr>
          <a:xfrm>
            <a:off x="5192610" y="211759"/>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方正姚体" panose="02010601030101010101" pitchFamily="2" charset="-122"/>
                <a:ea typeface="方正姚体" panose="02010601030101010101" pitchFamily="2" charset="-122"/>
                <a:cs typeface="+mn-ea"/>
                <a:sym typeface="+mn-lt"/>
              </a:rPr>
              <a:t>粗粮养生</a:t>
            </a:r>
          </a:p>
        </p:txBody>
      </p:sp>
      <p:cxnSp>
        <p:nvCxnSpPr>
          <p:cNvPr id="23" name="直接连接符 22"/>
          <p:cNvCxnSpPr/>
          <p:nvPr/>
        </p:nvCxnSpPr>
        <p:spPr>
          <a:xfrm>
            <a:off x="623392" y="476672"/>
            <a:ext cx="10815311" cy="0"/>
          </a:xfrm>
          <a:prstGeom prst="line">
            <a:avLst/>
          </a:prstGeom>
          <a:noFill/>
          <a:ln w="12700" cap="flat" cmpd="sng" algn="ctr">
            <a:solidFill>
              <a:sysClr val="windowText" lastClr="000000"/>
            </a:solidFill>
            <a:prstDash val="dash"/>
          </a:ln>
          <a:effectLst/>
        </p:spPr>
      </p:cxnSp>
    </p:spTree>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2"/>
                                        </p:tgtEl>
                                        <p:attrNameLst>
                                          <p:attrName>style.visibility</p:attrName>
                                        </p:attrNameLst>
                                      </p:cBhvr>
                                      <p:to>
                                        <p:strVal val="visible"/>
                                      </p:to>
                                    </p:set>
                                    <p:animEffect transition="in" filter="fade">
                                      <p:cBhvr>
                                        <p:cTn id="12" dur="1000"/>
                                        <p:tgtEl>
                                          <p:spTgt spid="142"/>
                                        </p:tgtEl>
                                      </p:cBhvr>
                                    </p:animEffect>
                                    <p:anim calcmode="lin" valueType="num">
                                      <p:cBhvr>
                                        <p:cTn id="13" dur="1000" fill="hold"/>
                                        <p:tgtEl>
                                          <p:spTgt spid="142"/>
                                        </p:tgtEl>
                                        <p:attrNameLst>
                                          <p:attrName>ppt_x</p:attrName>
                                        </p:attrNameLst>
                                      </p:cBhvr>
                                      <p:tavLst>
                                        <p:tav tm="0">
                                          <p:val>
                                            <p:strVal val="#ppt_x"/>
                                          </p:val>
                                        </p:tav>
                                        <p:tav tm="100000">
                                          <p:val>
                                            <p:strVal val="#ppt_x"/>
                                          </p:val>
                                        </p:tav>
                                      </p:tavLst>
                                    </p:anim>
                                    <p:anim calcmode="lin" valueType="num">
                                      <p:cBhvr>
                                        <p:cTn id="14" dur="1000" fill="hold"/>
                                        <p:tgtEl>
                                          <p:spTgt spid="14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7"/>
                                        </p:tgtEl>
                                        <p:attrNameLst>
                                          <p:attrName>style.visibility</p:attrName>
                                        </p:attrNameLst>
                                      </p:cBhvr>
                                      <p:to>
                                        <p:strVal val="visible"/>
                                      </p:to>
                                    </p:set>
                                    <p:animEffect transition="in" filter="fade">
                                      <p:cBhvr>
                                        <p:cTn id="17" dur="1000"/>
                                        <p:tgtEl>
                                          <p:spTgt spid="147"/>
                                        </p:tgtEl>
                                      </p:cBhvr>
                                    </p:animEffect>
                                    <p:anim calcmode="lin" valueType="num">
                                      <p:cBhvr>
                                        <p:cTn id="18" dur="1000" fill="hold"/>
                                        <p:tgtEl>
                                          <p:spTgt spid="147"/>
                                        </p:tgtEl>
                                        <p:attrNameLst>
                                          <p:attrName>ppt_x</p:attrName>
                                        </p:attrNameLst>
                                      </p:cBhvr>
                                      <p:tavLst>
                                        <p:tav tm="0">
                                          <p:val>
                                            <p:strVal val="#ppt_x"/>
                                          </p:val>
                                        </p:tav>
                                        <p:tav tm="100000">
                                          <p:val>
                                            <p:strVal val="#ppt_x"/>
                                          </p:val>
                                        </p:tav>
                                      </p:tavLst>
                                    </p:anim>
                                    <p:anim calcmode="lin" valueType="num">
                                      <p:cBhvr>
                                        <p:cTn id="19" dur="1000" fill="hold"/>
                                        <p:tgtEl>
                                          <p:spTgt spid="14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4"/>
                                        </p:tgtEl>
                                        <p:attrNameLst>
                                          <p:attrName>style.visibility</p:attrName>
                                        </p:attrNameLst>
                                      </p:cBhvr>
                                      <p:to>
                                        <p:strVal val="visible"/>
                                      </p:to>
                                    </p:set>
                                    <p:animEffect transition="in" filter="fade">
                                      <p:cBhvr>
                                        <p:cTn id="22" dur="1000"/>
                                        <p:tgtEl>
                                          <p:spTgt spid="174"/>
                                        </p:tgtEl>
                                      </p:cBhvr>
                                    </p:animEffect>
                                    <p:anim calcmode="lin" valueType="num">
                                      <p:cBhvr>
                                        <p:cTn id="23" dur="1000" fill="hold"/>
                                        <p:tgtEl>
                                          <p:spTgt spid="174"/>
                                        </p:tgtEl>
                                        <p:attrNameLst>
                                          <p:attrName>ppt_x</p:attrName>
                                        </p:attrNameLst>
                                      </p:cBhvr>
                                      <p:tavLst>
                                        <p:tav tm="0">
                                          <p:val>
                                            <p:strVal val="#ppt_x"/>
                                          </p:val>
                                        </p:tav>
                                        <p:tav tm="100000">
                                          <p:val>
                                            <p:strVal val="#ppt_x"/>
                                          </p:val>
                                        </p:tav>
                                      </p:tavLst>
                                    </p:anim>
                                    <p:anim calcmode="lin" valueType="num">
                                      <p:cBhvr>
                                        <p:cTn id="24" dur="1000" fill="hold"/>
                                        <p:tgtEl>
                                          <p:spTgt spid="17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77"/>
                                        </p:tgtEl>
                                        <p:attrNameLst>
                                          <p:attrName>style.visibility</p:attrName>
                                        </p:attrNameLst>
                                      </p:cBhvr>
                                      <p:to>
                                        <p:strVal val="visible"/>
                                      </p:to>
                                    </p:set>
                                    <p:animEffect transition="in" filter="fade">
                                      <p:cBhvr>
                                        <p:cTn id="27" dur="1000"/>
                                        <p:tgtEl>
                                          <p:spTgt spid="177"/>
                                        </p:tgtEl>
                                      </p:cBhvr>
                                    </p:animEffect>
                                    <p:anim calcmode="lin" valueType="num">
                                      <p:cBhvr>
                                        <p:cTn id="28" dur="1000" fill="hold"/>
                                        <p:tgtEl>
                                          <p:spTgt spid="177"/>
                                        </p:tgtEl>
                                        <p:attrNameLst>
                                          <p:attrName>ppt_x</p:attrName>
                                        </p:attrNameLst>
                                      </p:cBhvr>
                                      <p:tavLst>
                                        <p:tav tm="0">
                                          <p:val>
                                            <p:strVal val="#ppt_x"/>
                                          </p:val>
                                        </p:tav>
                                        <p:tav tm="100000">
                                          <p:val>
                                            <p:strVal val="#ppt_x"/>
                                          </p:val>
                                        </p:tav>
                                      </p:tavLst>
                                    </p:anim>
                                    <p:anim calcmode="lin" valueType="num">
                                      <p:cBhvr>
                                        <p:cTn id="29" dur="1000" fill="hold"/>
                                        <p:tgtEl>
                                          <p:spTgt spid="17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78"/>
                                        </p:tgtEl>
                                        <p:attrNameLst>
                                          <p:attrName>style.visibility</p:attrName>
                                        </p:attrNameLst>
                                      </p:cBhvr>
                                      <p:to>
                                        <p:strVal val="visible"/>
                                      </p:to>
                                    </p:set>
                                    <p:animEffect transition="in" filter="fade">
                                      <p:cBhvr>
                                        <p:cTn id="32" dur="1000"/>
                                        <p:tgtEl>
                                          <p:spTgt spid="178"/>
                                        </p:tgtEl>
                                      </p:cBhvr>
                                    </p:animEffect>
                                    <p:anim calcmode="lin" valueType="num">
                                      <p:cBhvr>
                                        <p:cTn id="33" dur="1000" fill="hold"/>
                                        <p:tgtEl>
                                          <p:spTgt spid="178"/>
                                        </p:tgtEl>
                                        <p:attrNameLst>
                                          <p:attrName>ppt_x</p:attrName>
                                        </p:attrNameLst>
                                      </p:cBhvr>
                                      <p:tavLst>
                                        <p:tav tm="0">
                                          <p:val>
                                            <p:strVal val="#ppt_x"/>
                                          </p:val>
                                        </p:tav>
                                        <p:tav tm="100000">
                                          <p:val>
                                            <p:strVal val="#ppt_x"/>
                                          </p:val>
                                        </p:tav>
                                      </p:tavLst>
                                    </p:anim>
                                    <p:anim calcmode="lin" valueType="num">
                                      <p:cBhvr>
                                        <p:cTn id="34" dur="1000" fill="hold"/>
                                        <p:tgtEl>
                                          <p:spTgt spid="17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79"/>
                                        </p:tgtEl>
                                        <p:attrNameLst>
                                          <p:attrName>style.visibility</p:attrName>
                                        </p:attrNameLst>
                                      </p:cBhvr>
                                      <p:to>
                                        <p:strVal val="visible"/>
                                      </p:to>
                                    </p:set>
                                    <p:animEffect transition="in" filter="fade">
                                      <p:cBhvr>
                                        <p:cTn id="37" dur="1000"/>
                                        <p:tgtEl>
                                          <p:spTgt spid="179"/>
                                        </p:tgtEl>
                                      </p:cBhvr>
                                    </p:animEffect>
                                    <p:anim calcmode="lin" valueType="num">
                                      <p:cBhvr>
                                        <p:cTn id="38" dur="1000" fill="hold"/>
                                        <p:tgtEl>
                                          <p:spTgt spid="179"/>
                                        </p:tgtEl>
                                        <p:attrNameLst>
                                          <p:attrName>ppt_x</p:attrName>
                                        </p:attrNameLst>
                                      </p:cBhvr>
                                      <p:tavLst>
                                        <p:tav tm="0">
                                          <p:val>
                                            <p:strVal val="#ppt_x"/>
                                          </p:val>
                                        </p:tav>
                                        <p:tav tm="100000">
                                          <p:val>
                                            <p:strVal val="#ppt_x"/>
                                          </p:val>
                                        </p:tav>
                                      </p:tavLst>
                                    </p:anim>
                                    <p:anim calcmode="lin" valueType="num">
                                      <p:cBhvr>
                                        <p:cTn id="39" dur="1000" fill="hold"/>
                                        <p:tgtEl>
                                          <p:spTgt spid="1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sp>
        <p:nvSpPr>
          <p:cNvPr id="19" name="TextBox 41"/>
          <p:cNvSpPr txBox="1"/>
          <p:nvPr/>
        </p:nvSpPr>
        <p:spPr>
          <a:xfrm>
            <a:off x="5192610" y="211759"/>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方正姚体" panose="02010601030101010101" pitchFamily="2" charset="-122"/>
                <a:ea typeface="方正姚体" panose="02010601030101010101" pitchFamily="2" charset="-122"/>
                <a:cs typeface="+mn-ea"/>
                <a:sym typeface="+mn-lt"/>
              </a:rPr>
              <a:t>粗粮养生</a:t>
            </a:r>
          </a:p>
        </p:txBody>
      </p:sp>
      <p:cxnSp>
        <p:nvCxnSpPr>
          <p:cNvPr id="20" name="直接连接符 19"/>
          <p:cNvCxnSpPr/>
          <p:nvPr/>
        </p:nvCxnSpPr>
        <p:spPr>
          <a:xfrm>
            <a:off x="623392" y="831947"/>
            <a:ext cx="10815311" cy="0"/>
          </a:xfrm>
          <a:prstGeom prst="line">
            <a:avLst/>
          </a:prstGeom>
          <a:noFill/>
          <a:ln w="12700" cap="flat" cmpd="sng" algn="ctr">
            <a:solidFill>
              <a:sysClr val="windowText" lastClr="000000"/>
            </a:solidFill>
            <a:prstDash val="dash"/>
          </a:ln>
          <a:effectLst/>
        </p:spPr>
      </p:cxnSp>
      <p:grpSp>
        <p:nvGrpSpPr>
          <p:cNvPr id="17" name="组合 16"/>
          <p:cNvGrpSpPr/>
          <p:nvPr/>
        </p:nvGrpSpPr>
        <p:grpSpPr>
          <a:xfrm>
            <a:off x="3639949" y="3136900"/>
            <a:ext cx="4498547" cy="3721100"/>
            <a:chOff x="3179233" y="2002367"/>
            <a:chExt cx="5903384" cy="4883151"/>
          </a:xfrm>
          <a:solidFill>
            <a:schemeClr val="bg2">
              <a:lumMod val="25000"/>
            </a:schemeClr>
          </a:solidFill>
        </p:grpSpPr>
        <p:sp>
          <p:nvSpPr>
            <p:cNvPr id="21" name="矩形 3"/>
            <p:cNvSpPr/>
            <p:nvPr/>
          </p:nvSpPr>
          <p:spPr bwMode="auto">
            <a:xfrm rot="491450">
              <a:off x="3179233" y="5067300"/>
              <a:ext cx="2091267" cy="1102784"/>
            </a:xfrm>
            <a:custGeom>
              <a:avLst/>
              <a:gdLst>
                <a:gd name="T0" fmla="*/ 905181 w 1880918"/>
                <a:gd name="T1" fmla="*/ 352 h 990094"/>
                <a:gd name="T2" fmla="*/ 1200039 w 1880918"/>
                <a:gd name="T3" fmla="*/ 77453 h 990094"/>
                <a:gd name="T4" fmla="*/ 1307891 w 1880918"/>
                <a:gd name="T5" fmla="*/ 236595 h 990094"/>
                <a:gd name="T6" fmla="*/ 275881 w 1880918"/>
                <a:gd name="T7" fmla="*/ 480476 h 990094"/>
                <a:gd name="T8" fmla="*/ 1307253 w 1880918"/>
                <a:gd name="T9" fmla="*/ 302906 h 990094"/>
                <a:gd name="T10" fmla="*/ 1236414 w 1880918"/>
                <a:gd name="T11" fmla="*/ 457352 h 990094"/>
                <a:gd name="T12" fmla="*/ 615682 w 1880918"/>
                <a:gd name="T13" fmla="*/ 645399 h 990094"/>
                <a:gd name="T14" fmla="*/ 0 w 1880918"/>
                <a:gd name="T15" fmla="*/ 629326 h 990094"/>
                <a:gd name="T16" fmla="*/ 664210 w 1880918"/>
                <a:gd name="T17" fmla="*/ 46434 h 990094"/>
                <a:gd name="T18" fmla="*/ 905181 w 1880918"/>
                <a:gd name="T19" fmla="*/ 352 h 9900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80918" h="990094">
                  <a:moveTo>
                    <a:pt x="1301769" y="504"/>
                  </a:moveTo>
                  <a:cubicBezTo>
                    <a:pt x="1492311" y="-5426"/>
                    <a:pt x="1653569" y="41558"/>
                    <a:pt x="1725813" y="110991"/>
                  </a:cubicBezTo>
                  <a:cubicBezTo>
                    <a:pt x="1802305" y="180538"/>
                    <a:pt x="1864096" y="255374"/>
                    <a:pt x="1880918" y="339043"/>
                  </a:cubicBezTo>
                  <a:cubicBezTo>
                    <a:pt x="1391177" y="307716"/>
                    <a:pt x="950801" y="373082"/>
                    <a:pt x="396753" y="688527"/>
                  </a:cubicBezTo>
                  <a:cubicBezTo>
                    <a:pt x="864071" y="463725"/>
                    <a:pt x="1400345" y="386034"/>
                    <a:pt x="1880001" y="434068"/>
                  </a:cubicBezTo>
                  <a:cubicBezTo>
                    <a:pt x="1871050" y="493965"/>
                    <a:pt x="1839186" y="565019"/>
                    <a:pt x="1778126" y="655391"/>
                  </a:cubicBezTo>
                  <a:cubicBezTo>
                    <a:pt x="1449113" y="1057272"/>
                    <a:pt x="1270081" y="1026145"/>
                    <a:pt x="885431" y="924864"/>
                  </a:cubicBezTo>
                  <a:cubicBezTo>
                    <a:pt x="655601" y="871224"/>
                    <a:pt x="331430" y="786136"/>
                    <a:pt x="0" y="901830"/>
                  </a:cubicBezTo>
                  <a:cubicBezTo>
                    <a:pt x="256317" y="549216"/>
                    <a:pt x="548923" y="225631"/>
                    <a:pt x="955222" y="66541"/>
                  </a:cubicBezTo>
                  <a:cubicBezTo>
                    <a:pt x="1066061" y="24926"/>
                    <a:pt x="1187444" y="4062"/>
                    <a:pt x="1301769" y="504"/>
                  </a:cubicBezTo>
                  <a:close/>
                </a:path>
              </a:pathLst>
            </a:custGeom>
            <a:grpFill/>
            <a:ln>
              <a:noFill/>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2" name="矩形 3"/>
            <p:cNvSpPr/>
            <p:nvPr/>
          </p:nvSpPr>
          <p:spPr bwMode="auto">
            <a:xfrm rot="2444456">
              <a:off x="3185585" y="3613151"/>
              <a:ext cx="2093383" cy="1100667"/>
            </a:xfrm>
            <a:custGeom>
              <a:avLst/>
              <a:gdLst>
                <a:gd name="T0" fmla="*/ 907014 w 1880918"/>
                <a:gd name="T1" fmla="*/ 350 h 990094"/>
                <a:gd name="T2" fmla="*/ 1202469 w 1880918"/>
                <a:gd name="T3" fmla="*/ 77156 h 990094"/>
                <a:gd name="T4" fmla="*/ 1310539 w 1880918"/>
                <a:gd name="T5" fmla="*/ 235687 h 990094"/>
                <a:gd name="T6" fmla="*/ 276440 w 1880918"/>
                <a:gd name="T7" fmla="*/ 478633 h 990094"/>
                <a:gd name="T8" fmla="*/ 1309900 w 1880918"/>
                <a:gd name="T9" fmla="*/ 301744 h 990094"/>
                <a:gd name="T10" fmla="*/ 1238918 w 1880918"/>
                <a:gd name="T11" fmla="*/ 455598 h 990094"/>
                <a:gd name="T12" fmla="*/ 616929 w 1880918"/>
                <a:gd name="T13" fmla="*/ 642923 h 990094"/>
                <a:gd name="T14" fmla="*/ 0 w 1880918"/>
                <a:gd name="T15" fmla="*/ 626911 h 990094"/>
                <a:gd name="T16" fmla="*/ 665555 w 1880918"/>
                <a:gd name="T17" fmla="*/ 46256 h 990094"/>
                <a:gd name="T18" fmla="*/ 907014 w 1880918"/>
                <a:gd name="T19" fmla="*/ 350 h 9900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80918" h="990094">
                  <a:moveTo>
                    <a:pt x="1301769" y="504"/>
                  </a:moveTo>
                  <a:cubicBezTo>
                    <a:pt x="1492311" y="-5426"/>
                    <a:pt x="1653569" y="41558"/>
                    <a:pt x="1725813" y="110991"/>
                  </a:cubicBezTo>
                  <a:cubicBezTo>
                    <a:pt x="1802305" y="180538"/>
                    <a:pt x="1864096" y="255374"/>
                    <a:pt x="1880918" y="339043"/>
                  </a:cubicBezTo>
                  <a:cubicBezTo>
                    <a:pt x="1391177" y="307716"/>
                    <a:pt x="950801" y="373082"/>
                    <a:pt x="396753" y="688527"/>
                  </a:cubicBezTo>
                  <a:cubicBezTo>
                    <a:pt x="864071" y="463725"/>
                    <a:pt x="1400345" y="386034"/>
                    <a:pt x="1880001" y="434068"/>
                  </a:cubicBezTo>
                  <a:cubicBezTo>
                    <a:pt x="1871050" y="493965"/>
                    <a:pt x="1839186" y="565019"/>
                    <a:pt x="1778126" y="655391"/>
                  </a:cubicBezTo>
                  <a:cubicBezTo>
                    <a:pt x="1449113" y="1057272"/>
                    <a:pt x="1270081" y="1026145"/>
                    <a:pt x="885431" y="924864"/>
                  </a:cubicBezTo>
                  <a:cubicBezTo>
                    <a:pt x="655601" y="871224"/>
                    <a:pt x="331430" y="786136"/>
                    <a:pt x="0" y="901830"/>
                  </a:cubicBezTo>
                  <a:cubicBezTo>
                    <a:pt x="256317" y="549216"/>
                    <a:pt x="548923" y="225631"/>
                    <a:pt x="955222" y="66541"/>
                  </a:cubicBezTo>
                  <a:cubicBezTo>
                    <a:pt x="1066061" y="24926"/>
                    <a:pt x="1187444" y="4062"/>
                    <a:pt x="1301769" y="504"/>
                  </a:cubicBezTo>
                  <a:close/>
                </a:path>
              </a:pathLst>
            </a:custGeom>
            <a:grpFill/>
            <a:ln>
              <a:noFill/>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3" name="矩形 3"/>
            <p:cNvSpPr/>
            <p:nvPr/>
          </p:nvSpPr>
          <p:spPr bwMode="auto">
            <a:xfrm rot="4118785">
              <a:off x="4133851" y="2497667"/>
              <a:ext cx="2093384" cy="1102783"/>
            </a:xfrm>
            <a:custGeom>
              <a:avLst/>
              <a:gdLst>
                <a:gd name="T0" fmla="*/ 907015 w 1880918"/>
                <a:gd name="T1" fmla="*/ 352 h 990094"/>
                <a:gd name="T2" fmla="*/ 1202470 w 1880918"/>
                <a:gd name="T3" fmla="*/ 77453 h 990094"/>
                <a:gd name="T4" fmla="*/ 1310541 w 1880918"/>
                <a:gd name="T5" fmla="*/ 236595 h 990094"/>
                <a:gd name="T6" fmla="*/ 276440 w 1880918"/>
                <a:gd name="T7" fmla="*/ 480474 h 990094"/>
                <a:gd name="T8" fmla="*/ 1309902 w 1880918"/>
                <a:gd name="T9" fmla="*/ 302906 h 990094"/>
                <a:gd name="T10" fmla="*/ 1238920 w 1880918"/>
                <a:gd name="T11" fmla="*/ 457352 h 990094"/>
                <a:gd name="T12" fmla="*/ 616929 w 1880918"/>
                <a:gd name="T13" fmla="*/ 645397 h 990094"/>
                <a:gd name="T14" fmla="*/ 0 w 1880918"/>
                <a:gd name="T15" fmla="*/ 629324 h 990094"/>
                <a:gd name="T16" fmla="*/ 665557 w 1880918"/>
                <a:gd name="T17" fmla="*/ 46434 h 990094"/>
                <a:gd name="T18" fmla="*/ 907015 w 1880918"/>
                <a:gd name="T19" fmla="*/ 352 h 9900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80918" h="990094">
                  <a:moveTo>
                    <a:pt x="1301769" y="504"/>
                  </a:moveTo>
                  <a:cubicBezTo>
                    <a:pt x="1492311" y="-5426"/>
                    <a:pt x="1653569" y="41558"/>
                    <a:pt x="1725813" y="110991"/>
                  </a:cubicBezTo>
                  <a:cubicBezTo>
                    <a:pt x="1802305" y="180538"/>
                    <a:pt x="1864096" y="255374"/>
                    <a:pt x="1880918" y="339043"/>
                  </a:cubicBezTo>
                  <a:cubicBezTo>
                    <a:pt x="1391177" y="307716"/>
                    <a:pt x="950801" y="373082"/>
                    <a:pt x="396753" y="688527"/>
                  </a:cubicBezTo>
                  <a:cubicBezTo>
                    <a:pt x="864071" y="463725"/>
                    <a:pt x="1400345" y="386034"/>
                    <a:pt x="1880001" y="434068"/>
                  </a:cubicBezTo>
                  <a:cubicBezTo>
                    <a:pt x="1871050" y="493965"/>
                    <a:pt x="1839186" y="565019"/>
                    <a:pt x="1778126" y="655391"/>
                  </a:cubicBezTo>
                  <a:cubicBezTo>
                    <a:pt x="1449113" y="1057272"/>
                    <a:pt x="1270081" y="1026145"/>
                    <a:pt x="885431" y="924864"/>
                  </a:cubicBezTo>
                  <a:cubicBezTo>
                    <a:pt x="655601" y="871224"/>
                    <a:pt x="331430" y="786136"/>
                    <a:pt x="0" y="901830"/>
                  </a:cubicBezTo>
                  <a:cubicBezTo>
                    <a:pt x="256317" y="549216"/>
                    <a:pt x="548923" y="225631"/>
                    <a:pt x="955222" y="66541"/>
                  </a:cubicBezTo>
                  <a:cubicBezTo>
                    <a:pt x="1066061" y="24926"/>
                    <a:pt x="1187444" y="4062"/>
                    <a:pt x="1301769" y="504"/>
                  </a:cubicBezTo>
                  <a:close/>
                </a:path>
              </a:pathLst>
            </a:custGeom>
            <a:grpFill/>
            <a:ln>
              <a:noFill/>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8" name="矩形 3"/>
            <p:cNvSpPr/>
            <p:nvPr/>
          </p:nvSpPr>
          <p:spPr bwMode="auto">
            <a:xfrm rot="8239095">
              <a:off x="5848351" y="2571751"/>
              <a:ext cx="2091267" cy="1100667"/>
            </a:xfrm>
            <a:custGeom>
              <a:avLst/>
              <a:gdLst>
                <a:gd name="T0" fmla="*/ 905181 w 1880918"/>
                <a:gd name="T1" fmla="*/ 350 h 990094"/>
                <a:gd name="T2" fmla="*/ 1200039 w 1880918"/>
                <a:gd name="T3" fmla="*/ 77156 h 990094"/>
                <a:gd name="T4" fmla="*/ 1307891 w 1880918"/>
                <a:gd name="T5" fmla="*/ 235687 h 990094"/>
                <a:gd name="T6" fmla="*/ 275881 w 1880918"/>
                <a:gd name="T7" fmla="*/ 478633 h 990094"/>
                <a:gd name="T8" fmla="*/ 1307253 w 1880918"/>
                <a:gd name="T9" fmla="*/ 301744 h 990094"/>
                <a:gd name="T10" fmla="*/ 1236414 w 1880918"/>
                <a:gd name="T11" fmla="*/ 455598 h 990094"/>
                <a:gd name="T12" fmla="*/ 615682 w 1880918"/>
                <a:gd name="T13" fmla="*/ 642923 h 990094"/>
                <a:gd name="T14" fmla="*/ 0 w 1880918"/>
                <a:gd name="T15" fmla="*/ 626911 h 990094"/>
                <a:gd name="T16" fmla="*/ 664210 w 1880918"/>
                <a:gd name="T17" fmla="*/ 46256 h 990094"/>
                <a:gd name="T18" fmla="*/ 905181 w 1880918"/>
                <a:gd name="T19" fmla="*/ 350 h 9900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80918" h="990094">
                  <a:moveTo>
                    <a:pt x="1301769" y="504"/>
                  </a:moveTo>
                  <a:cubicBezTo>
                    <a:pt x="1492311" y="-5426"/>
                    <a:pt x="1653569" y="41558"/>
                    <a:pt x="1725813" y="110991"/>
                  </a:cubicBezTo>
                  <a:cubicBezTo>
                    <a:pt x="1802305" y="180538"/>
                    <a:pt x="1864096" y="255374"/>
                    <a:pt x="1880918" y="339043"/>
                  </a:cubicBezTo>
                  <a:cubicBezTo>
                    <a:pt x="1391177" y="307716"/>
                    <a:pt x="950801" y="373082"/>
                    <a:pt x="396753" y="688527"/>
                  </a:cubicBezTo>
                  <a:cubicBezTo>
                    <a:pt x="864071" y="463725"/>
                    <a:pt x="1400345" y="386034"/>
                    <a:pt x="1880001" y="434068"/>
                  </a:cubicBezTo>
                  <a:cubicBezTo>
                    <a:pt x="1871050" y="493965"/>
                    <a:pt x="1839186" y="565019"/>
                    <a:pt x="1778126" y="655391"/>
                  </a:cubicBezTo>
                  <a:cubicBezTo>
                    <a:pt x="1449113" y="1057272"/>
                    <a:pt x="1270081" y="1026145"/>
                    <a:pt x="885431" y="924864"/>
                  </a:cubicBezTo>
                  <a:cubicBezTo>
                    <a:pt x="655601" y="871224"/>
                    <a:pt x="331430" y="786136"/>
                    <a:pt x="0" y="901830"/>
                  </a:cubicBezTo>
                  <a:cubicBezTo>
                    <a:pt x="256317" y="549216"/>
                    <a:pt x="548923" y="225631"/>
                    <a:pt x="955222" y="66541"/>
                  </a:cubicBezTo>
                  <a:cubicBezTo>
                    <a:pt x="1066061" y="24926"/>
                    <a:pt x="1187444" y="4062"/>
                    <a:pt x="1301769" y="504"/>
                  </a:cubicBezTo>
                  <a:close/>
                </a:path>
              </a:pathLst>
            </a:custGeom>
            <a:grpFill/>
            <a:ln>
              <a:noFill/>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9" name="矩形 3"/>
            <p:cNvSpPr/>
            <p:nvPr/>
          </p:nvSpPr>
          <p:spPr bwMode="auto">
            <a:xfrm rot="10393058">
              <a:off x="6989233" y="3721100"/>
              <a:ext cx="2093384" cy="1100667"/>
            </a:xfrm>
            <a:custGeom>
              <a:avLst/>
              <a:gdLst>
                <a:gd name="T0" fmla="*/ 907015 w 1880918"/>
                <a:gd name="T1" fmla="*/ 350 h 990094"/>
                <a:gd name="T2" fmla="*/ 1202470 w 1880918"/>
                <a:gd name="T3" fmla="*/ 77156 h 990094"/>
                <a:gd name="T4" fmla="*/ 1310541 w 1880918"/>
                <a:gd name="T5" fmla="*/ 235687 h 990094"/>
                <a:gd name="T6" fmla="*/ 276440 w 1880918"/>
                <a:gd name="T7" fmla="*/ 478633 h 990094"/>
                <a:gd name="T8" fmla="*/ 1309902 w 1880918"/>
                <a:gd name="T9" fmla="*/ 301744 h 990094"/>
                <a:gd name="T10" fmla="*/ 1238920 w 1880918"/>
                <a:gd name="T11" fmla="*/ 455598 h 990094"/>
                <a:gd name="T12" fmla="*/ 616929 w 1880918"/>
                <a:gd name="T13" fmla="*/ 642923 h 990094"/>
                <a:gd name="T14" fmla="*/ 0 w 1880918"/>
                <a:gd name="T15" fmla="*/ 626911 h 990094"/>
                <a:gd name="T16" fmla="*/ 665557 w 1880918"/>
                <a:gd name="T17" fmla="*/ 46256 h 990094"/>
                <a:gd name="T18" fmla="*/ 907015 w 1880918"/>
                <a:gd name="T19" fmla="*/ 350 h 9900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80918" h="990094">
                  <a:moveTo>
                    <a:pt x="1301769" y="504"/>
                  </a:moveTo>
                  <a:cubicBezTo>
                    <a:pt x="1492311" y="-5426"/>
                    <a:pt x="1653569" y="41558"/>
                    <a:pt x="1725813" y="110991"/>
                  </a:cubicBezTo>
                  <a:cubicBezTo>
                    <a:pt x="1802305" y="180538"/>
                    <a:pt x="1864096" y="255374"/>
                    <a:pt x="1880918" y="339043"/>
                  </a:cubicBezTo>
                  <a:cubicBezTo>
                    <a:pt x="1391177" y="307716"/>
                    <a:pt x="950801" y="373082"/>
                    <a:pt x="396753" y="688527"/>
                  </a:cubicBezTo>
                  <a:cubicBezTo>
                    <a:pt x="864071" y="463725"/>
                    <a:pt x="1400345" y="386034"/>
                    <a:pt x="1880001" y="434068"/>
                  </a:cubicBezTo>
                  <a:cubicBezTo>
                    <a:pt x="1871050" y="493965"/>
                    <a:pt x="1839186" y="565019"/>
                    <a:pt x="1778126" y="655391"/>
                  </a:cubicBezTo>
                  <a:cubicBezTo>
                    <a:pt x="1449113" y="1057272"/>
                    <a:pt x="1270081" y="1026145"/>
                    <a:pt x="885431" y="924864"/>
                  </a:cubicBezTo>
                  <a:cubicBezTo>
                    <a:pt x="655601" y="871224"/>
                    <a:pt x="331430" y="786136"/>
                    <a:pt x="0" y="901830"/>
                  </a:cubicBezTo>
                  <a:cubicBezTo>
                    <a:pt x="256317" y="549216"/>
                    <a:pt x="548923" y="225631"/>
                    <a:pt x="955222" y="66541"/>
                  </a:cubicBezTo>
                  <a:cubicBezTo>
                    <a:pt x="1066061" y="24926"/>
                    <a:pt x="1187444" y="4062"/>
                    <a:pt x="1301769" y="504"/>
                  </a:cubicBezTo>
                  <a:close/>
                </a:path>
              </a:pathLst>
            </a:custGeom>
            <a:grpFill/>
            <a:ln>
              <a:noFill/>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0" name="矩形 3"/>
            <p:cNvSpPr/>
            <p:nvPr/>
          </p:nvSpPr>
          <p:spPr bwMode="auto">
            <a:xfrm rot="12452244">
              <a:off x="6623051" y="5151967"/>
              <a:ext cx="2093383" cy="1102784"/>
            </a:xfrm>
            <a:custGeom>
              <a:avLst/>
              <a:gdLst>
                <a:gd name="T0" fmla="*/ 907014 w 1880918"/>
                <a:gd name="T1" fmla="*/ 352 h 990094"/>
                <a:gd name="T2" fmla="*/ 1202469 w 1880918"/>
                <a:gd name="T3" fmla="*/ 77453 h 990094"/>
                <a:gd name="T4" fmla="*/ 1310539 w 1880918"/>
                <a:gd name="T5" fmla="*/ 236595 h 990094"/>
                <a:gd name="T6" fmla="*/ 276440 w 1880918"/>
                <a:gd name="T7" fmla="*/ 480476 h 990094"/>
                <a:gd name="T8" fmla="*/ 1309900 w 1880918"/>
                <a:gd name="T9" fmla="*/ 302906 h 990094"/>
                <a:gd name="T10" fmla="*/ 1238918 w 1880918"/>
                <a:gd name="T11" fmla="*/ 457352 h 990094"/>
                <a:gd name="T12" fmla="*/ 616929 w 1880918"/>
                <a:gd name="T13" fmla="*/ 645399 h 990094"/>
                <a:gd name="T14" fmla="*/ 0 w 1880918"/>
                <a:gd name="T15" fmla="*/ 629326 h 990094"/>
                <a:gd name="T16" fmla="*/ 665555 w 1880918"/>
                <a:gd name="T17" fmla="*/ 46434 h 990094"/>
                <a:gd name="T18" fmla="*/ 907014 w 1880918"/>
                <a:gd name="T19" fmla="*/ 352 h 9900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80918" h="990094">
                  <a:moveTo>
                    <a:pt x="1301769" y="504"/>
                  </a:moveTo>
                  <a:cubicBezTo>
                    <a:pt x="1492311" y="-5426"/>
                    <a:pt x="1653569" y="41558"/>
                    <a:pt x="1725813" y="110991"/>
                  </a:cubicBezTo>
                  <a:cubicBezTo>
                    <a:pt x="1802305" y="180538"/>
                    <a:pt x="1864096" y="255374"/>
                    <a:pt x="1880918" y="339043"/>
                  </a:cubicBezTo>
                  <a:cubicBezTo>
                    <a:pt x="1391177" y="307716"/>
                    <a:pt x="950801" y="373082"/>
                    <a:pt x="396753" y="688527"/>
                  </a:cubicBezTo>
                  <a:cubicBezTo>
                    <a:pt x="864071" y="463725"/>
                    <a:pt x="1400345" y="386034"/>
                    <a:pt x="1880001" y="434068"/>
                  </a:cubicBezTo>
                  <a:cubicBezTo>
                    <a:pt x="1871050" y="493965"/>
                    <a:pt x="1839186" y="565019"/>
                    <a:pt x="1778126" y="655391"/>
                  </a:cubicBezTo>
                  <a:cubicBezTo>
                    <a:pt x="1449113" y="1057272"/>
                    <a:pt x="1270081" y="1026145"/>
                    <a:pt x="885431" y="924864"/>
                  </a:cubicBezTo>
                  <a:cubicBezTo>
                    <a:pt x="655601" y="871224"/>
                    <a:pt x="331430" y="786136"/>
                    <a:pt x="0" y="901830"/>
                  </a:cubicBezTo>
                  <a:cubicBezTo>
                    <a:pt x="256317" y="549216"/>
                    <a:pt x="548923" y="225631"/>
                    <a:pt x="955222" y="66541"/>
                  </a:cubicBezTo>
                  <a:cubicBezTo>
                    <a:pt x="1066061" y="24926"/>
                    <a:pt x="1187444" y="4062"/>
                    <a:pt x="1301769" y="504"/>
                  </a:cubicBezTo>
                  <a:close/>
                </a:path>
              </a:pathLst>
            </a:custGeom>
            <a:grpFill/>
            <a:ln>
              <a:noFill/>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1" name="椭圆 8"/>
            <p:cNvSpPr/>
            <p:nvPr/>
          </p:nvSpPr>
          <p:spPr bwMode="auto">
            <a:xfrm>
              <a:off x="3526367" y="6421967"/>
              <a:ext cx="5092700" cy="463551"/>
            </a:xfrm>
            <a:custGeom>
              <a:avLst/>
              <a:gdLst>
                <a:gd name="T0" fmla="*/ 2083661 w 3500756"/>
                <a:gd name="T1" fmla="*/ 0 h 379896"/>
                <a:gd name="T2" fmla="*/ 4167320 w 3500756"/>
                <a:gd name="T3" fmla="*/ 318165 h 379896"/>
                <a:gd name="T4" fmla="*/ 0 w 3500756"/>
                <a:gd name="T5" fmla="*/ 318165 h 379896"/>
                <a:gd name="T6" fmla="*/ 2083661 w 3500756"/>
                <a:gd name="T7" fmla="*/ 0 h 3798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00756" h="379896">
                  <a:moveTo>
                    <a:pt x="1750378" y="0"/>
                  </a:moveTo>
                  <a:cubicBezTo>
                    <a:pt x="2570761" y="0"/>
                    <a:pt x="3265486" y="159525"/>
                    <a:pt x="3500756" y="379896"/>
                  </a:cubicBezTo>
                  <a:lnTo>
                    <a:pt x="0" y="379896"/>
                  </a:lnTo>
                  <a:cubicBezTo>
                    <a:pt x="235271" y="159525"/>
                    <a:pt x="929995" y="0"/>
                    <a:pt x="1750378" y="0"/>
                  </a:cubicBezTo>
                  <a:close/>
                </a:path>
              </a:pathLst>
            </a:custGeom>
            <a:grpFill/>
            <a:ln>
              <a:noFill/>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41" name="文本框 7"/>
          <p:cNvSpPr txBox="1">
            <a:spLocks noChangeArrowheads="1"/>
          </p:cNvSpPr>
          <p:nvPr/>
        </p:nvSpPr>
        <p:spPr bwMode="auto">
          <a:xfrm>
            <a:off x="807771" y="5398190"/>
            <a:ext cx="2304976" cy="102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charset="-122"/>
                <a:cs typeface="+mn-cs"/>
                <a:sym typeface="Arial" panose="020B0604020202020204" pitchFamily="34" charset="0"/>
              </a:rPr>
              <a:t>添加标题</a:t>
            </a:r>
          </a:p>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charset="-122"/>
                <a:cs typeface="+mn-cs"/>
                <a:sym typeface="Arial" panose="020B0604020202020204" pitchFamily="34" charset="0"/>
              </a:rPr>
              <a:t>您的内容打在这里，或者通过复制您的文本后</a:t>
            </a:r>
          </a:p>
        </p:txBody>
      </p:sp>
      <p:sp>
        <p:nvSpPr>
          <p:cNvPr id="42" name="文本框 7"/>
          <p:cNvSpPr txBox="1">
            <a:spLocks noChangeArrowheads="1"/>
          </p:cNvSpPr>
          <p:nvPr/>
        </p:nvSpPr>
        <p:spPr bwMode="auto">
          <a:xfrm>
            <a:off x="1443780" y="3423649"/>
            <a:ext cx="2304976" cy="102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charset="-122"/>
                <a:cs typeface="+mn-cs"/>
                <a:sym typeface="Arial" panose="020B0604020202020204" pitchFamily="34" charset="0"/>
              </a:rPr>
              <a:t>添加标题</a:t>
            </a:r>
          </a:p>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charset="-122"/>
                <a:cs typeface="+mn-cs"/>
                <a:sym typeface="Arial" panose="020B0604020202020204" pitchFamily="34" charset="0"/>
              </a:rPr>
              <a:t>您的内容打在这里，或者通过复制您的文本后</a:t>
            </a:r>
          </a:p>
        </p:txBody>
      </p:sp>
      <p:sp>
        <p:nvSpPr>
          <p:cNvPr id="43" name="文本框 7"/>
          <p:cNvSpPr txBox="1">
            <a:spLocks noChangeArrowheads="1"/>
          </p:cNvSpPr>
          <p:nvPr/>
        </p:nvSpPr>
        <p:spPr bwMode="auto">
          <a:xfrm>
            <a:off x="2979535" y="2016939"/>
            <a:ext cx="2304976" cy="102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charset="-122"/>
                <a:cs typeface="+mn-cs"/>
                <a:sym typeface="Arial" panose="020B0604020202020204" pitchFamily="34" charset="0"/>
              </a:rPr>
              <a:t>添加标题</a:t>
            </a:r>
          </a:p>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charset="-122"/>
                <a:cs typeface="+mn-cs"/>
                <a:sym typeface="Arial" panose="020B0604020202020204" pitchFamily="34" charset="0"/>
              </a:rPr>
              <a:t>您的内容打在这里，或者通过复制您的文本后</a:t>
            </a:r>
          </a:p>
        </p:txBody>
      </p:sp>
      <p:sp>
        <p:nvSpPr>
          <p:cNvPr id="44" name="文本框 7"/>
          <p:cNvSpPr txBox="1">
            <a:spLocks noChangeArrowheads="1"/>
          </p:cNvSpPr>
          <p:nvPr/>
        </p:nvSpPr>
        <p:spPr bwMode="auto">
          <a:xfrm>
            <a:off x="6813567" y="2016940"/>
            <a:ext cx="2304976" cy="102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charset="-122"/>
                <a:cs typeface="+mn-cs"/>
                <a:sym typeface="Arial" panose="020B0604020202020204" pitchFamily="34" charset="0"/>
              </a:rPr>
              <a:t>添加标题</a:t>
            </a:r>
          </a:p>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charset="-122"/>
                <a:cs typeface="+mn-cs"/>
                <a:sym typeface="Arial" panose="020B0604020202020204" pitchFamily="34" charset="0"/>
              </a:rPr>
              <a:t>您的内容打在这里，或者通过复制您的文本后</a:t>
            </a:r>
          </a:p>
        </p:txBody>
      </p:sp>
      <p:sp>
        <p:nvSpPr>
          <p:cNvPr id="45" name="文本框 7"/>
          <p:cNvSpPr txBox="1">
            <a:spLocks noChangeArrowheads="1"/>
          </p:cNvSpPr>
          <p:nvPr/>
        </p:nvSpPr>
        <p:spPr bwMode="auto">
          <a:xfrm>
            <a:off x="8182442" y="3479297"/>
            <a:ext cx="2304976" cy="102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charset="-122"/>
                <a:cs typeface="+mn-cs"/>
                <a:sym typeface="Arial" panose="020B0604020202020204" pitchFamily="34" charset="0"/>
              </a:rPr>
              <a:t>添加标题</a:t>
            </a:r>
          </a:p>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charset="-122"/>
                <a:cs typeface="+mn-cs"/>
                <a:sym typeface="Arial" panose="020B0604020202020204" pitchFamily="34" charset="0"/>
              </a:rPr>
              <a:t>您的内容打在这里，或者通过复制您的文本后</a:t>
            </a:r>
          </a:p>
        </p:txBody>
      </p:sp>
      <p:sp>
        <p:nvSpPr>
          <p:cNvPr id="46" name="文本框 7"/>
          <p:cNvSpPr txBox="1">
            <a:spLocks noChangeArrowheads="1"/>
          </p:cNvSpPr>
          <p:nvPr/>
        </p:nvSpPr>
        <p:spPr bwMode="auto">
          <a:xfrm>
            <a:off x="8688288" y="5363230"/>
            <a:ext cx="2304976" cy="102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charset="-122"/>
                <a:cs typeface="+mn-cs"/>
                <a:sym typeface="Arial" panose="020B0604020202020204" pitchFamily="34" charset="0"/>
              </a:rPr>
              <a:t>添加标题</a:t>
            </a:r>
          </a:p>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charset="-122"/>
                <a:cs typeface="+mn-cs"/>
                <a:sym typeface="Arial" panose="020B0604020202020204" pitchFamily="34" charset="0"/>
              </a:rPr>
              <a:t>您的内容打在这里，或者通过复制您的文本后</a:t>
            </a:r>
          </a:p>
        </p:txBody>
      </p:sp>
    </p:spTree>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500" fill="hold"/>
                                        <p:tgtEl>
                                          <p:spTgt spid="44"/>
                                        </p:tgtEl>
                                        <p:attrNameLst>
                                          <p:attrName>ppt_x</p:attrName>
                                        </p:attrNameLst>
                                      </p:cBhvr>
                                      <p:tavLst>
                                        <p:tav tm="0">
                                          <p:val>
                                            <p:strVal val="#ppt_x"/>
                                          </p:val>
                                        </p:tav>
                                        <p:tav tm="100000">
                                          <p:val>
                                            <p:strVal val="#ppt_x"/>
                                          </p:val>
                                        </p:tav>
                                      </p:tavLst>
                                    </p:anim>
                                    <p:anim calcmode="lin" valueType="num">
                                      <p:cBhvr additive="base">
                                        <p:cTn id="24" dur="500" fill="hold"/>
                                        <p:tgtEl>
                                          <p:spTgt spid="4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ppt_x"/>
                                          </p:val>
                                        </p:tav>
                                        <p:tav tm="100000">
                                          <p:val>
                                            <p:strVal val="#ppt_x"/>
                                          </p:val>
                                        </p:tav>
                                      </p:tavLst>
                                    </p:anim>
                                    <p:anim calcmode="lin" valueType="num">
                                      <p:cBhvr additive="base">
                                        <p:cTn id="28" dur="500" fill="hold"/>
                                        <p:tgtEl>
                                          <p:spTgt spid="4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ppt_x"/>
                                          </p:val>
                                        </p:tav>
                                        <p:tav tm="100000">
                                          <p:val>
                                            <p:strVal val="#ppt_x"/>
                                          </p:val>
                                        </p:tav>
                                      </p:tavLst>
                                    </p:anim>
                                    <p:anim calcmode="lin" valueType="num">
                                      <p:cBhvr additive="base">
                                        <p:cTn id="3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5670" y="0"/>
            <a:ext cx="12217670" cy="6858000"/>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pic>
        <p:nvPicPr>
          <p:cNvPr id="14" name="图片 13"/>
          <p:cNvPicPr>
            <a:picLocks noChangeAspect="1"/>
          </p:cNvPicPr>
          <p:nvPr/>
        </p:nvPicPr>
        <p:blipFill rotWithShape="1">
          <a:blip r:embed="rId6">
            <a:extLst>
              <a:ext uri="{28A0092B-C50C-407E-A947-70E740481C1C}">
                <a14:useLocalDpi xmlns:a14="http://schemas.microsoft.com/office/drawing/2010/main" val="0"/>
              </a:ext>
            </a:extLst>
          </a:blip>
          <a:srcRect b="15045"/>
          <a:stretch>
            <a:fillRect/>
          </a:stretch>
        </p:blipFill>
        <p:spPr>
          <a:xfrm>
            <a:off x="-24680" y="-99391"/>
            <a:ext cx="12360696" cy="6957392"/>
          </a:xfrm>
          <a:prstGeom prst="rect">
            <a:avLst/>
          </a:prstGeom>
        </p:spPr>
      </p:pic>
      <p:sp>
        <p:nvSpPr>
          <p:cNvPr id="6" name="同心圆 5"/>
          <p:cNvSpPr/>
          <p:nvPr/>
        </p:nvSpPr>
        <p:spPr>
          <a:xfrm>
            <a:off x="9665969" y="3412743"/>
            <a:ext cx="4998983" cy="5198942"/>
          </a:xfrm>
          <a:prstGeom prst="donut">
            <a:avLst>
              <a:gd name="adj" fmla="val 6183"/>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1" name="同心圆 10"/>
          <p:cNvSpPr/>
          <p:nvPr/>
        </p:nvSpPr>
        <p:spPr>
          <a:xfrm>
            <a:off x="8688288" y="-2201990"/>
            <a:ext cx="4998983" cy="5198942"/>
          </a:xfrm>
          <a:prstGeom prst="donut">
            <a:avLst>
              <a:gd name="adj" fmla="val 6183"/>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3" name="PA_矩形 4"/>
          <p:cNvSpPr/>
          <p:nvPr>
            <p:custDataLst>
              <p:tags r:id="rId1"/>
            </p:custDataLst>
          </p:nvPr>
        </p:nvSpPr>
        <p:spPr>
          <a:xfrm>
            <a:off x="4007768" y="3423457"/>
            <a:ext cx="4261502" cy="430374"/>
          </a:xfrm>
          <a:prstGeom prst="rect">
            <a:avLst/>
          </a:prstGeom>
        </p:spPr>
        <p:txBody>
          <a:bodyPr wrap="square" lIns="68580" tIns="34290" rIns="68580" bIns="34290">
            <a:spAutoFit/>
          </a:bodyPr>
          <a:lstStyle/>
          <a:p>
            <a:pPr marL="0" marR="0" lvl="0" indent="0" algn="dist" defTabSz="914400" rtl="0" eaLnBrk="1" fontAlgn="auto" latinLnBrk="0" hangingPunct="1">
              <a:lnSpc>
                <a:spcPct val="13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cs"/>
              </a:rPr>
              <a:t>点击此处添加文本内容</a:t>
            </a:r>
            <a:endParaRPr kumimoji="0" lang="en-US" altLang="zh-CN" sz="20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cs"/>
            </a:endParaRPr>
          </a:p>
        </p:txBody>
      </p:sp>
      <p:sp>
        <p:nvSpPr>
          <p:cNvPr id="15" name="PA_矩形 1"/>
          <p:cNvSpPr/>
          <p:nvPr>
            <p:custDataLst>
              <p:tags r:id="rId2"/>
            </p:custDataLst>
          </p:nvPr>
        </p:nvSpPr>
        <p:spPr>
          <a:xfrm>
            <a:off x="348390" y="2042846"/>
            <a:ext cx="3384376" cy="1908212"/>
          </a:xfrm>
          <a:prstGeom prst="rect">
            <a:avLst/>
          </a:prstGeom>
          <a:no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en-US" altLang="zh-CN" sz="13800" b="1" i="0" u="none" strike="noStrike" kern="1200" cap="none" spc="0" normalizeH="0" baseline="0" noProof="0" dirty="0">
                <a:ln>
                  <a:noFill/>
                </a:ln>
                <a:solidFill>
                  <a:srgbClr val="EEECE1">
                    <a:lumMod val="25000"/>
                  </a:srgbClr>
                </a:solidFill>
                <a:effectLst/>
                <a:uLnTx/>
                <a:uFillTx/>
                <a:latin typeface="方正姚体" panose="02010601030101010101" pitchFamily="2" charset="-122"/>
                <a:ea typeface="方正姚体" panose="02010601030101010101" pitchFamily="2" charset="-122"/>
                <a:cs typeface="Arial" panose="020B0604020202020204" pitchFamily="34" charset="0"/>
              </a:rPr>
              <a:t>No.</a:t>
            </a:r>
            <a:r>
              <a:rPr kumimoji="1" lang="en-US" altLang="zh-CN" sz="9600" b="1" i="0" u="none" strike="noStrike" kern="1200" cap="none" spc="0" normalizeH="0" baseline="0" noProof="0" dirty="0">
                <a:ln>
                  <a:noFill/>
                </a:ln>
                <a:solidFill>
                  <a:srgbClr val="EEECE1">
                    <a:lumMod val="25000"/>
                  </a:srgbClr>
                </a:solidFill>
                <a:effectLst/>
                <a:uLnTx/>
                <a:uFillTx/>
                <a:latin typeface="方正姚体" panose="02010601030101010101" pitchFamily="2" charset="-122"/>
                <a:ea typeface="方正姚体" panose="02010601030101010101" pitchFamily="2" charset="-122"/>
                <a:cs typeface="IrisUPC" panose="020B0604020202020204" pitchFamily="34" charset="-34"/>
              </a:rPr>
              <a:t>3</a:t>
            </a:r>
            <a:endParaRPr kumimoji="1" lang="zh-CN" altLang="en-US" sz="4800" b="1" i="0" u="none" strike="noStrike" kern="1200" cap="none" spc="0" normalizeH="0" baseline="0" noProof="0" dirty="0">
              <a:ln>
                <a:noFill/>
              </a:ln>
              <a:solidFill>
                <a:srgbClr val="EEECE1">
                  <a:lumMod val="25000"/>
                </a:srgbClr>
              </a:solidFill>
              <a:effectLst/>
              <a:uLnTx/>
              <a:uFillTx/>
              <a:latin typeface="方正姚体" panose="02010601030101010101" pitchFamily="2" charset="-122"/>
              <a:ea typeface="方正姚体" panose="02010601030101010101" pitchFamily="2" charset="-122"/>
              <a:cs typeface="IrisUPC" panose="020B0604020202020204" pitchFamily="34" charset="-34"/>
            </a:endParaRPr>
          </a:p>
        </p:txBody>
      </p:sp>
      <p:sp>
        <p:nvSpPr>
          <p:cNvPr id="16" name="PA_矩形 3"/>
          <p:cNvSpPr/>
          <p:nvPr>
            <p:custDataLst>
              <p:tags r:id="rId3"/>
            </p:custDataLst>
          </p:nvPr>
        </p:nvSpPr>
        <p:spPr>
          <a:xfrm>
            <a:off x="4655840" y="2435260"/>
            <a:ext cx="2600712" cy="561692"/>
          </a:xfrm>
          <a:prstGeom prst="rect">
            <a:avLst/>
          </a:prstGeom>
        </p:spPr>
        <p:txBody>
          <a:bodyPr wrap="none" lIns="68580" tIns="34290" rIns="68580" bIns="3429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cs"/>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3"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dirty="0">
              <a:latin typeface="+mn-lt"/>
              <a:ea typeface="+mn-ea"/>
              <a:cs typeface="+mn-ea"/>
              <a:sym typeface="+mn-lt"/>
            </a:endParaRPr>
          </a:p>
        </p:txBody>
      </p:sp>
      <p:sp>
        <p:nvSpPr>
          <p:cNvPr id="29" name="TextBox 41"/>
          <p:cNvSpPr txBox="1"/>
          <p:nvPr/>
        </p:nvSpPr>
        <p:spPr>
          <a:xfrm>
            <a:off x="5192610" y="211759"/>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方正姚体" panose="02010601030101010101" pitchFamily="2" charset="-122"/>
                <a:ea typeface="方正姚体" panose="02010601030101010101" pitchFamily="2" charset="-122"/>
                <a:cs typeface="+mn-ea"/>
                <a:sym typeface="+mn-lt"/>
              </a:rPr>
              <a:t>粗粮养生</a:t>
            </a:r>
          </a:p>
        </p:txBody>
      </p:sp>
      <p:cxnSp>
        <p:nvCxnSpPr>
          <p:cNvPr id="30" name="直接连接符 29"/>
          <p:cNvCxnSpPr/>
          <p:nvPr/>
        </p:nvCxnSpPr>
        <p:spPr>
          <a:xfrm>
            <a:off x="623392" y="831947"/>
            <a:ext cx="10815311" cy="0"/>
          </a:xfrm>
          <a:prstGeom prst="line">
            <a:avLst/>
          </a:prstGeom>
          <a:noFill/>
          <a:ln w="12700" cap="flat" cmpd="sng" algn="ctr">
            <a:solidFill>
              <a:sysClr val="windowText" lastClr="000000"/>
            </a:solidFill>
            <a:prstDash val="dash"/>
          </a:ln>
          <a:effectLst/>
        </p:spPr>
      </p:cxnSp>
      <p:cxnSp>
        <p:nvCxnSpPr>
          <p:cNvPr id="32" name="Straight Connector 15"/>
          <p:cNvCxnSpPr/>
          <p:nvPr/>
        </p:nvCxnSpPr>
        <p:spPr>
          <a:xfrm flipH="1">
            <a:off x="1741646" y="3007176"/>
            <a:ext cx="490866" cy="360498"/>
          </a:xfrm>
          <a:prstGeom prst="line">
            <a:avLst/>
          </a:prstGeom>
          <a:solidFill>
            <a:srgbClr val="4A452A"/>
          </a:solidFill>
          <a:ln w="12700" cmpd="sng">
            <a:solidFill>
              <a:srgbClr val="4A452A"/>
            </a:solidFill>
            <a:prstDash val="sysDash"/>
            <a:headEnd type="none"/>
            <a:tailEnd type="oval" w="lg" len="lg"/>
          </a:ln>
          <a:effectLst>
            <a:outerShdw dist="38100" dir="5400000" algn="ctr" rotWithShape="0">
              <a:srgbClr val="000000">
                <a:alpha val="10000"/>
              </a:srgbClr>
            </a:outerShdw>
          </a:effectLst>
        </p:spPr>
        <p:style>
          <a:lnRef idx="2">
            <a:schemeClr val="accent1"/>
          </a:lnRef>
          <a:fillRef idx="0">
            <a:schemeClr val="accent1"/>
          </a:fillRef>
          <a:effectRef idx="1">
            <a:schemeClr val="accent1"/>
          </a:effectRef>
          <a:fontRef idx="minor">
            <a:schemeClr val="tx1"/>
          </a:fontRef>
        </p:style>
      </p:cxnSp>
      <p:cxnSp>
        <p:nvCxnSpPr>
          <p:cNvPr id="33" name="Straight Connector 17"/>
          <p:cNvCxnSpPr/>
          <p:nvPr/>
        </p:nvCxnSpPr>
        <p:spPr>
          <a:xfrm flipH="1" flipV="1">
            <a:off x="3324507" y="2741231"/>
            <a:ext cx="727459" cy="231070"/>
          </a:xfrm>
          <a:prstGeom prst="line">
            <a:avLst/>
          </a:prstGeom>
          <a:solidFill>
            <a:srgbClr val="4A452A"/>
          </a:solidFill>
          <a:ln w="12700" cmpd="sng">
            <a:solidFill>
              <a:srgbClr val="4A452A"/>
            </a:solidFill>
            <a:prstDash val="sysDash"/>
            <a:headEnd type="none"/>
            <a:tailEnd type="oval" w="lg" len="lg"/>
          </a:ln>
          <a:effectLst>
            <a:outerShdw dist="38100" dir="5400000" algn="ctr" rotWithShape="0">
              <a:srgbClr val="000000">
                <a:alpha val="10000"/>
              </a:srgbClr>
            </a:outerShdw>
          </a:effectLst>
        </p:spPr>
        <p:style>
          <a:lnRef idx="2">
            <a:schemeClr val="accent1"/>
          </a:lnRef>
          <a:fillRef idx="0">
            <a:schemeClr val="accent1"/>
          </a:fillRef>
          <a:effectRef idx="1">
            <a:schemeClr val="accent1"/>
          </a:effectRef>
          <a:fontRef idx="minor">
            <a:schemeClr val="tx1"/>
          </a:fontRef>
        </p:style>
      </p:cxnSp>
      <p:cxnSp>
        <p:nvCxnSpPr>
          <p:cNvPr id="34" name="Straight Connector 19"/>
          <p:cNvCxnSpPr/>
          <p:nvPr/>
        </p:nvCxnSpPr>
        <p:spPr>
          <a:xfrm flipH="1">
            <a:off x="8516336" y="2837078"/>
            <a:ext cx="661870" cy="300821"/>
          </a:xfrm>
          <a:prstGeom prst="line">
            <a:avLst/>
          </a:prstGeom>
          <a:solidFill>
            <a:srgbClr val="4A452A"/>
          </a:solidFill>
          <a:ln w="12700" cmpd="sng">
            <a:solidFill>
              <a:srgbClr val="4A452A"/>
            </a:solidFill>
            <a:prstDash val="sysDash"/>
            <a:headEnd type="none"/>
            <a:tailEnd type="oval" w="lg" len="lg"/>
          </a:ln>
          <a:effectLst>
            <a:outerShdw dist="38100" dir="5400000" algn="ctr" rotWithShape="0">
              <a:srgbClr val="000000">
                <a:alpha val="10000"/>
              </a:srgbClr>
            </a:outerShdw>
          </a:effectLst>
        </p:spPr>
        <p:style>
          <a:lnRef idx="2">
            <a:schemeClr val="accent1"/>
          </a:lnRef>
          <a:fillRef idx="0">
            <a:schemeClr val="accent1"/>
          </a:fillRef>
          <a:effectRef idx="1">
            <a:schemeClr val="accent1"/>
          </a:effectRef>
          <a:fontRef idx="minor">
            <a:schemeClr val="tx1"/>
          </a:fontRef>
        </p:style>
      </p:cxnSp>
      <p:cxnSp>
        <p:nvCxnSpPr>
          <p:cNvPr id="35" name="Straight Connector 22"/>
          <p:cNvCxnSpPr/>
          <p:nvPr/>
        </p:nvCxnSpPr>
        <p:spPr>
          <a:xfrm flipH="1" flipV="1">
            <a:off x="10411990" y="2713691"/>
            <a:ext cx="420610" cy="378444"/>
          </a:xfrm>
          <a:prstGeom prst="line">
            <a:avLst/>
          </a:prstGeom>
          <a:solidFill>
            <a:srgbClr val="4A452A"/>
          </a:solidFill>
          <a:ln w="12700" cmpd="sng">
            <a:solidFill>
              <a:srgbClr val="4A452A"/>
            </a:solidFill>
            <a:prstDash val="sysDash"/>
            <a:headEnd type="none"/>
            <a:tailEnd type="oval" w="lg" len="lg"/>
          </a:ln>
          <a:effectLst>
            <a:outerShdw dist="38100" dir="5400000" algn="ctr" rotWithShape="0">
              <a:srgbClr val="000000">
                <a:alpha val="10000"/>
              </a:srgbClr>
            </a:outerShdw>
          </a:effectLst>
        </p:spPr>
        <p:style>
          <a:lnRef idx="2">
            <a:schemeClr val="accent1"/>
          </a:lnRef>
          <a:fillRef idx="0">
            <a:schemeClr val="accent1"/>
          </a:fillRef>
          <a:effectRef idx="1">
            <a:schemeClr val="accent1"/>
          </a:effectRef>
          <a:fontRef idx="minor">
            <a:schemeClr val="tx1"/>
          </a:fontRef>
        </p:style>
      </p:cxnSp>
      <p:grpSp>
        <p:nvGrpSpPr>
          <p:cNvPr id="36" name="Group 41"/>
          <p:cNvGrpSpPr/>
          <p:nvPr/>
        </p:nvGrpSpPr>
        <p:grpSpPr>
          <a:xfrm>
            <a:off x="2217567" y="2211878"/>
            <a:ext cx="925427" cy="925427"/>
            <a:chOff x="3086127" y="2209419"/>
            <a:chExt cx="1189285" cy="1189285"/>
          </a:xfrm>
          <a:solidFill>
            <a:srgbClr val="4A452A"/>
          </a:solidFill>
        </p:grpSpPr>
        <p:sp>
          <p:nvSpPr>
            <p:cNvPr id="77" name="Oval 94"/>
            <p:cNvSpPr>
              <a:spLocks noChangeArrowheads="1"/>
            </p:cNvSpPr>
            <p:nvPr/>
          </p:nvSpPr>
          <p:spPr bwMode="auto">
            <a:xfrm>
              <a:off x="3086127" y="2209419"/>
              <a:ext cx="1189285" cy="1189285"/>
            </a:xfrm>
            <a:prstGeom prst="ellipse">
              <a:avLst/>
            </a:prstGeom>
            <a:grpFill/>
            <a:ln w="9525">
              <a:solidFill>
                <a:srgbClr val="4A452A"/>
              </a:solid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2B2B2B"/>
                </a:solidFill>
                <a:effectLst/>
                <a:uLnTx/>
                <a:uFillTx/>
                <a:latin typeface="微软雅黑" panose="020B0503020204020204" charset="-122"/>
                <a:ea typeface="微软雅黑" panose="020B0503020204020204" charset="-122"/>
                <a:cs typeface="+mn-ea"/>
                <a:sym typeface="+mn-lt"/>
              </a:endParaRPr>
            </a:p>
          </p:txBody>
        </p:sp>
        <p:grpSp>
          <p:nvGrpSpPr>
            <p:cNvPr id="78" name="Group 571"/>
            <p:cNvGrpSpPr/>
            <p:nvPr/>
          </p:nvGrpSpPr>
          <p:grpSpPr bwMode="auto">
            <a:xfrm>
              <a:off x="3471951" y="2589063"/>
              <a:ext cx="417635" cy="417633"/>
              <a:chOff x="0" y="0"/>
              <a:chExt cx="576" cy="576"/>
            </a:xfrm>
            <a:grpFill/>
          </p:grpSpPr>
          <p:sp>
            <p:nvSpPr>
              <p:cNvPr id="79" name="AutoShape 569"/>
              <p:cNvSpPr/>
              <p:nvPr/>
            </p:nvSpPr>
            <p:spPr bwMode="auto">
              <a:xfrm>
                <a:off x="0" y="0"/>
                <a:ext cx="280" cy="2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4704" y="21499"/>
                    </a:moveTo>
                    <a:lnTo>
                      <a:pt x="21469" y="14723"/>
                    </a:lnTo>
                    <a:lnTo>
                      <a:pt x="14173" y="7408"/>
                    </a:lnTo>
                    <a:lnTo>
                      <a:pt x="21600" y="0"/>
                    </a:lnTo>
                    <a:lnTo>
                      <a:pt x="17" y="0"/>
                    </a:lnTo>
                    <a:lnTo>
                      <a:pt x="0" y="21600"/>
                    </a:lnTo>
                    <a:lnTo>
                      <a:pt x="7378" y="14158"/>
                    </a:lnTo>
                    <a:lnTo>
                      <a:pt x="14704" y="21499"/>
                    </a:lnTo>
                    <a:close/>
                    <a:moveTo>
                      <a:pt x="14704" y="21499"/>
                    </a:moveTo>
                  </a:path>
                </a:pathLst>
              </a:custGeom>
              <a:solidFill>
                <a:srgbClr val="FFFFFE"/>
              </a:solidFill>
              <a:ln w="25400" cap="flat">
                <a:solidFill>
                  <a:schemeClr val="tx1"/>
                </a:solidFill>
                <a:miter lim="800000"/>
                <a:headEnd type="none" w="med" len="med"/>
                <a:tailEnd type="none" w="med" len="med"/>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2B2B2B"/>
                  </a:solidFill>
                  <a:effectLst/>
                  <a:uLnTx/>
                  <a:uFillTx/>
                  <a:latin typeface="微软雅黑" panose="020B0503020204020204" charset="-122"/>
                  <a:ea typeface="微软雅黑" panose="020B0503020204020204" charset="-122"/>
                  <a:cs typeface="+mn-ea"/>
                  <a:sym typeface="+mn-lt"/>
                </a:endParaRPr>
              </a:p>
            </p:txBody>
          </p:sp>
          <p:sp>
            <p:nvSpPr>
              <p:cNvPr id="80" name="AutoShape 570"/>
              <p:cNvSpPr/>
              <p:nvPr/>
            </p:nvSpPr>
            <p:spPr bwMode="auto">
              <a:xfrm>
                <a:off x="296" y="296"/>
                <a:ext cx="280" cy="2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4222" y="7443"/>
                    </a:moveTo>
                    <a:lnTo>
                      <a:pt x="6896" y="100"/>
                    </a:lnTo>
                    <a:lnTo>
                      <a:pt x="132" y="6878"/>
                    </a:lnTo>
                    <a:lnTo>
                      <a:pt x="7428" y="14193"/>
                    </a:lnTo>
                    <a:lnTo>
                      <a:pt x="0" y="21600"/>
                    </a:lnTo>
                    <a:lnTo>
                      <a:pt x="21585" y="21600"/>
                    </a:lnTo>
                    <a:lnTo>
                      <a:pt x="21600" y="0"/>
                    </a:lnTo>
                    <a:lnTo>
                      <a:pt x="14222" y="7443"/>
                    </a:lnTo>
                    <a:close/>
                    <a:moveTo>
                      <a:pt x="14222" y="7443"/>
                    </a:moveTo>
                  </a:path>
                </a:pathLst>
              </a:custGeom>
              <a:solidFill>
                <a:srgbClr val="FFFFFE"/>
              </a:solidFill>
              <a:ln w="25400" cap="flat">
                <a:solidFill>
                  <a:schemeClr val="tx1"/>
                </a:solidFill>
                <a:miter lim="800000"/>
                <a:headEnd type="none" w="med" len="med"/>
                <a:tailEnd type="none" w="med" len="med"/>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2B2B2B"/>
                  </a:solidFill>
                  <a:effectLst/>
                  <a:uLnTx/>
                  <a:uFillTx/>
                  <a:latin typeface="微软雅黑" panose="020B0503020204020204" charset="-122"/>
                  <a:ea typeface="微软雅黑" panose="020B0503020204020204" charset="-122"/>
                  <a:cs typeface="+mn-ea"/>
                  <a:sym typeface="+mn-lt"/>
                </a:endParaRPr>
              </a:p>
            </p:txBody>
          </p:sp>
        </p:grpSp>
      </p:grpSp>
      <p:grpSp>
        <p:nvGrpSpPr>
          <p:cNvPr id="59" name="Group 40"/>
          <p:cNvGrpSpPr/>
          <p:nvPr/>
        </p:nvGrpSpPr>
        <p:grpSpPr>
          <a:xfrm>
            <a:off x="779290" y="3269235"/>
            <a:ext cx="925427" cy="925427"/>
            <a:chOff x="1185137" y="3398704"/>
            <a:chExt cx="1189285" cy="1189285"/>
          </a:xfrm>
          <a:solidFill>
            <a:srgbClr val="4A452A"/>
          </a:solidFill>
        </p:grpSpPr>
        <p:sp>
          <p:nvSpPr>
            <p:cNvPr id="71" name="Oval 94"/>
            <p:cNvSpPr>
              <a:spLocks noChangeArrowheads="1"/>
            </p:cNvSpPr>
            <p:nvPr/>
          </p:nvSpPr>
          <p:spPr bwMode="auto">
            <a:xfrm>
              <a:off x="1185137" y="3398704"/>
              <a:ext cx="1189285" cy="1189285"/>
            </a:xfrm>
            <a:prstGeom prst="ellipse">
              <a:avLst/>
            </a:prstGeom>
            <a:grpFill/>
            <a:ln w="9525">
              <a:solidFill>
                <a:srgbClr val="4A452A"/>
              </a:solid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ea"/>
                <a:sym typeface="+mn-lt"/>
              </a:endParaRPr>
            </a:p>
          </p:txBody>
        </p:sp>
        <p:grpSp>
          <p:nvGrpSpPr>
            <p:cNvPr id="72" name="Group 278"/>
            <p:cNvGrpSpPr/>
            <p:nvPr/>
          </p:nvGrpSpPr>
          <p:grpSpPr bwMode="auto">
            <a:xfrm>
              <a:off x="1601897" y="3767512"/>
              <a:ext cx="355763" cy="451664"/>
              <a:chOff x="0" y="0"/>
              <a:chExt cx="450" cy="574"/>
            </a:xfrm>
            <a:grpFill/>
          </p:grpSpPr>
          <p:sp>
            <p:nvSpPr>
              <p:cNvPr id="73" name="AutoShape 276"/>
              <p:cNvSpPr/>
              <p:nvPr/>
            </p:nvSpPr>
            <p:spPr bwMode="auto">
              <a:xfrm>
                <a:off x="0" y="248"/>
                <a:ext cx="444" cy="326"/>
              </a:xfrm>
              <a:custGeom>
                <a:avLst/>
                <a:gdLst>
                  <a:gd name="T0" fmla="*/ 0 w 21533"/>
                  <a:gd name="T1" fmla="*/ 0 h 21508"/>
                  <a:gd name="T2" fmla="*/ 0 w 21533"/>
                  <a:gd name="T3" fmla="*/ 0 h 21508"/>
                  <a:gd name="T4" fmla="*/ 0 w 21533"/>
                  <a:gd name="T5" fmla="*/ 0 h 21508"/>
                  <a:gd name="T6" fmla="*/ 0 w 21533"/>
                  <a:gd name="T7" fmla="*/ 0 h 21508"/>
                  <a:gd name="T8" fmla="*/ 0 w 21533"/>
                  <a:gd name="T9" fmla="*/ 0 h 21508"/>
                  <a:gd name="T10" fmla="*/ 0 w 21533"/>
                  <a:gd name="T11" fmla="*/ 0 h 21508"/>
                  <a:gd name="T12" fmla="*/ 0 w 21533"/>
                  <a:gd name="T13" fmla="*/ 0 h 21508"/>
                  <a:gd name="T14" fmla="*/ 0 w 21533"/>
                  <a:gd name="T15" fmla="*/ 0 h 21508"/>
                  <a:gd name="T16" fmla="*/ 0 w 21533"/>
                  <a:gd name="T17" fmla="*/ 0 h 21508"/>
                  <a:gd name="T18" fmla="*/ 0 w 21533"/>
                  <a:gd name="T19" fmla="*/ 0 h 21508"/>
                  <a:gd name="T20" fmla="*/ 0 w 21533"/>
                  <a:gd name="T21" fmla="*/ 0 h 21508"/>
                  <a:gd name="T22" fmla="*/ 0 w 21533"/>
                  <a:gd name="T23" fmla="*/ 0 h 21508"/>
                  <a:gd name="T24" fmla="*/ 0 w 21533"/>
                  <a:gd name="T25" fmla="*/ 0 h 215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533" h="21508">
                    <a:moveTo>
                      <a:pt x="12618" y="15738"/>
                    </a:moveTo>
                    <a:cubicBezTo>
                      <a:pt x="11946" y="15738"/>
                      <a:pt x="11315" y="15383"/>
                      <a:pt x="10841" y="14739"/>
                    </a:cubicBezTo>
                    <a:lnTo>
                      <a:pt x="0" y="0"/>
                    </a:lnTo>
                    <a:lnTo>
                      <a:pt x="279" y="4267"/>
                    </a:lnTo>
                    <a:cubicBezTo>
                      <a:pt x="312" y="4784"/>
                      <a:pt x="561" y="5508"/>
                      <a:pt x="832" y="5876"/>
                    </a:cubicBezTo>
                    <a:lnTo>
                      <a:pt x="12127" y="21233"/>
                    </a:lnTo>
                    <a:cubicBezTo>
                      <a:pt x="12397" y="21600"/>
                      <a:pt x="12839" y="21600"/>
                      <a:pt x="13110" y="21233"/>
                    </a:cubicBezTo>
                    <a:lnTo>
                      <a:pt x="21330" y="10057"/>
                    </a:lnTo>
                    <a:cubicBezTo>
                      <a:pt x="21600" y="9689"/>
                      <a:pt x="21600" y="9088"/>
                      <a:pt x="21330" y="8721"/>
                    </a:cubicBezTo>
                    <a:lnTo>
                      <a:pt x="20076" y="7017"/>
                    </a:lnTo>
                    <a:lnTo>
                      <a:pt x="14395" y="14741"/>
                    </a:lnTo>
                    <a:cubicBezTo>
                      <a:pt x="13920" y="15385"/>
                      <a:pt x="13289" y="15738"/>
                      <a:pt x="12618" y="15738"/>
                    </a:cubicBezTo>
                    <a:close/>
                    <a:moveTo>
                      <a:pt x="12618" y="15738"/>
                    </a:moveTo>
                  </a:path>
                </a:pathLst>
              </a:custGeom>
              <a:grpFill/>
              <a:ln w="25400" cap="flat">
                <a:solidFill>
                  <a:schemeClr val="tx1"/>
                </a:solidFill>
                <a:miter lim="800000"/>
                <a:headEnd type="none" w="med" len="med"/>
                <a:tailEnd type="none" w="med" len="med"/>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lumMod val="50000"/>
                    </a:prstClr>
                  </a:solidFill>
                  <a:effectLst/>
                  <a:uLnTx/>
                  <a:uFillTx/>
                  <a:latin typeface="微软雅黑" panose="020B0503020204020204" charset="-122"/>
                  <a:ea typeface="微软雅黑" panose="020B0503020204020204" charset="-122"/>
                  <a:cs typeface="+mn-ea"/>
                  <a:sym typeface="+mn-lt"/>
                </a:endParaRPr>
              </a:p>
            </p:txBody>
          </p:sp>
          <p:sp>
            <p:nvSpPr>
              <p:cNvPr id="74" name="AutoShape 277"/>
              <p:cNvSpPr/>
              <p:nvPr/>
            </p:nvSpPr>
            <p:spPr bwMode="auto">
              <a:xfrm>
                <a:off x="0" y="0"/>
                <a:ext cx="450" cy="450"/>
              </a:xfrm>
              <a:custGeom>
                <a:avLst/>
                <a:gdLst>
                  <a:gd name="T0" fmla="*/ 0 w 21503"/>
                  <a:gd name="T1" fmla="*/ 0 h 21600"/>
                  <a:gd name="T2" fmla="*/ 0 w 21503"/>
                  <a:gd name="T3" fmla="*/ 0 h 21600"/>
                  <a:gd name="T4" fmla="*/ 0 w 21503"/>
                  <a:gd name="T5" fmla="*/ 0 h 21600"/>
                  <a:gd name="T6" fmla="*/ 0 w 21503"/>
                  <a:gd name="T7" fmla="*/ 0 h 21600"/>
                  <a:gd name="T8" fmla="*/ 0 w 21503"/>
                  <a:gd name="T9" fmla="*/ 0 h 21600"/>
                  <a:gd name="T10" fmla="*/ 0 w 21503"/>
                  <a:gd name="T11" fmla="*/ 0 h 21600"/>
                  <a:gd name="T12" fmla="*/ 0 w 21503"/>
                  <a:gd name="T13" fmla="*/ 0 h 21600"/>
                  <a:gd name="T14" fmla="*/ 0 w 21503"/>
                  <a:gd name="T15" fmla="*/ 0 h 21600"/>
                  <a:gd name="T16" fmla="*/ 0 w 21503"/>
                  <a:gd name="T17" fmla="*/ 0 h 21600"/>
                  <a:gd name="T18" fmla="*/ 0 w 21503"/>
                  <a:gd name="T19" fmla="*/ 0 h 21600"/>
                  <a:gd name="T20" fmla="*/ 0 w 21503"/>
                  <a:gd name="T21" fmla="*/ 0 h 21600"/>
                  <a:gd name="T22" fmla="*/ 0 w 21503"/>
                  <a:gd name="T23" fmla="*/ 0 h 21600"/>
                  <a:gd name="T24" fmla="*/ 0 w 21503"/>
                  <a:gd name="T25" fmla="*/ 0 h 21600"/>
                  <a:gd name="T26" fmla="*/ 0 w 21503"/>
                  <a:gd name="T27" fmla="*/ 0 h 21600"/>
                  <a:gd name="T28" fmla="*/ 0 w 21503"/>
                  <a:gd name="T29" fmla="*/ 0 h 21600"/>
                  <a:gd name="T30" fmla="*/ 0 w 21503"/>
                  <a:gd name="T31" fmla="*/ 0 h 21600"/>
                  <a:gd name="T32" fmla="*/ 0 w 21503"/>
                  <a:gd name="T33" fmla="*/ 0 h 21600"/>
                  <a:gd name="T34" fmla="*/ 0 w 21503"/>
                  <a:gd name="T35" fmla="*/ 0 h 21600"/>
                  <a:gd name="T36" fmla="*/ 0 w 21503"/>
                  <a:gd name="T37" fmla="*/ 0 h 21600"/>
                  <a:gd name="T38" fmla="*/ 0 w 21503"/>
                  <a:gd name="T39" fmla="*/ 0 h 21600"/>
                  <a:gd name="T40" fmla="*/ 0 w 21503"/>
                  <a:gd name="T41" fmla="*/ 0 h 21600"/>
                  <a:gd name="T42" fmla="*/ 0 w 21503"/>
                  <a:gd name="T43" fmla="*/ 0 h 21600"/>
                  <a:gd name="T44" fmla="*/ 0 w 21503"/>
                  <a:gd name="T45" fmla="*/ 0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503" h="21600">
                    <a:moveTo>
                      <a:pt x="10162" y="1105"/>
                    </a:moveTo>
                    <a:cubicBezTo>
                      <a:pt x="9896" y="837"/>
                      <a:pt x="9371" y="590"/>
                      <a:pt x="8995" y="556"/>
                    </a:cubicBezTo>
                    <a:lnTo>
                      <a:pt x="2969" y="4"/>
                    </a:lnTo>
                    <a:cubicBezTo>
                      <a:pt x="2940" y="2"/>
                      <a:pt x="2910" y="0"/>
                      <a:pt x="2879" y="0"/>
                    </a:cubicBezTo>
                    <a:cubicBezTo>
                      <a:pt x="2513" y="0"/>
                      <a:pt x="2048" y="182"/>
                      <a:pt x="1802" y="429"/>
                    </a:cubicBezTo>
                    <a:lnTo>
                      <a:pt x="427" y="1809"/>
                    </a:lnTo>
                    <a:cubicBezTo>
                      <a:pt x="161" y="2076"/>
                      <a:pt x="-30" y="2604"/>
                      <a:pt x="4" y="2980"/>
                    </a:cubicBezTo>
                    <a:lnTo>
                      <a:pt x="541" y="9044"/>
                    </a:lnTo>
                    <a:cubicBezTo>
                      <a:pt x="573" y="9421"/>
                      <a:pt x="819" y="9948"/>
                      <a:pt x="1086" y="10216"/>
                    </a:cubicBezTo>
                    <a:lnTo>
                      <a:pt x="12227" y="21399"/>
                    </a:lnTo>
                    <a:cubicBezTo>
                      <a:pt x="12360" y="21533"/>
                      <a:pt x="12535" y="21600"/>
                      <a:pt x="12712" y="21600"/>
                    </a:cubicBezTo>
                    <a:cubicBezTo>
                      <a:pt x="12887" y="21600"/>
                      <a:pt x="13063" y="21533"/>
                      <a:pt x="13196" y="21399"/>
                    </a:cubicBezTo>
                    <a:lnTo>
                      <a:pt x="21304" y="13261"/>
                    </a:lnTo>
                    <a:cubicBezTo>
                      <a:pt x="21570" y="12993"/>
                      <a:pt x="21570" y="12555"/>
                      <a:pt x="21304" y="12288"/>
                    </a:cubicBezTo>
                    <a:lnTo>
                      <a:pt x="10162" y="1105"/>
                    </a:lnTo>
                    <a:close/>
                    <a:moveTo>
                      <a:pt x="2561" y="2612"/>
                    </a:moveTo>
                    <a:cubicBezTo>
                      <a:pt x="2851" y="2321"/>
                      <a:pt x="3231" y="2175"/>
                      <a:pt x="3611" y="2175"/>
                    </a:cubicBezTo>
                    <a:cubicBezTo>
                      <a:pt x="3991" y="2175"/>
                      <a:pt x="4372" y="2321"/>
                      <a:pt x="4663" y="2613"/>
                    </a:cubicBezTo>
                    <a:cubicBezTo>
                      <a:pt x="5243" y="3196"/>
                      <a:pt x="5243" y="4140"/>
                      <a:pt x="4663" y="4722"/>
                    </a:cubicBezTo>
                    <a:cubicBezTo>
                      <a:pt x="4372" y="5014"/>
                      <a:pt x="3992" y="5160"/>
                      <a:pt x="3612" y="5160"/>
                    </a:cubicBezTo>
                    <a:cubicBezTo>
                      <a:pt x="3232" y="5160"/>
                      <a:pt x="2852" y="5014"/>
                      <a:pt x="2561" y="4722"/>
                    </a:cubicBezTo>
                    <a:cubicBezTo>
                      <a:pt x="1980" y="4139"/>
                      <a:pt x="1980" y="3195"/>
                      <a:pt x="2561" y="2612"/>
                    </a:cubicBezTo>
                    <a:close/>
                    <a:moveTo>
                      <a:pt x="2561" y="2612"/>
                    </a:moveTo>
                  </a:path>
                </a:pathLst>
              </a:custGeom>
              <a:solidFill>
                <a:srgbClr val="FFFFFE"/>
              </a:solidFill>
              <a:ln w="25400" cap="flat">
                <a:solidFill>
                  <a:schemeClr val="tx1"/>
                </a:solidFill>
                <a:miter lim="800000"/>
                <a:headEnd type="none" w="med" len="med"/>
                <a:tailEnd type="none" w="med" len="med"/>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lumMod val="50000"/>
                    </a:prstClr>
                  </a:solidFill>
                  <a:effectLst/>
                  <a:uLnTx/>
                  <a:uFillTx/>
                  <a:latin typeface="微软雅黑" panose="020B0503020204020204" charset="-122"/>
                  <a:ea typeface="微软雅黑" panose="020B0503020204020204" charset="-122"/>
                  <a:cs typeface="+mn-ea"/>
                  <a:sym typeface="+mn-lt"/>
                </a:endParaRPr>
              </a:p>
            </p:txBody>
          </p:sp>
        </p:grpSp>
      </p:grpSp>
      <p:grpSp>
        <p:nvGrpSpPr>
          <p:cNvPr id="60" name="Group 43"/>
          <p:cNvGrpSpPr/>
          <p:nvPr/>
        </p:nvGrpSpPr>
        <p:grpSpPr>
          <a:xfrm>
            <a:off x="9332384" y="2182865"/>
            <a:ext cx="925427" cy="925427"/>
            <a:chOff x="7439008" y="2209418"/>
            <a:chExt cx="1189285" cy="1189285"/>
          </a:xfrm>
          <a:solidFill>
            <a:srgbClr val="4A452A"/>
          </a:solidFill>
        </p:grpSpPr>
        <p:sp>
          <p:nvSpPr>
            <p:cNvPr id="69" name="Oval 94"/>
            <p:cNvSpPr>
              <a:spLocks noChangeArrowheads="1"/>
            </p:cNvSpPr>
            <p:nvPr/>
          </p:nvSpPr>
          <p:spPr bwMode="auto">
            <a:xfrm>
              <a:off x="7439008" y="2209418"/>
              <a:ext cx="1189285" cy="1189285"/>
            </a:xfrm>
            <a:prstGeom prst="ellipse">
              <a:avLst/>
            </a:prstGeom>
            <a:grpFill/>
            <a:ln w="9525">
              <a:solidFill>
                <a:srgbClr val="4A452A"/>
              </a:solid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2B2B2B"/>
                </a:solidFill>
                <a:effectLst/>
                <a:uLnTx/>
                <a:uFillTx/>
                <a:latin typeface="微软雅黑" panose="020B0503020204020204" charset="-122"/>
                <a:ea typeface="微软雅黑" panose="020B0503020204020204" charset="-122"/>
                <a:cs typeface="+mn-ea"/>
                <a:sym typeface="+mn-lt"/>
              </a:endParaRPr>
            </a:p>
          </p:txBody>
        </p:sp>
        <p:sp>
          <p:nvSpPr>
            <p:cNvPr id="70" name="AutoShape 449"/>
            <p:cNvSpPr/>
            <p:nvPr/>
          </p:nvSpPr>
          <p:spPr bwMode="auto">
            <a:xfrm>
              <a:off x="7806271" y="2612052"/>
              <a:ext cx="454758" cy="395980"/>
            </a:xfrm>
            <a:custGeom>
              <a:avLst/>
              <a:gdLst>
                <a:gd name="T0" fmla="*/ 237766708 w 21600"/>
                <a:gd name="T1" fmla="*/ 91228192 h 21600"/>
                <a:gd name="T2" fmla="*/ 294279076 w 21600"/>
                <a:gd name="T3" fmla="*/ 91228192 h 21600"/>
                <a:gd name="T4" fmla="*/ 238147574 w 21600"/>
                <a:gd name="T5" fmla="*/ 56415216 h 21600"/>
                <a:gd name="T6" fmla="*/ 238147574 w 21600"/>
                <a:gd name="T7" fmla="*/ 78232 h 21600"/>
                <a:gd name="T8" fmla="*/ 192806796 w 21600"/>
                <a:gd name="T9" fmla="*/ 78232 h 21600"/>
                <a:gd name="T10" fmla="*/ 192806796 w 21600"/>
                <a:gd name="T11" fmla="*/ 28290040 h 21600"/>
                <a:gd name="T12" fmla="*/ 147207591 w 21600"/>
                <a:gd name="T13" fmla="*/ 0 h 21600"/>
                <a:gd name="T14" fmla="*/ 0 w 21600"/>
                <a:gd name="T15" fmla="*/ 91228192 h 21600"/>
                <a:gd name="T16" fmla="*/ 54700139 w 21600"/>
                <a:gd name="T17" fmla="*/ 91228192 h 21600"/>
                <a:gd name="T18" fmla="*/ 54700139 w 21600"/>
                <a:gd name="T19" fmla="*/ 169173962 h 21600"/>
                <a:gd name="T20" fmla="*/ 120014511 w 21600"/>
                <a:gd name="T21" fmla="*/ 169173962 h 21600"/>
                <a:gd name="T22" fmla="*/ 120014511 w 21600"/>
                <a:gd name="T23" fmla="*/ 114082520 h 21600"/>
                <a:gd name="T24" fmla="*/ 174536874 w 21600"/>
                <a:gd name="T25" fmla="*/ 114082520 h 21600"/>
                <a:gd name="T26" fmla="*/ 174536874 w 21600"/>
                <a:gd name="T27" fmla="*/ 169173962 h 21600"/>
                <a:gd name="T28" fmla="*/ 237766708 w 21600"/>
                <a:gd name="T29" fmla="*/ 169173962 h 21600"/>
                <a:gd name="T30" fmla="*/ 237766708 w 21600"/>
                <a:gd name="T31" fmla="*/ 91228192 h 21600"/>
                <a:gd name="T32" fmla="*/ 237766708 w 21600"/>
                <a:gd name="T33" fmla="*/ 91228192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7452" y="11648"/>
                  </a:moveTo>
                  <a:lnTo>
                    <a:pt x="21600" y="11648"/>
                  </a:lnTo>
                  <a:lnTo>
                    <a:pt x="17480" y="7203"/>
                  </a:lnTo>
                  <a:lnTo>
                    <a:pt x="17480" y="10"/>
                  </a:lnTo>
                  <a:lnTo>
                    <a:pt x="14152" y="10"/>
                  </a:lnTo>
                  <a:lnTo>
                    <a:pt x="14152" y="3612"/>
                  </a:lnTo>
                  <a:lnTo>
                    <a:pt x="10805" y="0"/>
                  </a:lnTo>
                  <a:lnTo>
                    <a:pt x="0" y="11648"/>
                  </a:lnTo>
                  <a:lnTo>
                    <a:pt x="4015" y="11648"/>
                  </a:lnTo>
                  <a:lnTo>
                    <a:pt x="4015" y="21600"/>
                  </a:lnTo>
                  <a:lnTo>
                    <a:pt x="8809" y="21600"/>
                  </a:lnTo>
                  <a:lnTo>
                    <a:pt x="8809" y="14566"/>
                  </a:lnTo>
                  <a:lnTo>
                    <a:pt x="12811" y="14566"/>
                  </a:lnTo>
                  <a:lnTo>
                    <a:pt x="12811" y="21600"/>
                  </a:lnTo>
                  <a:lnTo>
                    <a:pt x="17452" y="21600"/>
                  </a:lnTo>
                  <a:lnTo>
                    <a:pt x="17452" y="11648"/>
                  </a:lnTo>
                  <a:close/>
                  <a:moveTo>
                    <a:pt x="17452" y="11648"/>
                  </a:moveTo>
                </a:path>
              </a:pathLst>
            </a:custGeom>
            <a:solidFill>
              <a:srgbClr val="FFFFFE"/>
            </a:solidFill>
            <a:ln>
              <a:solidFill>
                <a:srgbClr val="4A452A"/>
              </a:solidFill>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2B2B2B"/>
                </a:solidFill>
                <a:effectLst/>
                <a:uLnTx/>
                <a:uFillTx/>
                <a:latin typeface="微软雅黑" panose="020B0503020204020204" charset="-122"/>
                <a:ea typeface="微软雅黑" panose="020B0503020204020204" charset="-122"/>
                <a:cs typeface="+mn-ea"/>
                <a:sym typeface="+mn-lt"/>
              </a:endParaRPr>
            </a:p>
          </p:txBody>
        </p:sp>
      </p:grpSp>
      <p:grpSp>
        <p:nvGrpSpPr>
          <p:cNvPr id="61" name="Group 44"/>
          <p:cNvGrpSpPr/>
          <p:nvPr/>
        </p:nvGrpSpPr>
        <p:grpSpPr>
          <a:xfrm>
            <a:off x="10945501" y="3073816"/>
            <a:ext cx="925427" cy="925427"/>
            <a:chOff x="9376658" y="3398703"/>
            <a:chExt cx="1189285" cy="1189285"/>
          </a:xfrm>
          <a:solidFill>
            <a:srgbClr val="4A452A"/>
          </a:solidFill>
        </p:grpSpPr>
        <p:sp>
          <p:nvSpPr>
            <p:cNvPr id="67" name="Oval 94"/>
            <p:cNvSpPr>
              <a:spLocks noChangeArrowheads="1"/>
            </p:cNvSpPr>
            <p:nvPr/>
          </p:nvSpPr>
          <p:spPr bwMode="auto">
            <a:xfrm>
              <a:off x="9376658" y="3398703"/>
              <a:ext cx="1189285" cy="1189285"/>
            </a:xfrm>
            <a:prstGeom prst="ellipse">
              <a:avLst/>
            </a:prstGeom>
            <a:grpFill/>
            <a:ln w="9525">
              <a:solidFill>
                <a:srgbClr val="4A452A"/>
              </a:solid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2B2B2B"/>
                </a:solidFill>
                <a:effectLst/>
                <a:uLnTx/>
                <a:uFillTx/>
                <a:latin typeface="微软雅黑" panose="020B0503020204020204" charset="-122"/>
                <a:ea typeface="微软雅黑" panose="020B0503020204020204" charset="-122"/>
                <a:cs typeface="+mn-ea"/>
                <a:sym typeface="+mn-lt"/>
              </a:endParaRPr>
            </a:p>
          </p:txBody>
        </p:sp>
        <p:sp>
          <p:nvSpPr>
            <p:cNvPr id="68" name="AutoShape 102"/>
            <p:cNvSpPr/>
            <p:nvPr/>
          </p:nvSpPr>
          <p:spPr bwMode="auto">
            <a:xfrm>
              <a:off x="9743920" y="3767512"/>
              <a:ext cx="454759" cy="451664"/>
            </a:xfrm>
            <a:custGeom>
              <a:avLst/>
              <a:gdLst>
                <a:gd name="T0" fmla="*/ 147142664 w 21600"/>
                <a:gd name="T1" fmla="*/ 0 h 21600"/>
                <a:gd name="T2" fmla="*/ 0 w 21600"/>
                <a:gd name="T3" fmla="*/ 143178255 h 21600"/>
                <a:gd name="T4" fmla="*/ 147142664 w 21600"/>
                <a:gd name="T5" fmla="*/ 286355233 h 21600"/>
                <a:gd name="T6" fmla="*/ 294284053 w 21600"/>
                <a:gd name="T7" fmla="*/ 143178255 h 21600"/>
                <a:gd name="T8" fmla="*/ 147142664 w 21600"/>
                <a:gd name="T9" fmla="*/ 0 h 21600"/>
                <a:gd name="T10" fmla="*/ 189308625 w 21600"/>
                <a:gd name="T11" fmla="*/ 224974990 h 21600"/>
                <a:gd name="T12" fmla="*/ 105682886 w 21600"/>
                <a:gd name="T13" fmla="*/ 224974990 h 21600"/>
                <a:gd name="T14" fmla="*/ 126173843 w 21600"/>
                <a:gd name="T15" fmla="*/ 137874331 h 21600"/>
                <a:gd name="T16" fmla="*/ 105682886 w 21600"/>
                <a:gd name="T17" fmla="*/ 102942051 h 21600"/>
                <a:gd name="T18" fmla="*/ 147495755 w 21600"/>
                <a:gd name="T19" fmla="*/ 62256235 h 21600"/>
                <a:gd name="T20" fmla="*/ 189308625 w 21600"/>
                <a:gd name="T21" fmla="*/ 102942051 h 21600"/>
                <a:gd name="T22" fmla="*/ 168668953 w 21600"/>
                <a:gd name="T23" fmla="*/ 137980497 h 21600"/>
                <a:gd name="T24" fmla="*/ 189308625 w 21600"/>
                <a:gd name="T25" fmla="*/ 224974990 h 21600"/>
                <a:gd name="T26" fmla="*/ 189308625 w 21600"/>
                <a:gd name="T27" fmla="*/ 22497499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3895" y="16970"/>
                  </a:moveTo>
                  <a:lnTo>
                    <a:pt x="7757" y="16970"/>
                  </a:lnTo>
                  <a:lnTo>
                    <a:pt x="9261" y="10400"/>
                  </a:lnTo>
                  <a:cubicBezTo>
                    <a:pt x="8362" y="9865"/>
                    <a:pt x="7757" y="8887"/>
                    <a:pt x="7757" y="7765"/>
                  </a:cubicBezTo>
                  <a:cubicBezTo>
                    <a:pt x="7757" y="6070"/>
                    <a:pt x="9131" y="4696"/>
                    <a:pt x="10826" y="4696"/>
                  </a:cubicBezTo>
                  <a:cubicBezTo>
                    <a:pt x="12521" y="4696"/>
                    <a:pt x="13895" y="6070"/>
                    <a:pt x="13895" y="7765"/>
                  </a:cubicBezTo>
                  <a:cubicBezTo>
                    <a:pt x="13895" y="8892"/>
                    <a:pt x="13286" y="9874"/>
                    <a:pt x="12380" y="10408"/>
                  </a:cubicBezTo>
                  <a:lnTo>
                    <a:pt x="13895" y="16970"/>
                  </a:lnTo>
                  <a:close/>
                  <a:moveTo>
                    <a:pt x="13895" y="16970"/>
                  </a:moveTo>
                </a:path>
              </a:pathLst>
            </a:custGeom>
            <a:solidFill>
              <a:srgbClr val="FFFFFE"/>
            </a:solidFill>
            <a:ln>
              <a:solidFill>
                <a:srgbClr val="4A452A"/>
              </a:solidFill>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2B2B2B"/>
                </a:solidFill>
                <a:effectLst/>
                <a:uLnTx/>
                <a:uFillTx/>
                <a:latin typeface="微软雅黑" panose="020B0503020204020204" charset="-122"/>
                <a:ea typeface="微软雅黑" panose="020B0503020204020204" charset="-122"/>
                <a:cs typeface="+mn-ea"/>
                <a:sym typeface="+mn-lt"/>
              </a:endParaRPr>
            </a:p>
          </p:txBody>
        </p:sp>
      </p:grpSp>
      <p:sp>
        <p:nvSpPr>
          <p:cNvPr id="81" name="矩形 76"/>
          <p:cNvSpPr>
            <a:spLocks noChangeArrowheads="1"/>
          </p:cNvSpPr>
          <p:nvPr/>
        </p:nvSpPr>
        <p:spPr bwMode="auto">
          <a:xfrm>
            <a:off x="957068" y="4787218"/>
            <a:ext cx="1005351" cy="33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9" rIns="91414" bIns="45709">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添加标题</a:t>
            </a:r>
            <a:endParaRPr kumimoji="0" 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82" name="矩形 47"/>
          <p:cNvSpPr>
            <a:spLocks noChangeArrowheads="1"/>
          </p:cNvSpPr>
          <p:nvPr/>
        </p:nvSpPr>
        <p:spPr bwMode="auto">
          <a:xfrm>
            <a:off x="423701" y="5168218"/>
            <a:ext cx="2340079" cy="75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点击输入您的文字内容点击输入您的文字内容点击输入您的文字内容点击输入您的文字内容</a:t>
            </a:r>
          </a:p>
        </p:txBody>
      </p:sp>
      <p:sp>
        <p:nvSpPr>
          <p:cNvPr id="83" name="矩形 76"/>
          <p:cNvSpPr>
            <a:spLocks noChangeArrowheads="1"/>
          </p:cNvSpPr>
          <p:nvPr/>
        </p:nvSpPr>
        <p:spPr bwMode="auto">
          <a:xfrm>
            <a:off x="2687834" y="3289585"/>
            <a:ext cx="1005351" cy="33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9" rIns="91414" bIns="45709">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添加标题</a:t>
            </a:r>
            <a:endParaRPr kumimoji="0" 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84" name="矩形 47"/>
          <p:cNvSpPr>
            <a:spLocks noChangeArrowheads="1"/>
          </p:cNvSpPr>
          <p:nvPr/>
        </p:nvSpPr>
        <p:spPr bwMode="auto">
          <a:xfrm>
            <a:off x="2154467" y="3670585"/>
            <a:ext cx="2340079" cy="75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点击输入您的文字内容点击输入您的文字内容点击输入您的文字内容点击输入您的文字内容</a:t>
            </a:r>
          </a:p>
        </p:txBody>
      </p:sp>
      <p:sp>
        <p:nvSpPr>
          <p:cNvPr id="85" name="矩形 76"/>
          <p:cNvSpPr>
            <a:spLocks noChangeArrowheads="1"/>
          </p:cNvSpPr>
          <p:nvPr/>
        </p:nvSpPr>
        <p:spPr bwMode="auto">
          <a:xfrm>
            <a:off x="10329924" y="4644905"/>
            <a:ext cx="1005351" cy="33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9" rIns="91414" bIns="45709">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添加标题</a:t>
            </a:r>
            <a:endParaRPr kumimoji="0" 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86" name="矩形 47"/>
          <p:cNvSpPr>
            <a:spLocks noChangeArrowheads="1"/>
          </p:cNvSpPr>
          <p:nvPr/>
        </p:nvSpPr>
        <p:spPr bwMode="auto">
          <a:xfrm>
            <a:off x="9796557" y="5025905"/>
            <a:ext cx="2340079" cy="75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点击输入您的文字内容点击输入您的文字内容点击输入您的文字内容点击输入您的文字内容</a:t>
            </a:r>
          </a:p>
        </p:txBody>
      </p:sp>
      <p:sp>
        <p:nvSpPr>
          <p:cNvPr id="87" name="矩形 76"/>
          <p:cNvSpPr>
            <a:spLocks noChangeArrowheads="1"/>
          </p:cNvSpPr>
          <p:nvPr/>
        </p:nvSpPr>
        <p:spPr bwMode="auto">
          <a:xfrm>
            <a:off x="9158424" y="3456596"/>
            <a:ext cx="1005351" cy="33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9" rIns="91414" bIns="45709">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添加标题</a:t>
            </a:r>
            <a:endParaRPr kumimoji="0" 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88" name="矩形 47"/>
          <p:cNvSpPr>
            <a:spLocks noChangeArrowheads="1"/>
          </p:cNvSpPr>
          <p:nvPr/>
        </p:nvSpPr>
        <p:spPr bwMode="auto">
          <a:xfrm>
            <a:off x="8625057" y="3837596"/>
            <a:ext cx="2340079" cy="75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点击输入您的文字内容点击输入您的文字内容点击输入您的文字内容点击输入您的文字内容</a:t>
            </a:r>
          </a:p>
        </p:txBody>
      </p:sp>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r="22841"/>
          <a:stretch>
            <a:fillRect/>
          </a:stretch>
        </p:blipFill>
        <p:spPr>
          <a:xfrm>
            <a:off x="4871864" y="1622347"/>
            <a:ext cx="3024336" cy="2594774"/>
          </a:xfrm>
          <a:prstGeom prst="rect">
            <a:avLst/>
          </a:prstGeom>
          <a:ln>
            <a:solidFill>
              <a:srgbClr val="FFFFFE"/>
            </a:solidFill>
          </a:ln>
        </p:spPr>
      </p:pic>
      <p:sp>
        <p:nvSpPr>
          <p:cNvPr id="89" name="TextBox 52"/>
          <p:cNvSpPr txBox="1"/>
          <p:nvPr/>
        </p:nvSpPr>
        <p:spPr>
          <a:xfrm>
            <a:off x="3374446" y="4647529"/>
            <a:ext cx="6286653" cy="4021033"/>
          </a:xfrm>
          <a:prstGeom prst="roundRect">
            <a:avLst>
              <a:gd name="adj" fmla="val 3352"/>
            </a:avLst>
          </a:prstGeom>
          <a:blipFill>
            <a:blip r:embed="rId4"/>
            <a:stretch>
              <a:fillRect/>
            </a:stretch>
          </a:blipFill>
          <a:ln>
            <a:solidFill>
              <a:srgbClr val="FFFFFE"/>
            </a:solidFill>
          </a:ln>
        </p:spPr>
        <p:txBody>
          <a:bodyPr wrap="square" lIns="0" tIns="0" rIns="0" bIns="0" rtlCol="0" anchor="ctr" anchorCtr="1">
            <a:normAutofit/>
          </a:bodyP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en-US" sz="1100" b="0" i="0" u="none" strike="noStrike" kern="120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sp>
        <p:nvSpPr>
          <p:cNvPr id="237" name="文本框 10"/>
          <p:cNvSpPr txBox="1"/>
          <p:nvPr/>
        </p:nvSpPr>
        <p:spPr>
          <a:xfrm>
            <a:off x="598984" y="2484156"/>
            <a:ext cx="3560301" cy="497205"/>
          </a:xfrm>
          <a:prstGeom prst="rect">
            <a:avLst/>
          </a:prstGeom>
          <a:noFill/>
        </p:spPr>
        <p:txBody>
          <a:bodyPr wrap="square">
            <a:spAutoFit/>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cs"/>
              </a:rPr>
              <a:t>请替换文字内容复制你的内容到此</a:t>
            </a:r>
          </a:p>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cs"/>
              </a:rPr>
              <a:t>请替换文字内容复制你的内容到此 </a:t>
            </a:r>
          </a:p>
        </p:txBody>
      </p:sp>
      <p:sp>
        <p:nvSpPr>
          <p:cNvPr id="238" name="矩形 237"/>
          <p:cNvSpPr/>
          <p:nvPr/>
        </p:nvSpPr>
        <p:spPr>
          <a:xfrm>
            <a:off x="2743514" y="2177306"/>
            <a:ext cx="1415772" cy="33855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cs"/>
              </a:rPr>
              <a:t>输入标题文本</a:t>
            </a:r>
          </a:p>
        </p:txBody>
      </p:sp>
      <p:sp>
        <p:nvSpPr>
          <p:cNvPr id="240" name="文本框 11"/>
          <p:cNvSpPr txBox="1"/>
          <p:nvPr/>
        </p:nvSpPr>
        <p:spPr>
          <a:xfrm>
            <a:off x="598984" y="4613477"/>
            <a:ext cx="3560301" cy="497205"/>
          </a:xfrm>
          <a:prstGeom prst="rect">
            <a:avLst/>
          </a:prstGeom>
          <a:noFill/>
        </p:spPr>
        <p:txBody>
          <a:bodyPr wrap="square">
            <a:spAutoFit/>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cs"/>
              </a:rPr>
              <a:t>请替换文字内容复制你的内容到此</a:t>
            </a:r>
          </a:p>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cs"/>
              </a:rPr>
              <a:t>请替换文字内容复制你的内容到此 </a:t>
            </a:r>
          </a:p>
        </p:txBody>
      </p:sp>
      <p:sp>
        <p:nvSpPr>
          <p:cNvPr id="241" name="矩形 240"/>
          <p:cNvSpPr/>
          <p:nvPr/>
        </p:nvSpPr>
        <p:spPr>
          <a:xfrm>
            <a:off x="2708246" y="4306627"/>
            <a:ext cx="1451039" cy="33855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cs"/>
              </a:rPr>
              <a:t>输入标题文本</a:t>
            </a:r>
          </a:p>
        </p:txBody>
      </p:sp>
      <p:sp>
        <p:nvSpPr>
          <p:cNvPr id="243" name="文本框 12"/>
          <p:cNvSpPr txBox="1"/>
          <p:nvPr/>
        </p:nvSpPr>
        <p:spPr>
          <a:xfrm>
            <a:off x="7546230" y="2500238"/>
            <a:ext cx="3526280" cy="497205"/>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cs"/>
              </a:rPr>
              <a:t>请替换文字内容复制你的内容到此</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cs"/>
              </a:rPr>
              <a:t>请替换文字内容复制你的内容到此 </a:t>
            </a:r>
          </a:p>
        </p:txBody>
      </p:sp>
      <p:sp>
        <p:nvSpPr>
          <p:cNvPr id="244" name="矩形 243"/>
          <p:cNvSpPr/>
          <p:nvPr/>
        </p:nvSpPr>
        <p:spPr>
          <a:xfrm>
            <a:off x="7546230" y="2193388"/>
            <a:ext cx="1415772"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cs"/>
              </a:rPr>
              <a:t>输入标题文本</a:t>
            </a:r>
          </a:p>
        </p:txBody>
      </p:sp>
      <p:sp>
        <p:nvSpPr>
          <p:cNvPr id="246" name="文本框 13"/>
          <p:cNvSpPr txBox="1"/>
          <p:nvPr/>
        </p:nvSpPr>
        <p:spPr>
          <a:xfrm>
            <a:off x="7546529" y="4617044"/>
            <a:ext cx="3526280" cy="497205"/>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cs"/>
              </a:rPr>
              <a:t>请替换文字内容复制你的内容到此</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cs"/>
              </a:rPr>
              <a:t>请替换文字内容复制你的内容到此 </a:t>
            </a:r>
          </a:p>
        </p:txBody>
      </p:sp>
      <p:sp>
        <p:nvSpPr>
          <p:cNvPr id="247" name="矩形 246"/>
          <p:cNvSpPr/>
          <p:nvPr/>
        </p:nvSpPr>
        <p:spPr>
          <a:xfrm>
            <a:off x="7546529" y="4310194"/>
            <a:ext cx="1415772"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cs"/>
              </a:rPr>
              <a:t>输入标题文本</a:t>
            </a:r>
          </a:p>
        </p:txBody>
      </p:sp>
      <p:sp>
        <p:nvSpPr>
          <p:cNvPr id="26" name="TextBox 41"/>
          <p:cNvSpPr txBox="1"/>
          <p:nvPr/>
        </p:nvSpPr>
        <p:spPr>
          <a:xfrm>
            <a:off x="5192610" y="211759"/>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方正姚体" panose="02010601030101010101" pitchFamily="2" charset="-122"/>
                <a:ea typeface="方正姚体" panose="02010601030101010101" pitchFamily="2" charset="-122"/>
                <a:cs typeface="+mn-ea"/>
                <a:sym typeface="+mn-lt"/>
              </a:rPr>
              <a:t>粗粮养生</a:t>
            </a:r>
          </a:p>
        </p:txBody>
      </p:sp>
      <p:cxnSp>
        <p:nvCxnSpPr>
          <p:cNvPr id="27" name="直接连接符 26"/>
          <p:cNvCxnSpPr/>
          <p:nvPr/>
        </p:nvCxnSpPr>
        <p:spPr>
          <a:xfrm>
            <a:off x="623392" y="831947"/>
            <a:ext cx="10815311" cy="0"/>
          </a:xfrm>
          <a:prstGeom prst="line">
            <a:avLst/>
          </a:prstGeom>
          <a:noFill/>
          <a:ln w="12700" cap="flat" cmpd="sng" algn="ctr">
            <a:solidFill>
              <a:sysClr val="windowText" lastClr="000000"/>
            </a:solidFill>
            <a:prstDash val="dash"/>
          </a:ln>
          <a:effectLst/>
        </p:spPr>
      </p:cxnSp>
      <p:sp>
        <p:nvSpPr>
          <p:cNvPr id="28" name="Freeform 9"/>
          <p:cNvSpPr>
            <a:spLocks noChangeArrowheads="1"/>
          </p:cNvSpPr>
          <p:nvPr/>
        </p:nvSpPr>
        <p:spPr bwMode="auto">
          <a:xfrm>
            <a:off x="4402510" y="2177306"/>
            <a:ext cx="3144019" cy="3143589"/>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rgbClr val="4A452A"/>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ea"/>
              <a:sym typeface="+mn-lt"/>
            </a:endParaRPr>
          </a:p>
        </p:txBody>
      </p:sp>
      <p:sp>
        <p:nvSpPr>
          <p:cNvPr id="29" name="矩形 28"/>
          <p:cNvSpPr/>
          <p:nvPr/>
        </p:nvSpPr>
        <p:spPr>
          <a:xfrm>
            <a:off x="1991544" y="5774350"/>
            <a:ext cx="836456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cs"/>
              </a:rPr>
              <a:t>点击此处添加文字说明内容，可以通过复制您的文本内容，在此文本框粘贴并选择只保留文字。</a:t>
            </a:r>
            <a:endParaRPr kumimoji="0" lang="en-US" altLang="zh-CN" sz="12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cs"/>
              </a:rPr>
              <a:t>点击此处添加文字说明内容，可以通过复制您的文本内容，在此文本框粘贴并选择只保留文字。</a:t>
            </a:r>
          </a:p>
        </p:txBody>
      </p:sp>
    </p:spTree>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fade">
                                      <p:cBhvr>
                                        <p:cTn id="7" dur="1000"/>
                                        <p:tgtEl>
                                          <p:spTgt spid="237"/>
                                        </p:tgtEl>
                                      </p:cBhvr>
                                    </p:animEffect>
                                    <p:anim calcmode="lin" valueType="num">
                                      <p:cBhvr>
                                        <p:cTn id="8" dur="1000" fill="hold"/>
                                        <p:tgtEl>
                                          <p:spTgt spid="237"/>
                                        </p:tgtEl>
                                        <p:attrNameLst>
                                          <p:attrName>ppt_x</p:attrName>
                                        </p:attrNameLst>
                                      </p:cBhvr>
                                      <p:tavLst>
                                        <p:tav tm="0">
                                          <p:val>
                                            <p:strVal val="#ppt_x"/>
                                          </p:val>
                                        </p:tav>
                                        <p:tav tm="100000">
                                          <p:val>
                                            <p:strVal val="#ppt_x"/>
                                          </p:val>
                                        </p:tav>
                                      </p:tavLst>
                                    </p:anim>
                                    <p:anim calcmode="lin" valueType="num">
                                      <p:cBhvr>
                                        <p:cTn id="9" dur="1000" fill="hold"/>
                                        <p:tgtEl>
                                          <p:spTgt spid="23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8"/>
                                        </p:tgtEl>
                                        <p:attrNameLst>
                                          <p:attrName>style.visibility</p:attrName>
                                        </p:attrNameLst>
                                      </p:cBhvr>
                                      <p:to>
                                        <p:strVal val="visible"/>
                                      </p:to>
                                    </p:set>
                                    <p:animEffect transition="in" filter="fade">
                                      <p:cBhvr>
                                        <p:cTn id="12" dur="1000"/>
                                        <p:tgtEl>
                                          <p:spTgt spid="238"/>
                                        </p:tgtEl>
                                      </p:cBhvr>
                                    </p:animEffect>
                                    <p:anim calcmode="lin" valueType="num">
                                      <p:cBhvr>
                                        <p:cTn id="13" dur="1000" fill="hold"/>
                                        <p:tgtEl>
                                          <p:spTgt spid="238"/>
                                        </p:tgtEl>
                                        <p:attrNameLst>
                                          <p:attrName>ppt_x</p:attrName>
                                        </p:attrNameLst>
                                      </p:cBhvr>
                                      <p:tavLst>
                                        <p:tav tm="0">
                                          <p:val>
                                            <p:strVal val="#ppt_x"/>
                                          </p:val>
                                        </p:tav>
                                        <p:tav tm="100000">
                                          <p:val>
                                            <p:strVal val="#ppt_x"/>
                                          </p:val>
                                        </p:tav>
                                      </p:tavLst>
                                    </p:anim>
                                    <p:anim calcmode="lin" valueType="num">
                                      <p:cBhvr>
                                        <p:cTn id="14" dur="1000" fill="hold"/>
                                        <p:tgtEl>
                                          <p:spTgt spid="23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0"/>
                                        </p:tgtEl>
                                        <p:attrNameLst>
                                          <p:attrName>style.visibility</p:attrName>
                                        </p:attrNameLst>
                                      </p:cBhvr>
                                      <p:to>
                                        <p:strVal val="visible"/>
                                      </p:to>
                                    </p:set>
                                    <p:animEffect transition="in" filter="fade">
                                      <p:cBhvr>
                                        <p:cTn id="17" dur="1000"/>
                                        <p:tgtEl>
                                          <p:spTgt spid="240"/>
                                        </p:tgtEl>
                                      </p:cBhvr>
                                    </p:animEffect>
                                    <p:anim calcmode="lin" valueType="num">
                                      <p:cBhvr>
                                        <p:cTn id="18" dur="1000" fill="hold"/>
                                        <p:tgtEl>
                                          <p:spTgt spid="240"/>
                                        </p:tgtEl>
                                        <p:attrNameLst>
                                          <p:attrName>ppt_x</p:attrName>
                                        </p:attrNameLst>
                                      </p:cBhvr>
                                      <p:tavLst>
                                        <p:tav tm="0">
                                          <p:val>
                                            <p:strVal val="#ppt_x"/>
                                          </p:val>
                                        </p:tav>
                                        <p:tav tm="100000">
                                          <p:val>
                                            <p:strVal val="#ppt_x"/>
                                          </p:val>
                                        </p:tav>
                                      </p:tavLst>
                                    </p:anim>
                                    <p:anim calcmode="lin" valueType="num">
                                      <p:cBhvr>
                                        <p:cTn id="19" dur="1000" fill="hold"/>
                                        <p:tgtEl>
                                          <p:spTgt spid="24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1"/>
                                        </p:tgtEl>
                                        <p:attrNameLst>
                                          <p:attrName>style.visibility</p:attrName>
                                        </p:attrNameLst>
                                      </p:cBhvr>
                                      <p:to>
                                        <p:strVal val="visible"/>
                                      </p:to>
                                    </p:set>
                                    <p:animEffect transition="in" filter="fade">
                                      <p:cBhvr>
                                        <p:cTn id="22" dur="1000"/>
                                        <p:tgtEl>
                                          <p:spTgt spid="241"/>
                                        </p:tgtEl>
                                      </p:cBhvr>
                                    </p:animEffect>
                                    <p:anim calcmode="lin" valueType="num">
                                      <p:cBhvr>
                                        <p:cTn id="23" dur="1000" fill="hold"/>
                                        <p:tgtEl>
                                          <p:spTgt spid="241"/>
                                        </p:tgtEl>
                                        <p:attrNameLst>
                                          <p:attrName>ppt_x</p:attrName>
                                        </p:attrNameLst>
                                      </p:cBhvr>
                                      <p:tavLst>
                                        <p:tav tm="0">
                                          <p:val>
                                            <p:strVal val="#ppt_x"/>
                                          </p:val>
                                        </p:tav>
                                        <p:tav tm="100000">
                                          <p:val>
                                            <p:strVal val="#ppt_x"/>
                                          </p:val>
                                        </p:tav>
                                      </p:tavLst>
                                    </p:anim>
                                    <p:anim calcmode="lin" valueType="num">
                                      <p:cBhvr>
                                        <p:cTn id="24" dur="1000" fill="hold"/>
                                        <p:tgtEl>
                                          <p:spTgt spid="24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43"/>
                                        </p:tgtEl>
                                        <p:attrNameLst>
                                          <p:attrName>style.visibility</p:attrName>
                                        </p:attrNameLst>
                                      </p:cBhvr>
                                      <p:to>
                                        <p:strVal val="visible"/>
                                      </p:to>
                                    </p:set>
                                    <p:animEffect transition="in" filter="fade">
                                      <p:cBhvr>
                                        <p:cTn id="27" dur="1000"/>
                                        <p:tgtEl>
                                          <p:spTgt spid="243"/>
                                        </p:tgtEl>
                                      </p:cBhvr>
                                    </p:animEffect>
                                    <p:anim calcmode="lin" valueType="num">
                                      <p:cBhvr>
                                        <p:cTn id="28" dur="1000" fill="hold"/>
                                        <p:tgtEl>
                                          <p:spTgt spid="243"/>
                                        </p:tgtEl>
                                        <p:attrNameLst>
                                          <p:attrName>ppt_x</p:attrName>
                                        </p:attrNameLst>
                                      </p:cBhvr>
                                      <p:tavLst>
                                        <p:tav tm="0">
                                          <p:val>
                                            <p:strVal val="#ppt_x"/>
                                          </p:val>
                                        </p:tav>
                                        <p:tav tm="100000">
                                          <p:val>
                                            <p:strVal val="#ppt_x"/>
                                          </p:val>
                                        </p:tav>
                                      </p:tavLst>
                                    </p:anim>
                                    <p:anim calcmode="lin" valueType="num">
                                      <p:cBhvr>
                                        <p:cTn id="29" dur="1000" fill="hold"/>
                                        <p:tgtEl>
                                          <p:spTgt spid="24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4"/>
                                        </p:tgtEl>
                                        <p:attrNameLst>
                                          <p:attrName>style.visibility</p:attrName>
                                        </p:attrNameLst>
                                      </p:cBhvr>
                                      <p:to>
                                        <p:strVal val="visible"/>
                                      </p:to>
                                    </p:set>
                                    <p:animEffect transition="in" filter="fade">
                                      <p:cBhvr>
                                        <p:cTn id="32" dur="1000"/>
                                        <p:tgtEl>
                                          <p:spTgt spid="244"/>
                                        </p:tgtEl>
                                      </p:cBhvr>
                                    </p:animEffect>
                                    <p:anim calcmode="lin" valueType="num">
                                      <p:cBhvr>
                                        <p:cTn id="33" dur="1000" fill="hold"/>
                                        <p:tgtEl>
                                          <p:spTgt spid="244"/>
                                        </p:tgtEl>
                                        <p:attrNameLst>
                                          <p:attrName>ppt_x</p:attrName>
                                        </p:attrNameLst>
                                      </p:cBhvr>
                                      <p:tavLst>
                                        <p:tav tm="0">
                                          <p:val>
                                            <p:strVal val="#ppt_x"/>
                                          </p:val>
                                        </p:tav>
                                        <p:tav tm="100000">
                                          <p:val>
                                            <p:strVal val="#ppt_x"/>
                                          </p:val>
                                        </p:tav>
                                      </p:tavLst>
                                    </p:anim>
                                    <p:anim calcmode="lin" valueType="num">
                                      <p:cBhvr>
                                        <p:cTn id="34" dur="1000" fill="hold"/>
                                        <p:tgtEl>
                                          <p:spTgt spid="24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46"/>
                                        </p:tgtEl>
                                        <p:attrNameLst>
                                          <p:attrName>style.visibility</p:attrName>
                                        </p:attrNameLst>
                                      </p:cBhvr>
                                      <p:to>
                                        <p:strVal val="visible"/>
                                      </p:to>
                                    </p:set>
                                    <p:animEffect transition="in" filter="fade">
                                      <p:cBhvr>
                                        <p:cTn id="37" dur="1000"/>
                                        <p:tgtEl>
                                          <p:spTgt spid="246"/>
                                        </p:tgtEl>
                                      </p:cBhvr>
                                    </p:animEffect>
                                    <p:anim calcmode="lin" valueType="num">
                                      <p:cBhvr>
                                        <p:cTn id="38" dur="1000" fill="hold"/>
                                        <p:tgtEl>
                                          <p:spTgt spid="246"/>
                                        </p:tgtEl>
                                        <p:attrNameLst>
                                          <p:attrName>ppt_x</p:attrName>
                                        </p:attrNameLst>
                                      </p:cBhvr>
                                      <p:tavLst>
                                        <p:tav tm="0">
                                          <p:val>
                                            <p:strVal val="#ppt_x"/>
                                          </p:val>
                                        </p:tav>
                                        <p:tav tm="100000">
                                          <p:val>
                                            <p:strVal val="#ppt_x"/>
                                          </p:val>
                                        </p:tav>
                                      </p:tavLst>
                                    </p:anim>
                                    <p:anim calcmode="lin" valueType="num">
                                      <p:cBhvr>
                                        <p:cTn id="39" dur="1000" fill="hold"/>
                                        <p:tgtEl>
                                          <p:spTgt spid="24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47"/>
                                        </p:tgtEl>
                                        <p:attrNameLst>
                                          <p:attrName>style.visibility</p:attrName>
                                        </p:attrNameLst>
                                      </p:cBhvr>
                                      <p:to>
                                        <p:strVal val="visible"/>
                                      </p:to>
                                    </p:set>
                                    <p:animEffect transition="in" filter="fade">
                                      <p:cBhvr>
                                        <p:cTn id="42" dur="1000"/>
                                        <p:tgtEl>
                                          <p:spTgt spid="247"/>
                                        </p:tgtEl>
                                      </p:cBhvr>
                                    </p:animEffect>
                                    <p:anim calcmode="lin" valueType="num">
                                      <p:cBhvr>
                                        <p:cTn id="43" dur="1000" fill="hold"/>
                                        <p:tgtEl>
                                          <p:spTgt spid="247"/>
                                        </p:tgtEl>
                                        <p:attrNameLst>
                                          <p:attrName>ppt_x</p:attrName>
                                        </p:attrNameLst>
                                      </p:cBhvr>
                                      <p:tavLst>
                                        <p:tav tm="0">
                                          <p:val>
                                            <p:strVal val="#ppt_x"/>
                                          </p:val>
                                        </p:tav>
                                        <p:tav tm="100000">
                                          <p:val>
                                            <p:strVal val="#ppt_x"/>
                                          </p:val>
                                        </p:tav>
                                      </p:tavLst>
                                    </p:anim>
                                    <p:anim calcmode="lin" valueType="num">
                                      <p:cBhvr>
                                        <p:cTn id="44" dur="1000" fill="hold"/>
                                        <p:tgtEl>
                                          <p:spTgt spid="24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1000"/>
                                        <p:tgtEl>
                                          <p:spTgt spid="29"/>
                                        </p:tgtEl>
                                      </p:cBhvr>
                                    </p:animEffect>
                                    <p:anim calcmode="lin" valueType="num">
                                      <p:cBhvr>
                                        <p:cTn id="58" dur="1000" fill="hold"/>
                                        <p:tgtEl>
                                          <p:spTgt spid="29"/>
                                        </p:tgtEl>
                                        <p:attrNameLst>
                                          <p:attrName>ppt_x</p:attrName>
                                        </p:attrNameLst>
                                      </p:cBhvr>
                                      <p:tavLst>
                                        <p:tav tm="0">
                                          <p:val>
                                            <p:strVal val="#ppt_x"/>
                                          </p:val>
                                        </p:tav>
                                        <p:tav tm="100000">
                                          <p:val>
                                            <p:strVal val="#ppt_x"/>
                                          </p:val>
                                        </p:tav>
                                      </p:tavLst>
                                    </p:anim>
                                    <p:anim calcmode="lin" valueType="num">
                                      <p:cBhvr>
                                        <p:cTn id="5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0"/>
      <p:bldP spid="238" grpId="0"/>
      <p:bldP spid="240" grpId="0"/>
      <p:bldP spid="241" grpId="0"/>
      <p:bldP spid="243" grpId="0"/>
      <p:bldP spid="244" grpId="0"/>
      <p:bldP spid="246" grpId="0"/>
      <p:bldP spid="247" grpId="0"/>
      <p:bldP spid="28" grpId="0" animBg="1"/>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sp>
        <p:nvSpPr>
          <p:cNvPr id="41" name="MH_SubTitle_1"/>
          <p:cNvSpPr/>
          <p:nvPr>
            <p:custDataLst>
              <p:tags r:id="rId1"/>
            </p:custDataLst>
          </p:nvPr>
        </p:nvSpPr>
        <p:spPr>
          <a:xfrm>
            <a:off x="628363" y="2191339"/>
            <a:ext cx="2461035" cy="2461796"/>
          </a:xfrm>
          <a:prstGeom prst="diamond">
            <a:avLst/>
          </a:prstGeom>
          <a:solidFill>
            <a:srgbClr val="4A452A"/>
          </a:solidFill>
          <a:ln w="12700" cap="flat" cmpd="sng" algn="ctr">
            <a:noFill/>
            <a:prstDash val="solid"/>
            <a:miter lim="800000"/>
          </a:ln>
          <a:effectLst>
            <a:outerShdw blurRad="177800" dist="63500" dir="2700000" algn="ctr" rotWithShape="0">
              <a:prstClr val="black">
                <a:alpha val="30000"/>
              </a:prstClr>
            </a:outerShdw>
          </a:effectLst>
          <a:scene3d>
            <a:camera prst="orthographicFront"/>
            <a:lightRig rig="threePt" dir="t"/>
          </a:scene3d>
          <a:sp3d prstMaterial="softEdge">
            <a:bevelT w="38100" h="6350" prst="angle"/>
          </a:sp3d>
        </p:spPr>
        <p:txBody>
          <a:bodyPr lIns="0" tIns="0" rIns="0" bIns="0" anchor="ctr">
            <a:normAutofit/>
          </a:body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40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Arial" panose="020B0604020202020204" pitchFamily="34" charset="0"/>
              </a:rPr>
              <a:t>one</a:t>
            </a:r>
            <a:endParaRPr kumimoji="0" lang="pt-BR" altLang="zh-CN" sz="40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pic>
        <p:nvPicPr>
          <p:cNvPr id="42" name="MH_Other_1"/>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rcRect t="50887"/>
          <a:stretch>
            <a:fillRect/>
          </a:stretch>
        </p:blipFill>
        <p:spPr bwMode="auto">
          <a:xfrm rot="18900000" flipH="1">
            <a:off x="30603" y="2822861"/>
            <a:ext cx="2400550" cy="132355"/>
          </a:xfrm>
          <a:prstGeom prst="rect">
            <a:avLst/>
          </a:prstGeom>
          <a:solidFill>
            <a:srgbClr val="4A452A"/>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3" name="MH_SubTitle_2"/>
          <p:cNvSpPr/>
          <p:nvPr>
            <p:custDataLst>
              <p:tags r:id="rId3"/>
            </p:custDataLst>
          </p:nvPr>
        </p:nvSpPr>
        <p:spPr>
          <a:xfrm>
            <a:off x="3612164" y="2191340"/>
            <a:ext cx="2461035" cy="2461796"/>
          </a:xfrm>
          <a:prstGeom prst="diamond">
            <a:avLst/>
          </a:prstGeom>
          <a:solidFill>
            <a:srgbClr val="4A452A"/>
          </a:solidFill>
          <a:ln w="12700" cap="flat" cmpd="sng" algn="ctr">
            <a:noFill/>
            <a:prstDash val="solid"/>
            <a:miter lim="800000"/>
          </a:ln>
          <a:effectLst>
            <a:outerShdw blurRad="177800" dist="63500" dir="2700000" algn="ctr" rotWithShape="0">
              <a:prstClr val="black">
                <a:alpha val="30000"/>
              </a:prstClr>
            </a:outerShdw>
          </a:effectLst>
          <a:scene3d>
            <a:camera prst="orthographicFront"/>
            <a:lightRig rig="threePt" dir="t"/>
          </a:scene3d>
          <a:sp3d prstMaterial="softEdge">
            <a:bevelT w="38100" h="6350" prst="angle"/>
          </a:sp3d>
        </p:spPr>
        <p:txBody>
          <a:bodyPr lIns="0" tIns="0" rIns="0" bIns="0" anchor="ctr">
            <a:normAutofit/>
          </a:body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40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Arial" panose="020B0604020202020204" pitchFamily="34" charset="0"/>
              </a:rPr>
              <a:t>two</a:t>
            </a:r>
            <a:endParaRPr kumimoji="0" lang="pt-BR" altLang="zh-CN" sz="40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pic>
        <p:nvPicPr>
          <p:cNvPr id="44" name="MH_Other_2"/>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rcRect t="50887"/>
          <a:stretch>
            <a:fillRect/>
          </a:stretch>
        </p:blipFill>
        <p:spPr bwMode="auto">
          <a:xfrm rot="18900000" flipH="1">
            <a:off x="3014403" y="2822861"/>
            <a:ext cx="2400550" cy="132355"/>
          </a:xfrm>
          <a:prstGeom prst="rect">
            <a:avLst/>
          </a:prstGeom>
          <a:solidFill>
            <a:srgbClr val="4A452A"/>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5" name="MH_SubTitle_3"/>
          <p:cNvSpPr/>
          <p:nvPr>
            <p:custDataLst>
              <p:tags r:id="rId5"/>
            </p:custDataLst>
          </p:nvPr>
        </p:nvSpPr>
        <p:spPr>
          <a:xfrm>
            <a:off x="6594278" y="2191340"/>
            <a:ext cx="2461035" cy="2461796"/>
          </a:xfrm>
          <a:prstGeom prst="diamond">
            <a:avLst/>
          </a:prstGeom>
          <a:solidFill>
            <a:srgbClr val="4A452A"/>
          </a:solidFill>
          <a:ln w="12700" cap="flat" cmpd="sng" algn="ctr">
            <a:noFill/>
            <a:prstDash val="solid"/>
            <a:miter lim="800000"/>
          </a:ln>
          <a:effectLst>
            <a:outerShdw blurRad="177800" dist="63500" dir="2700000" algn="ctr" rotWithShape="0">
              <a:prstClr val="black">
                <a:alpha val="30000"/>
              </a:prstClr>
            </a:outerShdw>
          </a:effectLst>
          <a:scene3d>
            <a:camera prst="orthographicFront"/>
            <a:lightRig rig="threePt" dir="t"/>
          </a:scene3d>
          <a:sp3d prstMaterial="softEdge">
            <a:bevelT w="38100" h="6350" prst="angle"/>
          </a:sp3d>
        </p:spPr>
        <p:txBody>
          <a:bodyPr lIns="0" tIns="0" rIns="0" bIns="0" anchor="ctr">
            <a:normAutofit fontScale="92500"/>
          </a:body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40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Arial" panose="020B0604020202020204" pitchFamily="34" charset="0"/>
              </a:rPr>
              <a:t>three</a:t>
            </a:r>
            <a:endParaRPr kumimoji="0" lang="pt-BR" altLang="zh-CN" sz="40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pic>
        <p:nvPicPr>
          <p:cNvPr id="46" name="MH_Other_3"/>
          <p:cNvPicPr>
            <a:picLocks noChangeAspect="1"/>
          </p:cNvPicPr>
          <p:nvPr>
            <p:custDataLst>
              <p:tags r:id="rId6"/>
            </p:custDataLst>
          </p:nvPr>
        </p:nvPicPr>
        <p:blipFill>
          <a:blip r:embed="rId11" cstate="print">
            <a:extLst>
              <a:ext uri="{28A0092B-C50C-407E-A947-70E740481C1C}">
                <a14:useLocalDpi xmlns:a14="http://schemas.microsoft.com/office/drawing/2010/main" val="0"/>
              </a:ext>
            </a:extLst>
          </a:blip>
          <a:srcRect t="50887"/>
          <a:stretch>
            <a:fillRect/>
          </a:stretch>
        </p:blipFill>
        <p:spPr bwMode="auto">
          <a:xfrm rot="18900000" flipH="1">
            <a:off x="5996518" y="2822861"/>
            <a:ext cx="2400550" cy="132355"/>
          </a:xfrm>
          <a:prstGeom prst="rect">
            <a:avLst/>
          </a:prstGeom>
          <a:solidFill>
            <a:srgbClr val="4A452A"/>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 name="TextBox 41"/>
          <p:cNvSpPr txBox="1"/>
          <p:nvPr/>
        </p:nvSpPr>
        <p:spPr>
          <a:xfrm>
            <a:off x="5192610" y="211759"/>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方正姚体" panose="02010601030101010101" pitchFamily="2" charset="-122"/>
                <a:ea typeface="方正姚体" panose="02010601030101010101" pitchFamily="2" charset="-122"/>
                <a:cs typeface="+mn-ea"/>
                <a:sym typeface="+mn-lt"/>
              </a:rPr>
              <a:t>粗粮养生</a:t>
            </a:r>
          </a:p>
        </p:txBody>
      </p:sp>
      <p:cxnSp>
        <p:nvCxnSpPr>
          <p:cNvPr id="18" name="直接连接符 17"/>
          <p:cNvCxnSpPr/>
          <p:nvPr/>
        </p:nvCxnSpPr>
        <p:spPr>
          <a:xfrm>
            <a:off x="623392" y="831947"/>
            <a:ext cx="10815311" cy="0"/>
          </a:xfrm>
          <a:prstGeom prst="line">
            <a:avLst/>
          </a:prstGeom>
          <a:noFill/>
          <a:ln w="12700" cap="flat" cmpd="sng" algn="ctr">
            <a:solidFill>
              <a:sysClr val="windowText" lastClr="000000"/>
            </a:solidFill>
            <a:prstDash val="dash"/>
          </a:ln>
          <a:effectLst/>
        </p:spPr>
      </p:cxnSp>
      <p:sp>
        <p:nvSpPr>
          <p:cNvPr id="19" name="MH_SubTitle_3"/>
          <p:cNvSpPr/>
          <p:nvPr>
            <p:custDataLst>
              <p:tags r:id="rId7"/>
            </p:custDataLst>
          </p:nvPr>
        </p:nvSpPr>
        <p:spPr>
          <a:xfrm>
            <a:off x="9618614" y="2119332"/>
            <a:ext cx="2461035" cy="2461796"/>
          </a:xfrm>
          <a:prstGeom prst="diamond">
            <a:avLst/>
          </a:prstGeom>
          <a:solidFill>
            <a:srgbClr val="4A452A"/>
          </a:solidFill>
          <a:ln w="12700" cap="flat" cmpd="sng" algn="ctr">
            <a:noFill/>
            <a:prstDash val="solid"/>
            <a:miter lim="800000"/>
          </a:ln>
          <a:effectLst>
            <a:outerShdw blurRad="177800" dist="63500" dir="2700000" algn="ctr" rotWithShape="0">
              <a:prstClr val="black">
                <a:alpha val="30000"/>
              </a:prstClr>
            </a:outerShdw>
          </a:effectLst>
          <a:scene3d>
            <a:camera prst="orthographicFront"/>
            <a:lightRig rig="threePt" dir="t"/>
          </a:scene3d>
          <a:sp3d prstMaterial="softEdge">
            <a:bevelT w="38100" h="6350" prst="angle"/>
          </a:sp3d>
        </p:spPr>
        <p:txBody>
          <a:bodyPr lIns="0" tIns="0" rIns="0" bIns="0" anchor="ctr">
            <a:normAutofit/>
          </a:body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40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Arial" panose="020B0604020202020204" pitchFamily="34" charset="0"/>
              </a:rPr>
              <a:t>four</a:t>
            </a:r>
            <a:endParaRPr kumimoji="0" lang="pt-BR" altLang="zh-CN" sz="40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pic>
        <p:nvPicPr>
          <p:cNvPr id="20" name="MH_Other_3"/>
          <p:cNvPicPr>
            <a:picLocks noChangeAspect="1"/>
          </p:cNvPicPr>
          <p:nvPr>
            <p:custDataLst>
              <p:tags r:id="rId8"/>
            </p:custDataLst>
          </p:nvPr>
        </p:nvPicPr>
        <p:blipFill>
          <a:blip r:embed="rId11" cstate="print">
            <a:extLst>
              <a:ext uri="{28A0092B-C50C-407E-A947-70E740481C1C}">
                <a14:useLocalDpi xmlns:a14="http://schemas.microsoft.com/office/drawing/2010/main" val="0"/>
              </a:ext>
            </a:extLst>
          </a:blip>
          <a:srcRect t="50887"/>
          <a:stretch>
            <a:fillRect/>
          </a:stretch>
        </p:blipFill>
        <p:spPr bwMode="auto">
          <a:xfrm rot="18900000" flipH="1">
            <a:off x="9020854" y="2750853"/>
            <a:ext cx="2400550" cy="132355"/>
          </a:xfrm>
          <a:prstGeom prst="rect">
            <a:avLst/>
          </a:prstGeom>
          <a:solidFill>
            <a:srgbClr val="4A452A"/>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1" name="矩形 76"/>
          <p:cNvSpPr>
            <a:spLocks noChangeArrowheads="1"/>
          </p:cNvSpPr>
          <p:nvPr/>
        </p:nvSpPr>
        <p:spPr bwMode="auto">
          <a:xfrm>
            <a:off x="1282686" y="5208240"/>
            <a:ext cx="1005351" cy="33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9" rIns="91414" bIns="45709">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添加标题</a:t>
            </a:r>
            <a:endParaRPr kumimoji="0" 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22" name="矩形 47"/>
          <p:cNvSpPr>
            <a:spLocks noChangeArrowheads="1"/>
          </p:cNvSpPr>
          <p:nvPr/>
        </p:nvSpPr>
        <p:spPr bwMode="auto">
          <a:xfrm>
            <a:off x="749319" y="5589240"/>
            <a:ext cx="2340079" cy="75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点击输入您的文字内容点击输入您的文字内容点击输入您的文字内容点击输入您的文字内容</a:t>
            </a:r>
          </a:p>
        </p:txBody>
      </p:sp>
      <p:sp>
        <p:nvSpPr>
          <p:cNvPr id="23" name="矩形 76"/>
          <p:cNvSpPr>
            <a:spLocks noChangeArrowheads="1"/>
          </p:cNvSpPr>
          <p:nvPr/>
        </p:nvSpPr>
        <p:spPr bwMode="auto">
          <a:xfrm>
            <a:off x="4011353" y="5208240"/>
            <a:ext cx="1005351" cy="33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9" rIns="91414" bIns="45709">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添加标题</a:t>
            </a:r>
            <a:endParaRPr kumimoji="0" 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24" name="矩形 47"/>
          <p:cNvSpPr>
            <a:spLocks noChangeArrowheads="1"/>
          </p:cNvSpPr>
          <p:nvPr/>
        </p:nvSpPr>
        <p:spPr bwMode="auto">
          <a:xfrm>
            <a:off x="3477986" y="5589240"/>
            <a:ext cx="2340079" cy="75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点击输入您的文字内容点击输入您的文字内容点击输入您的文字内容点击输入您的文字内容</a:t>
            </a:r>
          </a:p>
        </p:txBody>
      </p:sp>
      <p:sp>
        <p:nvSpPr>
          <p:cNvPr id="25" name="矩形 76"/>
          <p:cNvSpPr>
            <a:spLocks noChangeArrowheads="1"/>
          </p:cNvSpPr>
          <p:nvPr/>
        </p:nvSpPr>
        <p:spPr bwMode="auto">
          <a:xfrm>
            <a:off x="7188122" y="5165772"/>
            <a:ext cx="1005351" cy="33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9" rIns="91414" bIns="45709">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添加标题</a:t>
            </a:r>
            <a:endParaRPr kumimoji="0" 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26" name="矩形 25"/>
          <p:cNvSpPr>
            <a:spLocks noChangeArrowheads="1"/>
          </p:cNvSpPr>
          <p:nvPr/>
        </p:nvSpPr>
        <p:spPr bwMode="auto">
          <a:xfrm>
            <a:off x="6654755" y="5546772"/>
            <a:ext cx="2340079" cy="75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点击输入您的文字内容点击输入您的文字内容点击输入您的文字内容点击输入您的文字内容</a:t>
            </a:r>
          </a:p>
        </p:txBody>
      </p:sp>
      <p:sp>
        <p:nvSpPr>
          <p:cNvPr id="27" name="矩形 76"/>
          <p:cNvSpPr>
            <a:spLocks noChangeArrowheads="1"/>
          </p:cNvSpPr>
          <p:nvPr/>
        </p:nvSpPr>
        <p:spPr bwMode="auto">
          <a:xfrm>
            <a:off x="10177093" y="4996506"/>
            <a:ext cx="1005351" cy="33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9" rIns="91414" bIns="45709">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添加标题</a:t>
            </a:r>
            <a:endParaRPr kumimoji="0" 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28" name="矩形 27"/>
          <p:cNvSpPr>
            <a:spLocks noChangeArrowheads="1"/>
          </p:cNvSpPr>
          <p:nvPr/>
        </p:nvSpPr>
        <p:spPr bwMode="auto">
          <a:xfrm>
            <a:off x="9643726" y="5377506"/>
            <a:ext cx="2340079" cy="75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点击输入您的文字内容点击输入您的文字内容点击输入您的文字内容点击输入您的文字内容</a:t>
            </a:r>
          </a:p>
        </p:txBody>
      </p:sp>
    </p:spTree>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93"/>
          <p:cNvSpPr/>
          <p:nvPr/>
        </p:nvSpPr>
        <p:spPr bwMode="auto">
          <a:xfrm rot="18757185">
            <a:off x="5578279" y="5449112"/>
            <a:ext cx="1444914" cy="2130760"/>
          </a:xfrm>
          <a:custGeom>
            <a:avLst/>
            <a:gdLst>
              <a:gd name="T0" fmla="*/ 546 w 546"/>
              <a:gd name="T1" fmla="*/ 384 h 1212"/>
              <a:gd name="T2" fmla="*/ 418 w 546"/>
              <a:gd name="T3" fmla="*/ 384 h 1212"/>
              <a:gd name="T4" fmla="*/ 418 w 546"/>
              <a:gd name="T5" fmla="*/ 1202 h 1212"/>
              <a:gd name="T6" fmla="*/ 408 w 546"/>
              <a:gd name="T7" fmla="*/ 1212 h 1212"/>
              <a:gd name="T8" fmla="*/ 398 w 546"/>
              <a:gd name="T9" fmla="*/ 1202 h 1212"/>
              <a:gd name="T10" fmla="*/ 398 w 546"/>
              <a:gd name="T11" fmla="*/ 364 h 1212"/>
              <a:gd name="T12" fmla="*/ 507 w 546"/>
              <a:gd name="T13" fmla="*/ 364 h 1212"/>
              <a:gd name="T14" fmla="*/ 273 w 546"/>
              <a:gd name="T15" fmla="*/ 34 h 1212"/>
              <a:gd name="T16" fmla="*/ 39 w 546"/>
              <a:gd name="T17" fmla="*/ 364 h 1212"/>
              <a:gd name="T18" fmla="*/ 148 w 546"/>
              <a:gd name="T19" fmla="*/ 364 h 1212"/>
              <a:gd name="T20" fmla="*/ 148 w 546"/>
              <a:gd name="T21" fmla="*/ 471 h 1212"/>
              <a:gd name="T22" fmla="*/ 138 w 546"/>
              <a:gd name="T23" fmla="*/ 471 h 1212"/>
              <a:gd name="T24" fmla="*/ 128 w 546"/>
              <a:gd name="T25" fmla="*/ 471 h 1212"/>
              <a:gd name="T26" fmla="*/ 128 w 546"/>
              <a:gd name="T27" fmla="*/ 384 h 1212"/>
              <a:gd name="T28" fmla="*/ 0 w 546"/>
              <a:gd name="T29" fmla="*/ 384 h 1212"/>
              <a:gd name="T30" fmla="*/ 273 w 546"/>
              <a:gd name="T31" fmla="*/ 0 h 1212"/>
              <a:gd name="T32" fmla="*/ 546 w 546"/>
              <a:gd name="T33" fmla="*/ 384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6" h="1212">
                <a:moveTo>
                  <a:pt x="546" y="384"/>
                </a:moveTo>
                <a:cubicBezTo>
                  <a:pt x="418" y="384"/>
                  <a:pt x="418" y="384"/>
                  <a:pt x="418" y="384"/>
                </a:cubicBezTo>
                <a:cubicBezTo>
                  <a:pt x="418" y="1202"/>
                  <a:pt x="418" y="1202"/>
                  <a:pt x="418" y="1202"/>
                </a:cubicBezTo>
                <a:cubicBezTo>
                  <a:pt x="418" y="1207"/>
                  <a:pt x="413" y="1212"/>
                  <a:pt x="408" y="1212"/>
                </a:cubicBezTo>
                <a:cubicBezTo>
                  <a:pt x="402" y="1212"/>
                  <a:pt x="398" y="1207"/>
                  <a:pt x="398" y="1202"/>
                </a:cubicBezTo>
                <a:cubicBezTo>
                  <a:pt x="398" y="364"/>
                  <a:pt x="398" y="364"/>
                  <a:pt x="398" y="364"/>
                </a:cubicBezTo>
                <a:cubicBezTo>
                  <a:pt x="507" y="364"/>
                  <a:pt x="507" y="364"/>
                  <a:pt x="507" y="364"/>
                </a:cubicBezTo>
                <a:cubicBezTo>
                  <a:pt x="273" y="34"/>
                  <a:pt x="273" y="34"/>
                  <a:pt x="273" y="34"/>
                </a:cubicBezTo>
                <a:cubicBezTo>
                  <a:pt x="39" y="364"/>
                  <a:pt x="39" y="364"/>
                  <a:pt x="39" y="364"/>
                </a:cubicBezTo>
                <a:cubicBezTo>
                  <a:pt x="148" y="364"/>
                  <a:pt x="148" y="364"/>
                  <a:pt x="148" y="364"/>
                </a:cubicBezTo>
                <a:cubicBezTo>
                  <a:pt x="148" y="471"/>
                  <a:pt x="148" y="471"/>
                  <a:pt x="148" y="471"/>
                </a:cubicBezTo>
                <a:cubicBezTo>
                  <a:pt x="145" y="471"/>
                  <a:pt x="141" y="471"/>
                  <a:pt x="138" y="471"/>
                </a:cubicBezTo>
                <a:cubicBezTo>
                  <a:pt x="134" y="471"/>
                  <a:pt x="131" y="471"/>
                  <a:pt x="128" y="471"/>
                </a:cubicBezTo>
                <a:cubicBezTo>
                  <a:pt x="128" y="384"/>
                  <a:pt x="128" y="384"/>
                  <a:pt x="128" y="384"/>
                </a:cubicBezTo>
                <a:cubicBezTo>
                  <a:pt x="0" y="384"/>
                  <a:pt x="0" y="384"/>
                  <a:pt x="0" y="384"/>
                </a:cubicBezTo>
                <a:cubicBezTo>
                  <a:pt x="273" y="0"/>
                  <a:pt x="273" y="0"/>
                  <a:pt x="273" y="0"/>
                </a:cubicBezTo>
                <a:lnTo>
                  <a:pt x="546" y="384"/>
                </a:lnTo>
                <a:close/>
              </a:path>
            </a:pathLst>
          </a:custGeom>
          <a:solidFill>
            <a:srgbClr val="4A452A"/>
          </a:solidFill>
          <a:ln>
            <a:solidFill>
              <a:schemeClr val="bg2">
                <a:lumMod val="25000"/>
              </a:schemeClr>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latin typeface="微软雅黑" panose="020B0503020204020204" charset="-122"/>
              <a:cs typeface="+mn-ea"/>
              <a:sym typeface="+mn-lt"/>
            </a:endParaRPr>
          </a:p>
        </p:txBody>
      </p:sp>
      <p:sp>
        <p:nvSpPr>
          <p:cNvPr id="4" name="Freeform 94"/>
          <p:cNvSpPr/>
          <p:nvPr/>
        </p:nvSpPr>
        <p:spPr bwMode="auto">
          <a:xfrm rot="18757185">
            <a:off x="7803337" y="3993342"/>
            <a:ext cx="1446238" cy="2130761"/>
          </a:xfrm>
          <a:custGeom>
            <a:avLst/>
            <a:gdLst>
              <a:gd name="T0" fmla="*/ 546 w 546"/>
              <a:gd name="T1" fmla="*/ 384 h 1212"/>
              <a:gd name="T2" fmla="*/ 418 w 546"/>
              <a:gd name="T3" fmla="*/ 384 h 1212"/>
              <a:gd name="T4" fmla="*/ 418 w 546"/>
              <a:gd name="T5" fmla="*/ 1202 h 1212"/>
              <a:gd name="T6" fmla="*/ 408 w 546"/>
              <a:gd name="T7" fmla="*/ 1212 h 1212"/>
              <a:gd name="T8" fmla="*/ 398 w 546"/>
              <a:gd name="T9" fmla="*/ 1202 h 1212"/>
              <a:gd name="T10" fmla="*/ 398 w 546"/>
              <a:gd name="T11" fmla="*/ 364 h 1212"/>
              <a:gd name="T12" fmla="*/ 507 w 546"/>
              <a:gd name="T13" fmla="*/ 364 h 1212"/>
              <a:gd name="T14" fmla="*/ 273 w 546"/>
              <a:gd name="T15" fmla="*/ 34 h 1212"/>
              <a:gd name="T16" fmla="*/ 39 w 546"/>
              <a:gd name="T17" fmla="*/ 364 h 1212"/>
              <a:gd name="T18" fmla="*/ 148 w 546"/>
              <a:gd name="T19" fmla="*/ 364 h 1212"/>
              <a:gd name="T20" fmla="*/ 148 w 546"/>
              <a:gd name="T21" fmla="*/ 471 h 1212"/>
              <a:gd name="T22" fmla="*/ 138 w 546"/>
              <a:gd name="T23" fmla="*/ 471 h 1212"/>
              <a:gd name="T24" fmla="*/ 128 w 546"/>
              <a:gd name="T25" fmla="*/ 471 h 1212"/>
              <a:gd name="T26" fmla="*/ 128 w 546"/>
              <a:gd name="T27" fmla="*/ 384 h 1212"/>
              <a:gd name="T28" fmla="*/ 0 w 546"/>
              <a:gd name="T29" fmla="*/ 384 h 1212"/>
              <a:gd name="T30" fmla="*/ 273 w 546"/>
              <a:gd name="T31" fmla="*/ 0 h 1212"/>
              <a:gd name="T32" fmla="*/ 546 w 546"/>
              <a:gd name="T33" fmla="*/ 384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6" h="1212">
                <a:moveTo>
                  <a:pt x="546" y="384"/>
                </a:moveTo>
                <a:cubicBezTo>
                  <a:pt x="418" y="384"/>
                  <a:pt x="418" y="384"/>
                  <a:pt x="418" y="384"/>
                </a:cubicBezTo>
                <a:cubicBezTo>
                  <a:pt x="418" y="1202"/>
                  <a:pt x="418" y="1202"/>
                  <a:pt x="418" y="1202"/>
                </a:cubicBezTo>
                <a:cubicBezTo>
                  <a:pt x="418" y="1207"/>
                  <a:pt x="413" y="1212"/>
                  <a:pt x="408" y="1212"/>
                </a:cubicBezTo>
                <a:cubicBezTo>
                  <a:pt x="402" y="1212"/>
                  <a:pt x="398" y="1207"/>
                  <a:pt x="398" y="1202"/>
                </a:cubicBezTo>
                <a:cubicBezTo>
                  <a:pt x="398" y="364"/>
                  <a:pt x="398" y="364"/>
                  <a:pt x="398" y="364"/>
                </a:cubicBezTo>
                <a:cubicBezTo>
                  <a:pt x="507" y="364"/>
                  <a:pt x="507" y="364"/>
                  <a:pt x="507" y="364"/>
                </a:cubicBezTo>
                <a:cubicBezTo>
                  <a:pt x="273" y="34"/>
                  <a:pt x="273" y="34"/>
                  <a:pt x="273" y="34"/>
                </a:cubicBezTo>
                <a:cubicBezTo>
                  <a:pt x="39" y="364"/>
                  <a:pt x="39" y="364"/>
                  <a:pt x="39" y="364"/>
                </a:cubicBezTo>
                <a:cubicBezTo>
                  <a:pt x="148" y="364"/>
                  <a:pt x="148" y="364"/>
                  <a:pt x="148" y="364"/>
                </a:cubicBezTo>
                <a:cubicBezTo>
                  <a:pt x="148" y="471"/>
                  <a:pt x="148" y="471"/>
                  <a:pt x="148" y="471"/>
                </a:cubicBezTo>
                <a:cubicBezTo>
                  <a:pt x="145" y="471"/>
                  <a:pt x="142" y="471"/>
                  <a:pt x="138" y="471"/>
                </a:cubicBezTo>
                <a:cubicBezTo>
                  <a:pt x="135" y="471"/>
                  <a:pt x="131" y="471"/>
                  <a:pt x="128" y="471"/>
                </a:cubicBezTo>
                <a:cubicBezTo>
                  <a:pt x="128" y="384"/>
                  <a:pt x="128" y="384"/>
                  <a:pt x="128" y="384"/>
                </a:cubicBezTo>
                <a:cubicBezTo>
                  <a:pt x="0" y="384"/>
                  <a:pt x="0" y="384"/>
                  <a:pt x="0" y="384"/>
                </a:cubicBezTo>
                <a:cubicBezTo>
                  <a:pt x="273" y="0"/>
                  <a:pt x="273" y="0"/>
                  <a:pt x="273" y="0"/>
                </a:cubicBezTo>
                <a:lnTo>
                  <a:pt x="546" y="384"/>
                </a:lnTo>
                <a:close/>
              </a:path>
            </a:pathLst>
          </a:custGeom>
          <a:solidFill>
            <a:srgbClr val="4A452A"/>
          </a:solidFill>
          <a:ln>
            <a:solidFill>
              <a:schemeClr val="bg2">
                <a:lumMod val="25000"/>
              </a:schemeClr>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latin typeface="微软雅黑" panose="020B0503020204020204" charset="-122"/>
              <a:cs typeface="+mn-ea"/>
              <a:sym typeface="+mn-lt"/>
            </a:endParaRPr>
          </a:p>
        </p:txBody>
      </p:sp>
      <p:sp>
        <p:nvSpPr>
          <p:cNvPr id="5" name="Freeform 95"/>
          <p:cNvSpPr/>
          <p:nvPr/>
        </p:nvSpPr>
        <p:spPr bwMode="auto">
          <a:xfrm rot="18757185">
            <a:off x="9958870" y="2775537"/>
            <a:ext cx="1446238" cy="2130761"/>
          </a:xfrm>
          <a:custGeom>
            <a:avLst/>
            <a:gdLst>
              <a:gd name="T0" fmla="*/ 546 w 546"/>
              <a:gd name="T1" fmla="*/ 384 h 1212"/>
              <a:gd name="T2" fmla="*/ 418 w 546"/>
              <a:gd name="T3" fmla="*/ 384 h 1212"/>
              <a:gd name="T4" fmla="*/ 418 w 546"/>
              <a:gd name="T5" fmla="*/ 1202 h 1212"/>
              <a:gd name="T6" fmla="*/ 408 w 546"/>
              <a:gd name="T7" fmla="*/ 1212 h 1212"/>
              <a:gd name="T8" fmla="*/ 398 w 546"/>
              <a:gd name="T9" fmla="*/ 1202 h 1212"/>
              <a:gd name="T10" fmla="*/ 398 w 546"/>
              <a:gd name="T11" fmla="*/ 364 h 1212"/>
              <a:gd name="T12" fmla="*/ 508 w 546"/>
              <a:gd name="T13" fmla="*/ 364 h 1212"/>
              <a:gd name="T14" fmla="*/ 273 w 546"/>
              <a:gd name="T15" fmla="*/ 34 h 1212"/>
              <a:gd name="T16" fmla="*/ 39 w 546"/>
              <a:gd name="T17" fmla="*/ 364 h 1212"/>
              <a:gd name="T18" fmla="*/ 148 w 546"/>
              <a:gd name="T19" fmla="*/ 364 h 1212"/>
              <a:gd name="T20" fmla="*/ 148 w 546"/>
              <a:gd name="T21" fmla="*/ 471 h 1212"/>
              <a:gd name="T22" fmla="*/ 138 w 546"/>
              <a:gd name="T23" fmla="*/ 471 h 1212"/>
              <a:gd name="T24" fmla="*/ 128 w 546"/>
              <a:gd name="T25" fmla="*/ 471 h 1212"/>
              <a:gd name="T26" fmla="*/ 128 w 546"/>
              <a:gd name="T27" fmla="*/ 384 h 1212"/>
              <a:gd name="T28" fmla="*/ 0 w 546"/>
              <a:gd name="T29" fmla="*/ 384 h 1212"/>
              <a:gd name="T30" fmla="*/ 273 w 546"/>
              <a:gd name="T31" fmla="*/ 0 h 1212"/>
              <a:gd name="T32" fmla="*/ 546 w 546"/>
              <a:gd name="T33" fmla="*/ 384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6" h="1212">
                <a:moveTo>
                  <a:pt x="546" y="384"/>
                </a:moveTo>
                <a:cubicBezTo>
                  <a:pt x="418" y="384"/>
                  <a:pt x="418" y="384"/>
                  <a:pt x="418" y="384"/>
                </a:cubicBezTo>
                <a:cubicBezTo>
                  <a:pt x="418" y="1202"/>
                  <a:pt x="418" y="1202"/>
                  <a:pt x="418" y="1202"/>
                </a:cubicBezTo>
                <a:cubicBezTo>
                  <a:pt x="418" y="1207"/>
                  <a:pt x="414" y="1212"/>
                  <a:pt x="408" y="1212"/>
                </a:cubicBezTo>
                <a:cubicBezTo>
                  <a:pt x="403" y="1212"/>
                  <a:pt x="398" y="1207"/>
                  <a:pt x="398" y="1202"/>
                </a:cubicBezTo>
                <a:cubicBezTo>
                  <a:pt x="398" y="364"/>
                  <a:pt x="398" y="364"/>
                  <a:pt x="398" y="364"/>
                </a:cubicBezTo>
                <a:cubicBezTo>
                  <a:pt x="508" y="364"/>
                  <a:pt x="508" y="364"/>
                  <a:pt x="508" y="364"/>
                </a:cubicBezTo>
                <a:cubicBezTo>
                  <a:pt x="273" y="34"/>
                  <a:pt x="273" y="34"/>
                  <a:pt x="273" y="34"/>
                </a:cubicBezTo>
                <a:cubicBezTo>
                  <a:pt x="39" y="364"/>
                  <a:pt x="39" y="364"/>
                  <a:pt x="39" y="364"/>
                </a:cubicBezTo>
                <a:cubicBezTo>
                  <a:pt x="148" y="364"/>
                  <a:pt x="148" y="364"/>
                  <a:pt x="148" y="364"/>
                </a:cubicBezTo>
                <a:cubicBezTo>
                  <a:pt x="148" y="471"/>
                  <a:pt x="148" y="471"/>
                  <a:pt x="148" y="471"/>
                </a:cubicBezTo>
                <a:cubicBezTo>
                  <a:pt x="145" y="471"/>
                  <a:pt x="142" y="471"/>
                  <a:pt x="138" y="471"/>
                </a:cubicBezTo>
                <a:cubicBezTo>
                  <a:pt x="135" y="471"/>
                  <a:pt x="132" y="471"/>
                  <a:pt x="128" y="471"/>
                </a:cubicBezTo>
                <a:cubicBezTo>
                  <a:pt x="128" y="384"/>
                  <a:pt x="128" y="384"/>
                  <a:pt x="128" y="384"/>
                </a:cubicBezTo>
                <a:cubicBezTo>
                  <a:pt x="0" y="384"/>
                  <a:pt x="0" y="384"/>
                  <a:pt x="0" y="384"/>
                </a:cubicBezTo>
                <a:cubicBezTo>
                  <a:pt x="273" y="0"/>
                  <a:pt x="273" y="0"/>
                  <a:pt x="273" y="0"/>
                </a:cubicBezTo>
                <a:lnTo>
                  <a:pt x="546" y="384"/>
                </a:lnTo>
                <a:close/>
              </a:path>
            </a:pathLst>
          </a:custGeom>
          <a:solidFill>
            <a:srgbClr val="4A452A"/>
          </a:solidFill>
          <a:ln>
            <a:solidFill>
              <a:schemeClr val="bg2">
                <a:lumMod val="25000"/>
              </a:schemeClr>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prstClr val="black"/>
              </a:solidFill>
              <a:effectLst/>
              <a:uLnTx/>
              <a:uFillTx/>
              <a:latin typeface="微软雅黑" panose="020B0503020204020204" charset="-122"/>
              <a:cs typeface="+mn-ea"/>
              <a:sym typeface="+mn-lt"/>
            </a:endParaRPr>
          </a:p>
        </p:txBody>
      </p:sp>
      <p:sp>
        <p:nvSpPr>
          <p:cNvPr id="6" name="矩形 76"/>
          <p:cNvSpPr>
            <a:spLocks noChangeArrowheads="1"/>
          </p:cNvSpPr>
          <p:nvPr/>
        </p:nvSpPr>
        <p:spPr bwMode="auto">
          <a:xfrm>
            <a:off x="2524911" y="4758588"/>
            <a:ext cx="1005351" cy="33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9" rIns="91414" bIns="45709">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添加标题</a:t>
            </a:r>
            <a:endParaRPr kumimoji="0" 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7" name="矩形 47"/>
          <p:cNvSpPr>
            <a:spLocks noChangeArrowheads="1"/>
          </p:cNvSpPr>
          <p:nvPr/>
        </p:nvSpPr>
        <p:spPr bwMode="auto">
          <a:xfrm>
            <a:off x="1991544" y="5139588"/>
            <a:ext cx="2340079" cy="75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点击输入您的文字内容点击输入您的文字内容点击输入您的文字内容点击输入您的文字内容</a:t>
            </a:r>
          </a:p>
        </p:txBody>
      </p:sp>
      <p:sp>
        <p:nvSpPr>
          <p:cNvPr id="8" name="矩形 76"/>
          <p:cNvSpPr>
            <a:spLocks noChangeArrowheads="1"/>
          </p:cNvSpPr>
          <p:nvPr/>
        </p:nvSpPr>
        <p:spPr bwMode="auto">
          <a:xfrm>
            <a:off x="5119580" y="3302331"/>
            <a:ext cx="1005351" cy="33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9" rIns="91414" bIns="45709">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添加标题</a:t>
            </a:r>
            <a:endParaRPr kumimoji="0" 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9" name="矩形 47"/>
          <p:cNvSpPr>
            <a:spLocks noChangeArrowheads="1"/>
          </p:cNvSpPr>
          <p:nvPr/>
        </p:nvSpPr>
        <p:spPr bwMode="auto">
          <a:xfrm>
            <a:off x="4586213" y="3683331"/>
            <a:ext cx="2340079" cy="75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点击输入您的文字内容点击输入您的文字内容点击输入您的文字内容点击输入您的文字内容</a:t>
            </a:r>
          </a:p>
        </p:txBody>
      </p:sp>
      <p:sp>
        <p:nvSpPr>
          <p:cNvPr id="10" name="矩形 76"/>
          <p:cNvSpPr>
            <a:spLocks noChangeArrowheads="1"/>
          </p:cNvSpPr>
          <p:nvPr/>
        </p:nvSpPr>
        <p:spPr bwMode="auto">
          <a:xfrm>
            <a:off x="8023780" y="1844824"/>
            <a:ext cx="1005351" cy="33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9" rIns="91414" bIns="45709">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添加标题</a:t>
            </a:r>
            <a:endParaRPr kumimoji="0" 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1" name="矩形 10"/>
          <p:cNvSpPr>
            <a:spLocks noChangeArrowheads="1"/>
          </p:cNvSpPr>
          <p:nvPr/>
        </p:nvSpPr>
        <p:spPr bwMode="auto">
          <a:xfrm>
            <a:off x="7356417" y="2183356"/>
            <a:ext cx="2340079" cy="75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点击输入您的文字内容点击输入您的文字内容点击输入您的文字内容点击输入您的文字内容</a:t>
            </a:r>
          </a:p>
        </p:txBody>
      </p:sp>
      <p:grpSp>
        <p:nvGrpSpPr>
          <p:cNvPr id="12" name="组合 11"/>
          <p:cNvGrpSpPr/>
          <p:nvPr/>
        </p:nvGrpSpPr>
        <p:grpSpPr>
          <a:xfrm>
            <a:off x="202513" y="2235616"/>
            <a:ext cx="3805255" cy="1776640"/>
            <a:chOff x="503238" y="2612182"/>
            <a:chExt cx="2191599" cy="1332481"/>
          </a:xfrm>
        </p:grpSpPr>
        <p:sp>
          <p:nvSpPr>
            <p:cNvPr id="13" name="矩形 12"/>
            <p:cNvSpPr/>
            <p:nvPr/>
          </p:nvSpPr>
          <p:spPr>
            <a:xfrm>
              <a:off x="503238" y="2612182"/>
              <a:ext cx="600242" cy="207749"/>
            </a:xfrm>
            <a:prstGeom prst="rect">
              <a:avLst/>
            </a:prstGeom>
            <a:ln>
              <a:solidFill>
                <a:schemeClr val="bg2">
                  <a:lumMod val="25000"/>
                </a:schemeClr>
              </a:solidFill>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cs"/>
                </a:rPr>
                <a:t>添加标题</a:t>
              </a:r>
              <a:endParaRPr kumimoji="0" lang="en-US" altLang="zh-CN" sz="1200" b="0" i="0" u="none" strike="noStrike" kern="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cs"/>
              </a:endParaRPr>
            </a:p>
          </p:txBody>
        </p:sp>
        <p:sp>
          <p:nvSpPr>
            <p:cNvPr id="14" name="矩形 13"/>
            <p:cNvSpPr/>
            <p:nvPr/>
          </p:nvSpPr>
          <p:spPr>
            <a:xfrm>
              <a:off x="503238" y="2905916"/>
              <a:ext cx="2191599" cy="1038747"/>
            </a:xfrm>
            <a:prstGeom prst="rect">
              <a:avLst/>
            </a:prstGeom>
            <a:ln>
              <a:solidFill>
                <a:schemeClr val="bg2">
                  <a:lumMod val="25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cs"/>
                </a:rPr>
                <a:t>点击此处添加文字说明内容，可以通过复制您的文本内容，在此文本框粘贴并选择只保留文字。</a:t>
              </a:r>
              <a:endParaRPr kumimoji="0" lang="en-US" altLang="zh-CN" sz="12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cs"/>
                </a:rPr>
                <a:t>点击此处添加文字说明内容，可以通过复制您的文本内容，在此文本框粘贴并选择只保留文字。</a:t>
              </a:r>
            </a:p>
          </p:txBody>
        </p:sp>
      </p:grpSp>
      <p:sp>
        <p:nvSpPr>
          <p:cNvPr id="15" name="AutoShape 449"/>
          <p:cNvSpPr/>
          <p:nvPr/>
        </p:nvSpPr>
        <p:spPr bwMode="auto">
          <a:xfrm>
            <a:off x="1733580" y="1515863"/>
            <a:ext cx="1122060" cy="977033"/>
          </a:xfrm>
          <a:custGeom>
            <a:avLst/>
            <a:gdLst>
              <a:gd name="T0" fmla="*/ 237766708 w 21600"/>
              <a:gd name="T1" fmla="*/ 91228192 h 21600"/>
              <a:gd name="T2" fmla="*/ 294279076 w 21600"/>
              <a:gd name="T3" fmla="*/ 91228192 h 21600"/>
              <a:gd name="T4" fmla="*/ 238147574 w 21600"/>
              <a:gd name="T5" fmla="*/ 56415216 h 21600"/>
              <a:gd name="T6" fmla="*/ 238147574 w 21600"/>
              <a:gd name="T7" fmla="*/ 78232 h 21600"/>
              <a:gd name="T8" fmla="*/ 192806796 w 21600"/>
              <a:gd name="T9" fmla="*/ 78232 h 21600"/>
              <a:gd name="T10" fmla="*/ 192806796 w 21600"/>
              <a:gd name="T11" fmla="*/ 28290040 h 21600"/>
              <a:gd name="T12" fmla="*/ 147207591 w 21600"/>
              <a:gd name="T13" fmla="*/ 0 h 21600"/>
              <a:gd name="T14" fmla="*/ 0 w 21600"/>
              <a:gd name="T15" fmla="*/ 91228192 h 21600"/>
              <a:gd name="T16" fmla="*/ 54700139 w 21600"/>
              <a:gd name="T17" fmla="*/ 91228192 h 21600"/>
              <a:gd name="T18" fmla="*/ 54700139 w 21600"/>
              <a:gd name="T19" fmla="*/ 169173962 h 21600"/>
              <a:gd name="T20" fmla="*/ 120014511 w 21600"/>
              <a:gd name="T21" fmla="*/ 169173962 h 21600"/>
              <a:gd name="T22" fmla="*/ 120014511 w 21600"/>
              <a:gd name="T23" fmla="*/ 114082520 h 21600"/>
              <a:gd name="T24" fmla="*/ 174536874 w 21600"/>
              <a:gd name="T25" fmla="*/ 114082520 h 21600"/>
              <a:gd name="T26" fmla="*/ 174536874 w 21600"/>
              <a:gd name="T27" fmla="*/ 169173962 h 21600"/>
              <a:gd name="T28" fmla="*/ 237766708 w 21600"/>
              <a:gd name="T29" fmla="*/ 169173962 h 21600"/>
              <a:gd name="T30" fmla="*/ 237766708 w 21600"/>
              <a:gd name="T31" fmla="*/ 91228192 h 21600"/>
              <a:gd name="T32" fmla="*/ 237766708 w 21600"/>
              <a:gd name="T33" fmla="*/ 91228192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7452" y="11648"/>
                </a:moveTo>
                <a:lnTo>
                  <a:pt x="21600" y="11648"/>
                </a:lnTo>
                <a:lnTo>
                  <a:pt x="17480" y="7203"/>
                </a:lnTo>
                <a:lnTo>
                  <a:pt x="17480" y="10"/>
                </a:lnTo>
                <a:lnTo>
                  <a:pt x="14152" y="10"/>
                </a:lnTo>
                <a:lnTo>
                  <a:pt x="14152" y="3612"/>
                </a:lnTo>
                <a:lnTo>
                  <a:pt x="10805" y="0"/>
                </a:lnTo>
                <a:lnTo>
                  <a:pt x="0" y="11648"/>
                </a:lnTo>
                <a:lnTo>
                  <a:pt x="4015" y="11648"/>
                </a:lnTo>
                <a:lnTo>
                  <a:pt x="4015" y="21600"/>
                </a:lnTo>
                <a:lnTo>
                  <a:pt x="8809" y="21600"/>
                </a:lnTo>
                <a:lnTo>
                  <a:pt x="8809" y="14566"/>
                </a:lnTo>
                <a:lnTo>
                  <a:pt x="12811" y="14566"/>
                </a:lnTo>
                <a:lnTo>
                  <a:pt x="12811" y="21600"/>
                </a:lnTo>
                <a:lnTo>
                  <a:pt x="17452" y="21600"/>
                </a:lnTo>
                <a:lnTo>
                  <a:pt x="17452" y="11648"/>
                </a:lnTo>
                <a:close/>
                <a:moveTo>
                  <a:pt x="17452" y="11648"/>
                </a:moveTo>
              </a:path>
            </a:pathLst>
          </a:custGeom>
          <a:solidFill>
            <a:srgbClr val="4A452A"/>
          </a:solidFill>
          <a:ln>
            <a:solidFill>
              <a:srgbClr val="4A452A"/>
            </a:solidFill>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2B2B2B"/>
              </a:solidFill>
              <a:effectLst/>
              <a:uLnTx/>
              <a:uFillTx/>
              <a:latin typeface="微软雅黑" panose="020B0503020204020204" charset="-122"/>
              <a:ea typeface="微软雅黑" panose="020B0503020204020204" charset="-122"/>
              <a:cs typeface="+mn-ea"/>
              <a:sym typeface="+mn-lt"/>
            </a:endParaRPr>
          </a:p>
        </p:txBody>
      </p:sp>
      <p:sp>
        <p:nvSpPr>
          <p:cNvPr id="16" name="TextBox 41"/>
          <p:cNvSpPr txBox="1"/>
          <p:nvPr/>
        </p:nvSpPr>
        <p:spPr>
          <a:xfrm>
            <a:off x="5192610" y="211759"/>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方正姚体" panose="02010601030101010101" pitchFamily="2" charset="-122"/>
                <a:ea typeface="方正姚体" panose="02010601030101010101" pitchFamily="2" charset="-122"/>
                <a:cs typeface="+mn-ea"/>
                <a:sym typeface="+mn-lt"/>
              </a:rPr>
              <a:t>粗粮养生</a:t>
            </a:r>
          </a:p>
        </p:txBody>
      </p:sp>
      <p:cxnSp>
        <p:nvCxnSpPr>
          <p:cNvPr id="17" name="直接连接符 16"/>
          <p:cNvCxnSpPr/>
          <p:nvPr/>
        </p:nvCxnSpPr>
        <p:spPr>
          <a:xfrm>
            <a:off x="623392" y="831947"/>
            <a:ext cx="10815311" cy="0"/>
          </a:xfrm>
          <a:prstGeom prst="line">
            <a:avLst/>
          </a:prstGeom>
          <a:noFill/>
          <a:ln w="12700" cap="flat" cmpd="sng" algn="ctr">
            <a:solidFill>
              <a:sysClr val="windowText" lastClr="000000"/>
            </a:solidFill>
            <a:prstDash val="dash"/>
          </a:ln>
          <a:effectLst/>
        </p:spPr>
      </p:cxnSp>
    </p:spTree>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ppt_x"/>
                                          </p:val>
                                        </p:tav>
                                        <p:tav tm="100000">
                                          <p:val>
                                            <p:strVal val="#ppt_x"/>
                                          </p:val>
                                        </p:tav>
                                      </p:tavLst>
                                    </p:anim>
                                    <p:anim calcmode="lin" valueType="num">
                                      <p:cBhvr additive="base">
                                        <p:cTn id="4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P spid="8" grpId="0"/>
      <p:bldP spid="9" grpId="0"/>
      <p:bldP spid="10" grpId="0"/>
      <p:bldP spid="11" grpId="0"/>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grpSp>
        <p:nvGrpSpPr>
          <p:cNvPr id="53" name="组合 52"/>
          <p:cNvGrpSpPr/>
          <p:nvPr/>
        </p:nvGrpSpPr>
        <p:grpSpPr>
          <a:xfrm>
            <a:off x="4655886" y="1678073"/>
            <a:ext cx="1503149" cy="1743880"/>
            <a:chOff x="3375099" y="1419622"/>
            <a:chExt cx="1224136" cy="1419998"/>
          </a:xfrm>
          <a:solidFill>
            <a:srgbClr val="4A452A"/>
          </a:solidFill>
        </p:grpSpPr>
        <p:sp>
          <p:nvSpPr>
            <p:cNvPr id="141" name="六边形 140"/>
            <p:cNvSpPr/>
            <p:nvPr/>
          </p:nvSpPr>
          <p:spPr>
            <a:xfrm rot="16200000">
              <a:off x="3277168" y="1517553"/>
              <a:ext cx="1419998" cy="1224136"/>
            </a:xfrm>
            <a:prstGeom prst="hexagon">
              <a:avLst/>
            </a:prstGeom>
            <a:grpFill/>
            <a:ln>
              <a:solidFill>
                <a:srgbClr val="4A45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142" name="TextBox 9"/>
            <p:cNvSpPr txBox="1"/>
            <p:nvPr/>
          </p:nvSpPr>
          <p:spPr>
            <a:xfrm>
              <a:off x="3716099" y="1648419"/>
              <a:ext cx="474142" cy="73832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29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rPr>
                <a:t>1</a:t>
              </a:r>
              <a:endParaRPr kumimoji="0" lang="zh-CN" altLang="en-US" sz="529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grpSp>
        <p:nvGrpSpPr>
          <p:cNvPr id="54" name="组合 53"/>
          <p:cNvGrpSpPr/>
          <p:nvPr/>
        </p:nvGrpSpPr>
        <p:grpSpPr>
          <a:xfrm>
            <a:off x="6216989" y="1678073"/>
            <a:ext cx="1503149" cy="1743880"/>
            <a:chOff x="3375099" y="1419622"/>
            <a:chExt cx="1224136" cy="1419998"/>
          </a:xfrm>
          <a:solidFill>
            <a:srgbClr val="4A452A"/>
          </a:solidFill>
        </p:grpSpPr>
        <p:sp>
          <p:nvSpPr>
            <p:cNvPr id="139" name="六边形 138"/>
            <p:cNvSpPr/>
            <p:nvPr/>
          </p:nvSpPr>
          <p:spPr>
            <a:xfrm rot="16200000">
              <a:off x="3277168" y="1517553"/>
              <a:ext cx="1419998" cy="1224136"/>
            </a:xfrm>
            <a:prstGeom prst="hexagon">
              <a:avLst/>
            </a:prstGeom>
            <a:grpFill/>
            <a:ln>
              <a:solidFill>
                <a:srgbClr val="4A45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140" name="TextBox 12"/>
            <p:cNvSpPr txBox="1"/>
            <p:nvPr/>
          </p:nvSpPr>
          <p:spPr>
            <a:xfrm>
              <a:off x="3640504" y="1648419"/>
              <a:ext cx="474142" cy="73832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29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rPr>
                <a:t>2</a:t>
              </a:r>
              <a:endParaRPr kumimoji="0" lang="zh-CN" altLang="en-US" sz="529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grpSp>
        <p:nvGrpSpPr>
          <p:cNvPr id="55" name="组合 54"/>
          <p:cNvGrpSpPr/>
          <p:nvPr/>
        </p:nvGrpSpPr>
        <p:grpSpPr>
          <a:xfrm>
            <a:off x="4655886" y="3421951"/>
            <a:ext cx="1503149" cy="1743880"/>
            <a:chOff x="3375099" y="1419622"/>
            <a:chExt cx="1224136" cy="1419998"/>
          </a:xfrm>
          <a:solidFill>
            <a:srgbClr val="4A452A"/>
          </a:solidFill>
        </p:grpSpPr>
        <p:sp>
          <p:nvSpPr>
            <p:cNvPr id="137" name="六边形 136"/>
            <p:cNvSpPr/>
            <p:nvPr/>
          </p:nvSpPr>
          <p:spPr>
            <a:xfrm rot="16200000">
              <a:off x="3277168" y="1517553"/>
              <a:ext cx="1419998" cy="1224136"/>
            </a:xfrm>
            <a:prstGeom prst="hexagon">
              <a:avLst/>
            </a:prstGeom>
            <a:grpFill/>
            <a:ln>
              <a:solidFill>
                <a:srgbClr val="4A45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138" name="TextBox 15"/>
            <p:cNvSpPr txBox="1"/>
            <p:nvPr/>
          </p:nvSpPr>
          <p:spPr>
            <a:xfrm>
              <a:off x="3716099" y="1667955"/>
              <a:ext cx="474142" cy="73832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29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rPr>
                <a:t>3</a:t>
              </a:r>
              <a:endParaRPr kumimoji="0" lang="zh-CN" altLang="en-US" sz="529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grpSp>
        <p:nvGrpSpPr>
          <p:cNvPr id="56" name="组合 55"/>
          <p:cNvGrpSpPr/>
          <p:nvPr/>
        </p:nvGrpSpPr>
        <p:grpSpPr>
          <a:xfrm>
            <a:off x="6216989" y="3421951"/>
            <a:ext cx="1503149" cy="1743880"/>
            <a:chOff x="3375099" y="1419622"/>
            <a:chExt cx="1224136" cy="1419998"/>
          </a:xfrm>
          <a:solidFill>
            <a:srgbClr val="4A452A"/>
          </a:solidFill>
        </p:grpSpPr>
        <p:sp>
          <p:nvSpPr>
            <p:cNvPr id="135" name="六边形 134"/>
            <p:cNvSpPr/>
            <p:nvPr/>
          </p:nvSpPr>
          <p:spPr>
            <a:xfrm rot="16200000">
              <a:off x="3277168" y="1517553"/>
              <a:ext cx="1419998" cy="1224136"/>
            </a:xfrm>
            <a:prstGeom prst="hexagon">
              <a:avLst/>
            </a:prstGeom>
            <a:grpFill/>
            <a:ln>
              <a:solidFill>
                <a:srgbClr val="4A45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136" name="TextBox 18"/>
            <p:cNvSpPr txBox="1"/>
            <p:nvPr/>
          </p:nvSpPr>
          <p:spPr>
            <a:xfrm>
              <a:off x="3763134" y="1667955"/>
              <a:ext cx="474142" cy="73832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29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rPr>
                <a:t>4</a:t>
              </a:r>
              <a:endParaRPr kumimoji="0" lang="zh-CN" altLang="en-US" sz="529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grpSp>
        <p:nvGrpSpPr>
          <p:cNvPr id="57" name="组合 56"/>
          <p:cNvGrpSpPr/>
          <p:nvPr/>
        </p:nvGrpSpPr>
        <p:grpSpPr>
          <a:xfrm>
            <a:off x="1884384" y="1445037"/>
            <a:ext cx="3523074" cy="651284"/>
            <a:chOff x="1115615" y="1393353"/>
            <a:chExt cx="2869128" cy="530325"/>
          </a:xfrm>
          <a:solidFill>
            <a:srgbClr val="4A452A"/>
          </a:solidFill>
        </p:grpSpPr>
        <p:cxnSp>
          <p:nvCxnSpPr>
            <p:cNvPr id="132" name="直接连接符 131"/>
            <p:cNvCxnSpPr>
              <a:stCxn id="141" idx="0"/>
            </p:cNvCxnSpPr>
            <p:nvPr/>
          </p:nvCxnSpPr>
          <p:spPr>
            <a:xfrm flipV="1">
              <a:off x="3984743" y="1393353"/>
              <a:ext cx="0" cy="216024"/>
            </a:xfrm>
            <a:prstGeom prst="line">
              <a:avLst/>
            </a:prstGeom>
            <a:grpFill/>
            <a:ln>
              <a:solidFill>
                <a:srgbClr val="4A452A"/>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H="1">
              <a:off x="1115616" y="1393353"/>
              <a:ext cx="2869127" cy="0"/>
            </a:xfrm>
            <a:prstGeom prst="line">
              <a:avLst/>
            </a:prstGeom>
            <a:grpFill/>
            <a:ln>
              <a:solidFill>
                <a:srgbClr val="4A452A"/>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a:endCxn id="130" idx="3"/>
            </p:cNvCxnSpPr>
            <p:nvPr/>
          </p:nvCxnSpPr>
          <p:spPr>
            <a:xfrm flipH="1">
              <a:off x="1115615" y="1393353"/>
              <a:ext cx="1" cy="530325"/>
            </a:xfrm>
            <a:prstGeom prst="line">
              <a:avLst/>
            </a:prstGeom>
            <a:grpFill/>
            <a:ln>
              <a:solidFill>
                <a:srgbClr val="4A452A"/>
              </a:solidFill>
            </a:ln>
          </p:spPr>
          <p:style>
            <a:lnRef idx="1">
              <a:schemeClr val="accent1"/>
            </a:lnRef>
            <a:fillRef idx="0">
              <a:schemeClr val="accent1"/>
            </a:fillRef>
            <a:effectRef idx="0">
              <a:schemeClr val="accent1"/>
            </a:effectRef>
            <a:fontRef idx="minor">
              <a:schemeClr val="tx1"/>
            </a:fontRef>
          </p:style>
        </p:cxnSp>
      </p:grpSp>
      <p:sp>
        <p:nvSpPr>
          <p:cNvPr id="59" name="矩形 1"/>
          <p:cNvSpPr>
            <a:spLocks noChangeArrowheads="1"/>
          </p:cNvSpPr>
          <p:nvPr/>
        </p:nvSpPr>
        <p:spPr bwMode="auto">
          <a:xfrm>
            <a:off x="2238067" y="1828274"/>
            <a:ext cx="2210511" cy="101380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9597" tIns="44798" rIns="89597" bIns="44798">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请在此处输入您的文本，或者复制您的文本粘贴到此处请在此处请在此处输入您的文本，或者复制您的文本粘贴请在此处输入您的文本，</a:t>
            </a:r>
            <a:endParaRPr kumimoji="0" lang="zh-CN" altLang="en-US" sz="1200" b="0" i="0" u="none" strike="noStrike" kern="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nvGrpSpPr>
          <p:cNvPr id="60" name="组合 59"/>
          <p:cNvGrpSpPr/>
          <p:nvPr/>
        </p:nvGrpSpPr>
        <p:grpSpPr>
          <a:xfrm flipV="1">
            <a:off x="1884384" y="4773191"/>
            <a:ext cx="3523074" cy="651284"/>
            <a:chOff x="1115615" y="1131590"/>
            <a:chExt cx="2869128" cy="530325"/>
          </a:xfrm>
          <a:solidFill>
            <a:srgbClr val="4A452A"/>
          </a:solidFill>
        </p:grpSpPr>
        <p:cxnSp>
          <p:nvCxnSpPr>
            <p:cNvPr id="81" name="直接连接符 80"/>
            <p:cNvCxnSpPr/>
            <p:nvPr/>
          </p:nvCxnSpPr>
          <p:spPr>
            <a:xfrm flipV="1">
              <a:off x="3984743" y="1131590"/>
              <a:ext cx="0" cy="216024"/>
            </a:xfrm>
            <a:prstGeom prst="line">
              <a:avLst/>
            </a:prstGeom>
            <a:grpFill/>
            <a:ln>
              <a:solidFill>
                <a:srgbClr val="4A452A"/>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flipH="1">
              <a:off x="1115616" y="1131590"/>
              <a:ext cx="2869127" cy="0"/>
            </a:xfrm>
            <a:prstGeom prst="line">
              <a:avLst/>
            </a:prstGeom>
            <a:grpFill/>
            <a:ln>
              <a:solidFill>
                <a:srgbClr val="4A452A"/>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flipH="1">
              <a:off x="1115615" y="1131590"/>
              <a:ext cx="1" cy="530325"/>
            </a:xfrm>
            <a:prstGeom prst="line">
              <a:avLst/>
            </a:prstGeom>
            <a:grpFill/>
            <a:ln>
              <a:solidFill>
                <a:srgbClr val="4A452A"/>
              </a:solidFill>
            </a:ln>
          </p:spPr>
          <p:style>
            <a:lnRef idx="1">
              <a:schemeClr val="accent1"/>
            </a:lnRef>
            <a:fillRef idx="0">
              <a:schemeClr val="accent1"/>
            </a:fillRef>
            <a:effectRef idx="0">
              <a:schemeClr val="accent1"/>
            </a:effectRef>
            <a:fontRef idx="minor">
              <a:schemeClr val="tx1"/>
            </a:fontRef>
          </p:style>
        </p:cxnSp>
      </p:grpSp>
      <p:sp>
        <p:nvSpPr>
          <p:cNvPr id="62" name="矩形 1"/>
          <p:cNvSpPr>
            <a:spLocks noChangeArrowheads="1"/>
          </p:cNvSpPr>
          <p:nvPr/>
        </p:nvSpPr>
        <p:spPr bwMode="auto">
          <a:xfrm>
            <a:off x="2238067" y="3950642"/>
            <a:ext cx="2210511" cy="101380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9597" tIns="44798" rIns="89597" bIns="44798">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请在此处输入您的文本，或者复制您的文本粘贴到此处请在此处请在此处输入您的文本，或者复制您的文本粘贴请在此处输入您的文本，</a:t>
            </a:r>
            <a:endParaRPr kumimoji="0" lang="zh-CN" altLang="en-US" sz="1200" b="0" i="0" u="none" strike="noStrike" kern="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nvGrpSpPr>
          <p:cNvPr id="63" name="组合 62"/>
          <p:cNvGrpSpPr/>
          <p:nvPr/>
        </p:nvGrpSpPr>
        <p:grpSpPr>
          <a:xfrm flipH="1">
            <a:off x="6963980" y="1412776"/>
            <a:ext cx="3523074" cy="651284"/>
            <a:chOff x="1115616" y="1131590"/>
            <a:chExt cx="2869127" cy="530325"/>
          </a:xfrm>
          <a:solidFill>
            <a:srgbClr val="4A452A"/>
          </a:solidFill>
        </p:grpSpPr>
        <p:cxnSp>
          <p:nvCxnSpPr>
            <p:cNvPr id="76" name="直接连接符 75"/>
            <p:cNvCxnSpPr/>
            <p:nvPr/>
          </p:nvCxnSpPr>
          <p:spPr>
            <a:xfrm flipV="1">
              <a:off x="3984743" y="1131590"/>
              <a:ext cx="0" cy="216024"/>
            </a:xfrm>
            <a:prstGeom prst="line">
              <a:avLst/>
            </a:prstGeom>
            <a:grpFill/>
            <a:ln>
              <a:solidFill>
                <a:srgbClr val="4A452A"/>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a:off x="1115616" y="1131590"/>
              <a:ext cx="2869127" cy="0"/>
            </a:xfrm>
            <a:prstGeom prst="line">
              <a:avLst/>
            </a:prstGeom>
            <a:grpFill/>
            <a:ln>
              <a:solidFill>
                <a:srgbClr val="4A452A"/>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a:off x="1115616" y="1131590"/>
              <a:ext cx="1" cy="530325"/>
            </a:xfrm>
            <a:prstGeom prst="line">
              <a:avLst/>
            </a:prstGeom>
            <a:grpFill/>
            <a:ln>
              <a:solidFill>
                <a:srgbClr val="4A452A"/>
              </a:solidFill>
            </a:ln>
          </p:spPr>
          <p:style>
            <a:lnRef idx="1">
              <a:schemeClr val="accent1"/>
            </a:lnRef>
            <a:fillRef idx="0">
              <a:schemeClr val="accent1"/>
            </a:fillRef>
            <a:effectRef idx="0">
              <a:schemeClr val="accent1"/>
            </a:effectRef>
            <a:fontRef idx="minor">
              <a:schemeClr val="tx1"/>
            </a:fontRef>
          </p:style>
        </p:cxnSp>
      </p:grpSp>
      <p:sp>
        <p:nvSpPr>
          <p:cNvPr id="64" name="矩形 1"/>
          <p:cNvSpPr>
            <a:spLocks noChangeArrowheads="1"/>
          </p:cNvSpPr>
          <p:nvPr/>
        </p:nvSpPr>
        <p:spPr bwMode="auto">
          <a:xfrm>
            <a:off x="7896977" y="1828274"/>
            <a:ext cx="2210511" cy="101380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9597" tIns="44798" rIns="89597" bIns="44798">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请在此处输入您的文本，或者复制您的文本粘贴到此处请在此处请在此处输入您的文本，或者复制您的文本粘贴请在此处输入您的文本，</a:t>
            </a:r>
            <a:endParaRPr kumimoji="0" lang="zh-CN" altLang="en-US" sz="1200" b="0" i="0" u="none" strike="noStrike" kern="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grpSp>
        <p:nvGrpSpPr>
          <p:cNvPr id="66" name="组合 65"/>
          <p:cNvGrpSpPr/>
          <p:nvPr/>
        </p:nvGrpSpPr>
        <p:grpSpPr>
          <a:xfrm flipH="1" flipV="1">
            <a:off x="6963982" y="4773193"/>
            <a:ext cx="3523074" cy="651284"/>
            <a:chOff x="1115616" y="1131590"/>
            <a:chExt cx="2869127" cy="530325"/>
          </a:xfrm>
          <a:solidFill>
            <a:srgbClr val="4A452A"/>
          </a:solidFill>
        </p:grpSpPr>
        <p:cxnSp>
          <p:nvCxnSpPr>
            <p:cNvPr id="71" name="直接连接符 70"/>
            <p:cNvCxnSpPr/>
            <p:nvPr/>
          </p:nvCxnSpPr>
          <p:spPr>
            <a:xfrm flipV="1">
              <a:off x="3984743" y="1131590"/>
              <a:ext cx="0" cy="216024"/>
            </a:xfrm>
            <a:prstGeom prst="line">
              <a:avLst/>
            </a:prstGeom>
            <a:grpFill/>
            <a:ln>
              <a:solidFill>
                <a:srgbClr val="4A452A"/>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1115616" y="1131590"/>
              <a:ext cx="2869127" cy="0"/>
            </a:xfrm>
            <a:prstGeom prst="line">
              <a:avLst/>
            </a:prstGeom>
            <a:grpFill/>
            <a:ln>
              <a:solidFill>
                <a:srgbClr val="4A452A"/>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1115616" y="1131590"/>
              <a:ext cx="1" cy="530325"/>
            </a:xfrm>
            <a:prstGeom prst="line">
              <a:avLst/>
            </a:prstGeom>
            <a:grpFill/>
            <a:ln>
              <a:solidFill>
                <a:srgbClr val="4A452A"/>
              </a:solidFill>
            </a:ln>
          </p:spPr>
          <p:style>
            <a:lnRef idx="1">
              <a:schemeClr val="accent1"/>
            </a:lnRef>
            <a:fillRef idx="0">
              <a:schemeClr val="accent1"/>
            </a:fillRef>
            <a:effectRef idx="0">
              <a:schemeClr val="accent1"/>
            </a:effectRef>
            <a:fontRef idx="minor">
              <a:schemeClr val="tx1"/>
            </a:fontRef>
          </p:style>
        </p:cxnSp>
      </p:grpSp>
      <p:sp>
        <p:nvSpPr>
          <p:cNvPr id="67" name="矩形 1"/>
          <p:cNvSpPr>
            <a:spLocks noChangeArrowheads="1"/>
          </p:cNvSpPr>
          <p:nvPr/>
        </p:nvSpPr>
        <p:spPr bwMode="auto">
          <a:xfrm>
            <a:off x="7896978" y="3942494"/>
            <a:ext cx="2210511" cy="101380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9597" tIns="44798" rIns="89597" bIns="44798">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请在此处输入您的文本，或者复制您的文本粘贴到此处请在此处请在此处输入您的文本，或者复制您的文本粘贴请在此处输入您的文本，</a:t>
            </a:r>
            <a:endParaRPr kumimoji="0" lang="zh-CN" altLang="en-US" sz="1200" b="0" i="0" u="none" strike="noStrike" kern="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82" name="TextBox 41"/>
          <p:cNvSpPr txBox="1"/>
          <p:nvPr/>
        </p:nvSpPr>
        <p:spPr>
          <a:xfrm>
            <a:off x="5192610" y="211759"/>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方正姚体" panose="02010601030101010101" pitchFamily="2" charset="-122"/>
                <a:ea typeface="方正姚体" panose="02010601030101010101" pitchFamily="2" charset="-122"/>
                <a:cs typeface="+mn-ea"/>
                <a:sym typeface="+mn-lt"/>
              </a:rPr>
              <a:t>粗粮养生</a:t>
            </a:r>
          </a:p>
        </p:txBody>
      </p:sp>
      <p:cxnSp>
        <p:nvCxnSpPr>
          <p:cNvPr id="83" name="直接连接符 82"/>
          <p:cNvCxnSpPr/>
          <p:nvPr/>
        </p:nvCxnSpPr>
        <p:spPr>
          <a:xfrm>
            <a:off x="623392" y="831947"/>
            <a:ext cx="10815311" cy="0"/>
          </a:xfrm>
          <a:prstGeom prst="line">
            <a:avLst/>
          </a:prstGeom>
          <a:noFill/>
          <a:ln w="12700" cap="flat" cmpd="sng" algn="ctr">
            <a:solidFill>
              <a:sysClr val="windowText" lastClr="000000"/>
            </a:solidFill>
            <a:prstDash val="dash"/>
          </a:ln>
          <a:effectLst/>
        </p:spPr>
      </p:cxnSp>
    </p:spTree>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1000"/>
                                        <p:tgtEl>
                                          <p:spTgt spid="54"/>
                                        </p:tgtEl>
                                      </p:cBhvr>
                                    </p:animEffect>
                                    <p:anim calcmode="lin" valueType="num">
                                      <p:cBhvr>
                                        <p:cTn id="13" dur="1000" fill="hold"/>
                                        <p:tgtEl>
                                          <p:spTgt spid="54"/>
                                        </p:tgtEl>
                                        <p:attrNameLst>
                                          <p:attrName>ppt_x</p:attrName>
                                        </p:attrNameLst>
                                      </p:cBhvr>
                                      <p:tavLst>
                                        <p:tav tm="0">
                                          <p:val>
                                            <p:strVal val="#ppt_x"/>
                                          </p:val>
                                        </p:tav>
                                        <p:tav tm="100000">
                                          <p:val>
                                            <p:strVal val="#ppt_x"/>
                                          </p:val>
                                        </p:tav>
                                      </p:tavLst>
                                    </p:anim>
                                    <p:anim calcmode="lin" valueType="num">
                                      <p:cBhvr>
                                        <p:cTn id="14" dur="1000" fill="hold"/>
                                        <p:tgtEl>
                                          <p:spTgt spid="5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1000"/>
                                        <p:tgtEl>
                                          <p:spTgt spid="59"/>
                                        </p:tgtEl>
                                      </p:cBhvr>
                                    </p:animEffect>
                                    <p:anim calcmode="lin" valueType="num">
                                      <p:cBhvr>
                                        <p:cTn id="33" dur="1000" fill="hold"/>
                                        <p:tgtEl>
                                          <p:spTgt spid="59"/>
                                        </p:tgtEl>
                                        <p:attrNameLst>
                                          <p:attrName>ppt_x</p:attrName>
                                        </p:attrNameLst>
                                      </p:cBhvr>
                                      <p:tavLst>
                                        <p:tav tm="0">
                                          <p:val>
                                            <p:strVal val="#ppt_x"/>
                                          </p:val>
                                        </p:tav>
                                        <p:tav tm="100000">
                                          <p:val>
                                            <p:strVal val="#ppt_x"/>
                                          </p:val>
                                        </p:tav>
                                      </p:tavLst>
                                    </p:anim>
                                    <p:anim calcmode="lin" valueType="num">
                                      <p:cBhvr>
                                        <p:cTn id="34" dur="1000" fill="hold"/>
                                        <p:tgtEl>
                                          <p:spTgt spid="5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1000"/>
                                        <p:tgtEl>
                                          <p:spTgt spid="60"/>
                                        </p:tgtEl>
                                      </p:cBhvr>
                                    </p:animEffect>
                                    <p:anim calcmode="lin" valueType="num">
                                      <p:cBhvr>
                                        <p:cTn id="38" dur="1000" fill="hold"/>
                                        <p:tgtEl>
                                          <p:spTgt spid="60"/>
                                        </p:tgtEl>
                                        <p:attrNameLst>
                                          <p:attrName>ppt_x</p:attrName>
                                        </p:attrNameLst>
                                      </p:cBhvr>
                                      <p:tavLst>
                                        <p:tav tm="0">
                                          <p:val>
                                            <p:strVal val="#ppt_x"/>
                                          </p:val>
                                        </p:tav>
                                        <p:tav tm="100000">
                                          <p:val>
                                            <p:strVal val="#ppt_x"/>
                                          </p:val>
                                        </p:tav>
                                      </p:tavLst>
                                    </p:anim>
                                    <p:anim calcmode="lin" valueType="num">
                                      <p:cBhvr>
                                        <p:cTn id="39" dur="1000" fill="hold"/>
                                        <p:tgtEl>
                                          <p:spTgt spid="6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fade">
                                      <p:cBhvr>
                                        <p:cTn id="42" dur="1000"/>
                                        <p:tgtEl>
                                          <p:spTgt spid="62"/>
                                        </p:tgtEl>
                                      </p:cBhvr>
                                    </p:animEffect>
                                    <p:anim calcmode="lin" valueType="num">
                                      <p:cBhvr>
                                        <p:cTn id="43" dur="1000" fill="hold"/>
                                        <p:tgtEl>
                                          <p:spTgt spid="62"/>
                                        </p:tgtEl>
                                        <p:attrNameLst>
                                          <p:attrName>ppt_x</p:attrName>
                                        </p:attrNameLst>
                                      </p:cBhvr>
                                      <p:tavLst>
                                        <p:tav tm="0">
                                          <p:val>
                                            <p:strVal val="#ppt_x"/>
                                          </p:val>
                                        </p:tav>
                                        <p:tav tm="100000">
                                          <p:val>
                                            <p:strVal val="#ppt_x"/>
                                          </p:val>
                                        </p:tav>
                                      </p:tavLst>
                                    </p:anim>
                                    <p:anim calcmode="lin" valueType="num">
                                      <p:cBhvr>
                                        <p:cTn id="44" dur="1000" fill="hold"/>
                                        <p:tgtEl>
                                          <p:spTgt spid="62"/>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1000"/>
                                        <p:tgtEl>
                                          <p:spTgt spid="63"/>
                                        </p:tgtEl>
                                      </p:cBhvr>
                                    </p:animEffect>
                                    <p:anim calcmode="lin" valueType="num">
                                      <p:cBhvr>
                                        <p:cTn id="48" dur="1000" fill="hold"/>
                                        <p:tgtEl>
                                          <p:spTgt spid="63"/>
                                        </p:tgtEl>
                                        <p:attrNameLst>
                                          <p:attrName>ppt_x</p:attrName>
                                        </p:attrNameLst>
                                      </p:cBhvr>
                                      <p:tavLst>
                                        <p:tav tm="0">
                                          <p:val>
                                            <p:strVal val="#ppt_x"/>
                                          </p:val>
                                        </p:tav>
                                        <p:tav tm="100000">
                                          <p:val>
                                            <p:strVal val="#ppt_x"/>
                                          </p:val>
                                        </p:tav>
                                      </p:tavLst>
                                    </p:anim>
                                    <p:anim calcmode="lin" valueType="num">
                                      <p:cBhvr>
                                        <p:cTn id="49" dur="1000" fill="hold"/>
                                        <p:tgtEl>
                                          <p:spTgt spid="6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fade">
                                      <p:cBhvr>
                                        <p:cTn id="57" dur="1000"/>
                                        <p:tgtEl>
                                          <p:spTgt spid="66"/>
                                        </p:tgtEl>
                                      </p:cBhvr>
                                    </p:animEffect>
                                    <p:anim calcmode="lin" valueType="num">
                                      <p:cBhvr>
                                        <p:cTn id="58" dur="1000" fill="hold"/>
                                        <p:tgtEl>
                                          <p:spTgt spid="66"/>
                                        </p:tgtEl>
                                        <p:attrNameLst>
                                          <p:attrName>ppt_x</p:attrName>
                                        </p:attrNameLst>
                                      </p:cBhvr>
                                      <p:tavLst>
                                        <p:tav tm="0">
                                          <p:val>
                                            <p:strVal val="#ppt_x"/>
                                          </p:val>
                                        </p:tav>
                                        <p:tav tm="100000">
                                          <p:val>
                                            <p:strVal val="#ppt_x"/>
                                          </p:val>
                                        </p:tav>
                                      </p:tavLst>
                                    </p:anim>
                                    <p:anim calcmode="lin" valueType="num">
                                      <p:cBhvr>
                                        <p:cTn id="59" dur="1000" fill="hold"/>
                                        <p:tgtEl>
                                          <p:spTgt spid="6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67"/>
                                        </p:tgtEl>
                                        <p:attrNameLst>
                                          <p:attrName>style.visibility</p:attrName>
                                        </p:attrNameLst>
                                      </p:cBhvr>
                                      <p:to>
                                        <p:strVal val="visible"/>
                                      </p:to>
                                    </p:set>
                                    <p:animEffect transition="in" filter="fade">
                                      <p:cBhvr>
                                        <p:cTn id="62" dur="1000"/>
                                        <p:tgtEl>
                                          <p:spTgt spid="67"/>
                                        </p:tgtEl>
                                      </p:cBhvr>
                                    </p:animEffect>
                                    <p:anim calcmode="lin" valueType="num">
                                      <p:cBhvr>
                                        <p:cTn id="63" dur="1000" fill="hold"/>
                                        <p:tgtEl>
                                          <p:spTgt spid="67"/>
                                        </p:tgtEl>
                                        <p:attrNameLst>
                                          <p:attrName>ppt_x</p:attrName>
                                        </p:attrNameLst>
                                      </p:cBhvr>
                                      <p:tavLst>
                                        <p:tav tm="0">
                                          <p:val>
                                            <p:strVal val="#ppt_x"/>
                                          </p:val>
                                        </p:tav>
                                        <p:tav tm="100000">
                                          <p:val>
                                            <p:strVal val="#ppt_x"/>
                                          </p:val>
                                        </p:tav>
                                      </p:tavLst>
                                    </p:anim>
                                    <p:anim calcmode="lin" valueType="num">
                                      <p:cBhvr>
                                        <p:cTn id="64"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2" grpId="0"/>
      <p:bldP spid="64" grpId="0"/>
      <p:bldP spid="6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r>
              <a:rPr lang="en-US" altLang="zh-CN" dirty="0">
                <a:latin typeface="+mn-lt"/>
                <a:ea typeface="+mn-ea"/>
                <a:cs typeface="+mn-ea"/>
                <a:sym typeface="+mn-lt"/>
              </a:rPr>
              <a:t> </a:t>
            </a:r>
            <a:endParaRPr lang="zh-CN" altLang="en-US" dirty="0">
              <a:latin typeface="+mn-lt"/>
              <a:ea typeface="+mn-ea"/>
              <a:cs typeface="+mn-ea"/>
              <a:sym typeface="+mn-lt"/>
            </a:endParaRPr>
          </a:p>
        </p:txBody>
      </p:sp>
      <p:sp>
        <p:nvSpPr>
          <p:cNvPr id="43" name="矩形 76"/>
          <p:cNvSpPr>
            <a:spLocks noChangeArrowheads="1"/>
          </p:cNvSpPr>
          <p:nvPr/>
        </p:nvSpPr>
        <p:spPr bwMode="auto">
          <a:xfrm>
            <a:off x="1586014" y="4739164"/>
            <a:ext cx="1005351" cy="33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9" rIns="91414" bIns="45709">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添加标题</a:t>
            </a:r>
            <a:endParaRPr kumimoji="0" 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44" name="矩形 47"/>
          <p:cNvSpPr>
            <a:spLocks noChangeArrowheads="1"/>
          </p:cNvSpPr>
          <p:nvPr/>
        </p:nvSpPr>
        <p:spPr bwMode="auto">
          <a:xfrm>
            <a:off x="1052647" y="5120164"/>
            <a:ext cx="2340079" cy="75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点击输入您的文字内容点击输入您的文字内容点击输入您的文字内容点击输入您的文字内容</a:t>
            </a:r>
          </a:p>
        </p:txBody>
      </p:sp>
      <p:sp>
        <p:nvSpPr>
          <p:cNvPr id="45" name="矩形 76"/>
          <p:cNvSpPr>
            <a:spLocks noChangeArrowheads="1"/>
          </p:cNvSpPr>
          <p:nvPr/>
        </p:nvSpPr>
        <p:spPr bwMode="auto">
          <a:xfrm>
            <a:off x="4314681" y="4739164"/>
            <a:ext cx="1005351" cy="33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9" rIns="91414" bIns="45709">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添加标题</a:t>
            </a:r>
            <a:endParaRPr kumimoji="0" 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46" name="矩形 47"/>
          <p:cNvSpPr>
            <a:spLocks noChangeArrowheads="1"/>
          </p:cNvSpPr>
          <p:nvPr/>
        </p:nvSpPr>
        <p:spPr bwMode="auto">
          <a:xfrm>
            <a:off x="3781314" y="5120164"/>
            <a:ext cx="2340079" cy="75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点击输入您的文字内容点击输入您的文字内容点击输入您的文字内容点击输入您的文字内容</a:t>
            </a:r>
          </a:p>
        </p:txBody>
      </p:sp>
      <p:sp>
        <p:nvSpPr>
          <p:cNvPr id="47" name="矩形 76"/>
          <p:cNvSpPr>
            <a:spLocks noChangeArrowheads="1"/>
          </p:cNvSpPr>
          <p:nvPr/>
        </p:nvSpPr>
        <p:spPr bwMode="auto">
          <a:xfrm>
            <a:off x="6786931" y="4739164"/>
            <a:ext cx="1005351" cy="33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9" rIns="91414" bIns="45709">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添加标题</a:t>
            </a:r>
            <a:endParaRPr kumimoji="0" 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48" name="矩形 47"/>
          <p:cNvSpPr>
            <a:spLocks noChangeArrowheads="1"/>
          </p:cNvSpPr>
          <p:nvPr/>
        </p:nvSpPr>
        <p:spPr bwMode="auto">
          <a:xfrm>
            <a:off x="6253564" y="5120164"/>
            <a:ext cx="2340079" cy="75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点击输入您的文字内容点击输入您的文字内容点击输入您的文字内容点击输入您的文字内容</a:t>
            </a:r>
          </a:p>
        </p:txBody>
      </p:sp>
      <p:sp>
        <p:nvSpPr>
          <p:cNvPr id="49" name="矩形 76"/>
          <p:cNvSpPr>
            <a:spLocks noChangeArrowheads="1"/>
          </p:cNvSpPr>
          <p:nvPr/>
        </p:nvSpPr>
        <p:spPr bwMode="auto">
          <a:xfrm>
            <a:off x="9424103" y="4739164"/>
            <a:ext cx="1005351" cy="33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9" rIns="91414" bIns="45709">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添加标题</a:t>
            </a:r>
            <a:endParaRPr kumimoji="0" 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50" name="矩形 47"/>
          <p:cNvSpPr>
            <a:spLocks noChangeArrowheads="1"/>
          </p:cNvSpPr>
          <p:nvPr/>
        </p:nvSpPr>
        <p:spPr bwMode="auto">
          <a:xfrm>
            <a:off x="8890736" y="5120164"/>
            <a:ext cx="2340079" cy="75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点击输入您的文字内容点击输入您的文字内容点击输入您的文字内容点击输入您的文字内容</a:t>
            </a:r>
          </a:p>
        </p:txBody>
      </p:sp>
      <p:sp>
        <p:nvSpPr>
          <p:cNvPr id="73" name="TextBox 41"/>
          <p:cNvSpPr txBox="1"/>
          <p:nvPr/>
        </p:nvSpPr>
        <p:spPr>
          <a:xfrm>
            <a:off x="5192610" y="211759"/>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方正姚体" panose="02010601030101010101" pitchFamily="2" charset="-122"/>
                <a:ea typeface="方正姚体" panose="02010601030101010101" pitchFamily="2" charset="-122"/>
                <a:cs typeface="+mn-ea"/>
                <a:sym typeface="+mn-lt"/>
              </a:rPr>
              <a:t>粗粮养生</a:t>
            </a:r>
          </a:p>
        </p:txBody>
      </p:sp>
      <p:cxnSp>
        <p:nvCxnSpPr>
          <p:cNvPr id="74" name="直接连接符 73"/>
          <p:cNvCxnSpPr/>
          <p:nvPr/>
        </p:nvCxnSpPr>
        <p:spPr>
          <a:xfrm>
            <a:off x="623392" y="831947"/>
            <a:ext cx="10815311" cy="0"/>
          </a:xfrm>
          <a:prstGeom prst="line">
            <a:avLst/>
          </a:prstGeom>
          <a:noFill/>
          <a:ln w="12700" cap="flat" cmpd="sng" algn="ctr">
            <a:solidFill>
              <a:sysClr val="windowText" lastClr="000000"/>
            </a:solidFill>
            <a:prstDash val="dash"/>
          </a:ln>
          <a:effectLst/>
        </p:spPr>
      </p:cxnSp>
      <p:sp>
        <p:nvSpPr>
          <p:cNvPr id="75" name="圆角矩形 74"/>
          <p:cNvSpPr/>
          <p:nvPr/>
        </p:nvSpPr>
        <p:spPr>
          <a:xfrm>
            <a:off x="2165705" y="1762272"/>
            <a:ext cx="4927600" cy="228600"/>
          </a:xfrm>
          <a:prstGeom prst="roundRect">
            <a:avLst>
              <a:gd name="adj" fmla="val 50000"/>
            </a:avLst>
          </a:prstGeom>
          <a:solidFill>
            <a:srgbClr val="4A452A"/>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Unicode MS"/>
              <a:ea typeface="微软雅黑" panose="020B0503020204020204" charset="-122"/>
              <a:cs typeface="+mn-cs"/>
            </a:endParaRPr>
          </a:p>
        </p:txBody>
      </p:sp>
      <p:sp>
        <p:nvSpPr>
          <p:cNvPr id="76" name="圆角矩形 75"/>
          <p:cNvSpPr/>
          <p:nvPr/>
        </p:nvSpPr>
        <p:spPr>
          <a:xfrm>
            <a:off x="2165705" y="1762272"/>
            <a:ext cx="1922780" cy="228600"/>
          </a:xfrm>
          <a:prstGeom prst="roundRect">
            <a:avLst>
              <a:gd name="adj" fmla="val 50000"/>
            </a:avLst>
          </a:prstGeom>
          <a:solidFill>
            <a:srgbClr val="FFFFFE"/>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Unicode MS"/>
              <a:ea typeface="微软雅黑" panose="020B0503020204020204" charset="-122"/>
              <a:cs typeface="+mn-cs"/>
            </a:endParaRPr>
          </a:p>
        </p:txBody>
      </p:sp>
      <p:sp>
        <p:nvSpPr>
          <p:cNvPr id="77" name="圆角矩形 76"/>
          <p:cNvSpPr/>
          <p:nvPr/>
        </p:nvSpPr>
        <p:spPr>
          <a:xfrm>
            <a:off x="2165705" y="2396664"/>
            <a:ext cx="4927600" cy="228600"/>
          </a:xfrm>
          <a:prstGeom prst="roundRect">
            <a:avLst>
              <a:gd name="adj" fmla="val 50000"/>
            </a:avLst>
          </a:prstGeom>
          <a:solidFill>
            <a:srgbClr val="4A452A"/>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Unicode MS"/>
              <a:ea typeface="微软雅黑" panose="020B0503020204020204" charset="-122"/>
              <a:cs typeface="+mn-cs"/>
            </a:endParaRPr>
          </a:p>
        </p:txBody>
      </p:sp>
      <p:sp>
        <p:nvSpPr>
          <p:cNvPr id="78" name="圆角矩形 77"/>
          <p:cNvSpPr/>
          <p:nvPr/>
        </p:nvSpPr>
        <p:spPr>
          <a:xfrm>
            <a:off x="2165705" y="2396664"/>
            <a:ext cx="3111500" cy="228600"/>
          </a:xfrm>
          <a:prstGeom prst="roundRect">
            <a:avLst>
              <a:gd name="adj" fmla="val 50000"/>
            </a:avLst>
          </a:prstGeom>
          <a:solidFill>
            <a:srgbClr val="FFFFFE"/>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Unicode MS"/>
              <a:ea typeface="微软雅黑" panose="020B0503020204020204" charset="-122"/>
              <a:cs typeface="+mn-cs"/>
            </a:endParaRPr>
          </a:p>
        </p:txBody>
      </p:sp>
      <p:sp>
        <p:nvSpPr>
          <p:cNvPr id="83" name="圆角矩形 82"/>
          <p:cNvSpPr/>
          <p:nvPr/>
        </p:nvSpPr>
        <p:spPr>
          <a:xfrm>
            <a:off x="2165705" y="3031056"/>
            <a:ext cx="4927600" cy="228600"/>
          </a:xfrm>
          <a:prstGeom prst="roundRect">
            <a:avLst>
              <a:gd name="adj" fmla="val 50000"/>
            </a:avLst>
          </a:prstGeom>
          <a:solidFill>
            <a:srgbClr val="4A452A"/>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Unicode MS"/>
              <a:ea typeface="微软雅黑" panose="020B0503020204020204" charset="-122"/>
              <a:cs typeface="+mn-cs"/>
            </a:endParaRPr>
          </a:p>
        </p:txBody>
      </p:sp>
      <p:sp>
        <p:nvSpPr>
          <p:cNvPr id="84" name="圆角矩形 83"/>
          <p:cNvSpPr/>
          <p:nvPr/>
        </p:nvSpPr>
        <p:spPr>
          <a:xfrm>
            <a:off x="2165705" y="3031056"/>
            <a:ext cx="2374900" cy="228600"/>
          </a:xfrm>
          <a:prstGeom prst="roundRect">
            <a:avLst>
              <a:gd name="adj" fmla="val 50000"/>
            </a:avLst>
          </a:prstGeom>
          <a:solidFill>
            <a:srgbClr val="FFFFFE"/>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Unicode MS"/>
              <a:ea typeface="微软雅黑" panose="020B0503020204020204" charset="-122"/>
              <a:cs typeface="+mn-cs"/>
            </a:endParaRPr>
          </a:p>
        </p:txBody>
      </p:sp>
      <p:sp>
        <p:nvSpPr>
          <p:cNvPr id="85" name="圆角矩形 84"/>
          <p:cNvSpPr/>
          <p:nvPr/>
        </p:nvSpPr>
        <p:spPr>
          <a:xfrm>
            <a:off x="2165705" y="3665449"/>
            <a:ext cx="4927600" cy="228600"/>
          </a:xfrm>
          <a:prstGeom prst="roundRect">
            <a:avLst>
              <a:gd name="adj" fmla="val 50000"/>
            </a:avLst>
          </a:prstGeom>
          <a:solidFill>
            <a:srgbClr val="4A452A"/>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Unicode MS"/>
              <a:ea typeface="微软雅黑" panose="020B0503020204020204" charset="-122"/>
              <a:cs typeface="+mn-cs"/>
            </a:endParaRPr>
          </a:p>
        </p:txBody>
      </p:sp>
      <p:sp>
        <p:nvSpPr>
          <p:cNvPr id="86" name="圆角矩形 85"/>
          <p:cNvSpPr/>
          <p:nvPr/>
        </p:nvSpPr>
        <p:spPr>
          <a:xfrm>
            <a:off x="2165705" y="3665449"/>
            <a:ext cx="4267200" cy="228600"/>
          </a:xfrm>
          <a:prstGeom prst="roundRect">
            <a:avLst>
              <a:gd name="adj" fmla="val 50000"/>
            </a:avLst>
          </a:prstGeom>
          <a:solidFill>
            <a:srgbClr val="FFFFFE"/>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Unicode MS"/>
              <a:ea typeface="微软雅黑" panose="020B0503020204020204" charset="-122"/>
              <a:cs typeface="+mn-cs"/>
            </a:endParaRPr>
          </a:p>
        </p:txBody>
      </p:sp>
      <p:sp>
        <p:nvSpPr>
          <p:cNvPr id="87" name="TextBox 31"/>
          <p:cNvSpPr txBox="1"/>
          <p:nvPr/>
        </p:nvSpPr>
        <p:spPr>
          <a:xfrm>
            <a:off x="7827122" y="1722683"/>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Lato Light" charset="0"/>
              </a:rPr>
              <a:t>输入题目</a:t>
            </a:r>
          </a:p>
        </p:txBody>
      </p:sp>
      <p:sp>
        <p:nvSpPr>
          <p:cNvPr id="88" name="TextBox 32"/>
          <p:cNvSpPr txBox="1"/>
          <p:nvPr/>
        </p:nvSpPr>
        <p:spPr>
          <a:xfrm>
            <a:off x="7827122" y="2357075"/>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Lato Light" charset="0"/>
              </a:rPr>
              <a:t>输入题目</a:t>
            </a:r>
          </a:p>
        </p:txBody>
      </p:sp>
      <p:sp>
        <p:nvSpPr>
          <p:cNvPr id="89" name="TextBox 33"/>
          <p:cNvSpPr txBox="1"/>
          <p:nvPr/>
        </p:nvSpPr>
        <p:spPr>
          <a:xfrm>
            <a:off x="7827122" y="2991467"/>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Lato Light" charset="0"/>
              </a:rPr>
              <a:t>输入题目</a:t>
            </a:r>
          </a:p>
        </p:txBody>
      </p:sp>
      <p:sp>
        <p:nvSpPr>
          <p:cNvPr id="90" name="TextBox 34"/>
          <p:cNvSpPr txBox="1"/>
          <p:nvPr/>
        </p:nvSpPr>
        <p:spPr>
          <a:xfrm>
            <a:off x="7827122" y="3625860"/>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Lato Light" charset="0"/>
              </a:rPr>
              <a:t>输入题目</a:t>
            </a:r>
          </a:p>
        </p:txBody>
      </p:sp>
    </p:spTree>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1000"/>
                                        <p:tgtEl>
                                          <p:spTgt spid="44"/>
                                        </p:tgtEl>
                                      </p:cBhvr>
                                    </p:animEffect>
                                    <p:anim calcmode="lin" valueType="num">
                                      <p:cBhvr>
                                        <p:cTn id="13" dur="1000" fill="hold"/>
                                        <p:tgtEl>
                                          <p:spTgt spid="44"/>
                                        </p:tgtEl>
                                        <p:attrNameLst>
                                          <p:attrName>ppt_x</p:attrName>
                                        </p:attrNameLst>
                                      </p:cBhvr>
                                      <p:tavLst>
                                        <p:tav tm="0">
                                          <p:val>
                                            <p:strVal val="#ppt_x"/>
                                          </p:val>
                                        </p:tav>
                                        <p:tav tm="100000">
                                          <p:val>
                                            <p:strVal val="#ppt_x"/>
                                          </p:val>
                                        </p:tav>
                                      </p:tavLst>
                                    </p:anim>
                                    <p:anim calcmode="lin" valueType="num">
                                      <p:cBhvr>
                                        <p:cTn id="14" dur="1000" fill="hold"/>
                                        <p:tgtEl>
                                          <p:spTgt spid="4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1000"/>
                                        <p:tgtEl>
                                          <p:spTgt spid="45"/>
                                        </p:tgtEl>
                                      </p:cBhvr>
                                    </p:animEffect>
                                    <p:anim calcmode="lin" valueType="num">
                                      <p:cBhvr>
                                        <p:cTn id="18" dur="1000" fill="hold"/>
                                        <p:tgtEl>
                                          <p:spTgt spid="45"/>
                                        </p:tgtEl>
                                        <p:attrNameLst>
                                          <p:attrName>ppt_x</p:attrName>
                                        </p:attrNameLst>
                                      </p:cBhvr>
                                      <p:tavLst>
                                        <p:tav tm="0">
                                          <p:val>
                                            <p:strVal val="#ppt_x"/>
                                          </p:val>
                                        </p:tav>
                                        <p:tav tm="100000">
                                          <p:val>
                                            <p:strVal val="#ppt_x"/>
                                          </p:val>
                                        </p:tav>
                                      </p:tavLst>
                                    </p:anim>
                                    <p:anim calcmode="lin" valueType="num">
                                      <p:cBhvr>
                                        <p:cTn id="19" dur="1000" fill="hold"/>
                                        <p:tgtEl>
                                          <p:spTgt spid="4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1000"/>
                                        <p:tgtEl>
                                          <p:spTgt spid="46"/>
                                        </p:tgtEl>
                                      </p:cBhvr>
                                    </p:animEffect>
                                    <p:anim calcmode="lin" valueType="num">
                                      <p:cBhvr>
                                        <p:cTn id="23" dur="1000" fill="hold"/>
                                        <p:tgtEl>
                                          <p:spTgt spid="46"/>
                                        </p:tgtEl>
                                        <p:attrNameLst>
                                          <p:attrName>ppt_x</p:attrName>
                                        </p:attrNameLst>
                                      </p:cBhvr>
                                      <p:tavLst>
                                        <p:tav tm="0">
                                          <p:val>
                                            <p:strVal val="#ppt_x"/>
                                          </p:val>
                                        </p:tav>
                                        <p:tav tm="100000">
                                          <p:val>
                                            <p:strVal val="#ppt_x"/>
                                          </p:val>
                                        </p:tav>
                                      </p:tavLst>
                                    </p:anim>
                                    <p:anim calcmode="lin" valueType="num">
                                      <p:cBhvr>
                                        <p:cTn id="24" dur="1000" fill="hold"/>
                                        <p:tgtEl>
                                          <p:spTgt spid="4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1000"/>
                                        <p:tgtEl>
                                          <p:spTgt spid="48"/>
                                        </p:tgtEl>
                                      </p:cBhvr>
                                    </p:animEffect>
                                    <p:anim calcmode="lin" valueType="num">
                                      <p:cBhvr>
                                        <p:cTn id="33" dur="1000" fill="hold"/>
                                        <p:tgtEl>
                                          <p:spTgt spid="48"/>
                                        </p:tgtEl>
                                        <p:attrNameLst>
                                          <p:attrName>ppt_x</p:attrName>
                                        </p:attrNameLst>
                                      </p:cBhvr>
                                      <p:tavLst>
                                        <p:tav tm="0">
                                          <p:val>
                                            <p:strVal val="#ppt_x"/>
                                          </p:val>
                                        </p:tav>
                                        <p:tav tm="100000">
                                          <p:val>
                                            <p:strVal val="#ppt_x"/>
                                          </p:val>
                                        </p:tav>
                                      </p:tavLst>
                                    </p:anim>
                                    <p:anim calcmode="lin" valueType="num">
                                      <p:cBhvr>
                                        <p:cTn id="34" dur="1000" fill="hold"/>
                                        <p:tgtEl>
                                          <p:spTgt spid="4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1000"/>
                                        <p:tgtEl>
                                          <p:spTgt spid="49"/>
                                        </p:tgtEl>
                                      </p:cBhvr>
                                    </p:animEffect>
                                    <p:anim calcmode="lin" valueType="num">
                                      <p:cBhvr>
                                        <p:cTn id="38" dur="1000" fill="hold"/>
                                        <p:tgtEl>
                                          <p:spTgt spid="49"/>
                                        </p:tgtEl>
                                        <p:attrNameLst>
                                          <p:attrName>ppt_x</p:attrName>
                                        </p:attrNameLst>
                                      </p:cBhvr>
                                      <p:tavLst>
                                        <p:tav tm="0">
                                          <p:val>
                                            <p:strVal val="#ppt_x"/>
                                          </p:val>
                                        </p:tav>
                                        <p:tav tm="100000">
                                          <p:val>
                                            <p:strVal val="#ppt_x"/>
                                          </p:val>
                                        </p:tav>
                                      </p:tavLst>
                                    </p:anim>
                                    <p:anim calcmode="lin" valueType="num">
                                      <p:cBhvr>
                                        <p:cTn id="39" dur="1000" fill="hold"/>
                                        <p:tgtEl>
                                          <p:spTgt spid="4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1000"/>
                                        <p:tgtEl>
                                          <p:spTgt spid="50"/>
                                        </p:tgtEl>
                                      </p:cBhvr>
                                    </p:animEffect>
                                    <p:anim calcmode="lin" valueType="num">
                                      <p:cBhvr>
                                        <p:cTn id="43" dur="1000" fill="hold"/>
                                        <p:tgtEl>
                                          <p:spTgt spid="50"/>
                                        </p:tgtEl>
                                        <p:attrNameLst>
                                          <p:attrName>ppt_x</p:attrName>
                                        </p:attrNameLst>
                                      </p:cBhvr>
                                      <p:tavLst>
                                        <p:tav tm="0">
                                          <p:val>
                                            <p:strVal val="#ppt_x"/>
                                          </p:val>
                                        </p:tav>
                                        <p:tav tm="100000">
                                          <p:val>
                                            <p:strVal val="#ppt_x"/>
                                          </p:val>
                                        </p:tav>
                                      </p:tavLst>
                                    </p:anim>
                                    <p:anim calcmode="lin" valueType="num">
                                      <p:cBhvr>
                                        <p:cTn id="44" dur="1000" fill="hold"/>
                                        <p:tgtEl>
                                          <p:spTgt spid="5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fade">
                                      <p:cBhvr>
                                        <p:cTn id="47" dur="1000"/>
                                        <p:tgtEl>
                                          <p:spTgt spid="75"/>
                                        </p:tgtEl>
                                      </p:cBhvr>
                                    </p:animEffect>
                                    <p:anim calcmode="lin" valueType="num">
                                      <p:cBhvr>
                                        <p:cTn id="48" dur="1000" fill="hold"/>
                                        <p:tgtEl>
                                          <p:spTgt spid="75"/>
                                        </p:tgtEl>
                                        <p:attrNameLst>
                                          <p:attrName>ppt_x</p:attrName>
                                        </p:attrNameLst>
                                      </p:cBhvr>
                                      <p:tavLst>
                                        <p:tav tm="0">
                                          <p:val>
                                            <p:strVal val="#ppt_x"/>
                                          </p:val>
                                        </p:tav>
                                        <p:tav tm="100000">
                                          <p:val>
                                            <p:strVal val="#ppt_x"/>
                                          </p:val>
                                        </p:tav>
                                      </p:tavLst>
                                    </p:anim>
                                    <p:anim calcmode="lin" valueType="num">
                                      <p:cBhvr>
                                        <p:cTn id="49" dur="1000" fill="hold"/>
                                        <p:tgtEl>
                                          <p:spTgt spid="7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fade">
                                      <p:cBhvr>
                                        <p:cTn id="52" dur="1000"/>
                                        <p:tgtEl>
                                          <p:spTgt spid="76"/>
                                        </p:tgtEl>
                                      </p:cBhvr>
                                    </p:animEffect>
                                    <p:anim calcmode="lin" valueType="num">
                                      <p:cBhvr>
                                        <p:cTn id="53" dur="1000" fill="hold"/>
                                        <p:tgtEl>
                                          <p:spTgt spid="76"/>
                                        </p:tgtEl>
                                        <p:attrNameLst>
                                          <p:attrName>ppt_x</p:attrName>
                                        </p:attrNameLst>
                                      </p:cBhvr>
                                      <p:tavLst>
                                        <p:tav tm="0">
                                          <p:val>
                                            <p:strVal val="#ppt_x"/>
                                          </p:val>
                                        </p:tav>
                                        <p:tav tm="100000">
                                          <p:val>
                                            <p:strVal val="#ppt_x"/>
                                          </p:val>
                                        </p:tav>
                                      </p:tavLst>
                                    </p:anim>
                                    <p:anim calcmode="lin" valueType="num">
                                      <p:cBhvr>
                                        <p:cTn id="54" dur="1000" fill="hold"/>
                                        <p:tgtEl>
                                          <p:spTgt spid="7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fade">
                                      <p:cBhvr>
                                        <p:cTn id="57" dur="1000"/>
                                        <p:tgtEl>
                                          <p:spTgt spid="77"/>
                                        </p:tgtEl>
                                      </p:cBhvr>
                                    </p:animEffect>
                                    <p:anim calcmode="lin" valueType="num">
                                      <p:cBhvr>
                                        <p:cTn id="58" dur="1000" fill="hold"/>
                                        <p:tgtEl>
                                          <p:spTgt spid="77"/>
                                        </p:tgtEl>
                                        <p:attrNameLst>
                                          <p:attrName>ppt_x</p:attrName>
                                        </p:attrNameLst>
                                      </p:cBhvr>
                                      <p:tavLst>
                                        <p:tav tm="0">
                                          <p:val>
                                            <p:strVal val="#ppt_x"/>
                                          </p:val>
                                        </p:tav>
                                        <p:tav tm="100000">
                                          <p:val>
                                            <p:strVal val="#ppt_x"/>
                                          </p:val>
                                        </p:tav>
                                      </p:tavLst>
                                    </p:anim>
                                    <p:anim calcmode="lin" valueType="num">
                                      <p:cBhvr>
                                        <p:cTn id="59" dur="1000" fill="hold"/>
                                        <p:tgtEl>
                                          <p:spTgt spid="7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fade">
                                      <p:cBhvr>
                                        <p:cTn id="62" dur="1000"/>
                                        <p:tgtEl>
                                          <p:spTgt spid="78"/>
                                        </p:tgtEl>
                                      </p:cBhvr>
                                    </p:animEffect>
                                    <p:anim calcmode="lin" valueType="num">
                                      <p:cBhvr>
                                        <p:cTn id="63" dur="1000" fill="hold"/>
                                        <p:tgtEl>
                                          <p:spTgt spid="78"/>
                                        </p:tgtEl>
                                        <p:attrNameLst>
                                          <p:attrName>ppt_x</p:attrName>
                                        </p:attrNameLst>
                                      </p:cBhvr>
                                      <p:tavLst>
                                        <p:tav tm="0">
                                          <p:val>
                                            <p:strVal val="#ppt_x"/>
                                          </p:val>
                                        </p:tav>
                                        <p:tav tm="100000">
                                          <p:val>
                                            <p:strVal val="#ppt_x"/>
                                          </p:val>
                                        </p:tav>
                                      </p:tavLst>
                                    </p:anim>
                                    <p:anim calcmode="lin" valueType="num">
                                      <p:cBhvr>
                                        <p:cTn id="64" dur="1000" fill="hold"/>
                                        <p:tgtEl>
                                          <p:spTgt spid="7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fade">
                                      <p:cBhvr>
                                        <p:cTn id="67" dur="1000"/>
                                        <p:tgtEl>
                                          <p:spTgt spid="83"/>
                                        </p:tgtEl>
                                      </p:cBhvr>
                                    </p:animEffect>
                                    <p:anim calcmode="lin" valueType="num">
                                      <p:cBhvr>
                                        <p:cTn id="68" dur="1000" fill="hold"/>
                                        <p:tgtEl>
                                          <p:spTgt spid="83"/>
                                        </p:tgtEl>
                                        <p:attrNameLst>
                                          <p:attrName>ppt_x</p:attrName>
                                        </p:attrNameLst>
                                      </p:cBhvr>
                                      <p:tavLst>
                                        <p:tav tm="0">
                                          <p:val>
                                            <p:strVal val="#ppt_x"/>
                                          </p:val>
                                        </p:tav>
                                        <p:tav tm="100000">
                                          <p:val>
                                            <p:strVal val="#ppt_x"/>
                                          </p:val>
                                        </p:tav>
                                      </p:tavLst>
                                    </p:anim>
                                    <p:anim calcmode="lin" valueType="num">
                                      <p:cBhvr>
                                        <p:cTn id="69" dur="1000" fill="hold"/>
                                        <p:tgtEl>
                                          <p:spTgt spid="83"/>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84"/>
                                        </p:tgtEl>
                                        <p:attrNameLst>
                                          <p:attrName>style.visibility</p:attrName>
                                        </p:attrNameLst>
                                      </p:cBhvr>
                                      <p:to>
                                        <p:strVal val="visible"/>
                                      </p:to>
                                    </p:set>
                                    <p:animEffect transition="in" filter="fade">
                                      <p:cBhvr>
                                        <p:cTn id="72" dur="1000"/>
                                        <p:tgtEl>
                                          <p:spTgt spid="84"/>
                                        </p:tgtEl>
                                      </p:cBhvr>
                                    </p:animEffect>
                                    <p:anim calcmode="lin" valueType="num">
                                      <p:cBhvr>
                                        <p:cTn id="73" dur="1000" fill="hold"/>
                                        <p:tgtEl>
                                          <p:spTgt spid="84"/>
                                        </p:tgtEl>
                                        <p:attrNameLst>
                                          <p:attrName>ppt_x</p:attrName>
                                        </p:attrNameLst>
                                      </p:cBhvr>
                                      <p:tavLst>
                                        <p:tav tm="0">
                                          <p:val>
                                            <p:strVal val="#ppt_x"/>
                                          </p:val>
                                        </p:tav>
                                        <p:tav tm="100000">
                                          <p:val>
                                            <p:strVal val="#ppt_x"/>
                                          </p:val>
                                        </p:tav>
                                      </p:tavLst>
                                    </p:anim>
                                    <p:anim calcmode="lin" valueType="num">
                                      <p:cBhvr>
                                        <p:cTn id="74" dur="1000" fill="hold"/>
                                        <p:tgtEl>
                                          <p:spTgt spid="8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fade">
                                      <p:cBhvr>
                                        <p:cTn id="77" dur="1000"/>
                                        <p:tgtEl>
                                          <p:spTgt spid="85"/>
                                        </p:tgtEl>
                                      </p:cBhvr>
                                    </p:animEffect>
                                    <p:anim calcmode="lin" valueType="num">
                                      <p:cBhvr>
                                        <p:cTn id="78" dur="1000" fill="hold"/>
                                        <p:tgtEl>
                                          <p:spTgt spid="85"/>
                                        </p:tgtEl>
                                        <p:attrNameLst>
                                          <p:attrName>ppt_x</p:attrName>
                                        </p:attrNameLst>
                                      </p:cBhvr>
                                      <p:tavLst>
                                        <p:tav tm="0">
                                          <p:val>
                                            <p:strVal val="#ppt_x"/>
                                          </p:val>
                                        </p:tav>
                                        <p:tav tm="100000">
                                          <p:val>
                                            <p:strVal val="#ppt_x"/>
                                          </p:val>
                                        </p:tav>
                                      </p:tavLst>
                                    </p:anim>
                                    <p:anim calcmode="lin" valueType="num">
                                      <p:cBhvr>
                                        <p:cTn id="79" dur="1000" fill="hold"/>
                                        <p:tgtEl>
                                          <p:spTgt spid="85"/>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86"/>
                                        </p:tgtEl>
                                        <p:attrNameLst>
                                          <p:attrName>style.visibility</p:attrName>
                                        </p:attrNameLst>
                                      </p:cBhvr>
                                      <p:to>
                                        <p:strVal val="visible"/>
                                      </p:to>
                                    </p:set>
                                    <p:animEffect transition="in" filter="fade">
                                      <p:cBhvr>
                                        <p:cTn id="82" dur="1000"/>
                                        <p:tgtEl>
                                          <p:spTgt spid="86"/>
                                        </p:tgtEl>
                                      </p:cBhvr>
                                    </p:animEffect>
                                    <p:anim calcmode="lin" valueType="num">
                                      <p:cBhvr>
                                        <p:cTn id="83" dur="1000" fill="hold"/>
                                        <p:tgtEl>
                                          <p:spTgt spid="86"/>
                                        </p:tgtEl>
                                        <p:attrNameLst>
                                          <p:attrName>ppt_x</p:attrName>
                                        </p:attrNameLst>
                                      </p:cBhvr>
                                      <p:tavLst>
                                        <p:tav tm="0">
                                          <p:val>
                                            <p:strVal val="#ppt_x"/>
                                          </p:val>
                                        </p:tav>
                                        <p:tav tm="100000">
                                          <p:val>
                                            <p:strVal val="#ppt_x"/>
                                          </p:val>
                                        </p:tav>
                                      </p:tavLst>
                                    </p:anim>
                                    <p:anim calcmode="lin" valueType="num">
                                      <p:cBhvr>
                                        <p:cTn id="84" dur="1000" fill="hold"/>
                                        <p:tgtEl>
                                          <p:spTgt spid="86"/>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88"/>
                                        </p:tgtEl>
                                        <p:attrNameLst>
                                          <p:attrName>style.visibility</p:attrName>
                                        </p:attrNameLst>
                                      </p:cBhvr>
                                      <p:to>
                                        <p:strVal val="visible"/>
                                      </p:to>
                                    </p:set>
                                    <p:animEffect transition="in" filter="fade">
                                      <p:cBhvr>
                                        <p:cTn id="92" dur="1000"/>
                                        <p:tgtEl>
                                          <p:spTgt spid="88"/>
                                        </p:tgtEl>
                                      </p:cBhvr>
                                    </p:animEffect>
                                    <p:anim calcmode="lin" valueType="num">
                                      <p:cBhvr>
                                        <p:cTn id="93" dur="1000" fill="hold"/>
                                        <p:tgtEl>
                                          <p:spTgt spid="88"/>
                                        </p:tgtEl>
                                        <p:attrNameLst>
                                          <p:attrName>ppt_x</p:attrName>
                                        </p:attrNameLst>
                                      </p:cBhvr>
                                      <p:tavLst>
                                        <p:tav tm="0">
                                          <p:val>
                                            <p:strVal val="#ppt_x"/>
                                          </p:val>
                                        </p:tav>
                                        <p:tav tm="100000">
                                          <p:val>
                                            <p:strVal val="#ppt_x"/>
                                          </p:val>
                                        </p:tav>
                                      </p:tavLst>
                                    </p:anim>
                                    <p:anim calcmode="lin" valueType="num">
                                      <p:cBhvr>
                                        <p:cTn id="94" dur="1000" fill="hold"/>
                                        <p:tgtEl>
                                          <p:spTgt spid="88"/>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89"/>
                                        </p:tgtEl>
                                        <p:attrNameLst>
                                          <p:attrName>style.visibility</p:attrName>
                                        </p:attrNameLst>
                                      </p:cBhvr>
                                      <p:to>
                                        <p:strVal val="visible"/>
                                      </p:to>
                                    </p:set>
                                    <p:animEffect transition="in" filter="fade">
                                      <p:cBhvr>
                                        <p:cTn id="97" dur="1000"/>
                                        <p:tgtEl>
                                          <p:spTgt spid="89"/>
                                        </p:tgtEl>
                                      </p:cBhvr>
                                    </p:animEffect>
                                    <p:anim calcmode="lin" valueType="num">
                                      <p:cBhvr>
                                        <p:cTn id="98" dur="1000" fill="hold"/>
                                        <p:tgtEl>
                                          <p:spTgt spid="89"/>
                                        </p:tgtEl>
                                        <p:attrNameLst>
                                          <p:attrName>ppt_x</p:attrName>
                                        </p:attrNameLst>
                                      </p:cBhvr>
                                      <p:tavLst>
                                        <p:tav tm="0">
                                          <p:val>
                                            <p:strVal val="#ppt_x"/>
                                          </p:val>
                                        </p:tav>
                                        <p:tav tm="100000">
                                          <p:val>
                                            <p:strVal val="#ppt_x"/>
                                          </p:val>
                                        </p:tav>
                                      </p:tavLst>
                                    </p:anim>
                                    <p:anim calcmode="lin" valueType="num">
                                      <p:cBhvr>
                                        <p:cTn id="99" dur="1000" fill="hold"/>
                                        <p:tgtEl>
                                          <p:spTgt spid="89"/>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fade">
                                      <p:cBhvr>
                                        <p:cTn id="102" dur="1000"/>
                                        <p:tgtEl>
                                          <p:spTgt spid="90"/>
                                        </p:tgtEl>
                                      </p:cBhvr>
                                    </p:animEffect>
                                    <p:anim calcmode="lin" valueType="num">
                                      <p:cBhvr>
                                        <p:cTn id="103" dur="1000" fill="hold"/>
                                        <p:tgtEl>
                                          <p:spTgt spid="90"/>
                                        </p:tgtEl>
                                        <p:attrNameLst>
                                          <p:attrName>ppt_x</p:attrName>
                                        </p:attrNameLst>
                                      </p:cBhvr>
                                      <p:tavLst>
                                        <p:tav tm="0">
                                          <p:val>
                                            <p:strVal val="#ppt_x"/>
                                          </p:val>
                                        </p:tav>
                                        <p:tav tm="100000">
                                          <p:val>
                                            <p:strVal val="#ppt_x"/>
                                          </p:val>
                                        </p:tav>
                                      </p:tavLst>
                                    </p:anim>
                                    <p:anim calcmode="lin" valueType="num">
                                      <p:cBhvr>
                                        <p:cTn id="104"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49" grpId="0"/>
      <p:bldP spid="50" grpId="0"/>
      <p:bldP spid="75" grpId="0" animBg="1"/>
      <p:bldP spid="76" grpId="0" animBg="1"/>
      <p:bldP spid="77" grpId="0" animBg="1"/>
      <p:bldP spid="78" grpId="0" animBg="1"/>
      <p:bldP spid="83" grpId="0" animBg="1"/>
      <p:bldP spid="84" grpId="0" animBg="1"/>
      <p:bldP spid="85" grpId="0" animBg="1"/>
      <p:bldP spid="86" grpId="0" animBg="1"/>
      <p:bldP spid="87" grpId="0"/>
      <p:bldP spid="88" grpId="0"/>
      <p:bldP spid="89" grpId="0"/>
      <p:bldP spid="9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r>
              <a:rPr lang="en-US" altLang="zh-CN" dirty="0">
                <a:latin typeface="+mn-lt"/>
                <a:ea typeface="+mn-ea"/>
                <a:cs typeface="+mn-ea"/>
                <a:sym typeface="+mn-lt"/>
              </a:rPr>
              <a:t>+</a:t>
            </a:r>
            <a:endParaRPr lang="zh-CN" altLang="en-US" dirty="0">
              <a:latin typeface="+mn-lt"/>
              <a:ea typeface="+mn-ea"/>
              <a:cs typeface="+mn-ea"/>
              <a:sym typeface="+mn-lt"/>
            </a:endParaRPr>
          </a:p>
        </p:txBody>
      </p:sp>
      <p:sp>
        <p:nvSpPr>
          <p:cNvPr id="134" name="矩形 133"/>
          <p:cNvSpPr/>
          <p:nvPr/>
        </p:nvSpPr>
        <p:spPr>
          <a:xfrm>
            <a:off x="3126041" y="643465"/>
            <a:ext cx="4542550" cy="1004381"/>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6000" b="1"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ea"/>
                <a:sym typeface="+mn-lt"/>
              </a:rPr>
              <a:t>目录</a:t>
            </a:r>
            <a:endParaRPr kumimoji="1" lang="en-US" altLang="zh-CN" sz="6000" b="1"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ea"/>
              <a:sym typeface="+mn-lt"/>
            </a:endParaRPr>
          </a:p>
        </p:txBody>
      </p:sp>
      <p:sp>
        <p:nvSpPr>
          <p:cNvPr id="65" name="文本框 9"/>
          <p:cNvSpPr txBox="1"/>
          <p:nvPr/>
        </p:nvSpPr>
        <p:spPr>
          <a:xfrm>
            <a:off x="1199657" y="2636345"/>
            <a:ext cx="830997" cy="900246"/>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400" b="1" i="0" u="none" strike="noStrike" kern="1200" cap="none" spc="0" normalizeH="0" baseline="0" noProof="0" dirty="0">
                <a:ln>
                  <a:noFill/>
                </a:ln>
                <a:solidFill>
                  <a:srgbClr val="EEECE1">
                    <a:lumMod val="25000"/>
                  </a:srgbClr>
                </a:solidFill>
                <a:effectLst/>
                <a:uLnTx/>
                <a:uFillTx/>
                <a:latin typeface="DFKai-SB" pitchFamily="65" charset="-120"/>
                <a:ea typeface="DFKai-SB" pitchFamily="65" charset="-120"/>
                <a:cs typeface="+mn-cs"/>
              </a:rPr>
              <a:t>01</a:t>
            </a:r>
            <a:endParaRPr kumimoji="0" lang="zh-CN" altLang="en-US" sz="5400" b="1" i="0" u="none" strike="noStrike" kern="1200" cap="none" spc="0" normalizeH="0" baseline="0" noProof="0" dirty="0">
              <a:ln>
                <a:noFill/>
              </a:ln>
              <a:solidFill>
                <a:srgbClr val="EEECE1">
                  <a:lumMod val="25000"/>
                </a:srgbClr>
              </a:solidFill>
              <a:effectLst/>
              <a:uLnTx/>
              <a:uFillTx/>
              <a:latin typeface="DFKai-SB" pitchFamily="65" charset="-120"/>
              <a:ea typeface="DFKai-SB" pitchFamily="65" charset="-120"/>
              <a:cs typeface="+mn-cs"/>
            </a:endParaRPr>
          </a:p>
        </p:txBody>
      </p:sp>
      <p:sp>
        <p:nvSpPr>
          <p:cNvPr id="66" name="矩形 65"/>
          <p:cNvSpPr/>
          <p:nvPr/>
        </p:nvSpPr>
        <p:spPr>
          <a:xfrm>
            <a:off x="2133462" y="2934953"/>
            <a:ext cx="1985159" cy="438582"/>
          </a:xfrm>
          <a:prstGeom prst="rect">
            <a:avLst/>
          </a:prstGeom>
        </p:spPr>
        <p:txBody>
          <a:bodyPr wrap="none" lIns="68580" tIns="34290" rIns="68580" bIns="3429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cs"/>
              </a:rPr>
              <a:t>点击输入标题</a:t>
            </a:r>
          </a:p>
        </p:txBody>
      </p:sp>
      <p:sp>
        <p:nvSpPr>
          <p:cNvPr id="67" name="文本框 16"/>
          <p:cNvSpPr txBox="1"/>
          <p:nvPr/>
        </p:nvSpPr>
        <p:spPr>
          <a:xfrm>
            <a:off x="5919619" y="2585403"/>
            <a:ext cx="877163"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400" b="1" i="0" u="none" strike="noStrike" kern="1200" cap="none" spc="0" normalizeH="0" baseline="0" noProof="0" dirty="0">
                <a:ln>
                  <a:noFill/>
                </a:ln>
                <a:solidFill>
                  <a:srgbClr val="EEECE1">
                    <a:lumMod val="25000"/>
                  </a:srgbClr>
                </a:solidFill>
                <a:effectLst/>
                <a:uLnTx/>
                <a:uFillTx/>
                <a:latin typeface="DFKai-SB" pitchFamily="65" charset="-120"/>
                <a:ea typeface="DFKai-SB" pitchFamily="65" charset="-120"/>
                <a:cs typeface="+mn-cs"/>
              </a:rPr>
              <a:t>02</a:t>
            </a:r>
            <a:endParaRPr kumimoji="0" lang="zh-CN" altLang="en-US" sz="5400" b="1" i="0" u="none" strike="noStrike" kern="1200" cap="none" spc="0" normalizeH="0" baseline="0" noProof="0" dirty="0">
              <a:ln>
                <a:noFill/>
              </a:ln>
              <a:solidFill>
                <a:srgbClr val="EEECE1">
                  <a:lumMod val="25000"/>
                </a:srgbClr>
              </a:solidFill>
              <a:effectLst/>
              <a:uLnTx/>
              <a:uFillTx/>
              <a:latin typeface="DFKai-SB" pitchFamily="65" charset="-120"/>
              <a:ea typeface="DFKai-SB" pitchFamily="65" charset="-120"/>
              <a:cs typeface="+mn-cs"/>
            </a:endParaRPr>
          </a:p>
        </p:txBody>
      </p:sp>
      <p:sp>
        <p:nvSpPr>
          <p:cNvPr id="68" name="矩形 67"/>
          <p:cNvSpPr/>
          <p:nvPr/>
        </p:nvSpPr>
        <p:spPr>
          <a:xfrm>
            <a:off x="6858292" y="2912093"/>
            <a:ext cx="203132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cs"/>
              </a:rPr>
              <a:t>点击输入标题</a:t>
            </a:r>
          </a:p>
        </p:txBody>
      </p:sp>
      <p:sp>
        <p:nvSpPr>
          <p:cNvPr id="69" name="文本框 26"/>
          <p:cNvSpPr txBox="1"/>
          <p:nvPr/>
        </p:nvSpPr>
        <p:spPr>
          <a:xfrm>
            <a:off x="1199456" y="4465333"/>
            <a:ext cx="830997" cy="900246"/>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400" b="1" i="0" u="none" strike="noStrike" kern="1200" cap="none" spc="0" normalizeH="0" baseline="0" noProof="0" dirty="0">
                <a:ln>
                  <a:noFill/>
                </a:ln>
                <a:solidFill>
                  <a:srgbClr val="EEECE1">
                    <a:lumMod val="25000"/>
                  </a:srgbClr>
                </a:solidFill>
                <a:effectLst/>
                <a:uLnTx/>
                <a:uFillTx/>
                <a:latin typeface="DFKai-SB" pitchFamily="65" charset="-120"/>
                <a:ea typeface="DFKai-SB" pitchFamily="65" charset="-120"/>
                <a:cs typeface="+mn-cs"/>
              </a:rPr>
              <a:t>03</a:t>
            </a:r>
            <a:endParaRPr kumimoji="0" lang="zh-CN" altLang="en-US" sz="5400" b="1" i="0" u="none" strike="noStrike" kern="1200" cap="none" spc="0" normalizeH="0" baseline="0" noProof="0" dirty="0">
              <a:ln>
                <a:noFill/>
              </a:ln>
              <a:solidFill>
                <a:srgbClr val="EEECE1">
                  <a:lumMod val="25000"/>
                </a:srgbClr>
              </a:solidFill>
              <a:effectLst/>
              <a:uLnTx/>
              <a:uFillTx/>
              <a:latin typeface="DFKai-SB" pitchFamily="65" charset="-120"/>
              <a:ea typeface="DFKai-SB" pitchFamily="65" charset="-120"/>
              <a:cs typeface="+mn-cs"/>
            </a:endParaRPr>
          </a:p>
        </p:txBody>
      </p:sp>
      <p:sp>
        <p:nvSpPr>
          <p:cNvPr id="70" name="矩形 69"/>
          <p:cNvSpPr/>
          <p:nvPr/>
        </p:nvSpPr>
        <p:spPr>
          <a:xfrm>
            <a:off x="2137155" y="4759337"/>
            <a:ext cx="1985159" cy="438582"/>
          </a:xfrm>
          <a:prstGeom prst="rect">
            <a:avLst/>
          </a:prstGeom>
        </p:spPr>
        <p:txBody>
          <a:bodyPr wrap="none" lIns="68580" tIns="34290" rIns="68580" bIns="3429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cs"/>
              </a:rPr>
              <a:t>点击输入标题</a:t>
            </a:r>
          </a:p>
        </p:txBody>
      </p:sp>
      <p:sp>
        <p:nvSpPr>
          <p:cNvPr id="71" name="文本框 30"/>
          <p:cNvSpPr txBox="1"/>
          <p:nvPr/>
        </p:nvSpPr>
        <p:spPr>
          <a:xfrm>
            <a:off x="5920007" y="4544978"/>
            <a:ext cx="830997" cy="900246"/>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400" b="1" i="0" u="none" strike="noStrike" kern="1200" cap="none" spc="0" normalizeH="0" baseline="0" noProof="0" dirty="0">
                <a:ln>
                  <a:noFill/>
                </a:ln>
                <a:solidFill>
                  <a:srgbClr val="EEECE1">
                    <a:lumMod val="25000"/>
                  </a:srgbClr>
                </a:solidFill>
                <a:effectLst/>
                <a:uLnTx/>
                <a:uFillTx/>
                <a:latin typeface="DFKai-SB" pitchFamily="65" charset="-120"/>
                <a:ea typeface="DFKai-SB" pitchFamily="65" charset="-120"/>
                <a:cs typeface="+mn-cs"/>
              </a:rPr>
              <a:t>04</a:t>
            </a:r>
          </a:p>
        </p:txBody>
      </p:sp>
      <p:sp>
        <p:nvSpPr>
          <p:cNvPr id="72" name="矩形 71"/>
          <p:cNvSpPr/>
          <p:nvPr/>
        </p:nvSpPr>
        <p:spPr>
          <a:xfrm>
            <a:off x="6904458" y="4884950"/>
            <a:ext cx="1985159" cy="438582"/>
          </a:xfrm>
          <a:prstGeom prst="rect">
            <a:avLst/>
          </a:prstGeom>
        </p:spPr>
        <p:txBody>
          <a:bodyPr wrap="none" lIns="68580" tIns="34290" rIns="68580" bIns="3429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cs"/>
              </a:rPr>
              <a:t>点击输入标题</a:t>
            </a:r>
          </a:p>
        </p:txBody>
      </p:sp>
      <p:sp>
        <p:nvSpPr>
          <p:cNvPr id="73" name="圆角矩形 72"/>
          <p:cNvSpPr/>
          <p:nvPr/>
        </p:nvSpPr>
        <p:spPr>
          <a:xfrm>
            <a:off x="656598" y="3436501"/>
            <a:ext cx="1762410" cy="136781"/>
          </a:xfrm>
          <a:prstGeom prst="roundRect">
            <a:avLst>
              <a:gd name="adj" fmla="val 5000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cs"/>
            </a:endParaRPr>
          </a:p>
        </p:txBody>
      </p:sp>
      <p:sp>
        <p:nvSpPr>
          <p:cNvPr id="16" name="圆角矩形 15"/>
          <p:cNvSpPr/>
          <p:nvPr/>
        </p:nvSpPr>
        <p:spPr>
          <a:xfrm>
            <a:off x="5303912" y="3429000"/>
            <a:ext cx="1906426" cy="136781"/>
          </a:xfrm>
          <a:prstGeom prst="roundRect">
            <a:avLst>
              <a:gd name="adj" fmla="val 5000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cs"/>
            </a:endParaRPr>
          </a:p>
        </p:txBody>
      </p:sp>
      <p:sp>
        <p:nvSpPr>
          <p:cNvPr id="17" name="圆角矩形 16"/>
          <p:cNvSpPr/>
          <p:nvPr/>
        </p:nvSpPr>
        <p:spPr>
          <a:xfrm>
            <a:off x="622380" y="5409668"/>
            <a:ext cx="1762410" cy="136781"/>
          </a:xfrm>
          <a:prstGeom prst="roundRect">
            <a:avLst>
              <a:gd name="adj" fmla="val 5000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cs"/>
            </a:endParaRPr>
          </a:p>
        </p:txBody>
      </p:sp>
      <p:sp>
        <p:nvSpPr>
          <p:cNvPr id="18" name="圆角矩形 17"/>
          <p:cNvSpPr/>
          <p:nvPr/>
        </p:nvSpPr>
        <p:spPr>
          <a:xfrm>
            <a:off x="5269694" y="5402167"/>
            <a:ext cx="1906426" cy="136781"/>
          </a:xfrm>
          <a:prstGeom prst="roundRect">
            <a:avLst>
              <a:gd name="adj" fmla="val 5000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cs"/>
            </a:endParaRPr>
          </a:p>
        </p:txBody>
      </p:sp>
      <p:sp>
        <p:nvSpPr>
          <p:cNvPr id="6" name="矩形 5"/>
          <p:cNvSpPr/>
          <p:nvPr/>
        </p:nvSpPr>
        <p:spPr>
          <a:xfrm>
            <a:off x="5807968" y="1412776"/>
            <a:ext cx="203762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24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cs"/>
              </a:rPr>
              <a:t>DIRECTORY</a:t>
            </a:r>
          </a:p>
        </p:txBody>
      </p:sp>
      <p:sp>
        <p:nvSpPr>
          <p:cNvPr id="21" name="圆角矩形 20"/>
          <p:cNvSpPr/>
          <p:nvPr/>
        </p:nvSpPr>
        <p:spPr>
          <a:xfrm>
            <a:off x="3736135" y="1863527"/>
            <a:ext cx="1762410" cy="136781"/>
          </a:xfrm>
          <a:prstGeom prst="roundRect">
            <a:avLst>
              <a:gd name="adj" fmla="val 5000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cs"/>
            </a:endParaRPr>
          </a:p>
        </p:txBody>
      </p:sp>
      <p:grpSp>
        <p:nvGrpSpPr>
          <p:cNvPr id="19" name="组合 18"/>
          <p:cNvGrpSpPr/>
          <p:nvPr/>
        </p:nvGrpSpPr>
        <p:grpSpPr>
          <a:xfrm>
            <a:off x="9187804" y="656433"/>
            <a:ext cx="3146956" cy="5170468"/>
            <a:chOff x="6600056" y="-110047"/>
            <a:chExt cx="4849683" cy="6858000"/>
          </a:xfrm>
        </p:grpSpPr>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0056" y="-110047"/>
              <a:ext cx="4849683" cy="6858000"/>
            </a:xfrm>
            <a:prstGeom prst="rect">
              <a:avLst/>
            </a:prstGeom>
          </p:spPr>
        </p:pic>
        <p:sp>
          <p:nvSpPr>
            <p:cNvPr id="22" name="矩形 21"/>
            <p:cNvSpPr/>
            <p:nvPr/>
          </p:nvSpPr>
          <p:spPr>
            <a:xfrm>
              <a:off x="7176120" y="4005064"/>
              <a:ext cx="1080120" cy="1008112"/>
            </a:xfrm>
            <a:prstGeom prst="rect">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3" name="矩形 22"/>
            <p:cNvSpPr/>
            <p:nvPr/>
          </p:nvSpPr>
          <p:spPr>
            <a:xfrm>
              <a:off x="7012320" y="4025286"/>
              <a:ext cx="1385783" cy="1004381"/>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2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rPr>
                <a:t>秋冬</a:t>
              </a:r>
              <a:endParaRPr kumimoji="1" lang="en-US" altLang="zh-CN" sz="2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barn(inVertical)">
                                      <p:cBhvr>
                                        <p:cTn id="7" dur="500"/>
                                        <p:tgtEl>
                                          <p:spTgt spid="13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fade">
                                      <p:cBhvr>
                                        <p:cTn id="22" dur="1000"/>
                                        <p:tgtEl>
                                          <p:spTgt spid="65"/>
                                        </p:tgtEl>
                                      </p:cBhvr>
                                    </p:animEffect>
                                    <p:anim calcmode="lin" valueType="num">
                                      <p:cBhvr>
                                        <p:cTn id="23" dur="1000" fill="hold"/>
                                        <p:tgtEl>
                                          <p:spTgt spid="65"/>
                                        </p:tgtEl>
                                        <p:attrNameLst>
                                          <p:attrName>ppt_x</p:attrName>
                                        </p:attrNameLst>
                                      </p:cBhvr>
                                      <p:tavLst>
                                        <p:tav tm="0">
                                          <p:val>
                                            <p:strVal val="#ppt_x"/>
                                          </p:val>
                                        </p:tav>
                                        <p:tav tm="100000">
                                          <p:val>
                                            <p:strVal val="#ppt_x"/>
                                          </p:val>
                                        </p:tav>
                                      </p:tavLst>
                                    </p:anim>
                                    <p:anim calcmode="lin" valueType="num">
                                      <p:cBhvr>
                                        <p:cTn id="24" dur="1000" fill="hold"/>
                                        <p:tgtEl>
                                          <p:spTgt spid="6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fade">
                                      <p:cBhvr>
                                        <p:cTn id="37" dur="1000"/>
                                        <p:tgtEl>
                                          <p:spTgt spid="68"/>
                                        </p:tgtEl>
                                      </p:cBhvr>
                                    </p:animEffect>
                                    <p:anim calcmode="lin" valueType="num">
                                      <p:cBhvr>
                                        <p:cTn id="38" dur="1000" fill="hold"/>
                                        <p:tgtEl>
                                          <p:spTgt spid="68"/>
                                        </p:tgtEl>
                                        <p:attrNameLst>
                                          <p:attrName>ppt_x</p:attrName>
                                        </p:attrNameLst>
                                      </p:cBhvr>
                                      <p:tavLst>
                                        <p:tav tm="0">
                                          <p:val>
                                            <p:strVal val="#ppt_x"/>
                                          </p:val>
                                        </p:tav>
                                        <p:tav tm="100000">
                                          <p:val>
                                            <p:strVal val="#ppt_x"/>
                                          </p:val>
                                        </p:tav>
                                      </p:tavLst>
                                    </p:anim>
                                    <p:anim calcmode="lin" valueType="num">
                                      <p:cBhvr>
                                        <p:cTn id="39" dur="1000" fill="hold"/>
                                        <p:tgtEl>
                                          <p:spTgt spid="6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fade">
                                      <p:cBhvr>
                                        <p:cTn id="42" dur="1000"/>
                                        <p:tgtEl>
                                          <p:spTgt spid="69"/>
                                        </p:tgtEl>
                                      </p:cBhvr>
                                    </p:animEffect>
                                    <p:anim calcmode="lin" valueType="num">
                                      <p:cBhvr>
                                        <p:cTn id="43" dur="1000" fill="hold"/>
                                        <p:tgtEl>
                                          <p:spTgt spid="69"/>
                                        </p:tgtEl>
                                        <p:attrNameLst>
                                          <p:attrName>ppt_x</p:attrName>
                                        </p:attrNameLst>
                                      </p:cBhvr>
                                      <p:tavLst>
                                        <p:tav tm="0">
                                          <p:val>
                                            <p:strVal val="#ppt_x"/>
                                          </p:val>
                                        </p:tav>
                                        <p:tav tm="100000">
                                          <p:val>
                                            <p:strVal val="#ppt_x"/>
                                          </p:val>
                                        </p:tav>
                                      </p:tavLst>
                                    </p:anim>
                                    <p:anim calcmode="lin" valueType="num">
                                      <p:cBhvr>
                                        <p:cTn id="44" dur="1000" fill="hold"/>
                                        <p:tgtEl>
                                          <p:spTgt spid="6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fade">
                                      <p:cBhvr>
                                        <p:cTn id="47" dur="1000"/>
                                        <p:tgtEl>
                                          <p:spTgt spid="70"/>
                                        </p:tgtEl>
                                      </p:cBhvr>
                                    </p:animEffect>
                                    <p:anim calcmode="lin" valueType="num">
                                      <p:cBhvr>
                                        <p:cTn id="48" dur="1000" fill="hold"/>
                                        <p:tgtEl>
                                          <p:spTgt spid="70"/>
                                        </p:tgtEl>
                                        <p:attrNameLst>
                                          <p:attrName>ppt_x</p:attrName>
                                        </p:attrNameLst>
                                      </p:cBhvr>
                                      <p:tavLst>
                                        <p:tav tm="0">
                                          <p:val>
                                            <p:strVal val="#ppt_x"/>
                                          </p:val>
                                        </p:tav>
                                        <p:tav tm="100000">
                                          <p:val>
                                            <p:strVal val="#ppt_x"/>
                                          </p:val>
                                        </p:tav>
                                      </p:tavLst>
                                    </p:anim>
                                    <p:anim calcmode="lin" valueType="num">
                                      <p:cBhvr>
                                        <p:cTn id="49" dur="1000" fill="hold"/>
                                        <p:tgtEl>
                                          <p:spTgt spid="7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fade">
                                      <p:cBhvr>
                                        <p:cTn id="52" dur="1000"/>
                                        <p:tgtEl>
                                          <p:spTgt spid="71"/>
                                        </p:tgtEl>
                                      </p:cBhvr>
                                    </p:animEffect>
                                    <p:anim calcmode="lin" valueType="num">
                                      <p:cBhvr>
                                        <p:cTn id="53" dur="1000" fill="hold"/>
                                        <p:tgtEl>
                                          <p:spTgt spid="71"/>
                                        </p:tgtEl>
                                        <p:attrNameLst>
                                          <p:attrName>ppt_x</p:attrName>
                                        </p:attrNameLst>
                                      </p:cBhvr>
                                      <p:tavLst>
                                        <p:tav tm="0">
                                          <p:val>
                                            <p:strVal val="#ppt_x"/>
                                          </p:val>
                                        </p:tav>
                                        <p:tav tm="100000">
                                          <p:val>
                                            <p:strVal val="#ppt_x"/>
                                          </p:val>
                                        </p:tav>
                                      </p:tavLst>
                                    </p:anim>
                                    <p:anim calcmode="lin" valueType="num">
                                      <p:cBhvr>
                                        <p:cTn id="54" dur="1000" fill="hold"/>
                                        <p:tgtEl>
                                          <p:spTgt spid="7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fade">
                                      <p:cBhvr>
                                        <p:cTn id="57" dur="1000"/>
                                        <p:tgtEl>
                                          <p:spTgt spid="72"/>
                                        </p:tgtEl>
                                      </p:cBhvr>
                                    </p:animEffect>
                                    <p:anim calcmode="lin" valueType="num">
                                      <p:cBhvr>
                                        <p:cTn id="58" dur="1000" fill="hold"/>
                                        <p:tgtEl>
                                          <p:spTgt spid="72"/>
                                        </p:tgtEl>
                                        <p:attrNameLst>
                                          <p:attrName>ppt_x</p:attrName>
                                        </p:attrNameLst>
                                      </p:cBhvr>
                                      <p:tavLst>
                                        <p:tav tm="0">
                                          <p:val>
                                            <p:strVal val="#ppt_x"/>
                                          </p:val>
                                        </p:tav>
                                        <p:tav tm="100000">
                                          <p:val>
                                            <p:strVal val="#ppt_x"/>
                                          </p:val>
                                        </p:tav>
                                      </p:tavLst>
                                    </p:anim>
                                    <p:anim calcmode="lin" valueType="num">
                                      <p:cBhvr>
                                        <p:cTn id="59" dur="1000" fill="hold"/>
                                        <p:tgtEl>
                                          <p:spTgt spid="7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anim calcmode="lin" valueType="num">
                                      <p:cBhvr>
                                        <p:cTn id="63" dur="1000" fill="hold"/>
                                        <p:tgtEl>
                                          <p:spTgt spid="73"/>
                                        </p:tgtEl>
                                        <p:attrNameLst>
                                          <p:attrName>ppt_x</p:attrName>
                                        </p:attrNameLst>
                                      </p:cBhvr>
                                      <p:tavLst>
                                        <p:tav tm="0">
                                          <p:val>
                                            <p:strVal val="#ppt_x"/>
                                          </p:val>
                                        </p:tav>
                                        <p:tav tm="100000">
                                          <p:val>
                                            <p:strVal val="#ppt_x"/>
                                          </p:val>
                                        </p:tav>
                                      </p:tavLst>
                                    </p:anim>
                                    <p:anim calcmode="lin" valueType="num">
                                      <p:cBhvr>
                                        <p:cTn id="64" dur="1000" fill="hold"/>
                                        <p:tgtEl>
                                          <p:spTgt spid="73"/>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anim calcmode="lin" valueType="num">
                                      <p:cBhvr>
                                        <p:cTn id="73" dur="1000" fill="hold"/>
                                        <p:tgtEl>
                                          <p:spTgt spid="17"/>
                                        </p:tgtEl>
                                        <p:attrNameLst>
                                          <p:attrName>ppt_x</p:attrName>
                                        </p:attrNameLst>
                                      </p:cBhvr>
                                      <p:tavLst>
                                        <p:tav tm="0">
                                          <p:val>
                                            <p:strVal val="#ppt_x"/>
                                          </p:val>
                                        </p:tav>
                                        <p:tav tm="100000">
                                          <p:val>
                                            <p:strVal val="#ppt_x"/>
                                          </p:val>
                                        </p:tav>
                                      </p:tavLst>
                                    </p:anim>
                                    <p:anim calcmode="lin" valueType="num">
                                      <p:cBhvr>
                                        <p:cTn id="74" dur="1000" fill="hold"/>
                                        <p:tgtEl>
                                          <p:spTgt spid="1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1000"/>
                                        <p:tgtEl>
                                          <p:spTgt spid="18"/>
                                        </p:tgtEl>
                                      </p:cBhvr>
                                    </p:animEffect>
                                    <p:anim calcmode="lin" valueType="num">
                                      <p:cBhvr>
                                        <p:cTn id="78" dur="1000" fill="hold"/>
                                        <p:tgtEl>
                                          <p:spTgt spid="18"/>
                                        </p:tgtEl>
                                        <p:attrNameLst>
                                          <p:attrName>ppt_x</p:attrName>
                                        </p:attrNameLst>
                                      </p:cBhvr>
                                      <p:tavLst>
                                        <p:tav tm="0">
                                          <p:val>
                                            <p:strVal val="#ppt_x"/>
                                          </p:val>
                                        </p:tav>
                                        <p:tav tm="100000">
                                          <p:val>
                                            <p:strVal val="#ppt_x"/>
                                          </p:val>
                                        </p:tav>
                                      </p:tavLst>
                                    </p:anim>
                                    <p:anim calcmode="lin" valueType="num">
                                      <p:cBhvr>
                                        <p:cTn id="7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65" grpId="0"/>
      <p:bldP spid="66" grpId="0"/>
      <p:bldP spid="67" grpId="0"/>
      <p:bldP spid="68" grpId="0"/>
      <p:bldP spid="69" grpId="0"/>
      <p:bldP spid="70" grpId="0"/>
      <p:bldP spid="71" grpId="0"/>
      <p:bldP spid="72" grpId="0"/>
      <p:bldP spid="73" grpId="0" animBg="1"/>
      <p:bldP spid="16" grpId="0" animBg="1"/>
      <p:bldP spid="17" grpId="0" animBg="1"/>
      <p:bldP spid="18" grpId="0" animBg="1"/>
      <p:bldP spid="6" grpId="0"/>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5670" y="0"/>
            <a:ext cx="12217670" cy="6858000"/>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pic>
        <p:nvPicPr>
          <p:cNvPr id="14" name="图片 13"/>
          <p:cNvPicPr>
            <a:picLocks noChangeAspect="1"/>
          </p:cNvPicPr>
          <p:nvPr/>
        </p:nvPicPr>
        <p:blipFill rotWithShape="1">
          <a:blip r:embed="rId6">
            <a:extLst>
              <a:ext uri="{28A0092B-C50C-407E-A947-70E740481C1C}">
                <a14:useLocalDpi xmlns:a14="http://schemas.microsoft.com/office/drawing/2010/main" val="0"/>
              </a:ext>
            </a:extLst>
          </a:blip>
          <a:srcRect b="15045"/>
          <a:stretch>
            <a:fillRect/>
          </a:stretch>
        </p:blipFill>
        <p:spPr>
          <a:xfrm>
            <a:off x="-24680" y="-99391"/>
            <a:ext cx="12360696" cy="6957392"/>
          </a:xfrm>
          <a:prstGeom prst="rect">
            <a:avLst/>
          </a:prstGeom>
        </p:spPr>
      </p:pic>
      <p:sp>
        <p:nvSpPr>
          <p:cNvPr id="6" name="同心圆 5"/>
          <p:cNvSpPr/>
          <p:nvPr/>
        </p:nvSpPr>
        <p:spPr>
          <a:xfrm>
            <a:off x="9665969" y="3412743"/>
            <a:ext cx="4998983" cy="5198942"/>
          </a:xfrm>
          <a:prstGeom prst="donut">
            <a:avLst>
              <a:gd name="adj" fmla="val 6183"/>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1" name="同心圆 10"/>
          <p:cNvSpPr/>
          <p:nvPr/>
        </p:nvSpPr>
        <p:spPr>
          <a:xfrm>
            <a:off x="8688288" y="-2201990"/>
            <a:ext cx="4998983" cy="5198942"/>
          </a:xfrm>
          <a:prstGeom prst="donut">
            <a:avLst>
              <a:gd name="adj" fmla="val 6183"/>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3" name="PA_矩形 4"/>
          <p:cNvSpPr/>
          <p:nvPr>
            <p:custDataLst>
              <p:tags r:id="rId1"/>
            </p:custDataLst>
          </p:nvPr>
        </p:nvSpPr>
        <p:spPr>
          <a:xfrm>
            <a:off x="4007768" y="3423457"/>
            <a:ext cx="4261502" cy="430374"/>
          </a:xfrm>
          <a:prstGeom prst="rect">
            <a:avLst/>
          </a:prstGeom>
        </p:spPr>
        <p:txBody>
          <a:bodyPr wrap="square" lIns="68580" tIns="34290" rIns="68580" bIns="34290">
            <a:spAutoFit/>
          </a:bodyPr>
          <a:lstStyle/>
          <a:p>
            <a:pPr marL="0" marR="0" lvl="0" indent="0" algn="dist" defTabSz="914400" rtl="0" eaLnBrk="1" fontAlgn="auto" latinLnBrk="0" hangingPunct="1">
              <a:lnSpc>
                <a:spcPct val="13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cs"/>
              </a:rPr>
              <a:t>点击此处添加文本内容</a:t>
            </a:r>
            <a:endParaRPr kumimoji="0" lang="en-US" altLang="zh-CN" sz="20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cs"/>
            </a:endParaRPr>
          </a:p>
        </p:txBody>
      </p:sp>
      <p:sp>
        <p:nvSpPr>
          <p:cNvPr id="15" name="PA_矩形 1"/>
          <p:cNvSpPr/>
          <p:nvPr>
            <p:custDataLst>
              <p:tags r:id="rId2"/>
            </p:custDataLst>
          </p:nvPr>
        </p:nvSpPr>
        <p:spPr>
          <a:xfrm>
            <a:off x="348390" y="2042846"/>
            <a:ext cx="3384376" cy="1908212"/>
          </a:xfrm>
          <a:prstGeom prst="rect">
            <a:avLst/>
          </a:prstGeom>
          <a:no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en-US" altLang="zh-CN" sz="13800" b="1" i="0" u="none" strike="noStrike" kern="1200" cap="none" spc="0" normalizeH="0" baseline="0" noProof="0" dirty="0">
                <a:ln>
                  <a:noFill/>
                </a:ln>
                <a:solidFill>
                  <a:srgbClr val="EEECE1">
                    <a:lumMod val="25000"/>
                  </a:srgbClr>
                </a:solidFill>
                <a:effectLst/>
                <a:uLnTx/>
                <a:uFillTx/>
                <a:latin typeface="方正姚体" panose="02010601030101010101" pitchFamily="2" charset="-122"/>
                <a:ea typeface="方正姚体" panose="02010601030101010101" pitchFamily="2" charset="-122"/>
                <a:cs typeface="Arial" panose="020B0604020202020204" pitchFamily="34" charset="0"/>
              </a:rPr>
              <a:t>No.</a:t>
            </a:r>
            <a:r>
              <a:rPr kumimoji="1" lang="en-US" altLang="zh-CN" sz="9600" b="1" i="0" u="none" strike="noStrike" kern="1200" cap="none" spc="0" normalizeH="0" baseline="0" noProof="0" dirty="0">
                <a:ln>
                  <a:noFill/>
                </a:ln>
                <a:solidFill>
                  <a:srgbClr val="EEECE1">
                    <a:lumMod val="25000"/>
                  </a:srgbClr>
                </a:solidFill>
                <a:effectLst/>
                <a:uLnTx/>
                <a:uFillTx/>
                <a:latin typeface="方正姚体" panose="02010601030101010101" pitchFamily="2" charset="-122"/>
                <a:ea typeface="方正姚体" panose="02010601030101010101" pitchFamily="2" charset="-122"/>
                <a:cs typeface="IrisUPC" panose="020B0604020202020204" pitchFamily="34" charset="-34"/>
              </a:rPr>
              <a:t>4</a:t>
            </a:r>
            <a:endParaRPr kumimoji="1" lang="zh-CN" altLang="en-US" sz="4800" b="1" i="0" u="none" strike="noStrike" kern="1200" cap="none" spc="0" normalizeH="0" baseline="0" noProof="0" dirty="0">
              <a:ln>
                <a:noFill/>
              </a:ln>
              <a:solidFill>
                <a:srgbClr val="EEECE1">
                  <a:lumMod val="25000"/>
                </a:srgbClr>
              </a:solidFill>
              <a:effectLst/>
              <a:uLnTx/>
              <a:uFillTx/>
              <a:latin typeface="方正姚体" panose="02010601030101010101" pitchFamily="2" charset="-122"/>
              <a:ea typeface="方正姚体" panose="02010601030101010101" pitchFamily="2" charset="-122"/>
              <a:cs typeface="IrisUPC" panose="020B0604020202020204" pitchFamily="34" charset="-34"/>
            </a:endParaRPr>
          </a:p>
        </p:txBody>
      </p:sp>
      <p:sp>
        <p:nvSpPr>
          <p:cNvPr id="16" name="PA_矩形 3"/>
          <p:cNvSpPr/>
          <p:nvPr>
            <p:custDataLst>
              <p:tags r:id="rId3"/>
            </p:custDataLst>
          </p:nvPr>
        </p:nvSpPr>
        <p:spPr>
          <a:xfrm>
            <a:off x="4655840" y="2435260"/>
            <a:ext cx="2600712" cy="561692"/>
          </a:xfrm>
          <a:prstGeom prst="rect">
            <a:avLst/>
          </a:prstGeom>
        </p:spPr>
        <p:txBody>
          <a:bodyPr wrap="none" lIns="68580" tIns="34290" rIns="68580" bIns="3429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cs"/>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3"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1"/>
          <p:cNvSpPr txBox="1"/>
          <p:nvPr/>
        </p:nvSpPr>
        <p:spPr>
          <a:xfrm>
            <a:off x="5192610" y="211759"/>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方正姚体" panose="02010601030101010101" pitchFamily="2" charset="-122"/>
                <a:ea typeface="方正姚体" panose="02010601030101010101" pitchFamily="2" charset="-122"/>
                <a:cs typeface="+mn-ea"/>
                <a:sym typeface="+mn-lt"/>
              </a:rPr>
              <a:t>粗粮养生</a:t>
            </a:r>
          </a:p>
        </p:txBody>
      </p:sp>
      <p:cxnSp>
        <p:nvCxnSpPr>
          <p:cNvPr id="4" name="直接连接符 3"/>
          <p:cNvCxnSpPr/>
          <p:nvPr/>
        </p:nvCxnSpPr>
        <p:spPr>
          <a:xfrm>
            <a:off x="623392" y="831947"/>
            <a:ext cx="10815311" cy="0"/>
          </a:xfrm>
          <a:prstGeom prst="line">
            <a:avLst/>
          </a:prstGeom>
          <a:noFill/>
          <a:ln w="12700" cap="flat" cmpd="sng" algn="ctr">
            <a:solidFill>
              <a:sysClr val="windowText" lastClr="000000"/>
            </a:solidFill>
            <a:prstDash val="dash"/>
          </a:ln>
          <a:effectLst/>
        </p:spPr>
      </p:cxnSp>
      <p:grpSp>
        <p:nvGrpSpPr>
          <p:cNvPr id="5" name="组合 4"/>
          <p:cNvGrpSpPr/>
          <p:nvPr/>
        </p:nvGrpSpPr>
        <p:grpSpPr>
          <a:xfrm>
            <a:off x="4041857" y="2485331"/>
            <a:ext cx="3724441" cy="2532397"/>
            <a:chOff x="2892199" y="1785712"/>
            <a:chExt cx="6378576" cy="4337050"/>
          </a:xfrm>
          <a:solidFill>
            <a:srgbClr val="4A452A"/>
          </a:solidFill>
        </p:grpSpPr>
        <p:sp>
          <p:nvSpPr>
            <p:cNvPr id="6" name="Freeform 197"/>
            <p:cNvSpPr/>
            <p:nvPr/>
          </p:nvSpPr>
          <p:spPr bwMode="auto">
            <a:xfrm>
              <a:off x="5706837" y="1785712"/>
              <a:ext cx="3563938" cy="2079625"/>
            </a:xfrm>
            <a:custGeom>
              <a:avLst/>
              <a:gdLst>
                <a:gd name="T0" fmla="*/ 1636 w 2245"/>
                <a:gd name="T1" fmla="*/ 0 h 1310"/>
                <a:gd name="T2" fmla="*/ 0 w 2245"/>
                <a:gd name="T3" fmla="*/ 0 h 1310"/>
                <a:gd name="T4" fmla="*/ 610 w 2245"/>
                <a:gd name="T5" fmla="*/ 1310 h 1310"/>
                <a:gd name="T6" fmla="*/ 2245 w 2245"/>
                <a:gd name="T7" fmla="*/ 1310 h 1310"/>
                <a:gd name="T8" fmla="*/ 1636 w 2245"/>
                <a:gd name="T9" fmla="*/ 0 h 1310"/>
              </a:gdLst>
              <a:ahLst/>
              <a:cxnLst>
                <a:cxn ang="0">
                  <a:pos x="T0" y="T1"/>
                </a:cxn>
                <a:cxn ang="0">
                  <a:pos x="T2" y="T3"/>
                </a:cxn>
                <a:cxn ang="0">
                  <a:pos x="T4" y="T5"/>
                </a:cxn>
                <a:cxn ang="0">
                  <a:pos x="T6" y="T7"/>
                </a:cxn>
                <a:cxn ang="0">
                  <a:pos x="T8" y="T9"/>
                </a:cxn>
              </a:cxnLst>
              <a:rect l="0" t="0" r="r" b="b"/>
              <a:pathLst>
                <a:path w="2245" h="1310">
                  <a:moveTo>
                    <a:pt x="1636" y="0"/>
                  </a:moveTo>
                  <a:lnTo>
                    <a:pt x="0" y="0"/>
                  </a:lnTo>
                  <a:lnTo>
                    <a:pt x="610" y="1310"/>
                  </a:lnTo>
                  <a:lnTo>
                    <a:pt x="2245" y="1310"/>
                  </a:lnTo>
                  <a:lnTo>
                    <a:pt x="1636" y="0"/>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EEECE1">
                    <a:lumMod val="25000"/>
                  </a:srgbClr>
                </a:solidFill>
                <a:effectLst/>
                <a:uLnTx/>
                <a:uFillTx/>
                <a:latin typeface="微软雅黑" panose="020B0503020204020204" charset="-122"/>
                <a:ea typeface="微软雅黑" panose="020B0503020204020204" charset="-122"/>
                <a:cs typeface="+mn-ea"/>
                <a:sym typeface="+mn-lt"/>
              </a:endParaRPr>
            </a:p>
          </p:txBody>
        </p:sp>
        <p:sp>
          <p:nvSpPr>
            <p:cNvPr id="7" name="Freeform 198"/>
            <p:cNvSpPr/>
            <p:nvPr/>
          </p:nvSpPr>
          <p:spPr bwMode="auto">
            <a:xfrm>
              <a:off x="2892199" y="4043137"/>
              <a:ext cx="3563938" cy="2079625"/>
            </a:xfrm>
            <a:custGeom>
              <a:avLst/>
              <a:gdLst>
                <a:gd name="T0" fmla="*/ 609 w 2245"/>
                <a:gd name="T1" fmla="*/ 1310 h 1310"/>
                <a:gd name="T2" fmla="*/ 2245 w 2245"/>
                <a:gd name="T3" fmla="*/ 1310 h 1310"/>
                <a:gd name="T4" fmla="*/ 1635 w 2245"/>
                <a:gd name="T5" fmla="*/ 0 h 1310"/>
                <a:gd name="T6" fmla="*/ 0 w 2245"/>
                <a:gd name="T7" fmla="*/ 0 h 1310"/>
                <a:gd name="T8" fmla="*/ 609 w 2245"/>
                <a:gd name="T9" fmla="*/ 1310 h 1310"/>
              </a:gdLst>
              <a:ahLst/>
              <a:cxnLst>
                <a:cxn ang="0">
                  <a:pos x="T0" y="T1"/>
                </a:cxn>
                <a:cxn ang="0">
                  <a:pos x="T2" y="T3"/>
                </a:cxn>
                <a:cxn ang="0">
                  <a:pos x="T4" y="T5"/>
                </a:cxn>
                <a:cxn ang="0">
                  <a:pos x="T6" y="T7"/>
                </a:cxn>
                <a:cxn ang="0">
                  <a:pos x="T8" y="T9"/>
                </a:cxn>
              </a:cxnLst>
              <a:rect l="0" t="0" r="r" b="b"/>
              <a:pathLst>
                <a:path w="2245" h="1310">
                  <a:moveTo>
                    <a:pt x="609" y="1310"/>
                  </a:moveTo>
                  <a:lnTo>
                    <a:pt x="2245" y="1310"/>
                  </a:lnTo>
                  <a:lnTo>
                    <a:pt x="1635" y="0"/>
                  </a:lnTo>
                  <a:lnTo>
                    <a:pt x="0" y="0"/>
                  </a:lnTo>
                  <a:lnTo>
                    <a:pt x="609" y="1310"/>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EEECE1">
                    <a:lumMod val="25000"/>
                  </a:srgbClr>
                </a:solidFill>
                <a:effectLst/>
                <a:uLnTx/>
                <a:uFillTx/>
                <a:latin typeface="微软雅黑" panose="020B0503020204020204" charset="-122"/>
                <a:ea typeface="微软雅黑" panose="020B0503020204020204" charset="-122"/>
                <a:cs typeface="+mn-ea"/>
                <a:sym typeface="+mn-lt"/>
              </a:endParaRPr>
            </a:p>
          </p:txBody>
        </p:sp>
        <p:sp>
          <p:nvSpPr>
            <p:cNvPr id="8" name="Freeform 199"/>
            <p:cNvSpPr/>
            <p:nvPr/>
          </p:nvSpPr>
          <p:spPr bwMode="auto">
            <a:xfrm>
              <a:off x="5706837" y="4043137"/>
              <a:ext cx="3563938" cy="2079625"/>
            </a:xfrm>
            <a:custGeom>
              <a:avLst/>
              <a:gdLst>
                <a:gd name="T0" fmla="*/ 1636 w 2245"/>
                <a:gd name="T1" fmla="*/ 1310 h 1310"/>
                <a:gd name="T2" fmla="*/ 0 w 2245"/>
                <a:gd name="T3" fmla="*/ 1310 h 1310"/>
                <a:gd name="T4" fmla="*/ 610 w 2245"/>
                <a:gd name="T5" fmla="*/ 0 h 1310"/>
                <a:gd name="T6" fmla="*/ 2245 w 2245"/>
                <a:gd name="T7" fmla="*/ 0 h 1310"/>
                <a:gd name="T8" fmla="*/ 1636 w 2245"/>
                <a:gd name="T9" fmla="*/ 1310 h 1310"/>
              </a:gdLst>
              <a:ahLst/>
              <a:cxnLst>
                <a:cxn ang="0">
                  <a:pos x="T0" y="T1"/>
                </a:cxn>
                <a:cxn ang="0">
                  <a:pos x="T2" y="T3"/>
                </a:cxn>
                <a:cxn ang="0">
                  <a:pos x="T4" y="T5"/>
                </a:cxn>
                <a:cxn ang="0">
                  <a:pos x="T6" y="T7"/>
                </a:cxn>
                <a:cxn ang="0">
                  <a:pos x="T8" y="T9"/>
                </a:cxn>
              </a:cxnLst>
              <a:rect l="0" t="0" r="r" b="b"/>
              <a:pathLst>
                <a:path w="2245" h="1310">
                  <a:moveTo>
                    <a:pt x="1636" y="1310"/>
                  </a:moveTo>
                  <a:lnTo>
                    <a:pt x="0" y="1310"/>
                  </a:lnTo>
                  <a:lnTo>
                    <a:pt x="610" y="0"/>
                  </a:lnTo>
                  <a:lnTo>
                    <a:pt x="2245" y="0"/>
                  </a:lnTo>
                  <a:lnTo>
                    <a:pt x="1636" y="1310"/>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EEECE1">
                    <a:lumMod val="25000"/>
                  </a:srgbClr>
                </a:solidFill>
                <a:effectLst/>
                <a:uLnTx/>
                <a:uFillTx/>
                <a:latin typeface="微软雅黑" panose="020B0503020204020204" charset="-122"/>
                <a:ea typeface="微软雅黑" panose="020B0503020204020204" charset="-122"/>
                <a:cs typeface="+mn-ea"/>
                <a:sym typeface="+mn-lt"/>
              </a:endParaRPr>
            </a:p>
          </p:txBody>
        </p:sp>
        <p:sp>
          <p:nvSpPr>
            <p:cNvPr id="9" name="Freeform 209"/>
            <p:cNvSpPr/>
            <p:nvPr/>
          </p:nvSpPr>
          <p:spPr bwMode="auto">
            <a:xfrm>
              <a:off x="2892199" y="1785712"/>
              <a:ext cx="3563938" cy="2079625"/>
            </a:xfrm>
            <a:custGeom>
              <a:avLst/>
              <a:gdLst>
                <a:gd name="T0" fmla="*/ 609 w 2245"/>
                <a:gd name="T1" fmla="*/ 0 h 1310"/>
                <a:gd name="T2" fmla="*/ 2245 w 2245"/>
                <a:gd name="T3" fmla="*/ 0 h 1310"/>
                <a:gd name="T4" fmla="*/ 1635 w 2245"/>
                <a:gd name="T5" fmla="*/ 1310 h 1310"/>
                <a:gd name="T6" fmla="*/ 0 w 2245"/>
                <a:gd name="T7" fmla="*/ 1310 h 1310"/>
                <a:gd name="T8" fmla="*/ 609 w 2245"/>
                <a:gd name="T9" fmla="*/ 0 h 1310"/>
              </a:gdLst>
              <a:ahLst/>
              <a:cxnLst>
                <a:cxn ang="0">
                  <a:pos x="T0" y="T1"/>
                </a:cxn>
                <a:cxn ang="0">
                  <a:pos x="T2" y="T3"/>
                </a:cxn>
                <a:cxn ang="0">
                  <a:pos x="T4" y="T5"/>
                </a:cxn>
                <a:cxn ang="0">
                  <a:pos x="T6" y="T7"/>
                </a:cxn>
                <a:cxn ang="0">
                  <a:pos x="T8" y="T9"/>
                </a:cxn>
              </a:cxnLst>
              <a:rect l="0" t="0" r="r" b="b"/>
              <a:pathLst>
                <a:path w="2245" h="1310">
                  <a:moveTo>
                    <a:pt x="609" y="0"/>
                  </a:moveTo>
                  <a:lnTo>
                    <a:pt x="2245" y="0"/>
                  </a:lnTo>
                  <a:lnTo>
                    <a:pt x="1635" y="1310"/>
                  </a:lnTo>
                  <a:lnTo>
                    <a:pt x="0" y="1310"/>
                  </a:lnTo>
                  <a:lnTo>
                    <a:pt x="609" y="0"/>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EEECE1">
                    <a:lumMod val="25000"/>
                  </a:srgbClr>
                </a:solidFill>
                <a:effectLst/>
                <a:uLnTx/>
                <a:uFillTx/>
                <a:latin typeface="微软雅黑" panose="020B0503020204020204" charset="-122"/>
                <a:ea typeface="微软雅黑" panose="020B0503020204020204" charset="-122"/>
                <a:cs typeface="+mn-ea"/>
                <a:sym typeface="+mn-lt"/>
              </a:endParaRPr>
            </a:p>
          </p:txBody>
        </p:sp>
      </p:grpSp>
      <p:sp>
        <p:nvSpPr>
          <p:cNvPr id="10" name="矩形 9"/>
          <p:cNvSpPr/>
          <p:nvPr/>
        </p:nvSpPr>
        <p:spPr>
          <a:xfrm>
            <a:off x="1969780" y="1845906"/>
            <a:ext cx="2201224"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ea"/>
                <a:sym typeface="+mn-lt"/>
              </a:rPr>
              <a:t>请替换文字内容，添加相关标题，修改文字内容，也可以直接复制你的内容到此。</a:t>
            </a:r>
          </a:p>
        </p:txBody>
      </p:sp>
      <p:sp>
        <p:nvSpPr>
          <p:cNvPr id="11" name="矩形 10"/>
          <p:cNvSpPr/>
          <p:nvPr/>
        </p:nvSpPr>
        <p:spPr>
          <a:xfrm>
            <a:off x="1969780" y="5017728"/>
            <a:ext cx="2201224"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ea"/>
                <a:sym typeface="+mn-lt"/>
              </a:rPr>
              <a:t>请替换文字内容，添加相关标题，修改文字内容，也可以直接复制你的内容到此。</a:t>
            </a:r>
          </a:p>
        </p:txBody>
      </p:sp>
      <p:sp>
        <p:nvSpPr>
          <p:cNvPr id="12" name="矩形 11"/>
          <p:cNvSpPr/>
          <p:nvPr/>
        </p:nvSpPr>
        <p:spPr>
          <a:xfrm>
            <a:off x="8184617" y="1847547"/>
            <a:ext cx="2201224"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ea"/>
                <a:sym typeface="+mn-lt"/>
              </a:rPr>
              <a:t>请替换文字内容，添加相关标题，修改文字内容，也可以直接复制你的内容到此。</a:t>
            </a:r>
          </a:p>
        </p:txBody>
      </p:sp>
      <p:sp>
        <p:nvSpPr>
          <p:cNvPr id="13" name="矩形 12"/>
          <p:cNvSpPr/>
          <p:nvPr/>
        </p:nvSpPr>
        <p:spPr>
          <a:xfrm>
            <a:off x="7971237" y="5055395"/>
            <a:ext cx="2201224"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ea"/>
                <a:sym typeface="+mn-lt"/>
              </a:rPr>
              <a:t>请替换文字内容，添加相关标题，修改文字内容，也可以直接复制你的内容到此。</a:t>
            </a:r>
          </a:p>
        </p:txBody>
      </p:sp>
      <p:sp>
        <p:nvSpPr>
          <p:cNvPr id="14" name="文本框 26"/>
          <p:cNvSpPr txBox="1"/>
          <p:nvPr/>
        </p:nvSpPr>
        <p:spPr>
          <a:xfrm>
            <a:off x="4377124" y="2875090"/>
            <a:ext cx="1415772" cy="461665"/>
          </a:xfrm>
          <a:prstGeom prst="rect">
            <a:avLst/>
          </a:prstGeom>
          <a:noFill/>
        </p:spPr>
        <p:txBody>
          <a:bodyPr wrap="none" rtlCol="0">
            <a:spAutoFit/>
          </a:bodyPr>
          <a:lstStyle>
            <a:defPPr>
              <a:defRPr lang="zh-CN"/>
            </a:defPPr>
            <a:lvl1pPr>
              <a:defRPr sz="2800" b="1">
                <a:solidFill>
                  <a:srgbClr val="E3E7C6"/>
                </a:solidFill>
                <a:latin typeface="微软雅黑" panose="020B0503020204020204" charset="-122"/>
                <a:ea typeface="微软雅黑" panose="020B050302020402020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FE"/>
                </a:solidFill>
                <a:effectLst/>
                <a:uLnTx/>
                <a:uFillTx/>
                <a:latin typeface="微软雅黑" panose="020B0503020204020204" charset="-122"/>
                <a:ea typeface="微软雅黑" panose="020B0503020204020204" charset="-122"/>
                <a:cs typeface="+mn-ea"/>
                <a:sym typeface="+mn-lt"/>
              </a:rPr>
              <a:t>输入题目</a:t>
            </a:r>
          </a:p>
        </p:txBody>
      </p:sp>
      <p:sp>
        <p:nvSpPr>
          <p:cNvPr id="15" name="文本框 26"/>
          <p:cNvSpPr txBox="1"/>
          <p:nvPr/>
        </p:nvSpPr>
        <p:spPr>
          <a:xfrm>
            <a:off x="4341266" y="4179750"/>
            <a:ext cx="1415772" cy="461665"/>
          </a:xfrm>
          <a:prstGeom prst="rect">
            <a:avLst/>
          </a:prstGeom>
          <a:noFill/>
        </p:spPr>
        <p:txBody>
          <a:bodyPr wrap="none" rtlCol="0">
            <a:spAutoFit/>
          </a:bodyPr>
          <a:lstStyle>
            <a:defPPr>
              <a:defRPr lang="zh-CN"/>
            </a:defPPr>
            <a:lvl1pPr>
              <a:defRPr sz="2800" b="1">
                <a:solidFill>
                  <a:srgbClr val="E3E7C6"/>
                </a:solidFill>
                <a:latin typeface="微软雅黑" panose="020B0503020204020204" charset="-122"/>
                <a:ea typeface="微软雅黑" panose="020B050302020402020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FE"/>
                </a:solidFill>
                <a:effectLst/>
                <a:uLnTx/>
                <a:uFillTx/>
                <a:latin typeface="微软雅黑" panose="020B0503020204020204" charset="-122"/>
                <a:ea typeface="微软雅黑" panose="020B0503020204020204" charset="-122"/>
                <a:cs typeface="+mn-ea"/>
                <a:sym typeface="+mn-lt"/>
              </a:rPr>
              <a:t>输入题目</a:t>
            </a:r>
          </a:p>
        </p:txBody>
      </p:sp>
      <p:sp>
        <p:nvSpPr>
          <p:cNvPr id="16" name="文本框 26"/>
          <p:cNvSpPr txBox="1"/>
          <p:nvPr/>
        </p:nvSpPr>
        <p:spPr>
          <a:xfrm>
            <a:off x="6011287" y="2901984"/>
            <a:ext cx="1415772" cy="461665"/>
          </a:xfrm>
          <a:prstGeom prst="rect">
            <a:avLst/>
          </a:prstGeom>
          <a:noFill/>
        </p:spPr>
        <p:txBody>
          <a:bodyPr wrap="none" rtlCol="0">
            <a:spAutoFit/>
          </a:bodyPr>
          <a:lstStyle>
            <a:defPPr>
              <a:defRPr lang="zh-CN"/>
            </a:defPPr>
            <a:lvl1pPr>
              <a:defRPr sz="2800" b="1">
                <a:solidFill>
                  <a:srgbClr val="E3E7C6"/>
                </a:solidFill>
                <a:latin typeface="微软雅黑" panose="020B0503020204020204" charset="-122"/>
                <a:ea typeface="微软雅黑" panose="020B050302020402020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FE"/>
                </a:solidFill>
                <a:effectLst/>
                <a:uLnTx/>
                <a:uFillTx/>
                <a:latin typeface="微软雅黑" panose="020B0503020204020204" charset="-122"/>
                <a:ea typeface="微软雅黑" panose="020B0503020204020204" charset="-122"/>
                <a:cs typeface="+mn-ea"/>
                <a:sym typeface="+mn-lt"/>
              </a:rPr>
              <a:t>输入题目</a:t>
            </a:r>
          </a:p>
        </p:txBody>
      </p:sp>
      <p:sp>
        <p:nvSpPr>
          <p:cNvPr id="17" name="文本框 26"/>
          <p:cNvSpPr txBox="1"/>
          <p:nvPr/>
        </p:nvSpPr>
        <p:spPr>
          <a:xfrm>
            <a:off x="5975429" y="4206644"/>
            <a:ext cx="1415772" cy="461665"/>
          </a:xfrm>
          <a:prstGeom prst="rect">
            <a:avLst/>
          </a:prstGeom>
          <a:noFill/>
        </p:spPr>
        <p:txBody>
          <a:bodyPr wrap="none" rtlCol="0">
            <a:spAutoFit/>
          </a:bodyPr>
          <a:lstStyle>
            <a:defPPr>
              <a:defRPr lang="zh-CN"/>
            </a:defPPr>
            <a:lvl1pPr>
              <a:defRPr sz="2800" b="1">
                <a:solidFill>
                  <a:srgbClr val="E3E7C6"/>
                </a:solidFill>
                <a:latin typeface="微软雅黑" panose="020B0503020204020204" charset="-122"/>
                <a:ea typeface="微软雅黑" panose="020B050302020402020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FE"/>
                </a:solidFill>
                <a:effectLst/>
                <a:uLnTx/>
                <a:uFillTx/>
                <a:latin typeface="微软雅黑" panose="020B0503020204020204" charset="-122"/>
                <a:ea typeface="微软雅黑" panose="020B0503020204020204" charset="-122"/>
                <a:cs typeface="+mn-ea"/>
                <a:sym typeface="+mn-lt"/>
              </a:rPr>
              <a:t>输入题目</a:t>
            </a:r>
          </a:p>
        </p:txBody>
      </p:sp>
    </p:spTree>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1"/>
          <p:cNvSpPr txBox="1"/>
          <p:nvPr/>
        </p:nvSpPr>
        <p:spPr>
          <a:xfrm>
            <a:off x="5192610" y="211759"/>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方正姚体" panose="02010601030101010101" pitchFamily="2" charset="-122"/>
                <a:ea typeface="方正姚体" panose="02010601030101010101" pitchFamily="2" charset="-122"/>
                <a:cs typeface="+mn-ea"/>
                <a:sym typeface="+mn-lt"/>
              </a:rPr>
              <a:t>粗粮养生</a:t>
            </a:r>
          </a:p>
        </p:txBody>
      </p:sp>
      <p:cxnSp>
        <p:nvCxnSpPr>
          <p:cNvPr id="4" name="直接连接符 3"/>
          <p:cNvCxnSpPr/>
          <p:nvPr/>
        </p:nvCxnSpPr>
        <p:spPr>
          <a:xfrm>
            <a:off x="623392" y="831947"/>
            <a:ext cx="10815311" cy="0"/>
          </a:xfrm>
          <a:prstGeom prst="line">
            <a:avLst/>
          </a:prstGeom>
          <a:noFill/>
          <a:ln w="12700" cap="flat" cmpd="sng" algn="ctr">
            <a:solidFill>
              <a:sysClr val="windowText" lastClr="000000"/>
            </a:solidFill>
            <a:prstDash val="dash"/>
          </a:ln>
          <a:effectLst/>
        </p:spPr>
      </p:cxn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44" y="2204864"/>
            <a:ext cx="4592059" cy="3032492"/>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0919" y="1340768"/>
            <a:ext cx="4896544" cy="3669787"/>
          </a:xfrm>
          <a:prstGeom prst="rect">
            <a:avLst/>
          </a:prstGeom>
        </p:spPr>
      </p:pic>
      <p:grpSp>
        <p:nvGrpSpPr>
          <p:cNvPr id="7" name="组合 6"/>
          <p:cNvGrpSpPr/>
          <p:nvPr/>
        </p:nvGrpSpPr>
        <p:grpSpPr>
          <a:xfrm>
            <a:off x="1654504" y="5505325"/>
            <a:ext cx="1045434" cy="1193036"/>
            <a:chOff x="3354757" y="1419622"/>
            <a:chExt cx="1244478" cy="1419998"/>
          </a:xfrm>
          <a:solidFill>
            <a:srgbClr val="4A452A"/>
          </a:solidFill>
        </p:grpSpPr>
        <p:sp>
          <p:nvSpPr>
            <p:cNvPr id="8" name="六边形 7"/>
            <p:cNvSpPr/>
            <p:nvPr/>
          </p:nvSpPr>
          <p:spPr>
            <a:xfrm rot="16200000">
              <a:off x="3277168" y="1517553"/>
              <a:ext cx="1419998" cy="1224136"/>
            </a:xfrm>
            <a:prstGeom prst="hexagon">
              <a:avLst/>
            </a:prstGeom>
            <a:grpFill/>
            <a:ln>
              <a:solidFill>
                <a:srgbClr val="4A45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7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9" name="TextBox 9"/>
            <p:cNvSpPr txBox="1"/>
            <p:nvPr/>
          </p:nvSpPr>
          <p:spPr>
            <a:xfrm>
              <a:off x="3354757" y="1648419"/>
              <a:ext cx="1196826" cy="69602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rPr>
                <a:t>题目</a:t>
              </a:r>
            </a:p>
          </p:txBody>
        </p:sp>
      </p:grpSp>
      <p:sp>
        <p:nvSpPr>
          <p:cNvPr id="10" name="矩形 1"/>
          <p:cNvSpPr>
            <a:spLocks noChangeArrowheads="1"/>
          </p:cNvSpPr>
          <p:nvPr/>
        </p:nvSpPr>
        <p:spPr bwMode="auto">
          <a:xfrm>
            <a:off x="4795547" y="5871941"/>
            <a:ext cx="5990775" cy="45980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9597" tIns="44798" rIns="89597" bIns="44798">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请在此处输入您的文本，或者复制您的文本粘贴到此处请在此处请在此处输入您的文本，或者复制您的文本粘贴请在此处输入您的文本，</a:t>
            </a:r>
            <a:endParaRPr kumimoji="0" lang="zh-CN" altLang="en-US" sz="1200" b="0" i="0" u="none" strike="noStrike" kern="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1" name="矩形 76"/>
          <p:cNvSpPr>
            <a:spLocks noChangeArrowheads="1"/>
          </p:cNvSpPr>
          <p:nvPr/>
        </p:nvSpPr>
        <p:spPr bwMode="auto">
          <a:xfrm>
            <a:off x="3359696" y="5932576"/>
            <a:ext cx="1005351" cy="33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9" rIns="91414" bIns="45709">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添加标题</a:t>
            </a:r>
            <a:endParaRPr kumimoji="0" 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sp>
        <p:nvSpPr>
          <p:cNvPr id="20" name="TextBox 41"/>
          <p:cNvSpPr txBox="1"/>
          <p:nvPr/>
        </p:nvSpPr>
        <p:spPr>
          <a:xfrm>
            <a:off x="851727" y="395372"/>
            <a:ext cx="1569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ea"/>
                <a:sym typeface="+mn-lt"/>
              </a:rPr>
              <a:t>点击输入标题</a:t>
            </a:r>
          </a:p>
        </p:txBody>
      </p:sp>
      <p:cxnSp>
        <p:nvCxnSpPr>
          <p:cNvPr id="21" name="直接连接符 20"/>
          <p:cNvCxnSpPr/>
          <p:nvPr/>
        </p:nvCxnSpPr>
        <p:spPr>
          <a:xfrm>
            <a:off x="623392" y="831947"/>
            <a:ext cx="10815311" cy="0"/>
          </a:xfrm>
          <a:prstGeom prst="line">
            <a:avLst/>
          </a:prstGeom>
          <a:noFill/>
          <a:ln w="12700" cap="flat" cmpd="sng" algn="ctr">
            <a:solidFill>
              <a:sysClr val="windowText" lastClr="000000"/>
            </a:solidFill>
            <a:prstDash val="dash"/>
          </a:ln>
          <a:effectLst/>
        </p:spPr>
      </p:cxnSp>
      <p:sp>
        <p:nvSpPr>
          <p:cNvPr id="14" name="任意多边形: 形状 20"/>
          <p:cNvSpPr/>
          <p:nvPr/>
        </p:nvSpPr>
        <p:spPr bwMode="auto">
          <a:xfrm rot="157607">
            <a:off x="5230858" y="2016925"/>
            <a:ext cx="1958034" cy="1322501"/>
          </a:xfrm>
          <a:custGeom>
            <a:avLst/>
            <a:gdLst>
              <a:gd name="T0" fmla="*/ 392 w 1081"/>
              <a:gd name="T1" fmla="*/ 0 h 731"/>
              <a:gd name="T2" fmla="*/ 0 w 1081"/>
              <a:gd name="T3" fmla="*/ 88 h 731"/>
              <a:gd name="T4" fmla="*/ 73 w 1081"/>
              <a:gd name="T5" fmla="*/ 82 h 731"/>
              <a:gd name="T6" fmla="*/ 346 w 1081"/>
              <a:gd name="T7" fmla="*/ 176 h 731"/>
              <a:gd name="T8" fmla="*/ 496 w 1081"/>
              <a:gd name="T9" fmla="*/ 389 h 731"/>
              <a:gd name="T10" fmla="*/ 496 w 1081"/>
              <a:gd name="T11" fmla="*/ 389 h 731"/>
              <a:gd name="T12" fmla="*/ 903 w 1081"/>
              <a:gd name="T13" fmla="*/ 654 h 731"/>
              <a:gd name="T14" fmla="*/ 950 w 1081"/>
              <a:gd name="T15" fmla="*/ 651 h 731"/>
              <a:gd name="T16" fmla="*/ 967 w 1081"/>
              <a:gd name="T17" fmla="*/ 649 h 731"/>
              <a:gd name="T18" fmla="*/ 1028 w 1081"/>
              <a:gd name="T19" fmla="*/ 709 h 731"/>
              <a:gd name="T20" fmla="*/ 1024 w 1081"/>
              <a:gd name="T21" fmla="*/ 731 h 731"/>
              <a:gd name="T22" fmla="*/ 1067 w 1081"/>
              <a:gd name="T23" fmla="*/ 621 h 731"/>
              <a:gd name="T24" fmla="*/ 1081 w 1081"/>
              <a:gd name="T25" fmla="*/ 512 h 731"/>
              <a:gd name="T26" fmla="*/ 878 w 1081"/>
              <a:gd name="T27" fmla="*/ 139 h 731"/>
              <a:gd name="T28" fmla="*/ 854 w 1081"/>
              <a:gd name="T29" fmla="*/ 124 h 731"/>
              <a:gd name="T30" fmla="*/ 506 w 1081"/>
              <a:gd name="T31" fmla="*/ 7 h 731"/>
              <a:gd name="T32" fmla="*/ 392 w 1081"/>
              <a:gd name="T33" fmla="*/ 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1" h="731">
                <a:moveTo>
                  <a:pt x="392" y="0"/>
                </a:moveTo>
                <a:cubicBezTo>
                  <a:pt x="252" y="0"/>
                  <a:pt x="119" y="32"/>
                  <a:pt x="0" y="88"/>
                </a:cubicBezTo>
                <a:cubicBezTo>
                  <a:pt x="24" y="84"/>
                  <a:pt x="48" y="82"/>
                  <a:pt x="73" y="82"/>
                </a:cubicBezTo>
                <a:cubicBezTo>
                  <a:pt x="176" y="82"/>
                  <a:pt x="270" y="117"/>
                  <a:pt x="346" y="176"/>
                </a:cubicBezTo>
                <a:cubicBezTo>
                  <a:pt x="415" y="229"/>
                  <a:pt x="468" y="303"/>
                  <a:pt x="496" y="389"/>
                </a:cubicBezTo>
                <a:cubicBezTo>
                  <a:pt x="496" y="389"/>
                  <a:pt x="496" y="389"/>
                  <a:pt x="496" y="389"/>
                </a:cubicBezTo>
                <a:cubicBezTo>
                  <a:pt x="565" y="545"/>
                  <a:pt x="721" y="654"/>
                  <a:pt x="903" y="654"/>
                </a:cubicBezTo>
                <a:cubicBezTo>
                  <a:pt x="919" y="654"/>
                  <a:pt x="934" y="653"/>
                  <a:pt x="950" y="651"/>
                </a:cubicBezTo>
                <a:cubicBezTo>
                  <a:pt x="955" y="649"/>
                  <a:pt x="961" y="649"/>
                  <a:pt x="967" y="649"/>
                </a:cubicBezTo>
                <a:cubicBezTo>
                  <a:pt x="1001" y="649"/>
                  <a:pt x="1028" y="676"/>
                  <a:pt x="1028" y="709"/>
                </a:cubicBezTo>
                <a:cubicBezTo>
                  <a:pt x="1028" y="717"/>
                  <a:pt x="1026" y="724"/>
                  <a:pt x="1024" y="731"/>
                </a:cubicBezTo>
                <a:cubicBezTo>
                  <a:pt x="1043" y="697"/>
                  <a:pt x="1058" y="660"/>
                  <a:pt x="1067" y="621"/>
                </a:cubicBezTo>
                <a:cubicBezTo>
                  <a:pt x="1076" y="586"/>
                  <a:pt x="1081" y="550"/>
                  <a:pt x="1081" y="512"/>
                </a:cubicBezTo>
                <a:cubicBezTo>
                  <a:pt x="1081" y="356"/>
                  <a:pt x="1000" y="218"/>
                  <a:pt x="878" y="139"/>
                </a:cubicBezTo>
                <a:cubicBezTo>
                  <a:pt x="870" y="134"/>
                  <a:pt x="862" y="129"/>
                  <a:pt x="854" y="124"/>
                </a:cubicBezTo>
                <a:cubicBezTo>
                  <a:pt x="749" y="64"/>
                  <a:pt x="632" y="23"/>
                  <a:pt x="506" y="7"/>
                </a:cubicBezTo>
                <a:cubicBezTo>
                  <a:pt x="469" y="2"/>
                  <a:pt x="431" y="0"/>
                  <a:pt x="392" y="0"/>
                </a:cubicBezTo>
              </a:path>
            </a:pathLst>
          </a:custGeom>
          <a:solidFill>
            <a:srgbClr val="4A452A"/>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400" b="0" i="0" u="none" strike="noStrike" kern="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5" name="任意多边形: 形状 21"/>
          <p:cNvSpPr/>
          <p:nvPr/>
        </p:nvSpPr>
        <p:spPr bwMode="auto">
          <a:xfrm rot="157607">
            <a:off x="4227292" y="2164322"/>
            <a:ext cx="1708702" cy="1666857"/>
          </a:xfrm>
          <a:custGeom>
            <a:avLst/>
            <a:gdLst>
              <a:gd name="T0" fmla="*/ 616 w 943"/>
              <a:gd name="T1" fmla="*/ 0 h 921"/>
              <a:gd name="T2" fmla="*/ 336 w 943"/>
              <a:gd name="T3" fmla="*/ 101 h 921"/>
              <a:gd name="T4" fmla="*/ 314 w 943"/>
              <a:gd name="T5" fmla="*/ 119 h 921"/>
              <a:gd name="T6" fmla="*/ 96 w 943"/>
              <a:gd name="T7" fmla="*/ 414 h 921"/>
              <a:gd name="T8" fmla="*/ 54 w 943"/>
              <a:gd name="T9" fmla="*/ 520 h 921"/>
              <a:gd name="T10" fmla="*/ 18 w 943"/>
              <a:gd name="T11" fmla="*/ 921 h 921"/>
              <a:gd name="T12" fmla="*/ 34 w 943"/>
              <a:gd name="T13" fmla="*/ 850 h 921"/>
              <a:gd name="T14" fmla="*/ 207 w 943"/>
              <a:gd name="T15" fmla="*/ 619 h 921"/>
              <a:gd name="T16" fmla="*/ 456 w 943"/>
              <a:gd name="T17" fmla="*/ 541 h 921"/>
              <a:gd name="T18" fmla="*/ 456 w 943"/>
              <a:gd name="T19" fmla="*/ 541 h 921"/>
              <a:gd name="T20" fmla="*/ 833 w 943"/>
              <a:gd name="T21" fmla="*/ 235 h 921"/>
              <a:gd name="T22" fmla="*/ 845 w 943"/>
              <a:gd name="T23" fmla="*/ 189 h 921"/>
              <a:gd name="T24" fmla="*/ 848 w 943"/>
              <a:gd name="T25" fmla="*/ 172 h 921"/>
              <a:gd name="T26" fmla="*/ 905 w 943"/>
              <a:gd name="T27" fmla="*/ 130 h 921"/>
              <a:gd name="T28" fmla="*/ 924 w 943"/>
              <a:gd name="T29" fmla="*/ 133 h 921"/>
              <a:gd name="T30" fmla="*/ 943 w 943"/>
              <a:gd name="T31" fmla="*/ 143 h 921"/>
              <a:gd name="T32" fmla="*/ 852 w 943"/>
              <a:gd name="T33" fmla="*/ 68 h 921"/>
              <a:gd name="T34" fmla="*/ 753 w 943"/>
              <a:gd name="T35" fmla="*/ 22 h 921"/>
              <a:gd name="T36" fmla="*/ 616 w 943"/>
              <a:gd name="T37"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3" h="921">
                <a:moveTo>
                  <a:pt x="616" y="0"/>
                </a:moveTo>
                <a:cubicBezTo>
                  <a:pt x="513" y="0"/>
                  <a:pt x="414" y="37"/>
                  <a:pt x="336" y="101"/>
                </a:cubicBezTo>
                <a:cubicBezTo>
                  <a:pt x="328" y="107"/>
                  <a:pt x="321" y="113"/>
                  <a:pt x="314" y="119"/>
                </a:cubicBezTo>
                <a:cubicBezTo>
                  <a:pt x="224" y="200"/>
                  <a:pt x="149" y="299"/>
                  <a:pt x="96" y="414"/>
                </a:cubicBezTo>
                <a:cubicBezTo>
                  <a:pt x="80" y="448"/>
                  <a:pt x="66" y="483"/>
                  <a:pt x="54" y="520"/>
                </a:cubicBezTo>
                <a:cubicBezTo>
                  <a:pt x="11" y="654"/>
                  <a:pt x="0" y="790"/>
                  <a:pt x="18" y="921"/>
                </a:cubicBezTo>
                <a:cubicBezTo>
                  <a:pt x="21" y="897"/>
                  <a:pt x="27" y="873"/>
                  <a:pt x="34" y="850"/>
                </a:cubicBezTo>
                <a:cubicBezTo>
                  <a:pt x="66" y="752"/>
                  <a:pt x="128" y="672"/>
                  <a:pt x="207" y="619"/>
                </a:cubicBezTo>
                <a:cubicBezTo>
                  <a:pt x="279" y="569"/>
                  <a:pt x="366" y="541"/>
                  <a:pt x="456" y="541"/>
                </a:cubicBezTo>
                <a:cubicBezTo>
                  <a:pt x="456" y="541"/>
                  <a:pt x="456" y="541"/>
                  <a:pt x="456" y="541"/>
                </a:cubicBezTo>
                <a:cubicBezTo>
                  <a:pt x="626" y="523"/>
                  <a:pt x="777" y="408"/>
                  <a:pt x="833" y="235"/>
                </a:cubicBezTo>
                <a:cubicBezTo>
                  <a:pt x="838" y="220"/>
                  <a:pt x="842" y="204"/>
                  <a:pt x="845" y="189"/>
                </a:cubicBezTo>
                <a:cubicBezTo>
                  <a:pt x="845" y="184"/>
                  <a:pt x="846" y="178"/>
                  <a:pt x="848" y="172"/>
                </a:cubicBezTo>
                <a:cubicBezTo>
                  <a:pt x="856" y="146"/>
                  <a:pt x="880" y="130"/>
                  <a:pt x="905" y="130"/>
                </a:cubicBezTo>
                <a:cubicBezTo>
                  <a:pt x="911" y="130"/>
                  <a:pt x="918" y="131"/>
                  <a:pt x="924" y="133"/>
                </a:cubicBezTo>
                <a:cubicBezTo>
                  <a:pt x="931" y="135"/>
                  <a:pt x="938" y="139"/>
                  <a:pt x="943" y="143"/>
                </a:cubicBezTo>
                <a:cubicBezTo>
                  <a:pt x="917" y="115"/>
                  <a:pt x="886" y="89"/>
                  <a:pt x="852" y="68"/>
                </a:cubicBezTo>
                <a:cubicBezTo>
                  <a:pt x="822" y="49"/>
                  <a:pt x="789" y="33"/>
                  <a:pt x="753" y="22"/>
                </a:cubicBezTo>
                <a:cubicBezTo>
                  <a:pt x="708" y="7"/>
                  <a:pt x="662" y="0"/>
                  <a:pt x="616" y="0"/>
                </a:cubicBezTo>
              </a:path>
            </a:pathLst>
          </a:custGeom>
          <a:solidFill>
            <a:srgbClr val="4A452A"/>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400" b="0" i="0" u="none" strike="noStrike" kern="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6" name="任意多边形: 形状 22"/>
          <p:cNvSpPr/>
          <p:nvPr/>
        </p:nvSpPr>
        <p:spPr bwMode="auto">
          <a:xfrm rot="157607">
            <a:off x="5149767" y="4440456"/>
            <a:ext cx="2186442" cy="883121"/>
          </a:xfrm>
          <a:custGeom>
            <a:avLst/>
            <a:gdLst>
              <a:gd name="T0" fmla="*/ 399 w 1207"/>
              <a:gd name="T1" fmla="*/ 0 h 488"/>
              <a:gd name="T2" fmla="*/ 143 w 1207"/>
              <a:gd name="T3" fmla="*/ 81 h 488"/>
              <a:gd name="T4" fmla="*/ 106 w 1207"/>
              <a:gd name="T5" fmla="*/ 110 h 488"/>
              <a:gd name="T6" fmla="*/ 93 w 1207"/>
              <a:gd name="T7" fmla="*/ 122 h 488"/>
              <a:gd name="T8" fmla="*/ 58 w 1207"/>
              <a:gd name="T9" fmla="*/ 133 h 488"/>
              <a:gd name="T10" fmla="*/ 9 w 1207"/>
              <a:gd name="T11" fmla="*/ 108 h 488"/>
              <a:gd name="T12" fmla="*/ 0 w 1207"/>
              <a:gd name="T13" fmla="*/ 87 h 488"/>
              <a:gd name="T14" fmla="*/ 27 w 1207"/>
              <a:gd name="T15" fmla="*/ 202 h 488"/>
              <a:gd name="T16" fmla="*/ 79 w 1207"/>
              <a:gd name="T17" fmla="*/ 299 h 488"/>
              <a:gd name="T18" fmla="*/ 443 w 1207"/>
              <a:gd name="T19" fmla="*/ 488 h 488"/>
              <a:gd name="T20" fmla="*/ 460 w 1207"/>
              <a:gd name="T21" fmla="*/ 487 h 488"/>
              <a:gd name="T22" fmla="*/ 488 w 1207"/>
              <a:gd name="T23" fmla="*/ 485 h 488"/>
              <a:gd name="T24" fmla="*/ 839 w 1207"/>
              <a:gd name="T25" fmla="*/ 381 h 488"/>
              <a:gd name="T26" fmla="*/ 937 w 1207"/>
              <a:gd name="T27" fmla="*/ 321 h 488"/>
              <a:gd name="T28" fmla="*/ 1207 w 1207"/>
              <a:gd name="T29" fmla="*/ 23 h 488"/>
              <a:gd name="T30" fmla="*/ 1151 w 1207"/>
              <a:gd name="T31" fmla="*/ 70 h 488"/>
              <a:gd name="T32" fmla="*/ 895 w 1207"/>
              <a:gd name="T33" fmla="*/ 151 h 488"/>
              <a:gd name="T34" fmla="*/ 874 w 1207"/>
              <a:gd name="T35" fmla="*/ 151 h 488"/>
              <a:gd name="T36" fmla="*/ 628 w 1207"/>
              <a:gd name="T37" fmla="*/ 63 h 488"/>
              <a:gd name="T38" fmla="*/ 628 w 1207"/>
              <a:gd name="T39" fmla="*/ 63 h 488"/>
              <a:gd name="T40" fmla="*/ 399 w 1207"/>
              <a:gd name="T41"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7" h="488">
                <a:moveTo>
                  <a:pt x="399" y="0"/>
                </a:moveTo>
                <a:cubicBezTo>
                  <a:pt x="310" y="0"/>
                  <a:pt x="221" y="26"/>
                  <a:pt x="143" y="81"/>
                </a:cubicBezTo>
                <a:cubicBezTo>
                  <a:pt x="130" y="90"/>
                  <a:pt x="118" y="100"/>
                  <a:pt x="106" y="110"/>
                </a:cubicBezTo>
                <a:cubicBezTo>
                  <a:pt x="102" y="115"/>
                  <a:pt x="98" y="119"/>
                  <a:pt x="93" y="122"/>
                </a:cubicBezTo>
                <a:cubicBezTo>
                  <a:pt x="83" y="130"/>
                  <a:pt x="71" y="133"/>
                  <a:pt x="58" y="133"/>
                </a:cubicBezTo>
                <a:cubicBezTo>
                  <a:pt x="39" y="133"/>
                  <a:pt x="21" y="124"/>
                  <a:pt x="9" y="108"/>
                </a:cubicBezTo>
                <a:cubicBezTo>
                  <a:pt x="5" y="101"/>
                  <a:pt x="2" y="94"/>
                  <a:pt x="0" y="87"/>
                </a:cubicBezTo>
                <a:cubicBezTo>
                  <a:pt x="4" y="126"/>
                  <a:pt x="13" y="165"/>
                  <a:pt x="27" y="202"/>
                </a:cubicBezTo>
                <a:cubicBezTo>
                  <a:pt x="40" y="236"/>
                  <a:pt x="57" y="268"/>
                  <a:pt x="79" y="299"/>
                </a:cubicBezTo>
                <a:cubicBezTo>
                  <a:pt x="165" y="422"/>
                  <a:pt x="303" y="488"/>
                  <a:pt x="443" y="488"/>
                </a:cubicBezTo>
                <a:cubicBezTo>
                  <a:pt x="448" y="488"/>
                  <a:pt x="454" y="487"/>
                  <a:pt x="460" y="487"/>
                </a:cubicBezTo>
                <a:cubicBezTo>
                  <a:pt x="469" y="487"/>
                  <a:pt x="478" y="486"/>
                  <a:pt x="488" y="485"/>
                </a:cubicBezTo>
                <a:cubicBezTo>
                  <a:pt x="608" y="475"/>
                  <a:pt x="728" y="441"/>
                  <a:pt x="839" y="381"/>
                </a:cubicBezTo>
                <a:cubicBezTo>
                  <a:pt x="873" y="363"/>
                  <a:pt x="905" y="343"/>
                  <a:pt x="937" y="321"/>
                </a:cubicBezTo>
                <a:cubicBezTo>
                  <a:pt x="1052" y="240"/>
                  <a:pt x="1142" y="138"/>
                  <a:pt x="1207" y="23"/>
                </a:cubicBezTo>
                <a:cubicBezTo>
                  <a:pt x="1190" y="40"/>
                  <a:pt x="1171" y="56"/>
                  <a:pt x="1151" y="70"/>
                </a:cubicBezTo>
                <a:cubicBezTo>
                  <a:pt x="1073" y="125"/>
                  <a:pt x="983" y="151"/>
                  <a:pt x="895" y="151"/>
                </a:cubicBezTo>
                <a:cubicBezTo>
                  <a:pt x="888" y="151"/>
                  <a:pt x="881" y="151"/>
                  <a:pt x="874" y="151"/>
                </a:cubicBezTo>
                <a:cubicBezTo>
                  <a:pt x="786" y="147"/>
                  <a:pt x="700" y="117"/>
                  <a:pt x="628" y="63"/>
                </a:cubicBezTo>
                <a:cubicBezTo>
                  <a:pt x="628" y="63"/>
                  <a:pt x="628" y="63"/>
                  <a:pt x="628" y="63"/>
                </a:cubicBezTo>
                <a:cubicBezTo>
                  <a:pt x="559" y="21"/>
                  <a:pt x="479" y="0"/>
                  <a:pt x="399" y="0"/>
                </a:cubicBezTo>
              </a:path>
            </a:pathLst>
          </a:custGeom>
          <a:solidFill>
            <a:srgbClr val="4A452A"/>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400" b="0" i="0" u="none" strike="noStrike" kern="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7" name="任意多边形: 形状 23"/>
          <p:cNvSpPr/>
          <p:nvPr/>
        </p:nvSpPr>
        <p:spPr bwMode="auto">
          <a:xfrm rot="21542387">
            <a:off x="6600210" y="2543632"/>
            <a:ext cx="1028709" cy="2141981"/>
          </a:xfrm>
          <a:custGeom>
            <a:avLst/>
            <a:gdLst>
              <a:gd name="T0" fmla="*/ 302 w 568"/>
              <a:gd name="T1" fmla="*/ 0 h 1184"/>
              <a:gd name="T2" fmla="*/ 332 w 568"/>
              <a:gd name="T3" fmla="*/ 68 h 1184"/>
              <a:gd name="T4" fmla="*/ 331 w 568"/>
              <a:gd name="T5" fmla="*/ 356 h 1184"/>
              <a:gd name="T6" fmla="*/ 178 w 568"/>
              <a:gd name="T7" fmla="*/ 567 h 1184"/>
              <a:gd name="T8" fmla="*/ 178 w 568"/>
              <a:gd name="T9" fmla="*/ 567 h 1184"/>
              <a:gd name="T10" fmla="*/ 58 w 568"/>
              <a:gd name="T11" fmla="*/ 1038 h 1184"/>
              <a:gd name="T12" fmla="*/ 76 w 568"/>
              <a:gd name="T13" fmla="*/ 1081 h 1184"/>
              <a:gd name="T14" fmla="*/ 84 w 568"/>
              <a:gd name="T15" fmla="*/ 1097 h 1184"/>
              <a:gd name="T16" fmla="*/ 46 w 568"/>
              <a:gd name="T17" fmla="*/ 1174 h 1184"/>
              <a:gd name="T18" fmla="*/ 27 w 568"/>
              <a:gd name="T19" fmla="*/ 1177 h 1184"/>
              <a:gd name="T20" fmla="*/ 24 w 568"/>
              <a:gd name="T21" fmla="*/ 1177 h 1184"/>
              <a:gd name="T22" fmla="*/ 106 w 568"/>
              <a:gd name="T23" fmla="*/ 1184 h 1184"/>
              <a:gd name="T24" fmla="*/ 142 w 568"/>
              <a:gd name="T25" fmla="*/ 1183 h 1184"/>
              <a:gd name="T26" fmla="*/ 249 w 568"/>
              <a:gd name="T27" fmla="*/ 1161 h 1184"/>
              <a:gd name="T28" fmla="*/ 537 w 568"/>
              <a:gd name="T29" fmla="*/ 848 h 1184"/>
              <a:gd name="T30" fmla="*/ 543 w 568"/>
              <a:gd name="T31" fmla="*/ 821 h 1184"/>
              <a:gd name="T32" fmla="*/ 542 w 568"/>
              <a:gd name="T33" fmla="*/ 454 h 1184"/>
              <a:gd name="T34" fmla="*/ 512 w 568"/>
              <a:gd name="T35" fmla="*/ 344 h 1184"/>
              <a:gd name="T36" fmla="*/ 302 w 568"/>
              <a:gd name="T37" fmla="*/ 0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8" h="1184">
                <a:moveTo>
                  <a:pt x="302" y="0"/>
                </a:moveTo>
                <a:cubicBezTo>
                  <a:pt x="314" y="22"/>
                  <a:pt x="324" y="44"/>
                  <a:pt x="332" y="68"/>
                </a:cubicBezTo>
                <a:cubicBezTo>
                  <a:pt x="365" y="165"/>
                  <a:pt x="362" y="266"/>
                  <a:pt x="331" y="356"/>
                </a:cubicBezTo>
                <a:cubicBezTo>
                  <a:pt x="302" y="439"/>
                  <a:pt x="249" y="513"/>
                  <a:pt x="178" y="567"/>
                </a:cubicBezTo>
                <a:cubicBezTo>
                  <a:pt x="178" y="567"/>
                  <a:pt x="178" y="567"/>
                  <a:pt x="178" y="567"/>
                </a:cubicBezTo>
                <a:cubicBezTo>
                  <a:pt x="52" y="683"/>
                  <a:pt x="0" y="866"/>
                  <a:pt x="58" y="1038"/>
                </a:cubicBezTo>
                <a:cubicBezTo>
                  <a:pt x="63" y="1053"/>
                  <a:pt x="69" y="1067"/>
                  <a:pt x="76" y="1081"/>
                </a:cubicBezTo>
                <a:cubicBezTo>
                  <a:pt x="79" y="1086"/>
                  <a:pt x="82" y="1091"/>
                  <a:pt x="84" y="1097"/>
                </a:cubicBezTo>
                <a:cubicBezTo>
                  <a:pt x="95" y="1128"/>
                  <a:pt x="78" y="1163"/>
                  <a:pt x="46" y="1174"/>
                </a:cubicBezTo>
                <a:cubicBezTo>
                  <a:pt x="39" y="1176"/>
                  <a:pt x="33" y="1177"/>
                  <a:pt x="27" y="1177"/>
                </a:cubicBezTo>
                <a:cubicBezTo>
                  <a:pt x="26" y="1177"/>
                  <a:pt x="25" y="1177"/>
                  <a:pt x="24" y="1177"/>
                </a:cubicBezTo>
                <a:cubicBezTo>
                  <a:pt x="51" y="1182"/>
                  <a:pt x="78" y="1184"/>
                  <a:pt x="106" y="1184"/>
                </a:cubicBezTo>
                <a:cubicBezTo>
                  <a:pt x="118" y="1184"/>
                  <a:pt x="130" y="1184"/>
                  <a:pt x="142" y="1183"/>
                </a:cubicBezTo>
                <a:cubicBezTo>
                  <a:pt x="178" y="1180"/>
                  <a:pt x="214" y="1173"/>
                  <a:pt x="249" y="1161"/>
                </a:cubicBezTo>
                <a:cubicBezTo>
                  <a:pt x="397" y="1110"/>
                  <a:pt x="502" y="989"/>
                  <a:pt x="537" y="848"/>
                </a:cubicBezTo>
                <a:cubicBezTo>
                  <a:pt x="539" y="839"/>
                  <a:pt x="541" y="830"/>
                  <a:pt x="543" y="821"/>
                </a:cubicBezTo>
                <a:cubicBezTo>
                  <a:pt x="567" y="702"/>
                  <a:pt x="568" y="578"/>
                  <a:pt x="542" y="454"/>
                </a:cubicBezTo>
                <a:cubicBezTo>
                  <a:pt x="535" y="417"/>
                  <a:pt x="525" y="380"/>
                  <a:pt x="512" y="344"/>
                </a:cubicBezTo>
                <a:cubicBezTo>
                  <a:pt x="467" y="211"/>
                  <a:pt x="394" y="95"/>
                  <a:pt x="302" y="0"/>
                </a:cubicBezTo>
              </a:path>
            </a:pathLst>
          </a:custGeom>
          <a:solidFill>
            <a:srgbClr val="4A452A"/>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400" b="0" i="0" u="none" strike="noStrike" kern="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8" name="任意多边形: 形状 24"/>
          <p:cNvSpPr/>
          <p:nvPr/>
        </p:nvSpPr>
        <p:spPr bwMode="auto">
          <a:xfrm rot="157607">
            <a:off x="4214063" y="3247826"/>
            <a:ext cx="1395731" cy="1980700"/>
          </a:xfrm>
          <a:custGeom>
            <a:avLst/>
            <a:gdLst>
              <a:gd name="T0" fmla="*/ 258 w 770"/>
              <a:gd name="T1" fmla="*/ 0 h 1095"/>
              <a:gd name="T2" fmla="*/ 162 w 770"/>
              <a:gd name="T3" fmla="*/ 69 h 1095"/>
              <a:gd name="T4" fmla="*/ 92 w 770"/>
              <a:gd name="T5" fmla="*/ 153 h 1095"/>
              <a:gd name="T6" fmla="*/ 60 w 770"/>
              <a:gd name="T7" fmla="*/ 576 h 1095"/>
              <a:gd name="T8" fmla="*/ 72 w 770"/>
              <a:gd name="T9" fmla="*/ 602 h 1095"/>
              <a:gd name="T10" fmla="*/ 301 w 770"/>
              <a:gd name="T11" fmla="*/ 889 h 1095"/>
              <a:gd name="T12" fmla="*/ 393 w 770"/>
              <a:gd name="T13" fmla="*/ 957 h 1095"/>
              <a:gd name="T14" fmla="*/ 770 w 770"/>
              <a:gd name="T15" fmla="*/ 1095 h 1095"/>
              <a:gd name="T16" fmla="*/ 706 w 770"/>
              <a:gd name="T17" fmla="*/ 1061 h 1095"/>
              <a:gd name="T18" fmla="*/ 527 w 770"/>
              <a:gd name="T19" fmla="*/ 834 h 1095"/>
              <a:gd name="T20" fmla="*/ 517 w 770"/>
              <a:gd name="T21" fmla="*/ 574 h 1095"/>
              <a:gd name="T22" fmla="*/ 517 w 770"/>
              <a:gd name="T23" fmla="*/ 574 h 1095"/>
              <a:gd name="T24" fmla="*/ 318 w 770"/>
              <a:gd name="T25" fmla="*/ 131 h 1095"/>
              <a:gd name="T26" fmla="*/ 277 w 770"/>
              <a:gd name="T27" fmla="*/ 107 h 1095"/>
              <a:gd name="T28" fmla="*/ 261 w 770"/>
              <a:gd name="T29" fmla="*/ 100 h 1095"/>
              <a:gd name="T30" fmla="*/ 243 w 770"/>
              <a:gd name="T31" fmla="*/ 16 h 1095"/>
              <a:gd name="T32" fmla="*/ 258 w 770"/>
              <a:gd name="T33" fmla="*/ 0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0" h="1095">
                <a:moveTo>
                  <a:pt x="258" y="0"/>
                </a:moveTo>
                <a:cubicBezTo>
                  <a:pt x="224" y="18"/>
                  <a:pt x="191" y="41"/>
                  <a:pt x="162" y="69"/>
                </a:cubicBezTo>
                <a:cubicBezTo>
                  <a:pt x="136" y="93"/>
                  <a:pt x="112" y="121"/>
                  <a:pt x="92" y="153"/>
                </a:cubicBezTo>
                <a:cubicBezTo>
                  <a:pt x="7" y="284"/>
                  <a:pt x="0" y="444"/>
                  <a:pt x="60" y="576"/>
                </a:cubicBezTo>
                <a:cubicBezTo>
                  <a:pt x="64" y="585"/>
                  <a:pt x="68" y="593"/>
                  <a:pt x="72" y="602"/>
                </a:cubicBezTo>
                <a:cubicBezTo>
                  <a:pt x="127" y="710"/>
                  <a:pt x="204" y="808"/>
                  <a:pt x="301" y="889"/>
                </a:cubicBezTo>
                <a:cubicBezTo>
                  <a:pt x="330" y="913"/>
                  <a:pt x="360" y="936"/>
                  <a:pt x="393" y="957"/>
                </a:cubicBezTo>
                <a:cubicBezTo>
                  <a:pt x="511" y="1033"/>
                  <a:pt x="640" y="1078"/>
                  <a:pt x="770" y="1095"/>
                </a:cubicBezTo>
                <a:cubicBezTo>
                  <a:pt x="748" y="1086"/>
                  <a:pt x="727" y="1074"/>
                  <a:pt x="706" y="1061"/>
                </a:cubicBezTo>
                <a:cubicBezTo>
                  <a:pt x="619" y="1005"/>
                  <a:pt x="559" y="924"/>
                  <a:pt x="527" y="834"/>
                </a:cubicBezTo>
                <a:cubicBezTo>
                  <a:pt x="498" y="751"/>
                  <a:pt x="494" y="661"/>
                  <a:pt x="517" y="574"/>
                </a:cubicBezTo>
                <a:cubicBezTo>
                  <a:pt x="517" y="574"/>
                  <a:pt x="517" y="574"/>
                  <a:pt x="517" y="574"/>
                </a:cubicBezTo>
                <a:cubicBezTo>
                  <a:pt x="543" y="405"/>
                  <a:pt x="470" y="229"/>
                  <a:pt x="318" y="131"/>
                </a:cubicBezTo>
                <a:cubicBezTo>
                  <a:pt x="304" y="122"/>
                  <a:pt x="291" y="114"/>
                  <a:pt x="277" y="107"/>
                </a:cubicBezTo>
                <a:cubicBezTo>
                  <a:pt x="272" y="106"/>
                  <a:pt x="266" y="103"/>
                  <a:pt x="261" y="100"/>
                </a:cubicBezTo>
                <a:cubicBezTo>
                  <a:pt x="233" y="82"/>
                  <a:pt x="225" y="44"/>
                  <a:pt x="243" y="16"/>
                </a:cubicBezTo>
                <a:cubicBezTo>
                  <a:pt x="247" y="10"/>
                  <a:pt x="252" y="5"/>
                  <a:pt x="258" y="0"/>
                </a:cubicBezTo>
              </a:path>
            </a:pathLst>
          </a:custGeom>
          <a:solidFill>
            <a:srgbClr val="4A452A"/>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400" b="0" i="0" u="none" strike="noStrike" kern="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9" name="矩形 76"/>
          <p:cNvSpPr>
            <a:spLocks noChangeArrowheads="1"/>
          </p:cNvSpPr>
          <p:nvPr/>
        </p:nvSpPr>
        <p:spPr bwMode="auto">
          <a:xfrm>
            <a:off x="1988048" y="4343823"/>
            <a:ext cx="1005351" cy="33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9" rIns="91414" bIns="45709">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添加标题</a:t>
            </a:r>
            <a:endParaRPr kumimoji="0" 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31" name="矩形 47"/>
          <p:cNvSpPr>
            <a:spLocks noChangeArrowheads="1"/>
          </p:cNvSpPr>
          <p:nvPr/>
        </p:nvSpPr>
        <p:spPr bwMode="auto">
          <a:xfrm>
            <a:off x="1454681" y="4724823"/>
            <a:ext cx="2340079" cy="75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点击输入您的文字内容点击输入您的文字内容点击输入您的文字内容点击输入您的文字内容</a:t>
            </a:r>
          </a:p>
        </p:txBody>
      </p:sp>
      <p:sp>
        <p:nvSpPr>
          <p:cNvPr id="32" name="矩形 76"/>
          <p:cNvSpPr>
            <a:spLocks noChangeArrowheads="1"/>
          </p:cNvSpPr>
          <p:nvPr/>
        </p:nvSpPr>
        <p:spPr bwMode="auto">
          <a:xfrm>
            <a:off x="1900131" y="1965254"/>
            <a:ext cx="1005351" cy="33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9" rIns="91414" bIns="45709">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添加标题</a:t>
            </a:r>
            <a:endParaRPr kumimoji="0" 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33" name="矩形 47"/>
          <p:cNvSpPr>
            <a:spLocks noChangeArrowheads="1"/>
          </p:cNvSpPr>
          <p:nvPr/>
        </p:nvSpPr>
        <p:spPr bwMode="auto">
          <a:xfrm>
            <a:off x="1366764" y="2346254"/>
            <a:ext cx="2340079" cy="75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点击输入您的文字内容点击输入您的文字内容点击输入您的文字内容点击输入您的文字内容</a:t>
            </a:r>
          </a:p>
        </p:txBody>
      </p:sp>
      <p:sp>
        <p:nvSpPr>
          <p:cNvPr id="34" name="矩形 76"/>
          <p:cNvSpPr>
            <a:spLocks noChangeArrowheads="1"/>
          </p:cNvSpPr>
          <p:nvPr/>
        </p:nvSpPr>
        <p:spPr bwMode="auto">
          <a:xfrm>
            <a:off x="8718703" y="1986423"/>
            <a:ext cx="1005351" cy="33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9" rIns="91414" bIns="45709">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添加标题</a:t>
            </a:r>
            <a:endParaRPr kumimoji="0" 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35" name="矩形 47"/>
          <p:cNvSpPr>
            <a:spLocks noChangeArrowheads="1"/>
          </p:cNvSpPr>
          <p:nvPr/>
        </p:nvSpPr>
        <p:spPr bwMode="auto">
          <a:xfrm>
            <a:off x="8185336" y="2367423"/>
            <a:ext cx="2340079" cy="75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点击输入您的文字内容点击输入您的文字内容点击输入您的文字内容点击输入您的文字内容</a:t>
            </a:r>
          </a:p>
        </p:txBody>
      </p:sp>
      <p:sp>
        <p:nvSpPr>
          <p:cNvPr id="36" name="矩形 76"/>
          <p:cNvSpPr>
            <a:spLocks noChangeArrowheads="1"/>
          </p:cNvSpPr>
          <p:nvPr/>
        </p:nvSpPr>
        <p:spPr bwMode="auto">
          <a:xfrm>
            <a:off x="8718703" y="4451132"/>
            <a:ext cx="1005351" cy="33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9" rIns="91414" bIns="45709">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添加标题</a:t>
            </a:r>
            <a:endParaRPr kumimoji="0" 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37" name="矩形 47"/>
          <p:cNvSpPr>
            <a:spLocks noChangeArrowheads="1"/>
          </p:cNvSpPr>
          <p:nvPr/>
        </p:nvSpPr>
        <p:spPr bwMode="auto">
          <a:xfrm>
            <a:off x="8185336" y="4832132"/>
            <a:ext cx="2340079" cy="75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点击输入您的文字内容点击输入您的文字内容点击输入您的文字内容点击输入您的文字内容</a:t>
            </a:r>
          </a:p>
        </p:txBody>
      </p:sp>
      <p:sp>
        <p:nvSpPr>
          <p:cNvPr id="38" name="矩形 76"/>
          <p:cNvSpPr>
            <a:spLocks noChangeArrowheads="1"/>
          </p:cNvSpPr>
          <p:nvPr/>
        </p:nvSpPr>
        <p:spPr bwMode="auto">
          <a:xfrm>
            <a:off x="5159896" y="3445356"/>
            <a:ext cx="1415720" cy="46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9" rIns="91414" bIns="45709">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添加标题</a:t>
            </a:r>
            <a:endParaRPr kumimoji="0" lang="en-US" sz="2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ppt_x"/>
                                          </p:val>
                                        </p:tav>
                                        <p:tav tm="100000">
                                          <p:val>
                                            <p:strVal val="#ppt_x"/>
                                          </p:val>
                                        </p:tav>
                                      </p:tavLst>
                                    </p:anim>
                                    <p:anim calcmode="lin" valueType="num">
                                      <p:cBhvr additive="base">
                                        <p:cTn id="40" dur="5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ppt_x"/>
                                          </p:val>
                                        </p:tav>
                                        <p:tav tm="100000">
                                          <p:val>
                                            <p:strVal val="#ppt_x"/>
                                          </p:val>
                                        </p:tav>
                                      </p:tavLst>
                                    </p:anim>
                                    <p:anim calcmode="lin" valueType="num">
                                      <p:cBhvr additive="base">
                                        <p:cTn id="44" dur="5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ppt_x"/>
                                          </p:val>
                                        </p:tav>
                                        <p:tav tm="100000">
                                          <p:val>
                                            <p:strVal val="#ppt_x"/>
                                          </p:val>
                                        </p:tav>
                                      </p:tavLst>
                                    </p:anim>
                                    <p:anim calcmode="lin" valueType="num">
                                      <p:cBhvr additive="base">
                                        <p:cTn id="48" dur="500" fill="hold"/>
                                        <p:tgtEl>
                                          <p:spTgt spid="3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500" fill="hold"/>
                                        <p:tgtEl>
                                          <p:spTgt spid="37"/>
                                        </p:tgtEl>
                                        <p:attrNameLst>
                                          <p:attrName>ppt_x</p:attrName>
                                        </p:attrNameLst>
                                      </p:cBhvr>
                                      <p:tavLst>
                                        <p:tav tm="0">
                                          <p:val>
                                            <p:strVal val="#ppt_x"/>
                                          </p:val>
                                        </p:tav>
                                        <p:tav tm="100000">
                                          <p:val>
                                            <p:strVal val="#ppt_x"/>
                                          </p:val>
                                        </p:tav>
                                      </p:tavLst>
                                    </p:anim>
                                    <p:anim calcmode="lin" valueType="num">
                                      <p:cBhvr additive="base">
                                        <p:cTn id="56" dur="500" fill="hold"/>
                                        <p:tgtEl>
                                          <p:spTgt spid="3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500" fill="hold"/>
                                        <p:tgtEl>
                                          <p:spTgt spid="38"/>
                                        </p:tgtEl>
                                        <p:attrNameLst>
                                          <p:attrName>ppt_x</p:attrName>
                                        </p:attrNameLst>
                                      </p:cBhvr>
                                      <p:tavLst>
                                        <p:tav tm="0">
                                          <p:val>
                                            <p:strVal val="#ppt_x"/>
                                          </p:val>
                                        </p:tav>
                                        <p:tav tm="100000">
                                          <p:val>
                                            <p:strVal val="#ppt_x"/>
                                          </p:val>
                                        </p:tav>
                                      </p:tavLst>
                                    </p:anim>
                                    <p:anim calcmode="lin" valueType="num">
                                      <p:cBhvr additive="base">
                                        <p:cTn id="6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p:bldP spid="31" grpId="0"/>
      <p:bldP spid="32" grpId="0"/>
      <p:bldP spid="33" grpId="0"/>
      <p:bldP spid="34" grpId="0"/>
      <p:bldP spid="35" grpId="0"/>
      <p:bldP spid="36" grpId="0"/>
      <p:bldP spid="37" grpId="0"/>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sp>
        <p:nvSpPr>
          <p:cNvPr id="140" name="TextBox 41"/>
          <p:cNvSpPr txBox="1"/>
          <p:nvPr/>
        </p:nvSpPr>
        <p:spPr>
          <a:xfrm>
            <a:off x="5192610" y="211759"/>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方正姚体" panose="02010601030101010101" pitchFamily="2" charset="-122"/>
                <a:ea typeface="方正姚体" panose="02010601030101010101" pitchFamily="2" charset="-122"/>
                <a:cs typeface="+mn-ea"/>
                <a:sym typeface="+mn-lt"/>
              </a:rPr>
              <a:t>粗粮养生</a:t>
            </a:r>
          </a:p>
        </p:txBody>
      </p:sp>
      <p:cxnSp>
        <p:nvCxnSpPr>
          <p:cNvPr id="141" name="直接连接符 140"/>
          <p:cNvCxnSpPr/>
          <p:nvPr/>
        </p:nvCxnSpPr>
        <p:spPr>
          <a:xfrm>
            <a:off x="623392" y="831947"/>
            <a:ext cx="10815311" cy="0"/>
          </a:xfrm>
          <a:prstGeom prst="line">
            <a:avLst/>
          </a:prstGeom>
          <a:noFill/>
          <a:ln w="12700" cap="flat" cmpd="sng" algn="ctr">
            <a:solidFill>
              <a:sysClr val="windowText" lastClr="000000"/>
            </a:solidFill>
            <a:prstDash val="dash"/>
          </a:ln>
          <a:effectLst/>
        </p:spPr>
      </p:cxnSp>
      <p:cxnSp>
        <p:nvCxnSpPr>
          <p:cNvPr id="142" name="直接连接符 141"/>
          <p:cNvCxnSpPr/>
          <p:nvPr/>
        </p:nvCxnSpPr>
        <p:spPr>
          <a:xfrm>
            <a:off x="24680" y="2859323"/>
            <a:ext cx="1219200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a:off x="24680" y="1579706"/>
            <a:ext cx="1219200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44" name="矩形 143"/>
          <p:cNvSpPr/>
          <p:nvPr/>
        </p:nvSpPr>
        <p:spPr>
          <a:xfrm>
            <a:off x="2760041" y="1783149"/>
            <a:ext cx="8476580"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ea"/>
                <a:sym typeface="+mn-lt"/>
              </a:rPr>
              <a:t>请替换文字内容，添加相关标题，修改文字内容，也可以直接复制你的内容到此。请替换文字内容，添加相关标题，修改文字内容，也可以直接复制你的内容到此。</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ea"/>
                <a:sym typeface="+mn-lt"/>
              </a:rPr>
              <a:t>请替换文字内容，添加相关标题，修改文字内容，也可以直接复制你的内容到此。</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ea"/>
              <a:sym typeface="+mn-lt"/>
            </a:endParaRPr>
          </a:p>
        </p:txBody>
      </p:sp>
      <p:cxnSp>
        <p:nvCxnSpPr>
          <p:cNvPr id="145" name="直接连接符 144"/>
          <p:cNvCxnSpPr/>
          <p:nvPr/>
        </p:nvCxnSpPr>
        <p:spPr>
          <a:xfrm>
            <a:off x="24680" y="4437112"/>
            <a:ext cx="1219200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a:off x="24680" y="3157495"/>
            <a:ext cx="1219200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47" name="矩形 146"/>
          <p:cNvSpPr/>
          <p:nvPr/>
        </p:nvSpPr>
        <p:spPr>
          <a:xfrm>
            <a:off x="2760041" y="3360938"/>
            <a:ext cx="8476580"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ea"/>
                <a:sym typeface="+mn-lt"/>
              </a:rPr>
              <a:t>请替换文字内容，添加相关标题，修改文字内容，也可以直接复制你的内容到此。请替换文字内容，添加相关标题，修改文字内容，也可以直接复制你的内容到此。</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ea"/>
                <a:sym typeface="+mn-lt"/>
              </a:rPr>
              <a:t>请替换文字内容，添加相关标题，修改文字内容，也可以直接复制你的内容到此。</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ea"/>
              <a:sym typeface="+mn-lt"/>
            </a:endParaRPr>
          </a:p>
        </p:txBody>
      </p:sp>
      <p:sp>
        <p:nvSpPr>
          <p:cNvPr id="148" name="文本框 24"/>
          <p:cNvSpPr txBox="1"/>
          <p:nvPr/>
        </p:nvSpPr>
        <p:spPr>
          <a:xfrm>
            <a:off x="1440214" y="1660038"/>
            <a:ext cx="2386255" cy="1077218"/>
          </a:xfrm>
          <a:prstGeom prst="rect">
            <a:avLst/>
          </a:prstGeom>
          <a:noFill/>
        </p:spPr>
        <p:txBody>
          <a:bodyPr wrap="square" rtlCol="0">
            <a:spAutoFit/>
          </a:bodyPr>
          <a:lstStyle>
            <a:defPPr>
              <a:defRPr lang="zh-CN"/>
            </a:defPPr>
            <a:lvl1pPr>
              <a:defRPr sz="2800" b="1">
                <a:solidFill>
                  <a:srgbClr val="E3E7C6"/>
                </a:solidFill>
                <a:latin typeface="微软雅黑" panose="020B0503020204020204" charset="-122"/>
                <a:ea typeface="微软雅黑" panose="020B050302020402020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ea"/>
                <a:sym typeface="+mn-lt"/>
              </a:rPr>
              <a:t>输入</a:t>
            </a:r>
            <a:endParaRPr kumimoji="0" lang="en-US" altLang="zh-CN" sz="32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ea"/>
                <a:sym typeface="+mn-lt"/>
              </a:rPr>
              <a:t>题目</a:t>
            </a:r>
          </a:p>
        </p:txBody>
      </p:sp>
      <p:sp>
        <p:nvSpPr>
          <p:cNvPr id="149" name="文本框 24"/>
          <p:cNvSpPr txBox="1"/>
          <p:nvPr/>
        </p:nvSpPr>
        <p:spPr>
          <a:xfrm>
            <a:off x="1485036" y="3229347"/>
            <a:ext cx="2386255" cy="1077218"/>
          </a:xfrm>
          <a:prstGeom prst="rect">
            <a:avLst/>
          </a:prstGeom>
          <a:noFill/>
        </p:spPr>
        <p:txBody>
          <a:bodyPr wrap="square" rtlCol="0">
            <a:spAutoFit/>
          </a:bodyPr>
          <a:lstStyle>
            <a:defPPr>
              <a:defRPr lang="zh-CN"/>
            </a:defPPr>
            <a:lvl1pPr>
              <a:defRPr sz="2800" b="1">
                <a:solidFill>
                  <a:srgbClr val="E3E7C6"/>
                </a:solidFill>
                <a:latin typeface="微软雅黑" panose="020B0503020204020204" charset="-122"/>
                <a:ea typeface="微软雅黑" panose="020B050302020402020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ea"/>
                <a:sym typeface="+mn-lt"/>
              </a:rPr>
              <a:t>输入</a:t>
            </a:r>
            <a:endParaRPr kumimoji="0" lang="en-US" altLang="zh-CN" sz="32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ea"/>
                <a:sym typeface="+mn-lt"/>
              </a:rPr>
              <a:t>题目</a:t>
            </a:r>
          </a:p>
        </p:txBody>
      </p:sp>
      <p:grpSp>
        <p:nvGrpSpPr>
          <p:cNvPr id="150" name="组合 149"/>
          <p:cNvGrpSpPr/>
          <p:nvPr/>
        </p:nvGrpSpPr>
        <p:grpSpPr>
          <a:xfrm>
            <a:off x="1425258" y="5284114"/>
            <a:ext cx="933810" cy="907129"/>
            <a:chOff x="4799238" y="-5797662"/>
            <a:chExt cx="2752916" cy="2674259"/>
          </a:xfrm>
          <a:solidFill>
            <a:srgbClr val="4A452A"/>
          </a:solidFill>
        </p:grpSpPr>
        <p:sp>
          <p:nvSpPr>
            <p:cNvPr id="151" name="Freeform 22"/>
            <p:cNvSpPr>
              <a:spLocks noEditPoints="1"/>
            </p:cNvSpPr>
            <p:nvPr/>
          </p:nvSpPr>
          <p:spPr bwMode="auto">
            <a:xfrm>
              <a:off x="5357127" y="-5255738"/>
              <a:ext cx="1625075" cy="1578638"/>
            </a:xfrm>
            <a:custGeom>
              <a:avLst/>
              <a:gdLst>
                <a:gd name="T0" fmla="*/ 20 w 40"/>
                <a:gd name="T1" fmla="*/ 0 h 40"/>
                <a:gd name="T2" fmla="*/ 0 w 40"/>
                <a:gd name="T3" fmla="*/ 20 h 40"/>
                <a:gd name="T4" fmla="*/ 20 w 40"/>
                <a:gd name="T5" fmla="*/ 40 h 40"/>
                <a:gd name="T6" fmla="*/ 40 w 40"/>
                <a:gd name="T7" fmla="*/ 20 h 40"/>
                <a:gd name="T8" fmla="*/ 20 w 40"/>
                <a:gd name="T9" fmla="*/ 0 h 40"/>
                <a:gd name="T10" fmla="*/ 20 w 40"/>
                <a:gd name="T11" fmla="*/ 35 h 40"/>
                <a:gd name="T12" fmla="*/ 5 w 40"/>
                <a:gd name="T13" fmla="*/ 20 h 40"/>
                <a:gd name="T14" fmla="*/ 20 w 40"/>
                <a:gd name="T15" fmla="*/ 4 h 40"/>
                <a:gd name="T16" fmla="*/ 36 w 40"/>
                <a:gd name="T17" fmla="*/ 20 h 40"/>
                <a:gd name="T18" fmla="*/ 20 w 40"/>
                <a:gd name="T19"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0"/>
                  </a:moveTo>
                  <a:cubicBezTo>
                    <a:pt x="9" y="0"/>
                    <a:pt x="0" y="9"/>
                    <a:pt x="0" y="20"/>
                  </a:cubicBezTo>
                  <a:cubicBezTo>
                    <a:pt x="0" y="31"/>
                    <a:pt x="9" y="40"/>
                    <a:pt x="20" y="40"/>
                  </a:cubicBezTo>
                  <a:cubicBezTo>
                    <a:pt x="31" y="40"/>
                    <a:pt x="40" y="31"/>
                    <a:pt x="40" y="20"/>
                  </a:cubicBezTo>
                  <a:cubicBezTo>
                    <a:pt x="40" y="9"/>
                    <a:pt x="31" y="0"/>
                    <a:pt x="20" y="0"/>
                  </a:cubicBezTo>
                  <a:close/>
                  <a:moveTo>
                    <a:pt x="20" y="35"/>
                  </a:moveTo>
                  <a:cubicBezTo>
                    <a:pt x="12" y="35"/>
                    <a:pt x="5" y="28"/>
                    <a:pt x="5" y="20"/>
                  </a:cubicBezTo>
                  <a:cubicBezTo>
                    <a:pt x="5" y="11"/>
                    <a:pt x="12" y="4"/>
                    <a:pt x="20" y="4"/>
                  </a:cubicBezTo>
                  <a:cubicBezTo>
                    <a:pt x="29" y="4"/>
                    <a:pt x="36" y="11"/>
                    <a:pt x="36" y="20"/>
                  </a:cubicBezTo>
                  <a:cubicBezTo>
                    <a:pt x="36" y="28"/>
                    <a:pt x="29" y="35"/>
                    <a:pt x="20" y="35"/>
                  </a:cubicBezTo>
                  <a:close/>
                </a:path>
              </a:pathLst>
            </a:custGeom>
            <a:grpFill/>
            <a:ln>
              <a:solidFill>
                <a:schemeClr val="bg2">
                  <a:lumMod val="25000"/>
                </a:schemeClr>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ECE1">
                    <a:lumMod val="25000"/>
                  </a:srgbClr>
                </a:solidFill>
                <a:effectLst/>
                <a:uLnTx/>
                <a:uFillTx/>
                <a:latin typeface="微软雅黑" panose="020B0503020204020204" charset="-122"/>
                <a:ea typeface="微软雅黑" panose="020B0503020204020204" charset="-122"/>
                <a:cs typeface="+mn-ea"/>
                <a:sym typeface="+mn-lt"/>
              </a:endParaRPr>
            </a:p>
          </p:txBody>
        </p:sp>
        <p:sp>
          <p:nvSpPr>
            <p:cNvPr id="152" name="Freeform 23"/>
            <p:cNvSpPr/>
            <p:nvPr/>
          </p:nvSpPr>
          <p:spPr bwMode="auto">
            <a:xfrm>
              <a:off x="6133248" y="-5797662"/>
              <a:ext cx="84896" cy="388772"/>
            </a:xfrm>
            <a:custGeom>
              <a:avLst/>
              <a:gdLst>
                <a:gd name="T0" fmla="*/ 1 w 2"/>
                <a:gd name="T1" fmla="*/ 10 h 10"/>
                <a:gd name="T2" fmla="*/ 2 w 2"/>
                <a:gd name="T3" fmla="*/ 9 h 10"/>
                <a:gd name="T4" fmla="*/ 2 w 2"/>
                <a:gd name="T5" fmla="*/ 1 h 10"/>
                <a:gd name="T6" fmla="*/ 1 w 2"/>
                <a:gd name="T7" fmla="*/ 0 h 10"/>
                <a:gd name="T8" fmla="*/ 0 w 2"/>
                <a:gd name="T9" fmla="*/ 1 h 10"/>
                <a:gd name="T10" fmla="*/ 0 w 2"/>
                <a:gd name="T11" fmla="*/ 9 h 10"/>
                <a:gd name="T12" fmla="*/ 1 w 2"/>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2" h="10">
                  <a:moveTo>
                    <a:pt x="1" y="10"/>
                  </a:moveTo>
                  <a:cubicBezTo>
                    <a:pt x="2" y="10"/>
                    <a:pt x="2" y="9"/>
                    <a:pt x="2" y="9"/>
                  </a:cubicBezTo>
                  <a:cubicBezTo>
                    <a:pt x="2" y="1"/>
                    <a:pt x="2" y="1"/>
                    <a:pt x="2" y="1"/>
                  </a:cubicBezTo>
                  <a:cubicBezTo>
                    <a:pt x="2" y="0"/>
                    <a:pt x="2" y="0"/>
                    <a:pt x="1" y="0"/>
                  </a:cubicBezTo>
                  <a:cubicBezTo>
                    <a:pt x="1" y="0"/>
                    <a:pt x="0" y="0"/>
                    <a:pt x="0" y="1"/>
                  </a:cubicBezTo>
                  <a:cubicBezTo>
                    <a:pt x="0" y="9"/>
                    <a:pt x="0" y="9"/>
                    <a:pt x="0" y="9"/>
                  </a:cubicBezTo>
                  <a:cubicBezTo>
                    <a:pt x="0" y="9"/>
                    <a:pt x="1" y="10"/>
                    <a:pt x="1" y="10"/>
                  </a:cubicBezTo>
                  <a:close/>
                </a:path>
              </a:pathLst>
            </a:custGeom>
            <a:grpFill/>
            <a:ln>
              <a:solidFill>
                <a:schemeClr val="bg2">
                  <a:lumMod val="25000"/>
                </a:schemeClr>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ECE1">
                    <a:lumMod val="25000"/>
                  </a:srgbClr>
                </a:solidFill>
                <a:effectLst/>
                <a:uLnTx/>
                <a:uFillTx/>
                <a:latin typeface="微软雅黑" panose="020B0503020204020204" charset="-122"/>
                <a:ea typeface="微软雅黑" panose="020B0503020204020204" charset="-122"/>
                <a:cs typeface="+mn-ea"/>
                <a:sym typeface="+mn-lt"/>
              </a:endParaRPr>
            </a:p>
          </p:txBody>
        </p:sp>
        <p:sp>
          <p:nvSpPr>
            <p:cNvPr id="153" name="Freeform 24"/>
            <p:cNvSpPr/>
            <p:nvPr/>
          </p:nvSpPr>
          <p:spPr bwMode="auto">
            <a:xfrm>
              <a:off x="5441983" y="-5644505"/>
              <a:ext cx="291055" cy="353432"/>
            </a:xfrm>
            <a:custGeom>
              <a:avLst/>
              <a:gdLst>
                <a:gd name="T0" fmla="*/ 5 w 7"/>
                <a:gd name="T1" fmla="*/ 9 h 9"/>
                <a:gd name="T2" fmla="*/ 6 w 7"/>
                <a:gd name="T3" fmla="*/ 9 h 9"/>
                <a:gd name="T4" fmla="*/ 6 w 7"/>
                <a:gd name="T5" fmla="*/ 9 h 9"/>
                <a:gd name="T6" fmla="*/ 7 w 7"/>
                <a:gd name="T7" fmla="*/ 8 h 9"/>
                <a:gd name="T8" fmla="*/ 3 w 7"/>
                <a:gd name="T9" fmla="*/ 1 h 9"/>
                <a:gd name="T10" fmla="*/ 1 w 7"/>
                <a:gd name="T11" fmla="*/ 0 h 9"/>
                <a:gd name="T12" fmla="*/ 1 w 7"/>
                <a:gd name="T13" fmla="*/ 2 h 9"/>
                <a:gd name="T14" fmla="*/ 5 w 7"/>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5" y="9"/>
                  </a:moveTo>
                  <a:cubicBezTo>
                    <a:pt x="5" y="9"/>
                    <a:pt x="5" y="9"/>
                    <a:pt x="6" y="9"/>
                  </a:cubicBezTo>
                  <a:cubicBezTo>
                    <a:pt x="6" y="9"/>
                    <a:pt x="6" y="9"/>
                    <a:pt x="6" y="9"/>
                  </a:cubicBezTo>
                  <a:cubicBezTo>
                    <a:pt x="7" y="9"/>
                    <a:pt x="7" y="8"/>
                    <a:pt x="7" y="8"/>
                  </a:cubicBezTo>
                  <a:cubicBezTo>
                    <a:pt x="3" y="1"/>
                    <a:pt x="3" y="1"/>
                    <a:pt x="3" y="1"/>
                  </a:cubicBezTo>
                  <a:cubicBezTo>
                    <a:pt x="3" y="0"/>
                    <a:pt x="2" y="0"/>
                    <a:pt x="1" y="0"/>
                  </a:cubicBezTo>
                  <a:cubicBezTo>
                    <a:pt x="1" y="1"/>
                    <a:pt x="0" y="2"/>
                    <a:pt x="1" y="2"/>
                  </a:cubicBezTo>
                  <a:lnTo>
                    <a:pt x="5" y="9"/>
                  </a:lnTo>
                  <a:close/>
                </a:path>
              </a:pathLst>
            </a:custGeom>
            <a:grpFill/>
            <a:ln>
              <a:solidFill>
                <a:schemeClr val="bg2">
                  <a:lumMod val="25000"/>
                </a:schemeClr>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ECE1">
                    <a:lumMod val="25000"/>
                  </a:srgbClr>
                </a:solidFill>
                <a:effectLst/>
                <a:uLnTx/>
                <a:uFillTx/>
                <a:latin typeface="微软雅黑" panose="020B0503020204020204" charset="-122"/>
                <a:ea typeface="微软雅黑" panose="020B0503020204020204" charset="-122"/>
                <a:cs typeface="+mn-ea"/>
                <a:sym typeface="+mn-lt"/>
              </a:endParaRPr>
            </a:p>
          </p:txBody>
        </p:sp>
        <p:sp>
          <p:nvSpPr>
            <p:cNvPr id="154" name="Freeform 25"/>
            <p:cNvSpPr/>
            <p:nvPr/>
          </p:nvSpPr>
          <p:spPr bwMode="auto">
            <a:xfrm>
              <a:off x="4956892" y="-5173271"/>
              <a:ext cx="400204" cy="282743"/>
            </a:xfrm>
            <a:custGeom>
              <a:avLst/>
              <a:gdLst>
                <a:gd name="T0" fmla="*/ 9 w 10"/>
                <a:gd name="T1" fmla="*/ 4 h 7"/>
                <a:gd name="T2" fmla="*/ 2 w 10"/>
                <a:gd name="T3" fmla="*/ 0 h 7"/>
                <a:gd name="T4" fmla="*/ 1 w 10"/>
                <a:gd name="T5" fmla="*/ 1 h 7"/>
                <a:gd name="T6" fmla="*/ 1 w 10"/>
                <a:gd name="T7" fmla="*/ 3 h 7"/>
                <a:gd name="T8" fmla="*/ 8 w 10"/>
                <a:gd name="T9" fmla="*/ 6 h 7"/>
                <a:gd name="T10" fmla="*/ 9 w 10"/>
                <a:gd name="T11" fmla="*/ 7 h 7"/>
                <a:gd name="T12" fmla="*/ 10 w 10"/>
                <a:gd name="T13" fmla="*/ 6 h 7"/>
                <a:gd name="T14" fmla="*/ 9 w 10"/>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7">
                  <a:moveTo>
                    <a:pt x="9" y="4"/>
                  </a:moveTo>
                  <a:cubicBezTo>
                    <a:pt x="2" y="0"/>
                    <a:pt x="2" y="0"/>
                    <a:pt x="2" y="0"/>
                  </a:cubicBezTo>
                  <a:cubicBezTo>
                    <a:pt x="2" y="0"/>
                    <a:pt x="1" y="0"/>
                    <a:pt x="1" y="1"/>
                  </a:cubicBezTo>
                  <a:cubicBezTo>
                    <a:pt x="0" y="1"/>
                    <a:pt x="1" y="2"/>
                    <a:pt x="1" y="3"/>
                  </a:cubicBezTo>
                  <a:cubicBezTo>
                    <a:pt x="8" y="6"/>
                    <a:pt x="8" y="6"/>
                    <a:pt x="8" y="6"/>
                  </a:cubicBezTo>
                  <a:cubicBezTo>
                    <a:pt x="8" y="6"/>
                    <a:pt x="8" y="7"/>
                    <a:pt x="9" y="7"/>
                  </a:cubicBezTo>
                  <a:cubicBezTo>
                    <a:pt x="9" y="7"/>
                    <a:pt x="9" y="6"/>
                    <a:pt x="10" y="6"/>
                  </a:cubicBezTo>
                  <a:cubicBezTo>
                    <a:pt x="10" y="5"/>
                    <a:pt x="10" y="5"/>
                    <a:pt x="9" y="4"/>
                  </a:cubicBezTo>
                  <a:close/>
                </a:path>
              </a:pathLst>
            </a:custGeom>
            <a:grpFill/>
            <a:ln>
              <a:solidFill>
                <a:schemeClr val="bg2">
                  <a:lumMod val="25000"/>
                </a:schemeClr>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ECE1">
                    <a:lumMod val="25000"/>
                  </a:srgbClr>
                </a:solidFill>
                <a:effectLst/>
                <a:uLnTx/>
                <a:uFillTx/>
                <a:latin typeface="微软雅黑" panose="020B0503020204020204" charset="-122"/>
                <a:ea typeface="微软雅黑" panose="020B0503020204020204" charset="-122"/>
                <a:cs typeface="+mn-ea"/>
                <a:sym typeface="+mn-lt"/>
              </a:endParaRPr>
            </a:p>
          </p:txBody>
        </p:sp>
        <p:sp>
          <p:nvSpPr>
            <p:cNvPr id="155" name="Freeform 26"/>
            <p:cNvSpPr/>
            <p:nvPr/>
          </p:nvSpPr>
          <p:spPr bwMode="auto">
            <a:xfrm>
              <a:off x="4799238" y="-4501771"/>
              <a:ext cx="400204" cy="82473"/>
            </a:xfrm>
            <a:custGeom>
              <a:avLst/>
              <a:gdLst>
                <a:gd name="T0" fmla="*/ 10 w 10"/>
                <a:gd name="T1" fmla="*/ 1 h 2"/>
                <a:gd name="T2" fmla="*/ 9 w 10"/>
                <a:gd name="T3" fmla="*/ 0 h 2"/>
                <a:gd name="T4" fmla="*/ 1 w 10"/>
                <a:gd name="T5" fmla="*/ 0 h 2"/>
                <a:gd name="T6" fmla="*/ 0 w 10"/>
                <a:gd name="T7" fmla="*/ 1 h 2"/>
                <a:gd name="T8" fmla="*/ 1 w 10"/>
                <a:gd name="T9" fmla="*/ 2 h 2"/>
                <a:gd name="T10" fmla="*/ 9 w 10"/>
                <a:gd name="T11" fmla="*/ 2 h 2"/>
                <a:gd name="T12" fmla="*/ 10 w 10"/>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0" h="2">
                  <a:moveTo>
                    <a:pt x="10" y="1"/>
                  </a:moveTo>
                  <a:cubicBezTo>
                    <a:pt x="10" y="0"/>
                    <a:pt x="10" y="0"/>
                    <a:pt x="9" y="0"/>
                  </a:cubicBezTo>
                  <a:cubicBezTo>
                    <a:pt x="1" y="0"/>
                    <a:pt x="1" y="0"/>
                    <a:pt x="1" y="0"/>
                  </a:cubicBezTo>
                  <a:cubicBezTo>
                    <a:pt x="1" y="0"/>
                    <a:pt x="0" y="0"/>
                    <a:pt x="0" y="1"/>
                  </a:cubicBezTo>
                  <a:cubicBezTo>
                    <a:pt x="0" y="2"/>
                    <a:pt x="1" y="2"/>
                    <a:pt x="1" y="2"/>
                  </a:cubicBezTo>
                  <a:cubicBezTo>
                    <a:pt x="9" y="2"/>
                    <a:pt x="9" y="2"/>
                    <a:pt x="9" y="2"/>
                  </a:cubicBezTo>
                  <a:cubicBezTo>
                    <a:pt x="10" y="2"/>
                    <a:pt x="10" y="2"/>
                    <a:pt x="10" y="1"/>
                  </a:cubicBezTo>
                  <a:close/>
                </a:path>
              </a:pathLst>
            </a:custGeom>
            <a:grpFill/>
            <a:ln>
              <a:solidFill>
                <a:schemeClr val="bg2">
                  <a:lumMod val="25000"/>
                </a:schemeClr>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ECE1">
                    <a:lumMod val="25000"/>
                  </a:srgbClr>
                </a:solidFill>
                <a:effectLst/>
                <a:uLnTx/>
                <a:uFillTx/>
                <a:latin typeface="微软雅黑" panose="020B0503020204020204" charset="-122"/>
                <a:ea typeface="微软雅黑" panose="020B0503020204020204" charset="-122"/>
                <a:cs typeface="+mn-ea"/>
                <a:sym typeface="+mn-lt"/>
              </a:endParaRPr>
            </a:p>
          </p:txBody>
        </p:sp>
        <p:sp>
          <p:nvSpPr>
            <p:cNvPr id="156" name="Freeform 27"/>
            <p:cNvSpPr/>
            <p:nvPr/>
          </p:nvSpPr>
          <p:spPr bwMode="auto">
            <a:xfrm>
              <a:off x="4956892" y="-4030532"/>
              <a:ext cx="400204" cy="235615"/>
            </a:xfrm>
            <a:custGeom>
              <a:avLst/>
              <a:gdLst>
                <a:gd name="T0" fmla="*/ 8 w 10"/>
                <a:gd name="T1" fmla="*/ 0 h 6"/>
                <a:gd name="T2" fmla="*/ 1 w 10"/>
                <a:gd name="T3" fmla="*/ 4 h 6"/>
                <a:gd name="T4" fmla="*/ 1 w 10"/>
                <a:gd name="T5" fmla="*/ 6 h 6"/>
                <a:gd name="T6" fmla="*/ 2 w 10"/>
                <a:gd name="T7" fmla="*/ 6 h 6"/>
                <a:gd name="T8" fmla="*/ 2 w 10"/>
                <a:gd name="T9" fmla="*/ 6 h 6"/>
                <a:gd name="T10" fmla="*/ 9 w 10"/>
                <a:gd name="T11" fmla="*/ 2 h 6"/>
                <a:gd name="T12" fmla="*/ 10 w 10"/>
                <a:gd name="T13" fmla="*/ 1 h 6"/>
                <a:gd name="T14" fmla="*/ 8 w 10"/>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6">
                  <a:moveTo>
                    <a:pt x="8" y="0"/>
                  </a:moveTo>
                  <a:cubicBezTo>
                    <a:pt x="1" y="4"/>
                    <a:pt x="1" y="4"/>
                    <a:pt x="1" y="4"/>
                  </a:cubicBezTo>
                  <a:cubicBezTo>
                    <a:pt x="1" y="5"/>
                    <a:pt x="0" y="5"/>
                    <a:pt x="1" y="6"/>
                  </a:cubicBezTo>
                  <a:cubicBezTo>
                    <a:pt x="1" y="6"/>
                    <a:pt x="1" y="6"/>
                    <a:pt x="2" y="6"/>
                  </a:cubicBezTo>
                  <a:cubicBezTo>
                    <a:pt x="2" y="6"/>
                    <a:pt x="2" y="6"/>
                    <a:pt x="2" y="6"/>
                  </a:cubicBezTo>
                  <a:cubicBezTo>
                    <a:pt x="9" y="2"/>
                    <a:pt x="9" y="2"/>
                    <a:pt x="9" y="2"/>
                  </a:cubicBezTo>
                  <a:cubicBezTo>
                    <a:pt x="10" y="2"/>
                    <a:pt x="10" y="1"/>
                    <a:pt x="10" y="1"/>
                  </a:cubicBezTo>
                  <a:cubicBezTo>
                    <a:pt x="9" y="0"/>
                    <a:pt x="8" y="0"/>
                    <a:pt x="8" y="0"/>
                  </a:cubicBezTo>
                  <a:close/>
                </a:path>
              </a:pathLst>
            </a:custGeom>
            <a:grpFill/>
            <a:ln>
              <a:solidFill>
                <a:schemeClr val="bg2">
                  <a:lumMod val="25000"/>
                </a:schemeClr>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ECE1">
                    <a:lumMod val="25000"/>
                  </a:srgbClr>
                </a:solidFill>
                <a:effectLst/>
                <a:uLnTx/>
                <a:uFillTx/>
                <a:latin typeface="微软雅黑" panose="020B0503020204020204" charset="-122"/>
                <a:ea typeface="微软雅黑" panose="020B0503020204020204" charset="-122"/>
                <a:cs typeface="+mn-ea"/>
                <a:sym typeface="+mn-lt"/>
              </a:endParaRPr>
            </a:p>
          </p:txBody>
        </p:sp>
        <p:sp>
          <p:nvSpPr>
            <p:cNvPr id="157" name="Freeform 28"/>
            <p:cNvSpPr/>
            <p:nvPr/>
          </p:nvSpPr>
          <p:spPr bwMode="auto">
            <a:xfrm>
              <a:off x="5441983" y="-3677100"/>
              <a:ext cx="291055" cy="365210"/>
            </a:xfrm>
            <a:custGeom>
              <a:avLst/>
              <a:gdLst>
                <a:gd name="T0" fmla="*/ 6 w 7"/>
                <a:gd name="T1" fmla="*/ 1 h 9"/>
                <a:gd name="T2" fmla="*/ 5 w 7"/>
                <a:gd name="T3" fmla="*/ 1 h 9"/>
                <a:gd name="T4" fmla="*/ 1 w 7"/>
                <a:gd name="T5" fmla="*/ 8 h 9"/>
                <a:gd name="T6" fmla="*/ 1 w 7"/>
                <a:gd name="T7" fmla="*/ 9 h 9"/>
                <a:gd name="T8" fmla="*/ 2 w 7"/>
                <a:gd name="T9" fmla="*/ 9 h 9"/>
                <a:gd name="T10" fmla="*/ 3 w 7"/>
                <a:gd name="T11" fmla="*/ 9 h 9"/>
                <a:gd name="T12" fmla="*/ 7 w 7"/>
                <a:gd name="T13" fmla="*/ 2 h 9"/>
                <a:gd name="T14" fmla="*/ 6 w 7"/>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6" y="1"/>
                  </a:moveTo>
                  <a:cubicBezTo>
                    <a:pt x="6" y="0"/>
                    <a:pt x="5" y="0"/>
                    <a:pt x="5" y="1"/>
                  </a:cubicBezTo>
                  <a:cubicBezTo>
                    <a:pt x="1" y="8"/>
                    <a:pt x="1" y="8"/>
                    <a:pt x="1" y="8"/>
                  </a:cubicBezTo>
                  <a:cubicBezTo>
                    <a:pt x="0" y="8"/>
                    <a:pt x="1" y="9"/>
                    <a:pt x="1" y="9"/>
                  </a:cubicBezTo>
                  <a:cubicBezTo>
                    <a:pt x="1" y="9"/>
                    <a:pt x="2" y="9"/>
                    <a:pt x="2" y="9"/>
                  </a:cubicBezTo>
                  <a:cubicBezTo>
                    <a:pt x="2" y="9"/>
                    <a:pt x="3" y="9"/>
                    <a:pt x="3" y="9"/>
                  </a:cubicBezTo>
                  <a:cubicBezTo>
                    <a:pt x="7" y="2"/>
                    <a:pt x="7" y="2"/>
                    <a:pt x="7" y="2"/>
                  </a:cubicBezTo>
                  <a:cubicBezTo>
                    <a:pt x="7" y="2"/>
                    <a:pt x="7" y="1"/>
                    <a:pt x="6" y="1"/>
                  </a:cubicBezTo>
                  <a:close/>
                </a:path>
              </a:pathLst>
            </a:custGeom>
            <a:grpFill/>
            <a:ln>
              <a:solidFill>
                <a:schemeClr val="bg2">
                  <a:lumMod val="25000"/>
                </a:schemeClr>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ECE1">
                    <a:lumMod val="25000"/>
                  </a:srgbClr>
                </a:solidFill>
                <a:effectLst/>
                <a:uLnTx/>
                <a:uFillTx/>
                <a:latin typeface="微软雅黑" panose="020B0503020204020204" charset="-122"/>
                <a:ea typeface="微软雅黑" panose="020B0503020204020204" charset="-122"/>
                <a:cs typeface="+mn-ea"/>
                <a:sym typeface="+mn-lt"/>
              </a:endParaRPr>
            </a:p>
          </p:txBody>
        </p:sp>
        <p:sp>
          <p:nvSpPr>
            <p:cNvPr id="158" name="Freeform 29"/>
            <p:cNvSpPr/>
            <p:nvPr/>
          </p:nvSpPr>
          <p:spPr bwMode="auto">
            <a:xfrm>
              <a:off x="6133248" y="-3512175"/>
              <a:ext cx="84896" cy="388772"/>
            </a:xfrm>
            <a:custGeom>
              <a:avLst/>
              <a:gdLst>
                <a:gd name="T0" fmla="*/ 1 w 2"/>
                <a:gd name="T1" fmla="*/ 0 h 10"/>
                <a:gd name="T2" fmla="*/ 0 w 2"/>
                <a:gd name="T3" fmla="*/ 1 h 10"/>
                <a:gd name="T4" fmla="*/ 0 w 2"/>
                <a:gd name="T5" fmla="*/ 9 h 10"/>
                <a:gd name="T6" fmla="*/ 1 w 2"/>
                <a:gd name="T7" fmla="*/ 10 h 10"/>
                <a:gd name="T8" fmla="*/ 2 w 2"/>
                <a:gd name="T9" fmla="*/ 9 h 10"/>
                <a:gd name="T10" fmla="*/ 2 w 2"/>
                <a:gd name="T11" fmla="*/ 1 h 10"/>
                <a:gd name="T12" fmla="*/ 1 w 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2" h="10">
                  <a:moveTo>
                    <a:pt x="1" y="0"/>
                  </a:moveTo>
                  <a:cubicBezTo>
                    <a:pt x="1" y="0"/>
                    <a:pt x="0" y="0"/>
                    <a:pt x="0" y="1"/>
                  </a:cubicBezTo>
                  <a:cubicBezTo>
                    <a:pt x="0" y="9"/>
                    <a:pt x="0" y="9"/>
                    <a:pt x="0" y="9"/>
                  </a:cubicBezTo>
                  <a:cubicBezTo>
                    <a:pt x="0" y="9"/>
                    <a:pt x="1" y="10"/>
                    <a:pt x="1" y="10"/>
                  </a:cubicBezTo>
                  <a:cubicBezTo>
                    <a:pt x="2" y="10"/>
                    <a:pt x="2" y="9"/>
                    <a:pt x="2" y="9"/>
                  </a:cubicBezTo>
                  <a:cubicBezTo>
                    <a:pt x="2" y="1"/>
                    <a:pt x="2" y="1"/>
                    <a:pt x="2" y="1"/>
                  </a:cubicBezTo>
                  <a:cubicBezTo>
                    <a:pt x="2" y="0"/>
                    <a:pt x="2" y="0"/>
                    <a:pt x="1" y="0"/>
                  </a:cubicBezTo>
                  <a:close/>
                </a:path>
              </a:pathLst>
            </a:custGeom>
            <a:grpFill/>
            <a:ln>
              <a:solidFill>
                <a:schemeClr val="bg2">
                  <a:lumMod val="25000"/>
                </a:schemeClr>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ECE1">
                    <a:lumMod val="25000"/>
                  </a:srgbClr>
                </a:solidFill>
                <a:effectLst/>
                <a:uLnTx/>
                <a:uFillTx/>
                <a:latin typeface="微软雅黑" panose="020B0503020204020204" charset="-122"/>
                <a:ea typeface="微软雅黑" panose="020B0503020204020204" charset="-122"/>
                <a:cs typeface="+mn-ea"/>
                <a:sym typeface="+mn-lt"/>
              </a:endParaRPr>
            </a:p>
          </p:txBody>
        </p:sp>
        <p:sp>
          <p:nvSpPr>
            <p:cNvPr id="159" name="Freeform 30"/>
            <p:cNvSpPr/>
            <p:nvPr/>
          </p:nvSpPr>
          <p:spPr bwMode="auto">
            <a:xfrm>
              <a:off x="6618344" y="-3677100"/>
              <a:ext cx="291055" cy="365210"/>
            </a:xfrm>
            <a:custGeom>
              <a:avLst/>
              <a:gdLst>
                <a:gd name="T0" fmla="*/ 3 w 7"/>
                <a:gd name="T1" fmla="*/ 1 h 9"/>
                <a:gd name="T2" fmla="*/ 1 w 7"/>
                <a:gd name="T3" fmla="*/ 1 h 9"/>
                <a:gd name="T4" fmla="*/ 1 w 7"/>
                <a:gd name="T5" fmla="*/ 2 h 9"/>
                <a:gd name="T6" fmla="*/ 5 w 7"/>
                <a:gd name="T7" fmla="*/ 9 h 9"/>
                <a:gd name="T8" fmla="*/ 6 w 7"/>
                <a:gd name="T9" fmla="*/ 9 h 9"/>
                <a:gd name="T10" fmla="*/ 6 w 7"/>
                <a:gd name="T11" fmla="*/ 9 h 9"/>
                <a:gd name="T12" fmla="*/ 7 w 7"/>
                <a:gd name="T13" fmla="*/ 8 h 9"/>
                <a:gd name="T14" fmla="*/ 3 w 7"/>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1"/>
                  </a:moveTo>
                  <a:cubicBezTo>
                    <a:pt x="2" y="0"/>
                    <a:pt x="2" y="0"/>
                    <a:pt x="1" y="1"/>
                  </a:cubicBezTo>
                  <a:cubicBezTo>
                    <a:pt x="1" y="1"/>
                    <a:pt x="0" y="2"/>
                    <a:pt x="1" y="2"/>
                  </a:cubicBezTo>
                  <a:cubicBezTo>
                    <a:pt x="5" y="9"/>
                    <a:pt x="5" y="9"/>
                    <a:pt x="5" y="9"/>
                  </a:cubicBezTo>
                  <a:cubicBezTo>
                    <a:pt x="5" y="9"/>
                    <a:pt x="5" y="9"/>
                    <a:pt x="6" y="9"/>
                  </a:cubicBezTo>
                  <a:cubicBezTo>
                    <a:pt x="6" y="9"/>
                    <a:pt x="6" y="9"/>
                    <a:pt x="6" y="9"/>
                  </a:cubicBezTo>
                  <a:cubicBezTo>
                    <a:pt x="7" y="9"/>
                    <a:pt x="7" y="8"/>
                    <a:pt x="7" y="8"/>
                  </a:cubicBezTo>
                  <a:lnTo>
                    <a:pt x="3" y="1"/>
                  </a:lnTo>
                  <a:close/>
                </a:path>
              </a:pathLst>
            </a:custGeom>
            <a:grpFill/>
            <a:ln>
              <a:solidFill>
                <a:schemeClr val="bg2">
                  <a:lumMod val="25000"/>
                </a:schemeClr>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ECE1">
                    <a:lumMod val="25000"/>
                  </a:srgbClr>
                </a:solidFill>
                <a:effectLst/>
                <a:uLnTx/>
                <a:uFillTx/>
                <a:latin typeface="微软雅黑" panose="020B0503020204020204" charset="-122"/>
                <a:ea typeface="微软雅黑" panose="020B0503020204020204" charset="-122"/>
                <a:cs typeface="+mn-ea"/>
                <a:sym typeface="+mn-lt"/>
              </a:endParaRPr>
            </a:p>
          </p:txBody>
        </p:sp>
        <p:sp>
          <p:nvSpPr>
            <p:cNvPr id="160" name="Freeform 31"/>
            <p:cNvSpPr/>
            <p:nvPr/>
          </p:nvSpPr>
          <p:spPr bwMode="auto">
            <a:xfrm>
              <a:off x="6982167" y="-4030532"/>
              <a:ext cx="412328" cy="235615"/>
            </a:xfrm>
            <a:custGeom>
              <a:avLst/>
              <a:gdLst>
                <a:gd name="T0" fmla="*/ 9 w 10"/>
                <a:gd name="T1" fmla="*/ 4 h 6"/>
                <a:gd name="T2" fmla="*/ 2 w 10"/>
                <a:gd name="T3" fmla="*/ 0 h 6"/>
                <a:gd name="T4" fmla="*/ 1 w 10"/>
                <a:gd name="T5" fmla="*/ 1 h 6"/>
                <a:gd name="T6" fmla="*/ 1 w 10"/>
                <a:gd name="T7" fmla="*/ 2 h 6"/>
                <a:gd name="T8" fmla="*/ 8 w 10"/>
                <a:gd name="T9" fmla="*/ 6 h 6"/>
                <a:gd name="T10" fmla="*/ 9 w 10"/>
                <a:gd name="T11" fmla="*/ 6 h 6"/>
                <a:gd name="T12" fmla="*/ 10 w 10"/>
                <a:gd name="T13" fmla="*/ 6 h 6"/>
                <a:gd name="T14" fmla="*/ 9 w 10"/>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6">
                  <a:moveTo>
                    <a:pt x="9" y="4"/>
                  </a:moveTo>
                  <a:cubicBezTo>
                    <a:pt x="2" y="0"/>
                    <a:pt x="2" y="0"/>
                    <a:pt x="2" y="0"/>
                  </a:cubicBezTo>
                  <a:cubicBezTo>
                    <a:pt x="2" y="0"/>
                    <a:pt x="1" y="0"/>
                    <a:pt x="1" y="1"/>
                  </a:cubicBezTo>
                  <a:cubicBezTo>
                    <a:pt x="0" y="1"/>
                    <a:pt x="1" y="2"/>
                    <a:pt x="1" y="2"/>
                  </a:cubicBezTo>
                  <a:cubicBezTo>
                    <a:pt x="8" y="6"/>
                    <a:pt x="8" y="6"/>
                    <a:pt x="8" y="6"/>
                  </a:cubicBezTo>
                  <a:cubicBezTo>
                    <a:pt x="8" y="6"/>
                    <a:pt x="8" y="6"/>
                    <a:pt x="9" y="6"/>
                  </a:cubicBezTo>
                  <a:cubicBezTo>
                    <a:pt x="9" y="6"/>
                    <a:pt x="9" y="6"/>
                    <a:pt x="10" y="6"/>
                  </a:cubicBezTo>
                  <a:cubicBezTo>
                    <a:pt x="10" y="5"/>
                    <a:pt x="10" y="5"/>
                    <a:pt x="9" y="4"/>
                  </a:cubicBezTo>
                  <a:close/>
                </a:path>
              </a:pathLst>
            </a:custGeom>
            <a:grpFill/>
            <a:ln>
              <a:solidFill>
                <a:schemeClr val="bg2">
                  <a:lumMod val="25000"/>
                </a:schemeClr>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ECE1">
                    <a:lumMod val="25000"/>
                  </a:srgbClr>
                </a:solidFill>
                <a:effectLst/>
                <a:uLnTx/>
                <a:uFillTx/>
                <a:latin typeface="微软雅黑" panose="020B0503020204020204" charset="-122"/>
                <a:ea typeface="微软雅黑" panose="020B0503020204020204" charset="-122"/>
                <a:cs typeface="+mn-ea"/>
                <a:sym typeface="+mn-lt"/>
              </a:endParaRPr>
            </a:p>
          </p:txBody>
        </p:sp>
        <p:sp>
          <p:nvSpPr>
            <p:cNvPr id="161" name="Freeform 32"/>
            <p:cNvSpPr/>
            <p:nvPr/>
          </p:nvSpPr>
          <p:spPr bwMode="auto">
            <a:xfrm>
              <a:off x="7151950" y="-4501771"/>
              <a:ext cx="400204" cy="82473"/>
            </a:xfrm>
            <a:custGeom>
              <a:avLst/>
              <a:gdLst>
                <a:gd name="T0" fmla="*/ 9 w 10"/>
                <a:gd name="T1" fmla="*/ 0 h 2"/>
                <a:gd name="T2" fmla="*/ 1 w 10"/>
                <a:gd name="T3" fmla="*/ 0 h 2"/>
                <a:gd name="T4" fmla="*/ 0 w 10"/>
                <a:gd name="T5" fmla="*/ 1 h 2"/>
                <a:gd name="T6" fmla="*/ 1 w 10"/>
                <a:gd name="T7" fmla="*/ 2 h 2"/>
                <a:gd name="T8" fmla="*/ 9 w 10"/>
                <a:gd name="T9" fmla="*/ 2 h 2"/>
                <a:gd name="T10" fmla="*/ 10 w 10"/>
                <a:gd name="T11" fmla="*/ 1 h 2"/>
                <a:gd name="T12" fmla="*/ 9 w 10"/>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0" h="2">
                  <a:moveTo>
                    <a:pt x="9" y="0"/>
                  </a:moveTo>
                  <a:cubicBezTo>
                    <a:pt x="1" y="0"/>
                    <a:pt x="1" y="0"/>
                    <a:pt x="1" y="0"/>
                  </a:cubicBezTo>
                  <a:cubicBezTo>
                    <a:pt x="1" y="0"/>
                    <a:pt x="0" y="0"/>
                    <a:pt x="0" y="1"/>
                  </a:cubicBezTo>
                  <a:cubicBezTo>
                    <a:pt x="0" y="2"/>
                    <a:pt x="1" y="2"/>
                    <a:pt x="1" y="2"/>
                  </a:cubicBezTo>
                  <a:cubicBezTo>
                    <a:pt x="9" y="2"/>
                    <a:pt x="9" y="2"/>
                    <a:pt x="9" y="2"/>
                  </a:cubicBezTo>
                  <a:cubicBezTo>
                    <a:pt x="10" y="2"/>
                    <a:pt x="10" y="2"/>
                    <a:pt x="10" y="1"/>
                  </a:cubicBezTo>
                  <a:cubicBezTo>
                    <a:pt x="10" y="0"/>
                    <a:pt x="10" y="0"/>
                    <a:pt x="9" y="0"/>
                  </a:cubicBezTo>
                  <a:close/>
                </a:path>
              </a:pathLst>
            </a:custGeom>
            <a:grpFill/>
            <a:ln>
              <a:solidFill>
                <a:schemeClr val="bg2">
                  <a:lumMod val="25000"/>
                </a:schemeClr>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ECE1">
                    <a:lumMod val="25000"/>
                  </a:srgbClr>
                </a:solidFill>
                <a:effectLst/>
                <a:uLnTx/>
                <a:uFillTx/>
                <a:latin typeface="微软雅黑" panose="020B0503020204020204" charset="-122"/>
                <a:ea typeface="微软雅黑" panose="020B0503020204020204" charset="-122"/>
                <a:cs typeface="+mn-ea"/>
                <a:sym typeface="+mn-lt"/>
              </a:endParaRPr>
            </a:p>
          </p:txBody>
        </p:sp>
        <p:sp>
          <p:nvSpPr>
            <p:cNvPr id="162" name="Freeform 33"/>
            <p:cNvSpPr/>
            <p:nvPr/>
          </p:nvSpPr>
          <p:spPr bwMode="auto">
            <a:xfrm>
              <a:off x="6982167" y="-5173271"/>
              <a:ext cx="412328" cy="282743"/>
            </a:xfrm>
            <a:custGeom>
              <a:avLst/>
              <a:gdLst>
                <a:gd name="T0" fmla="*/ 2 w 10"/>
                <a:gd name="T1" fmla="*/ 7 h 7"/>
                <a:gd name="T2" fmla="*/ 2 w 10"/>
                <a:gd name="T3" fmla="*/ 6 h 7"/>
                <a:gd name="T4" fmla="*/ 9 w 10"/>
                <a:gd name="T5" fmla="*/ 3 h 7"/>
                <a:gd name="T6" fmla="*/ 10 w 10"/>
                <a:gd name="T7" fmla="*/ 1 h 7"/>
                <a:gd name="T8" fmla="*/ 8 w 10"/>
                <a:gd name="T9" fmla="*/ 0 h 7"/>
                <a:gd name="T10" fmla="*/ 1 w 10"/>
                <a:gd name="T11" fmla="*/ 4 h 7"/>
                <a:gd name="T12" fmla="*/ 1 w 10"/>
                <a:gd name="T13" fmla="*/ 6 h 7"/>
                <a:gd name="T14" fmla="*/ 2 w 10"/>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7">
                  <a:moveTo>
                    <a:pt x="2" y="7"/>
                  </a:moveTo>
                  <a:cubicBezTo>
                    <a:pt x="2" y="7"/>
                    <a:pt x="2" y="6"/>
                    <a:pt x="2" y="6"/>
                  </a:cubicBezTo>
                  <a:cubicBezTo>
                    <a:pt x="9" y="3"/>
                    <a:pt x="9" y="3"/>
                    <a:pt x="9" y="3"/>
                  </a:cubicBezTo>
                  <a:cubicBezTo>
                    <a:pt x="10" y="2"/>
                    <a:pt x="10" y="1"/>
                    <a:pt x="10" y="1"/>
                  </a:cubicBezTo>
                  <a:cubicBezTo>
                    <a:pt x="9" y="0"/>
                    <a:pt x="9" y="0"/>
                    <a:pt x="8" y="0"/>
                  </a:cubicBezTo>
                  <a:cubicBezTo>
                    <a:pt x="1" y="4"/>
                    <a:pt x="1" y="4"/>
                    <a:pt x="1" y="4"/>
                  </a:cubicBezTo>
                  <a:cubicBezTo>
                    <a:pt x="1" y="5"/>
                    <a:pt x="0" y="5"/>
                    <a:pt x="1" y="6"/>
                  </a:cubicBezTo>
                  <a:cubicBezTo>
                    <a:pt x="1" y="6"/>
                    <a:pt x="1" y="7"/>
                    <a:pt x="2" y="7"/>
                  </a:cubicBezTo>
                  <a:close/>
                </a:path>
              </a:pathLst>
            </a:custGeom>
            <a:grpFill/>
            <a:ln>
              <a:solidFill>
                <a:schemeClr val="bg2">
                  <a:lumMod val="25000"/>
                </a:schemeClr>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ECE1">
                    <a:lumMod val="25000"/>
                  </a:srgbClr>
                </a:solidFill>
                <a:effectLst/>
                <a:uLnTx/>
                <a:uFillTx/>
                <a:latin typeface="微软雅黑" panose="020B0503020204020204" charset="-122"/>
                <a:ea typeface="微软雅黑" panose="020B0503020204020204" charset="-122"/>
                <a:cs typeface="+mn-ea"/>
                <a:sym typeface="+mn-lt"/>
              </a:endParaRPr>
            </a:p>
          </p:txBody>
        </p:sp>
        <p:sp>
          <p:nvSpPr>
            <p:cNvPr id="163" name="Freeform 34"/>
            <p:cNvSpPr/>
            <p:nvPr/>
          </p:nvSpPr>
          <p:spPr bwMode="auto">
            <a:xfrm>
              <a:off x="6618344" y="-5644505"/>
              <a:ext cx="291055" cy="353432"/>
            </a:xfrm>
            <a:custGeom>
              <a:avLst/>
              <a:gdLst>
                <a:gd name="T0" fmla="*/ 1 w 7"/>
                <a:gd name="T1" fmla="*/ 9 h 9"/>
                <a:gd name="T2" fmla="*/ 2 w 7"/>
                <a:gd name="T3" fmla="*/ 9 h 9"/>
                <a:gd name="T4" fmla="*/ 3 w 7"/>
                <a:gd name="T5" fmla="*/ 9 h 9"/>
                <a:gd name="T6" fmla="*/ 7 w 7"/>
                <a:gd name="T7" fmla="*/ 2 h 9"/>
                <a:gd name="T8" fmla="*/ 6 w 7"/>
                <a:gd name="T9" fmla="*/ 0 h 9"/>
                <a:gd name="T10" fmla="*/ 5 w 7"/>
                <a:gd name="T11" fmla="*/ 1 h 9"/>
                <a:gd name="T12" fmla="*/ 1 w 7"/>
                <a:gd name="T13" fmla="*/ 8 h 9"/>
                <a:gd name="T14" fmla="*/ 1 w 7"/>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1" y="9"/>
                  </a:moveTo>
                  <a:cubicBezTo>
                    <a:pt x="1" y="9"/>
                    <a:pt x="2" y="9"/>
                    <a:pt x="2" y="9"/>
                  </a:cubicBezTo>
                  <a:cubicBezTo>
                    <a:pt x="2" y="9"/>
                    <a:pt x="3" y="9"/>
                    <a:pt x="3" y="9"/>
                  </a:cubicBezTo>
                  <a:cubicBezTo>
                    <a:pt x="7" y="2"/>
                    <a:pt x="7" y="2"/>
                    <a:pt x="7" y="2"/>
                  </a:cubicBezTo>
                  <a:cubicBezTo>
                    <a:pt x="7" y="2"/>
                    <a:pt x="7" y="1"/>
                    <a:pt x="6" y="0"/>
                  </a:cubicBezTo>
                  <a:cubicBezTo>
                    <a:pt x="6" y="0"/>
                    <a:pt x="5" y="0"/>
                    <a:pt x="5" y="1"/>
                  </a:cubicBezTo>
                  <a:cubicBezTo>
                    <a:pt x="1" y="8"/>
                    <a:pt x="1" y="8"/>
                    <a:pt x="1" y="8"/>
                  </a:cubicBezTo>
                  <a:cubicBezTo>
                    <a:pt x="0" y="8"/>
                    <a:pt x="1" y="9"/>
                    <a:pt x="1" y="9"/>
                  </a:cubicBezTo>
                  <a:close/>
                </a:path>
              </a:pathLst>
            </a:custGeom>
            <a:grpFill/>
            <a:ln>
              <a:solidFill>
                <a:schemeClr val="bg2">
                  <a:lumMod val="25000"/>
                </a:schemeClr>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ECE1">
                    <a:lumMod val="25000"/>
                  </a:srgbClr>
                </a:solidFill>
                <a:effectLst/>
                <a:uLnTx/>
                <a:uFillTx/>
                <a:latin typeface="微软雅黑" panose="020B0503020204020204" charset="-122"/>
                <a:ea typeface="微软雅黑" panose="020B0503020204020204" charset="-122"/>
                <a:cs typeface="+mn-ea"/>
                <a:sym typeface="+mn-lt"/>
              </a:endParaRPr>
            </a:p>
          </p:txBody>
        </p:sp>
      </p:grpSp>
      <p:grpSp>
        <p:nvGrpSpPr>
          <p:cNvPr id="164" name="组合 163"/>
          <p:cNvGrpSpPr/>
          <p:nvPr/>
        </p:nvGrpSpPr>
        <p:grpSpPr>
          <a:xfrm>
            <a:off x="8408763" y="5339191"/>
            <a:ext cx="933810" cy="907129"/>
            <a:chOff x="4799238" y="-5797662"/>
            <a:chExt cx="2752916" cy="2674259"/>
          </a:xfrm>
          <a:solidFill>
            <a:srgbClr val="4A452A"/>
          </a:solidFill>
        </p:grpSpPr>
        <p:sp>
          <p:nvSpPr>
            <p:cNvPr id="165" name="Freeform 22"/>
            <p:cNvSpPr>
              <a:spLocks noEditPoints="1"/>
            </p:cNvSpPr>
            <p:nvPr/>
          </p:nvSpPr>
          <p:spPr bwMode="auto">
            <a:xfrm>
              <a:off x="5357127" y="-5255738"/>
              <a:ext cx="1625075" cy="1578638"/>
            </a:xfrm>
            <a:custGeom>
              <a:avLst/>
              <a:gdLst>
                <a:gd name="T0" fmla="*/ 20 w 40"/>
                <a:gd name="T1" fmla="*/ 0 h 40"/>
                <a:gd name="T2" fmla="*/ 0 w 40"/>
                <a:gd name="T3" fmla="*/ 20 h 40"/>
                <a:gd name="T4" fmla="*/ 20 w 40"/>
                <a:gd name="T5" fmla="*/ 40 h 40"/>
                <a:gd name="T6" fmla="*/ 40 w 40"/>
                <a:gd name="T7" fmla="*/ 20 h 40"/>
                <a:gd name="T8" fmla="*/ 20 w 40"/>
                <a:gd name="T9" fmla="*/ 0 h 40"/>
                <a:gd name="T10" fmla="*/ 20 w 40"/>
                <a:gd name="T11" fmla="*/ 35 h 40"/>
                <a:gd name="T12" fmla="*/ 5 w 40"/>
                <a:gd name="T13" fmla="*/ 20 h 40"/>
                <a:gd name="T14" fmla="*/ 20 w 40"/>
                <a:gd name="T15" fmla="*/ 4 h 40"/>
                <a:gd name="T16" fmla="*/ 36 w 40"/>
                <a:gd name="T17" fmla="*/ 20 h 40"/>
                <a:gd name="T18" fmla="*/ 20 w 40"/>
                <a:gd name="T19"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0"/>
                  </a:moveTo>
                  <a:cubicBezTo>
                    <a:pt x="9" y="0"/>
                    <a:pt x="0" y="9"/>
                    <a:pt x="0" y="20"/>
                  </a:cubicBezTo>
                  <a:cubicBezTo>
                    <a:pt x="0" y="31"/>
                    <a:pt x="9" y="40"/>
                    <a:pt x="20" y="40"/>
                  </a:cubicBezTo>
                  <a:cubicBezTo>
                    <a:pt x="31" y="40"/>
                    <a:pt x="40" y="31"/>
                    <a:pt x="40" y="20"/>
                  </a:cubicBezTo>
                  <a:cubicBezTo>
                    <a:pt x="40" y="9"/>
                    <a:pt x="31" y="0"/>
                    <a:pt x="20" y="0"/>
                  </a:cubicBezTo>
                  <a:close/>
                  <a:moveTo>
                    <a:pt x="20" y="35"/>
                  </a:moveTo>
                  <a:cubicBezTo>
                    <a:pt x="12" y="35"/>
                    <a:pt x="5" y="28"/>
                    <a:pt x="5" y="20"/>
                  </a:cubicBezTo>
                  <a:cubicBezTo>
                    <a:pt x="5" y="11"/>
                    <a:pt x="12" y="4"/>
                    <a:pt x="20" y="4"/>
                  </a:cubicBezTo>
                  <a:cubicBezTo>
                    <a:pt x="29" y="4"/>
                    <a:pt x="36" y="11"/>
                    <a:pt x="36" y="20"/>
                  </a:cubicBezTo>
                  <a:cubicBezTo>
                    <a:pt x="36" y="28"/>
                    <a:pt x="29" y="35"/>
                    <a:pt x="20" y="35"/>
                  </a:cubicBezTo>
                  <a:close/>
                </a:path>
              </a:pathLst>
            </a:custGeom>
            <a:grpFill/>
            <a:ln>
              <a:solidFill>
                <a:schemeClr val="bg2">
                  <a:lumMod val="25000"/>
                </a:schemeClr>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ECE1">
                    <a:lumMod val="25000"/>
                  </a:srgbClr>
                </a:solidFill>
                <a:effectLst/>
                <a:uLnTx/>
                <a:uFillTx/>
                <a:latin typeface="微软雅黑" panose="020B0503020204020204" charset="-122"/>
                <a:ea typeface="微软雅黑" panose="020B0503020204020204" charset="-122"/>
                <a:cs typeface="+mn-ea"/>
                <a:sym typeface="+mn-lt"/>
              </a:endParaRPr>
            </a:p>
          </p:txBody>
        </p:sp>
        <p:sp>
          <p:nvSpPr>
            <p:cNvPr id="166" name="Freeform 23"/>
            <p:cNvSpPr/>
            <p:nvPr/>
          </p:nvSpPr>
          <p:spPr bwMode="auto">
            <a:xfrm>
              <a:off x="6133248" y="-5797662"/>
              <a:ext cx="84896" cy="388772"/>
            </a:xfrm>
            <a:custGeom>
              <a:avLst/>
              <a:gdLst>
                <a:gd name="T0" fmla="*/ 1 w 2"/>
                <a:gd name="T1" fmla="*/ 10 h 10"/>
                <a:gd name="T2" fmla="*/ 2 w 2"/>
                <a:gd name="T3" fmla="*/ 9 h 10"/>
                <a:gd name="T4" fmla="*/ 2 w 2"/>
                <a:gd name="T5" fmla="*/ 1 h 10"/>
                <a:gd name="T6" fmla="*/ 1 w 2"/>
                <a:gd name="T7" fmla="*/ 0 h 10"/>
                <a:gd name="T8" fmla="*/ 0 w 2"/>
                <a:gd name="T9" fmla="*/ 1 h 10"/>
                <a:gd name="T10" fmla="*/ 0 w 2"/>
                <a:gd name="T11" fmla="*/ 9 h 10"/>
                <a:gd name="T12" fmla="*/ 1 w 2"/>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2" h="10">
                  <a:moveTo>
                    <a:pt x="1" y="10"/>
                  </a:moveTo>
                  <a:cubicBezTo>
                    <a:pt x="2" y="10"/>
                    <a:pt x="2" y="9"/>
                    <a:pt x="2" y="9"/>
                  </a:cubicBezTo>
                  <a:cubicBezTo>
                    <a:pt x="2" y="1"/>
                    <a:pt x="2" y="1"/>
                    <a:pt x="2" y="1"/>
                  </a:cubicBezTo>
                  <a:cubicBezTo>
                    <a:pt x="2" y="0"/>
                    <a:pt x="2" y="0"/>
                    <a:pt x="1" y="0"/>
                  </a:cubicBezTo>
                  <a:cubicBezTo>
                    <a:pt x="1" y="0"/>
                    <a:pt x="0" y="0"/>
                    <a:pt x="0" y="1"/>
                  </a:cubicBezTo>
                  <a:cubicBezTo>
                    <a:pt x="0" y="9"/>
                    <a:pt x="0" y="9"/>
                    <a:pt x="0" y="9"/>
                  </a:cubicBezTo>
                  <a:cubicBezTo>
                    <a:pt x="0" y="9"/>
                    <a:pt x="1" y="10"/>
                    <a:pt x="1" y="10"/>
                  </a:cubicBezTo>
                  <a:close/>
                </a:path>
              </a:pathLst>
            </a:custGeom>
            <a:grpFill/>
            <a:ln>
              <a:solidFill>
                <a:schemeClr val="bg2">
                  <a:lumMod val="25000"/>
                </a:schemeClr>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ECE1">
                    <a:lumMod val="25000"/>
                  </a:srgbClr>
                </a:solidFill>
                <a:effectLst/>
                <a:uLnTx/>
                <a:uFillTx/>
                <a:latin typeface="微软雅黑" panose="020B0503020204020204" charset="-122"/>
                <a:ea typeface="微软雅黑" panose="020B0503020204020204" charset="-122"/>
                <a:cs typeface="+mn-ea"/>
                <a:sym typeface="+mn-lt"/>
              </a:endParaRPr>
            </a:p>
          </p:txBody>
        </p:sp>
        <p:sp>
          <p:nvSpPr>
            <p:cNvPr id="167" name="Freeform 24"/>
            <p:cNvSpPr/>
            <p:nvPr/>
          </p:nvSpPr>
          <p:spPr bwMode="auto">
            <a:xfrm>
              <a:off x="5441983" y="-5644505"/>
              <a:ext cx="291055" cy="353432"/>
            </a:xfrm>
            <a:custGeom>
              <a:avLst/>
              <a:gdLst>
                <a:gd name="T0" fmla="*/ 5 w 7"/>
                <a:gd name="T1" fmla="*/ 9 h 9"/>
                <a:gd name="T2" fmla="*/ 6 w 7"/>
                <a:gd name="T3" fmla="*/ 9 h 9"/>
                <a:gd name="T4" fmla="*/ 6 w 7"/>
                <a:gd name="T5" fmla="*/ 9 h 9"/>
                <a:gd name="T6" fmla="*/ 7 w 7"/>
                <a:gd name="T7" fmla="*/ 8 h 9"/>
                <a:gd name="T8" fmla="*/ 3 w 7"/>
                <a:gd name="T9" fmla="*/ 1 h 9"/>
                <a:gd name="T10" fmla="*/ 1 w 7"/>
                <a:gd name="T11" fmla="*/ 0 h 9"/>
                <a:gd name="T12" fmla="*/ 1 w 7"/>
                <a:gd name="T13" fmla="*/ 2 h 9"/>
                <a:gd name="T14" fmla="*/ 5 w 7"/>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5" y="9"/>
                  </a:moveTo>
                  <a:cubicBezTo>
                    <a:pt x="5" y="9"/>
                    <a:pt x="5" y="9"/>
                    <a:pt x="6" y="9"/>
                  </a:cubicBezTo>
                  <a:cubicBezTo>
                    <a:pt x="6" y="9"/>
                    <a:pt x="6" y="9"/>
                    <a:pt x="6" y="9"/>
                  </a:cubicBezTo>
                  <a:cubicBezTo>
                    <a:pt x="7" y="9"/>
                    <a:pt x="7" y="8"/>
                    <a:pt x="7" y="8"/>
                  </a:cubicBezTo>
                  <a:cubicBezTo>
                    <a:pt x="3" y="1"/>
                    <a:pt x="3" y="1"/>
                    <a:pt x="3" y="1"/>
                  </a:cubicBezTo>
                  <a:cubicBezTo>
                    <a:pt x="3" y="0"/>
                    <a:pt x="2" y="0"/>
                    <a:pt x="1" y="0"/>
                  </a:cubicBezTo>
                  <a:cubicBezTo>
                    <a:pt x="1" y="1"/>
                    <a:pt x="0" y="2"/>
                    <a:pt x="1" y="2"/>
                  </a:cubicBezTo>
                  <a:lnTo>
                    <a:pt x="5" y="9"/>
                  </a:lnTo>
                  <a:close/>
                </a:path>
              </a:pathLst>
            </a:custGeom>
            <a:grpFill/>
            <a:ln>
              <a:solidFill>
                <a:schemeClr val="bg2">
                  <a:lumMod val="25000"/>
                </a:schemeClr>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ECE1">
                    <a:lumMod val="25000"/>
                  </a:srgbClr>
                </a:solidFill>
                <a:effectLst/>
                <a:uLnTx/>
                <a:uFillTx/>
                <a:latin typeface="微软雅黑" panose="020B0503020204020204" charset="-122"/>
                <a:ea typeface="微软雅黑" panose="020B0503020204020204" charset="-122"/>
                <a:cs typeface="+mn-ea"/>
                <a:sym typeface="+mn-lt"/>
              </a:endParaRPr>
            </a:p>
          </p:txBody>
        </p:sp>
        <p:sp>
          <p:nvSpPr>
            <p:cNvPr id="168" name="Freeform 25"/>
            <p:cNvSpPr/>
            <p:nvPr/>
          </p:nvSpPr>
          <p:spPr bwMode="auto">
            <a:xfrm>
              <a:off x="4956892" y="-5173271"/>
              <a:ext cx="400204" cy="282743"/>
            </a:xfrm>
            <a:custGeom>
              <a:avLst/>
              <a:gdLst>
                <a:gd name="T0" fmla="*/ 9 w 10"/>
                <a:gd name="T1" fmla="*/ 4 h 7"/>
                <a:gd name="T2" fmla="*/ 2 w 10"/>
                <a:gd name="T3" fmla="*/ 0 h 7"/>
                <a:gd name="T4" fmla="*/ 1 w 10"/>
                <a:gd name="T5" fmla="*/ 1 h 7"/>
                <a:gd name="T6" fmla="*/ 1 w 10"/>
                <a:gd name="T7" fmla="*/ 3 h 7"/>
                <a:gd name="T8" fmla="*/ 8 w 10"/>
                <a:gd name="T9" fmla="*/ 6 h 7"/>
                <a:gd name="T10" fmla="*/ 9 w 10"/>
                <a:gd name="T11" fmla="*/ 7 h 7"/>
                <a:gd name="T12" fmla="*/ 10 w 10"/>
                <a:gd name="T13" fmla="*/ 6 h 7"/>
                <a:gd name="T14" fmla="*/ 9 w 10"/>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7">
                  <a:moveTo>
                    <a:pt x="9" y="4"/>
                  </a:moveTo>
                  <a:cubicBezTo>
                    <a:pt x="2" y="0"/>
                    <a:pt x="2" y="0"/>
                    <a:pt x="2" y="0"/>
                  </a:cubicBezTo>
                  <a:cubicBezTo>
                    <a:pt x="2" y="0"/>
                    <a:pt x="1" y="0"/>
                    <a:pt x="1" y="1"/>
                  </a:cubicBezTo>
                  <a:cubicBezTo>
                    <a:pt x="0" y="1"/>
                    <a:pt x="1" y="2"/>
                    <a:pt x="1" y="3"/>
                  </a:cubicBezTo>
                  <a:cubicBezTo>
                    <a:pt x="8" y="6"/>
                    <a:pt x="8" y="6"/>
                    <a:pt x="8" y="6"/>
                  </a:cubicBezTo>
                  <a:cubicBezTo>
                    <a:pt x="8" y="6"/>
                    <a:pt x="8" y="7"/>
                    <a:pt x="9" y="7"/>
                  </a:cubicBezTo>
                  <a:cubicBezTo>
                    <a:pt x="9" y="7"/>
                    <a:pt x="9" y="6"/>
                    <a:pt x="10" y="6"/>
                  </a:cubicBezTo>
                  <a:cubicBezTo>
                    <a:pt x="10" y="5"/>
                    <a:pt x="10" y="5"/>
                    <a:pt x="9" y="4"/>
                  </a:cubicBezTo>
                  <a:close/>
                </a:path>
              </a:pathLst>
            </a:custGeom>
            <a:grpFill/>
            <a:ln>
              <a:solidFill>
                <a:schemeClr val="bg2">
                  <a:lumMod val="25000"/>
                </a:schemeClr>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ECE1">
                    <a:lumMod val="25000"/>
                  </a:srgbClr>
                </a:solidFill>
                <a:effectLst/>
                <a:uLnTx/>
                <a:uFillTx/>
                <a:latin typeface="微软雅黑" panose="020B0503020204020204" charset="-122"/>
                <a:ea typeface="微软雅黑" panose="020B0503020204020204" charset="-122"/>
                <a:cs typeface="+mn-ea"/>
                <a:sym typeface="+mn-lt"/>
              </a:endParaRPr>
            </a:p>
          </p:txBody>
        </p:sp>
        <p:sp>
          <p:nvSpPr>
            <p:cNvPr id="169" name="Freeform 26"/>
            <p:cNvSpPr/>
            <p:nvPr/>
          </p:nvSpPr>
          <p:spPr bwMode="auto">
            <a:xfrm>
              <a:off x="4799238" y="-4501771"/>
              <a:ext cx="400204" cy="82473"/>
            </a:xfrm>
            <a:custGeom>
              <a:avLst/>
              <a:gdLst>
                <a:gd name="T0" fmla="*/ 10 w 10"/>
                <a:gd name="T1" fmla="*/ 1 h 2"/>
                <a:gd name="T2" fmla="*/ 9 w 10"/>
                <a:gd name="T3" fmla="*/ 0 h 2"/>
                <a:gd name="T4" fmla="*/ 1 w 10"/>
                <a:gd name="T5" fmla="*/ 0 h 2"/>
                <a:gd name="T6" fmla="*/ 0 w 10"/>
                <a:gd name="T7" fmla="*/ 1 h 2"/>
                <a:gd name="T8" fmla="*/ 1 w 10"/>
                <a:gd name="T9" fmla="*/ 2 h 2"/>
                <a:gd name="T10" fmla="*/ 9 w 10"/>
                <a:gd name="T11" fmla="*/ 2 h 2"/>
                <a:gd name="T12" fmla="*/ 10 w 10"/>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0" h="2">
                  <a:moveTo>
                    <a:pt x="10" y="1"/>
                  </a:moveTo>
                  <a:cubicBezTo>
                    <a:pt x="10" y="0"/>
                    <a:pt x="10" y="0"/>
                    <a:pt x="9" y="0"/>
                  </a:cubicBezTo>
                  <a:cubicBezTo>
                    <a:pt x="1" y="0"/>
                    <a:pt x="1" y="0"/>
                    <a:pt x="1" y="0"/>
                  </a:cubicBezTo>
                  <a:cubicBezTo>
                    <a:pt x="1" y="0"/>
                    <a:pt x="0" y="0"/>
                    <a:pt x="0" y="1"/>
                  </a:cubicBezTo>
                  <a:cubicBezTo>
                    <a:pt x="0" y="2"/>
                    <a:pt x="1" y="2"/>
                    <a:pt x="1" y="2"/>
                  </a:cubicBezTo>
                  <a:cubicBezTo>
                    <a:pt x="9" y="2"/>
                    <a:pt x="9" y="2"/>
                    <a:pt x="9" y="2"/>
                  </a:cubicBezTo>
                  <a:cubicBezTo>
                    <a:pt x="10" y="2"/>
                    <a:pt x="10" y="2"/>
                    <a:pt x="10" y="1"/>
                  </a:cubicBezTo>
                  <a:close/>
                </a:path>
              </a:pathLst>
            </a:custGeom>
            <a:grpFill/>
            <a:ln>
              <a:solidFill>
                <a:schemeClr val="bg2">
                  <a:lumMod val="25000"/>
                </a:schemeClr>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ECE1">
                    <a:lumMod val="25000"/>
                  </a:srgbClr>
                </a:solidFill>
                <a:effectLst/>
                <a:uLnTx/>
                <a:uFillTx/>
                <a:latin typeface="微软雅黑" panose="020B0503020204020204" charset="-122"/>
                <a:ea typeface="微软雅黑" panose="020B0503020204020204" charset="-122"/>
                <a:cs typeface="+mn-ea"/>
                <a:sym typeface="+mn-lt"/>
              </a:endParaRPr>
            </a:p>
          </p:txBody>
        </p:sp>
        <p:sp>
          <p:nvSpPr>
            <p:cNvPr id="170" name="Freeform 27"/>
            <p:cNvSpPr/>
            <p:nvPr/>
          </p:nvSpPr>
          <p:spPr bwMode="auto">
            <a:xfrm>
              <a:off x="4956892" y="-4030532"/>
              <a:ext cx="400204" cy="235615"/>
            </a:xfrm>
            <a:custGeom>
              <a:avLst/>
              <a:gdLst>
                <a:gd name="T0" fmla="*/ 8 w 10"/>
                <a:gd name="T1" fmla="*/ 0 h 6"/>
                <a:gd name="T2" fmla="*/ 1 w 10"/>
                <a:gd name="T3" fmla="*/ 4 h 6"/>
                <a:gd name="T4" fmla="*/ 1 w 10"/>
                <a:gd name="T5" fmla="*/ 6 h 6"/>
                <a:gd name="T6" fmla="*/ 2 w 10"/>
                <a:gd name="T7" fmla="*/ 6 h 6"/>
                <a:gd name="T8" fmla="*/ 2 w 10"/>
                <a:gd name="T9" fmla="*/ 6 h 6"/>
                <a:gd name="T10" fmla="*/ 9 w 10"/>
                <a:gd name="T11" fmla="*/ 2 h 6"/>
                <a:gd name="T12" fmla="*/ 10 w 10"/>
                <a:gd name="T13" fmla="*/ 1 h 6"/>
                <a:gd name="T14" fmla="*/ 8 w 10"/>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6">
                  <a:moveTo>
                    <a:pt x="8" y="0"/>
                  </a:moveTo>
                  <a:cubicBezTo>
                    <a:pt x="1" y="4"/>
                    <a:pt x="1" y="4"/>
                    <a:pt x="1" y="4"/>
                  </a:cubicBezTo>
                  <a:cubicBezTo>
                    <a:pt x="1" y="5"/>
                    <a:pt x="0" y="5"/>
                    <a:pt x="1" y="6"/>
                  </a:cubicBezTo>
                  <a:cubicBezTo>
                    <a:pt x="1" y="6"/>
                    <a:pt x="1" y="6"/>
                    <a:pt x="2" y="6"/>
                  </a:cubicBezTo>
                  <a:cubicBezTo>
                    <a:pt x="2" y="6"/>
                    <a:pt x="2" y="6"/>
                    <a:pt x="2" y="6"/>
                  </a:cubicBezTo>
                  <a:cubicBezTo>
                    <a:pt x="9" y="2"/>
                    <a:pt x="9" y="2"/>
                    <a:pt x="9" y="2"/>
                  </a:cubicBezTo>
                  <a:cubicBezTo>
                    <a:pt x="10" y="2"/>
                    <a:pt x="10" y="1"/>
                    <a:pt x="10" y="1"/>
                  </a:cubicBezTo>
                  <a:cubicBezTo>
                    <a:pt x="9" y="0"/>
                    <a:pt x="8" y="0"/>
                    <a:pt x="8" y="0"/>
                  </a:cubicBezTo>
                  <a:close/>
                </a:path>
              </a:pathLst>
            </a:custGeom>
            <a:grpFill/>
            <a:ln>
              <a:solidFill>
                <a:schemeClr val="bg2">
                  <a:lumMod val="25000"/>
                </a:schemeClr>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ECE1">
                    <a:lumMod val="25000"/>
                  </a:srgbClr>
                </a:solidFill>
                <a:effectLst/>
                <a:uLnTx/>
                <a:uFillTx/>
                <a:latin typeface="微软雅黑" panose="020B0503020204020204" charset="-122"/>
                <a:ea typeface="微软雅黑" panose="020B0503020204020204" charset="-122"/>
                <a:cs typeface="+mn-ea"/>
                <a:sym typeface="+mn-lt"/>
              </a:endParaRPr>
            </a:p>
          </p:txBody>
        </p:sp>
        <p:sp>
          <p:nvSpPr>
            <p:cNvPr id="171" name="Freeform 28"/>
            <p:cNvSpPr/>
            <p:nvPr/>
          </p:nvSpPr>
          <p:spPr bwMode="auto">
            <a:xfrm>
              <a:off x="5441983" y="-3677100"/>
              <a:ext cx="291055" cy="365210"/>
            </a:xfrm>
            <a:custGeom>
              <a:avLst/>
              <a:gdLst>
                <a:gd name="T0" fmla="*/ 6 w 7"/>
                <a:gd name="T1" fmla="*/ 1 h 9"/>
                <a:gd name="T2" fmla="*/ 5 w 7"/>
                <a:gd name="T3" fmla="*/ 1 h 9"/>
                <a:gd name="T4" fmla="*/ 1 w 7"/>
                <a:gd name="T5" fmla="*/ 8 h 9"/>
                <a:gd name="T6" fmla="*/ 1 w 7"/>
                <a:gd name="T7" fmla="*/ 9 h 9"/>
                <a:gd name="T8" fmla="*/ 2 w 7"/>
                <a:gd name="T9" fmla="*/ 9 h 9"/>
                <a:gd name="T10" fmla="*/ 3 w 7"/>
                <a:gd name="T11" fmla="*/ 9 h 9"/>
                <a:gd name="T12" fmla="*/ 7 w 7"/>
                <a:gd name="T13" fmla="*/ 2 h 9"/>
                <a:gd name="T14" fmla="*/ 6 w 7"/>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6" y="1"/>
                  </a:moveTo>
                  <a:cubicBezTo>
                    <a:pt x="6" y="0"/>
                    <a:pt x="5" y="0"/>
                    <a:pt x="5" y="1"/>
                  </a:cubicBezTo>
                  <a:cubicBezTo>
                    <a:pt x="1" y="8"/>
                    <a:pt x="1" y="8"/>
                    <a:pt x="1" y="8"/>
                  </a:cubicBezTo>
                  <a:cubicBezTo>
                    <a:pt x="0" y="8"/>
                    <a:pt x="1" y="9"/>
                    <a:pt x="1" y="9"/>
                  </a:cubicBezTo>
                  <a:cubicBezTo>
                    <a:pt x="1" y="9"/>
                    <a:pt x="2" y="9"/>
                    <a:pt x="2" y="9"/>
                  </a:cubicBezTo>
                  <a:cubicBezTo>
                    <a:pt x="2" y="9"/>
                    <a:pt x="3" y="9"/>
                    <a:pt x="3" y="9"/>
                  </a:cubicBezTo>
                  <a:cubicBezTo>
                    <a:pt x="7" y="2"/>
                    <a:pt x="7" y="2"/>
                    <a:pt x="7" y="2"/>
                  </a:cubicBezTo>
                  <a:cubicBezTo>
                    <a:pt x="7" y="2"/>
                    <a:pt x="7" y="1"/>
                    <a:pt x="6" y="1"/>
                  </a:cubicBezTo>
                  <a:close/>
                </a:path>
              </a:pathLst>
            </a:custGeom>
            <a:grpFill/>
            <a:ln>
              <a:solidFill>
                <a:schemeClr val="bg2">
                  <a:lumMod val="25000"/>
                </a:schemeClr>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ECE1">
                    <a:lumMod val="25000"/>
                  </a:srgbClr>
                </a:solidFill>
                <a:effectLst/>
                <a:uLnTx/>
                <a:uFillTx/>
                <a:latin typeface="微软雅黑" panose="020B0503020204020204" charset="-122"/>
                <a:ea typeface="微软雅黑" panose="020B0503020204020204" charset="-122"/>
                <a:cs typeface="+mn-ea"/>
                <a:sym typeface="+mn-lt"/>
              </a:endParaRPr>
            </a:p>
          </p:txBody>
        </p:sp>
        <p:sp>
          <p:nvSpPr>
            <p:cNvPr id="172" name="Freeform 29"/>
            <p:cNvSpPr/>
            <p:nvPr/>
          </p:nvSpPr>
          <p:spPr bwMode="auto">
            <a:xfrm>
              <a:off x="6133248" y="-3512175"/>
              <a:ext cx="84896" cy="388772"/>
            </a:xfrm>
            <a:custGeom>
              <a:avLst/>
              <a:gdLst>
                <a:gd name="T0" fmla="*/ 1 w 2"/>
                <a:gd name="T1" fmla="*/ 0 h 10"/>
                <a:gd name="T2" fmla="*/ 0 w 2"/>
                <a:gd name="T3" fmla="*/ 1 h 10"/>
                <a:gd name="T4" fmla="*/ 0 w 2"/>
                <a:gd name="T5" fmla="*/ 9 h 10"/>
                <a:gd name="T6" fmla="*/ 1 w 2"/>
                <a:gd name="T7" fmla="*/ 10 h 10"/>
                <a:gd name="T8" fmla="*/ 2 w 2"/>
                <a:gd name="T9" fmla="*/ 9 h 10"/>
                <a:gd name="T10" fmla="*/ 2 w 2"/>
                <a:gd name="T11" fmla="*/ 1 h 10"/>
                <a:gd name="T12" fmla="*/ 1 w 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2" h="10">
                  <a:moveTo>
                    <a:pt x="1" y="0"/>
                  </a:moveTo>
                  <a:cubicBezTo>
                    <a:pt x="1" y="0"/>
                    <a:pt x="0" y="0"/>
                    <a:pt x="0" y="1"/>
                  </a:cubicBezTo>
                  <a:cubicBezTo>
                    <a:pt x="0" y="9"/>
                    <a:pt x="0" y="9"/>
                    <a:pt x="0" y="9"/>
                  </a:cubicBezTo>
                  <a:cubicBezTo>
                    <a:pt x="0" y="9"/>
                    <a:pt x="1" y="10"/>
                    <a:pt x="1" y="10"/>
                  </a:cubicBezTo>
                  <a:cubicBezTo>
                    <a:pt x="2" y="10"/>
                    <a:pt x="2" y="9"/>
                    <a:pt x="2" y="9"/>
                  </a:cubicBezTo>
                  <a:cubicBezTo>
                    <a:pt x="2" y="1"/>
                    <a:pt x="2" y="1"/>
                    <a:pt x="2" y="1"/>
                  </a:cubicBezTo>
                  <a:cubicBezTo>
                    <a:pt x="2" y="0"/>
                    <a:pt x="2" y="0"/>
                    <a:pt x="1" y="0"/>
                  </a:cubicBezTo>
                  <a:close/>
                </a:path>
              </a:pathLst>
            </a:custGeom>
            <a:grpFill/>
            <a:ln>
              <a:solidFill>
                <a:schemeClr val="bg2">
                  <a:lumMod val="25000"/>
                </a:schemeClr>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ECE1">
                    <a:lumMod val="25000"/>
                  </a:srgbClr>
                </a:solidFill>
                <a:effectLst/>
                <a:uLnTx/>
                <a:uFillTx/>
                <a:latin typeface="微软雅黑" panose="020B0503020204020204" charset="-122"/>
                <a:ea typeface="微软雅黑" panose="020B0503020204020204" charset="-122"/>
                <a:cs typeface="+mn-ea"/>
                <a:sym typeface="+mn-lt"/>
              </a:endParaRPr>
            </a:p>
          </p:txBody>
        </p:sp>
        <p:sp>
          <p:nvSpPr>
            <p:cNvPr id="173" name="Freeform 30"/>
            <p:cNvSpPr/>
            <p:nvPr/>
          </p:nvSpPr>
          <p:spPr bwMode="auto">
            <a:xfrm>
              <a:off x="6618344" y="-3677100"/>
              <a:ext cx="291055" cy="365210"/>
            </a:xfrm>
            <a:custGeom>
              <a:avLst/>
              <a:gdLst>
                <a:gd name="T0" fmla="*/ 3 w 7"/>
                <a:gd name="T1" fmla="*/ 1 h 9"/>
                <a:gd name="T2" fmla="*/ 1 w 7"/>
                <a:gd name="T3" fmla="*/ 1 h 9"/>
                <a:gd name="T4" fmla="*/ 1 w 7"/>
                <a:gd name="T5" fmla="*/ 2 h 9"/>
                <a:gd name="T6" fmla="*/ 5 w 7"/>
                <a:gd name="T7" fmla="*/ 9 h 9"/>
                <a:gd name="T8" fmla="*/ 6 w 7"/>
                <a:gd name="T9" fmla="*/ 9 h 9"/>
                <a:gd name="T10" fmla="*/ 6 w 7"/>
                <a:gd name="T11" fmla="*/ 9 h 9"/>
                <a:gd name="T12" fmla="*/ 7 w 7"/>
                <a:gd name="T13" fmla="*/ 8 h 9"/>
                <a:gd name="T14" fmla="*/ 3 w 7"/>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1"/>
                  </a:moveTo>
                  <a:cubicBezTo>
                    <a:pt x="2" y="0"/>
                    <a:pt x="2" y="0"/>
                    <a:pt x="1" y="1"/>
                  </a:cubicBezTo>
                  <a:cubicBezTo>
                    <a:pt x="1" y="1"/>
                    <a:pt x="0" y="2"/>
                    <a:pt x="1" y="2"/>
                  </a:cubicBezTo>
                  <a:cubicBezTo>
                    <a:pt x="5" y="9"/>
                    <a:pt x="5" y="9"/>
                    <a:pt x="5" y="9"/>
                  </a:cubicBezTo>
                  <a:cubicBezTo>
                    <a:pt x="5" y="9"/>
                    <a:pt x="5" y="9"/>
                    <a:pt x="6" y="9"/>
                  </a:cubicBezTo>
                  <a:cubicBezTo>
                    <a:pt x="6" y="9"/>
                    <a:pt x="6" y="9"/>
                    <a:pt x="6" y="9"/>
                  </a:cubicBezTo>
                  <a:cubicBezTo>
                    <a:pt x="7" y="9"/>
                    <a:pt x="7" y="8"/>
                    <a:pt x="7" y="8"/>
                  </a:cubicBezTo>
                  <a:lnTo>
                    <a:pt x="3" y="1"/>
                  </a:lnTo>
                  <a:close/>
                </a:path>
              </a:pathLst>
            </a:custGeom>
            <a:grpFill/>
            <a:ln>
              <a:solidFill>
                <a:schemeClr val="bg2">
                  <a:lumMod val="25000"/>
                </a:schemeClr>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ECE1">
                    <a:lumMod val="25000"/>
                  </a:srgbClr>
                </a:solidFill>
                <a:effectLst/>
                <a:uLnTx/>
                <a:uFillTx/>
                <a:latin typeface="微软雅黑" panose="020B0503020204020204" charset="-122"/>
                <a:ea typeface="微软雅黑" panose="020B0503020204020204" charset="-122"/>
                <a:cs typeface="+mn-ea"/>
                <a:sym typeface="+mn-lt"/>
              </a:endParaRPr>
            </a:p>
          </p:txBody>
        </p:sp>
        <p:sp>
          <p:nvSpPr>
            <p:cNvPr id="174" name="Freeform 31"/>
            <p:cNvSpPr/>
            <p:nvPr/>
          </p:nvSpPr>
          <p:spPr bwMode="auto">
            <a:xfrm>
              <a:off x="6982167" y="-4030532"/>
              <a:ext cx="412328" cy="235615"/>
            </a:xfrm>
            <a:custGeom>
              <a:avLst/>
              <a:gdLst>
                <a:gd name="T0" fmla="*/ 9 w 10"/>
                <a:gd name="T1" fmla="*/ 4 h 6"/>
                <a:gd name="T2" fmla="*/ 2 w 10"/>
                <a:gd name="T3" fmla="*/ 0 h 6"/>
                <a:gd name="T4" fmla="*/ 1 w 10"/>
                <a:gd name="T5" fmla="*/ 1 h 6"/>
                <a:gd name="T6" fmla="*/ 1 w 10"/>
                <a:gd name="T7" fmla="*/ 2 h 6"/>
                <a:gd name="T8" fmla="*/ 8 w 10"/>
                <a:gd name="T9" fmla="*/ 6 h 6"/>
                <a:gd name="T10" fmla="*/ 9 w 10"/>
                <a:gd name="T11" fmla="*/ 6 h 6"/>
                <a:gd name="T12" fmla="*/ 10 w 10"/>
                <a:gd name="T13" fmla="*/ 6 h 6"/>
                <a:gd name="T14" fmla="*/ 9 w 10"/>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6">
                  <a:moveTo>
                    <a:pt x="9" y="4"/>
                  </a:moveTo>
                  <a:cubicBezTo>
                    <a:pt x="2" y="0"/>
                    <a:pt x="2" y="0"/>
                    <a:pt x="2" y="0"/>
                  </a:cubicBezTo>
                  <a:cubicBezTo>
                    <a:pt x="2" y="0"/>
                    <a:pt x="1" y="0"/>
                    <a:pt x="1" y="1"/>
                  </a:cubicBezTo>
                  <a:cubicBezTo>
                    <a:pt x="0" y="1"/>
                    <a:pt x="1" y="2"/>
                    <a:pt x="1" y="2"/>
                  </a:cubicBezTo>
                  <a:cubicBezTo>
                    <a:pt x="8" y="6"/>
                    <a:pt x="8" y="6"/>
                    <a:pt x="8" y="6"/>
                  </a:cubicBezTo>
                  <a:cubicBezTo>
                    <a:pt x="8" y="6"/>
                    <a:pt x="8" y="6"/>
                    <a:pt x="9" y="6"/>
                  </a:cubicBezTo>
                  <a:cubicBezTo>
                    <a:pt x="9" y="6"/>
                    <a:pt x="9" y="6"/>
                    <a:pt x="10" y="6"/>
                  </a:cubicBezTo>
                  <a:cubicBezTo>
                    <a:pt x="10" y="5"/>
                    <a:pt x="10" y="5"/>
                    <a:pt x="9" y="4"/>
                  </a:cubicBezTo>
                  <a:close/>
                </a:path>
              </a:pathLst>
            </a:custGeom>
            <a:grpFill/>
            <a:ln>
              <a:solidFill>
                <a:schemeClr val="bg2">
                  <a:lumMod val="25000"/>
                </a:schemeClr>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ECE1">
                    <a:lumMod val="25000"/>
                  </a:srgbClr>
                </a:solidFill>
                <a:effectLst/>
                <a:uLnTx/>
                <a:uFillTx/>
                <a:latin typeface="微软雅黑" panose="020B0503020204020204" charset="-122"/>
                <a:ea typeface="微软雅黑" panose="020B0503020204020204" charset="-122"/>
                <a:cs typeface="+mn-ea"/>
                <a:sym typeface="+mn-lt"/>
              </a:endParaRPr>
            </a:p>
          </p:txBody>
        </p:sp>
        <p:sp>
          <p:nvSpPr>
            <p:cNvPr id="175" name="Freeform 32"/>
            <p:cNvSpPr/>
            <p:nvPr/>
          </p:nvSpPr>
          <p:spPr bwMode="auto">
            <a:xfrm>
              <a:off x="7151950" y="-4501771"/>
              <a:ext cx="400204" cy="82473"/>
            </a:xfrm>
            <a:custGeom>
              <a:avLst/>
              <a:gdLst>
                <a:gd name="T0" fmla="*/ 9 w 10"/>
                <a:gd name="T1" fmla="*/ 0 h 2"/>
                <a:gd name="T2" fmla="*/ 1 w 10"/>
                <a:gd name="T3" fmla="*/ 0 h 2"/>
                <a:gd name="T4" fmla="*/ 0 w 10"/>
                <a:gd name="T5" fmla="*/ 1 h 2"/>
                <a:gd name="T6" fmla="*/ 1 w 10"/>
                <a:gd name="T7" fmla="*/ 2 h 2"/>
                <a:gd name="T8" fmla="*/ 9 w 10"/>
                <a:gd name="T9" fmla="*/ 2 h 2"/>
                <a:gd name="T10" fmla="*/ 10 w 10"/>
                <a:gd name="T11" fmla="*/ 1 h 2"/>
                <a:gd name="T12" fmla="*/ 9 w 10"/>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0" h="2">
                  <a:moveTo>
                    <a:pt x="9" y="0"/>
                  </a:moveTo>
                  <a:cubicBezTo>
                    <a:pt x="1" y="0"/>
                    <a:pt x="1" y="0"/>
                    <a:pt x="1" y="0"/>
                  </a:cubicBezTo>
                  <a:cubicBezTo>
                    <a:pt x="1" y="0"/>
                    <a:pt x="0" y="0"/>
                    <a:pt x="0" y="1"/>
                  </a:cubicBezTo>
                  <a:cubicBezTo>
                    <a:pt x="0" y="2"/>
                    <a:pt x="1" y="2"/>
                    <a:pt x="1" y="2"/>
                  </a:cubicBezTo>
                  <a:cubicBezTo>
                    <a:pt x="9" y="2"/>
                    <a:pt x="9" y="2"/>
                    <a:pt x="9" y="2"/>
                  </a:cubicBezTo>
                  <a:cubicBezTo>
                    <a:pt x="10" y="2"/>
                    <a:pt x="10" y="2"/>
                    <a:pt x="10" y="1"/>
                  </a:cubicBezTo>
                  <a:cubicBezTo>
                    <a:pt x="10" y="0"/>
                    <a:pt x="10" y="0"/>
                    <a:pt x="9" y="0"/>
                  </a:cubicBezTo>
                  <a:close/>
                </a:path>
              </a:pathLst>
            </a:custGeom>
            <a:grpFill/>
            <a:ln>
              <a:solidFill>
                <a:schemeClr val="bg2">
                  <a:lumMod val="25000"/>
                </a:schemeClr>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ECE1">
                    <a:lumMod val="25000"/>
                  </a:srgbClr>
                </a:solidFill>
                <a:effectLst/>
                <a:uLnTx/>
                <a:uFillTx/>
                <a:latin typeface="微软雅黑" panose="020B0503020204020204" charset="-122"/>
                <a:ea typeface="微软雅黑" panose="020B0503020204020204" charset="-122"/>
                <a:cs typeface="+mn-ea"/>
                <a:sym typeface="+mn-lt"/>
              </a:endParaRPr>
            </a:p>
          </p:txBody>
        </p:sp>
        <p:sp>
          <p:nvSpPr>
            <p:cNvPr id="176" name="Freeform 33"/>
            <p:cNvSpPr/>
            <p:nvPr/>
          </p:nvSpPr>
          <p:spPr bwMode="auto">
            <a:xfrm>
              <a:off x="6982167" y="-5173271"/>
              <a:ext cx="412328" cy="282743"/>
            </a:xfrm>
            <a:custGeom>
              <a:avLst/>
              <a:gdLst>
                <a:gd name="T0" fmla="*/ 2 w 10"/>
                <a:gd name="T1" fmla="*/ 7 h 7"/>
                <a:gd name="T2" fmla="*/ 2 w 10"/>
                <a:gd name="T3" fmla="*/ 6 h 7"/>
                <a:gd name="T4" fmla="*/ 9 w 10"/>
                <a:gd name="T5" fmla="*/ 3 h 7"/>
                <a:gd name="T6" fmla="*/ 10 w 10"/>
                <a:gd name="T7" fmla="*/ 1 h 7"/>
                <a:gd name="T8" fmla="*/ 8 w 10"/>
                <a:gd name="T9" fmla="*/ 0 h 7"/>
                <a:gd name="T10" fmla="*/ 1 w 10"/>
                <a:gd name="T11" fmla="*/ 4 h 7"/>
                <a:gd name="T12" fmla="*/ 1 w 10"/>
                <a:gd name="T13" fmla="*/ 6 h 7"/>
                <a:gd name="T14" fmla="*/ 2 w 10"/>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7">
                  <a:moveTo>
                    <a:pt x="2" y="7"/>
                  </a:moveTo>
                  <a:cubicBezTo>
                    <a:pt x="2" y="7"/>
                    <a:pt x="2" y="6"/>
                    <a:pt x="2" y="6"/>
                  </a:cubicBezTo>
                  <a:cubicBezTo>
                    <a:pt x="9" y="3"/>
                    <a:pt x="9" y="3"/>
                    <a:pt x="9" y="3"/>
                  </a:cubicBezTo>
                  <a:cubicBezTo>
                    <a:pt x="10" y="2"/>
                    <a:pt x="10" y="1"/>
                    <a:pt x="10" y="1"/>
                  </a:cubicBezTo>
                  <a:cubicBezTo>
                    <a:pt x="9" y="0"/>
                    <a:pt x="9" y="0"/>
                    <a:pt x="8" y="0"/>
                  </a:cubicBezTo>
                  <a:cubicBezTo>
                    <a:pt x="1" y="4"/>
                    <a:pt x="1" y="4"/>
                    <a:pt x="1" y="4"/>
                  </a:cubicBezTo>
                  <a:cubicBezTo>
                    <a:pt x="1" y="5"/>
                    <a:pt x="0" y="5"/>
                    <a:pt x="1" y="6"/>
                  </a:cubicBezTo>
                  <a:cubicBezTo>
                    <a:pt x="1" y="6"/>
                    <a:pt x="1" y="7"/>
                    <a:pt x="2" y="7"/>
                  </a:cubicBezTo>
                  <a:close/>
                </a:path>
              </a:pathLst>
            </a:custGeom>
            <a:grpFill/>
            <a:ln>
              <a:solidFill>
                <a:schemeClr val="bg2">
                  <a:lumMod val="25000"/>
                </a:schemeClr>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ECE1">
                    <a:lumMod val="25000"/>
                  </a:srgbClr>
                </a:solidFill>
                <a:effectLst/>
                <a:uLnTx/>
                <a:uFillTx/>
                <a:latin typeface="微软雅黑" panose="020B0503020204020204" charset="-122"/>
                <a:ea typeface="微软雅黑" panose="020B0503020204020204" charset="-122"/>
                <a:cs typeface="+mn-ea"/>
                <a:sym typeface="+mn-lt"/>
              </a:endParaRPr>
            </a:p>
          </p:txBody>
        </p:sp>
        <p:sp>
          <p:nvSpPr>
            <p:cNvPr id="177" name="Freeform 34"/>
            <p:cNvSpPr/>
            <p:nvPr/>
          </p:nvSpPr>
          <p:spPr bwMode="auto">
            <a:xfrm>
              <a:off x="6618344" y="-5644505"/>
              <a:ext cx="291055" cy="353432"/>
            </a:xfrm>
            <a:custGeom>
              <a:avLst/>
              <a:gdLst>
                <a:gd name="T0" fmla="*/ 1 w 7"/>
                <a:gd name="T1" fmla="*/ 9 h 9"/>
                <a:gd name="T2" fmla="*/ 2 w 7"/>
                <a:gd name="T3" fmla="*/ 9 h 9"/>
                <a:gd name="T4" fmla="*/ 3 w 7"/>
                <a:gd name="T5" fmla="*/ 9 h 9"/>
                <a:gd name="T6" fmla="*/ 7 w 7"/>
                <a:gd name="T7" fmla="*/ 2 h 9"/>
                <a:gd name="T8" fmla="*/ 6 w 7"/>
                <a:gd name="T9" fmla="*/ 0 h 9"/>
                <a:gd name="T10" fmla="*/ 5 w 7"/>
                <a:gd name="T11" fmla="*/ 1 h 9"/>
                <a:gd name="T12" fmla="*/ 1 w 7"/>
                <a:gd name="T13" fmla="*/ 8 h 9"/>
                <a:gd name="T14" fmla="*/ 1 w 7"/>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1" y="9"/>
                  </a:moveTo>
                  <a:cubicBezTo>
                    <a:pt x="1" y="9"/>
                    <a:pt x="2" y="9"/>
                    <a:pt x="2" y="9"/>
                  </a:cubicBezTo>
                  <a:cubicBezTo>
                    <a:pt x="2" y="9"/>
                    <a:pt x="3" y="9"/>
                    <a:pt x="3" y="9"/>
                  </a:cubicBezTo>
                  <a:cubicBezTo>
                    <a:pt x="7" y="2"/>
                    <a:pt x="7" y="2"/>
                    <a:pt x="7" y="2"/>
                  </a:cubicBezTo>
                  <a:cubicBezTo>
                    <a:pt x="7" y="2"/>
                    <a:pt x="7" y="1"/>
                    <a:pt x="6" y="0"/>
                  </a:cubicBezTo>
                  <a:cubicBezTo>
                    <a:pt x="6" y="0"/>
                    <a:pt x="5" y="0"/>
                    <a:pt x="5" y="1"/>
                  </a:cubicBezTo>
                  <a:cubicBezTo>
                    <a:pt x="1" y="8"/>
                    <a:pt x="1" y="8"/>
                    <a:pt x="1" y="8"/>
                  </a:cubicBezTo>
                  <a:cubicBezTo>
                    <a:pt x="0" y="8"/>
                    <a:pt x="1" y="9"/>
                    <a:pt x="1" y="9"/>
                  </a:cubicBezTo>
                  <a:close/>
                </a:path>
              </a:pathLst>
            </a:custGeom>
            <a:grpFill/>
            <a:ln>
              <a:solidFill>
                <a:schemeClr val="bg2">
                  <a:lumMod val="25000"/>
                </a:schemeClr>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ECE1">
                    <a:lumMod val="25000"/>
                  </a:srgbClr>
                </a:solidFill>
                <a:effectLst/>
                <a:uLnTx/>
                <a:uFillTx/>
                <a:latin typeface="微软雅黑" panose="020B0503020204020204" charset="-122"/>
                <a:ea typeface="微软雅黑" panose="020B0503020204020204" charset="-122"/>
                <a:cs typeface="+mn-ea"/>
                <a:sym typeface="+mn-lt"/>
              </a:endParaRPr>
            </a:p>
          </p:txBody>
        </p:sp>
      </p:grpSp>
      <p:grpSp>
        <p:nvGrpSpPr>
          <p:cNvPr id="178" name="组合 177"/>
          <p:cNvGrpSpPr/>
          <p:nvPr/>
        </p:nvGrpSpPr>
        <p:grpSpPr>
          <a:xfrm>
            <a:off x="4946977" y="5346495"/>
            <a:ext cx="933810" cy="907129"/>
            <a:chOff x="4799238" y="-5797662"/>
            <a:chExt cx="2752916" cy="2674259"/>
          </a:xfrm>
          <a:solidFill>
            <a:srgbClr val="4A452A"/>
          </a:solidFill>
        </p:grpSpPr>
        <p:sp>
          <p:nvSpPr>
            <p:cNvPr id="179" name="Freeform 22"/>
            <p:cNvSpPr>
              <a:spLocks noEditPoints="1"/>
            </p:cNvSpPr>
            <p:nvPr/>
          </p:nvSpPr>
          <p:spPr bwMode="auto">
            <a:xfrm>
              <a:off x="5357127" y="-5255738"/>
              <a:ext cx="1625075" cy="1578638"/>
            </a:xfrm>
            <a:custGeom>
              <a:avLst/>
              <a:gdLst>
                <a:gd name="T0" fmla="*/ 20 w 40"/>
                <a:gd name="T1" fmla="*/ 0 h 40"/>
                <a:gd name="T2" fmla="*/ 0 w 40"/>
                <a:gd name="T3" fmla="*/ 20 h 40"/>
                <a:gd name="T4" fmla="*/ 20 w 40"/>
                <a:gd name="T5" fmla="*/ 40 h 40"/>
                <a:gd name="T6" fmla="*/ 40 w 40"/>
                <a:gd name="T7" fmla="*/ 20 h 40"/>
                <a:gd name="T8" fmla="*/ 20 w 40"/>
                <a:gd name="T9" fmla="*/ 0 h 40"/>
                <a:gd name="T10" fmla="*/ 20 w 40"/>
                <a:gd name="T11" fmla="*/ 35 h 40"/>
                <a:gd name="T12" fmla="*/ 5 w 40"/>
                <a:gd name="T13" fmla="*/ 20 h 40"/>
                <a:gd name="T14" fmla="*/ 20 w 40"/>
                <a:gd name="T15" fmla="*/ 4 h 40"/>
                <a:gd name="T16" fmla="*/ 36 w 40"/>
                <a:gd name="T17" fmla="*/ 20 h 40"/>
                <a:gd name="T18" fmla="*/ 20 w 40"/>
                <a:gd name="T19"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0"/>
                  </a:moveTo>
                  <a:cubicBezTo>
                    <a:pt x="9" y="0"/>
                    <a:pt x="0" y="9"/>
                    <a:pt x="0" y="20"/>
                  </a:cubicBezTo>
                  <a:cubicBezTo>
                    <a:pt x="0" y="31"/>
                    <a:pt x="9" y="40"/>
                    <a:pt x="20" y="40"/>
                  </a:cubicBezTo>
                  <a:cubicBezTo>
                    <a:pt x="31" y="40"/>
                    <a:pt x="40" y="31"/>
                    <a:pt x="40" y="20"/>
                  </a:cubicBezTo>
                  <a:cubicBezTo>
                    <a:pt x="40" y="9"/>
                    <a:pt x="31" y="0"/>
                    <a:pt x="20" y="0"/>
                  </a:cubicBezTo>
                  <a:close/>
                  <a:moveTo>
                    <a:pt x="20" y="35"/>
                  </a:moveTo>
                  <a:cubicBezTo>
                    <a:pt x="12" y="35"/>
                    <a:pt x="5" y="28"/>
                    <a:pt x="5" y="20"/>
                  </a:cubicBezTo>
                  <a:cubicBezTo>
                    <a:pt x="5" y="11"/>
                    <a:pt x="12" y="4"/>
                    <a:pt x="20" y="4"/>
                  </a:cubicBezTo>
                  <a:cubicBezTo>
                    <a:pt x="29" y="4"/>
                    <a:pt x="36" y="11"/>
                    <a:pt x="36" y="20"/>
                  </a:cubicBezTo>
                  <a:cubicBezTo>
                    <a:pt x="36" y="28"/>
                    <a:pt x="29" y="35"/>
                    <a:pt x="20" y="35"/>
                  </a:cubicBezTo>
                  <a:close/>
                </a:path>
              </a:pathLst>
            </a:custGeom>
            <a:grpFill/>
            <a:ln>
              <a:solidFill>
                <a:schemeClr val="bg2">
                  <a:lumMod val="25000"/>
                </a:schemeClr>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ECE1">
                    <a:lumMod val="25000"/>
                  </a:srgbClr>
                </a:solidFill>
                <a:effectLst/>
                <a:uLnTx/>
                <a:uFillTx/>
                <a:latin typeface="微软雅黑" panose="020B0503020204020204" charset="-122"/>
                <a:ea typeface="微软雅黑" panose="020B0503020204020204" charset="-122"/>
                <a:cs typeface="+mn-ea"/>
                <a:sym typeface="+mn-lt"/>
              </a:endParaRPr>
            </a:p>
          </p:txBody>
        </p:sp>
        <p:sp>
          <p:nvSpPr>
            <p:cNvPr id="180" name="Freeform 23"/>
            <p:cNvSpPr/>
            <p:nvPr/>
          </p:nvSpPr>
          <p:spPr bwMode="auto">
            <a:xfrm>
              <a:off x="6133248" y="-5797662"/>
              <a:ext cx="84896" cy="388772"/>
            </a:xfrm>
            <a:custGeom>
              <a:avLst/>
              <a:gdLst>
                <a:gd name="T0" fmla="*/ 1 w 2"/>
                <a:gd name="T1" fmla="*/ 10 h 10"/>
                <a:gd name="T2" fmla="*/ 2 w 2"/>
                <a:gd name="T3" fmla="*/ 9 h 10"/>
                <a:gd name="T4" fmla="*/ 2 w 2"/>
                <a:gd name="T5" fmla="*/ 1 h 10"/>
                <a:gd name="T6" fmla="*/ 1 w 2"/>
                <a:gd name="T7" fmla="*/ 0 h 10"/>
                <a:gd name="T8" fmla="*/ 0 w 2"/>
                <a:gd name="T9" fmla="*/ 1 h 10"/>
                <a:gd name="T10" fmla="*/ 0 w 2"/>
                <a:gd name="T11" fmla="*/ 9 h 10"/>
                <a:gd name="T12" fmla="*/ 1 w 2"/>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2" h="10">
                  <a:moveTo>
                    <a:pt x="1" y="10"/>
                  </a:moveTo>
                  <a:cubicBezTo>
                    <a:pt x="2" y="10"/>
                    <a:pt x="2" y="9"/>
                    <a:pt x="2" y="9"/>
                  </a:cubicBezTo>
                  <a:cubicBezTo>
                    <a:pt x="2" y="1"/>
                    <a:pt x="2" y="1"/>
                    <a:pt x="2" y="1"/>
                  </a:cubicBezTo>
                  <a:cubicBezTo>
                    <a:pt x="2" y="0"/>
                    <a:pt x="2" y="0"/>
                    <a:pt x="1" y="0"/>
                  </a:cubicBezTo>
                  <a:cubicBezTo>
                    <a:pt x="1" y="0"/>
                    <a:pt x="0" y="0"/>
                    <a:pt x="0" y="1"/>
                  </a:cubicBezTo>
                  <a:cubicBezTo>
                    <a:pt x="0" y="9"/>
                    <a:pt x="0" y="9"/>
                    <a:pt x="0" y="9"/>
                  </a:cubicBezTo>
                  <a:cubicBezTo>
                    <a:pt x="0" y="9"/>
                    <a:pt x="1" y="10"/>
                    <a:pt x="1" y="10"/>
                  </a:cubicBezTo>
                  <a:close/>
                </a:path>
              </a:pathLst>
            </a:custGeom>
            <a:grpFill/>
            <a:ln>
              <a:solidFill>
                <a:schemeClr val="bg2">
                  <a:lumMod val="25000"/>
                </a:schemeClr>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ECE1">
                    <a:lumMod val="25000"/>
                  </a:srgbClr>
                </a:solidFill>
                <a:effectLst/>
                <a:uLnTx/>
                <a:uFillTx/>
                <a:latin typeface="微软雅黑" panose="020B0503020204020204" charset="-122"/>
                <a:ea typeface="微软雅黑" panose="020B0503020204020204" charset="-122"/>
                <a:cs typeface="+mn-ea"/>
                <a:sym typeface="+mn-lt"/>
              </a:endParaRPr>
            </a:p>
          </p:txBody>
        </p:sp>
        <p:sp>
          <p:nvSpPr>
            <p:cNvPr id="181" name="Freeform 24"/>
            <p:cNvSpPr/>
            <p:nvPr/>
          </p:nvSpPr>
          <p:spPr bwMode="auto">
            <a:xfrm>
              <a:off x="5441983" y="-5644505"/>
              <a:ext cx="291055" cy="353432"/>
            </a:xfrm>
            <a:custGeom>
              <a:avLst/>
              <a:gdLst>
                <a:gd name="T0" fmla="*/ 5 w 7"/>
                <a:gd name="T1" fmla="*/ 9 h 9"/>
                <a:gd name="T2" fmla="*/ 6 w 7"/>
                <a:gd name="T3" fmla="*/ 9 h 9"/>
                <a:gd name="T4" fmla="*/ 6 w 7"/>
                <a:gd name="T5" fmla="*/ 9 h 9"/>
                <a:gd name="T6" fmla="*/ 7 w 7"/>
                <a:gd name="T7" fmla="*/ 8 h 9"/>
                <a:gd name="T8" fmla="*/ 3 w 7"/>
                <a:gd name="T9" fmla="*/ 1 h 9"/>
                <a:gd name="T10" fmla="*/ 1 w 7"/>
                <a:gd name="T11" fmla="*/ 0 h 9"/>
                <a:gd name="T12" fmla="*/ 1 w 7"/>
                <a:gd name="T13" fmla="*/ 2 h 9"/>
                <a:gd name="T14" fmla="*/ 5 w 7"/>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5" y="9"/>
                  </a:moveTo>
                  <a:cubicBezTo>
                    <a:pt x="5" y="9"/>
                    <a:pt x="5" y="9"/>
                    <a:pt x="6" y="9"/>
                  </a:cubicBezTo>
                  <a:cubicBezTo>
                    <a:pt x="6" y="9"/>
                    <a:pt x="6" y="9"/>
                    <a:pt x="6" y="9"/>
                  </a:cubicBezTo>
                  <a:cubicBezTo>
                    <a:pt x="7" y="9"/>
                    <a:pt x="7" y="8"/>
                    <a:pt x="7" y="8"/>
                  </a:cubicBezTo>
                  <a:cubicBezTo>
                    <a:pt x="3" y="1"/>
                    <a:pt x="3" y="1"/>
                    <a:pt x="3" y="1"/>
                  </a:cubicBezTo>
                  <a:cubicBezTo>
                    <a:pt x="3" y="0"/>
                    <a:pt x="2" y="0"/>
                    <a:pt x="1" y="0"/>
                  </a:cubicBezTo>
                  <a:cubicBezTo>
                    <a:pt x="1" y="1"/>
                    <a:pt x="0" y="2"/>
                    <a:pt x="1" y="2"/>
                  </a:cubicBezTo>
                  <a:lnTo>
                    <a:pt x="5" y="9"/>
                  </a:lnTo>
                  <a:close/>
                </a:path>
              </a:pathLst>
            </a:custGeom>
            <a:grpFill/>
            <a:ln>
              <a:solidFill>
                <a:schemeClr val="bg2">
                  <a:lumMod val="25000"/>
                </a:schemeClr>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ECE1">
                    <a:lumMod val="25000"/>
                  </a:srgbClr>
                </a:solidFill>
                <a:effectLst/>
                <a:uLnTx/>
                <a:uFillTx/>
                <a:latin typeface="微软雅黑" panose="020B0503020204020204" charset="-122"/>
                <a:ea typeface="微软雅黑" panose="020B0503020204020204" charset="-122"/>
                <a:cs typeface="+mn-ea"/>
                <a:sym typeface="+mn-lt"/>
              </a:endParaRPr>
            </a:p>
          </p:txBody>
        </p:sp>
        <p:sp>
          <p:nvSpPr>
            <p:cNvPr id="182" name="Freeform 25"/>
            <p:cNvSpPr/>
            <p:nvPr/>
          </p:nvSpPr>
          <p:spPr bwMode="auto">
            <a:xfrm>
              <a:off x="4956892" y="-5173271"/>
              <a:ext cx="400204" cy="282743"/>
            </a:xfrm>
            <a:custGeom>
              <a:avLst/>
              <a:gdLst>
                <a:gd name="T0" fmla="*/ 9 w 10"/>
                <a:gd name="T1" fmla="*/ 4 h 7"/>
                <a:gd name="T2" fmla="*/ 2 w 10"/>
                <a:gd name="T3" fmla="*/ 0 h 7"/>
                <a:gd name="T4" fmla="*/ 1 w 10"/>
                <a:gd name="T5" fmla="*/ 1 h 7"/>
                <a:gd name="T6" fmla="*/ 1 w 10"/>
                <a:gd name="T7" fmla="*/ 3 h 7"/>
                <a:gd name="T8" fmla="*/ 8 w 10"/>
                <a:gd name="T9" fmla="*/ 6 h 7"/>
                <a:gd name="T10" fmla="*/ 9 w 10"/>
                <a:gd name="T11" fmla="*/ 7 h 7"/>
                <a:gd name="T12" fmla="*/ 10 w 10"/>
                <a:gd name="T13" fmla="*/ 6 h 7"/>
                <a:gd name="T14" fmla="*/ 9 w 10"/>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7">
                  <a:moveTo>
                    <a:pt x="9" y="4"/>
                  </a:moveTo>
                  <a:cubicBezTo>
                    <a:pt x="2" y="0"/>
                    <a:pt x="2" y="0"/>
                    <a:pt x="2" y="0"/>
                  </a:cubicBezTo>
                  <a:cubicBezTo>
                    <a:pt x="2" y="0"/>
                    <a:pt x="1" y="0"/>
                    <a:pt x="1" y="1"/>
                  </a:cubicBezTo>
                  <a:cubicBezTo>
                    <a:pt x="0" y="1"/>
                    <a:pt x="1" y="2"/>
                    <a:pt x="1" y="3"/>
                  </a:cubicBezTo>
                  <a:cubicBezTo>
                    <a:pt x="8" y="6"/>
                    <a:pt x="8" y="6"/>
                    <a:pt x="8" y="6"/>
                  </a:cubicBezTo>
                  <a:cubicBezTo>
                    <a:pt x="8" y="6"/>
                    <a:pt x="8" y="7"/>
                    <a:pt x="9" y="7"/>
                  </a:cubicBezTo>
                  <a:cubicBezTo>
                    <a:pt x="9" y="7"/>
                    <a:pt x="9" y="6"/>
                    <a:pt x="10" y="6"/>
                  </a:cubicBezTo>
                  <a:cubicBezTo>
                    <a:pt x="10" y="5"/>
                    <a:pt x="10" y="5"/>
                    <a:pt x="9" y="4"/>
                  </a:cubicBezTo>
                  <a:close/>
                </a:path>
              </a:pathLst>
            </a:custGeom>
            <a:grpFill/>
            <a:ln>
              <a:solidFill>
                <a:schemeClr val="bg2">
                  <a:lumMod val="25000"/>
                </a:schemeClr>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ECE1">
                    <a:lumMod val="25000"/>
                  </a:srgbClr>
                </a:solidFill>
                <a:effectLst/>
                <a:uLnTx/>
                <a:uFillTx/>
                <a:latin typeface="微软雅黑" panose="020B0503020204020204" charset="-122"/>
                <a:ea typeface="微软雅黑" panose="020B0503020204020204" charset="-122"/>
                <a:cs typeface="+mn-ea"/>
                <a:sym typeface="+mn-lt"/>
              </a:endParaRPr>
            </a:p>
          </p:txBody>
        </p:sp>
        <p:sp>
          <p:nvSpPr>
            <p:cNvPr id="183" name="Freeform 26"/>
            <p:cNvSpPr/>
            <p:nvPr/>
          </p:nvSpPr>
          <p:spPr bwMode="auto">
            <a:xfrm>
              <a:off x="4799238" y="-4501771"/>
              <a:ext cx="400204" cy="82473"/>
            </a:xfrm>
            <a:custGeom>
              <a:avLst/>
              <a:gdLst>
                <a:gd name="T0" fmla="*/ 10 w 10"/>
                <a:gd name="T1" fmla="*/ 1 h 2"/>
                <a:gd name="T2" fmla="*/ 9 w 10"/>
                <a:gd name="T3" fmla="*/ 0 h 2"/>
                <a:gd name="T4" fmla="*/ 1 w 10"/>
                <a:gd name="T5" fmla="*/ 0 h 2"/>
                <a:gd name="T6" fmla="*/ 0 w 10"/>
                <a:gd name="T7" fmla="*/ 1 h 2"/>
                <a:gd name="T8" fmla="*/ 1 w 10"/>
                <a:gd name="T9" fmla="*/ 2 h 2"/>
                <a:gd name="T10" fmla="*/ 9 w 10"/>
                <a:gd name="T11" fmla="*/ 2 h 2"/>
                <a:gd name="T12" fmla="*/ 10 w 10"/>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0" h="2">
                  <a:moveTo>
                    <a:pt x="10" y="1"/>
                  </a:moveTo>
                  <a:cubicBezTo>
                    <a:pt x="10" y="0"/>
                    <a:pt x="10" y="0"/>
                    <a:pt x="9" y="0"/>
                  </a:cubicBezTo>
                  <a:cubicBezTo>
                    <a:pt x="1" y="0"/>
                    <a:pt x="1" y="0"/>
                    <a:pt x="1" y="0"/>
                  </a:cubicBezTo>
                  <a:cubicBezTo>
                    <a:pt x="1" y="0"/>
                    <a:pt x="0" y="0"/>
                    <a:pt x="0" y="1"/>
                  </a:cubicBezTo>
                  <a:cubicBezTo>
                    <a:pt x="0" y="2"/>
                    <a:pt x="1" y="2"/>
                    <a:pt x="1" y="2"/>
                  </a:cubicBezTo>
                  <a:cubicBezTo>
                    <a:pt x="9" y="2"/>
                    <a:pt x="9" y="2"/>
                    <a:pt x="9" y="2"/>
                  </a:cubicBezTo>
                  <a:cubicBezTo>
                    <a:pt x="10" y="2"/>
                    <a:pt x="10" y="2"/>
                    <a:pt x="10" y="1"/>
                  </a:cubicBezTo>
                  <a:close/>
                </a:path>
              </a:pathLst>
            </a:custGeom>
            <a:grpFill/>
            <a:ln>
              <a:solidFill>
                <a:schemeClr val="bg2">
                  <a:lumMod val="25000"/>
                </a:schemeClr>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ECE1">
                    <a:lumMod val="25000"/>
                  </a:srgbClr>
                </a:solidFill>
                <a:effectLst/>
                <a:uLnTx/>
                <a:uFillTx/>
                <a:latin typeface="微软雅黑" panose="020B0503020204020204" charset="-122"/>
                <a:ea typeface="微软雅黑" panose="020B0503020204020204" charset="-122"/>
                <a:cs typeface="+mn-ea"/>
                <a:sym typeface="+mn-lt"/>
              </a:endParaRPr>
            </a:p>
          </p:txBody>
        </p:sp>
        <p:sp>
          <p:nvSpPr>
            <p:cNvPr id="184" name="Freeform 27"/>
            <p:cNvSpPr/>
            <p:nvPr/>
          </p:nvSpPr>
          <p:spPr bwMode="auto">
            <a:xfrm>
              <a:off x="4956892" y="-4030532"/>
              <a:ext cx="400204" cy="235615"/>
            </a:xfrm>
            <a:custGeom>
              <a:avLst/>
              <a:gdLst>
                <a:gd name="T0" fmla="*/ 8 w 10"/>
                <a:gd name="T1" fmla="*/ 0 h 6"/>
                <a:gd name="T2" fmla="*/ 1 w 10"/>
                <a:gd name="T3" fmla="*/ 4 h 6"/>
                <a:gd name="T4" fmla="*/ 1 w 10"/>
                <a:gd name="T5" fmla="*/ 6 h 6"/>
                <a:gd name="T6" fmla="*/ 2 w 10"/>
                <a:gd name="T7" fmla="*/ 6 h 6"/>
                <a:gd name="T8" fmla="*/ 2 w 10"/>
                <a:gd name="T9" fmla="*/ 6 h 6"/>
                <a:gd name="T10" fmla="*/ 9 w 10"/>
                <a:gd name="T11" fmla="*/ 2 h 6"/>
                <a:gd name="T12" fmla="*/ 10 w 10"/>
                <a:gd name="T13" fmla="*/ 1 h 6"/>
                <a:gd name="T14" fmla="*/ 8 w 10"/>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6">
                  <a:moveTo>
                    <a:pt x="8" y="0"/>
                  </a:moveTo>
                  <a:cubicBezTo>
                    <a:pt x="1" y="4"/>
                    <a:pt x="1" y="4"/>
                    <a:pt x="1" y="4"/>
                  </a:cubicBezTo>
                  <a:cubicBezTo>
                    <a:pt x="1" y="5"/>
                    <a:pt x="0" y="5"/>
                    <a:pt x="1" y="6"/>
                  </a:cubicBezTo>
                  <a:cubicBezTo>
                    <a:pt x="1" y="6"/>
                    <a:pt x="1" y="6"/>
                    <a:pt x="2" y="6"/>
                  </a:cubicBezTo>
                  <a:cubicBezTo>
                    <a:pt x="2" y="6"/>
                    <a:pt x="2" y="6"/>
                    <a:pt x="2" y="6"/>
                  </a:cubicBezTo>
                  <a:cubicBezTo>
                    <a:pt x="9" y="2"/>
                    <a:pt x="9" y="2"/>
                    <a:pt x="9" y="2"/>
                  </a:cubicBezTo>
                  <a:cubicBezTo>
                    <a:pt x="10" y="2"/>
                    <a:pt x="10" y="1"/>
                    <a:pt x="10" y="1"/>
                  </a:cubicBezTo>
                  <a:cubicBezTo>
                    <a:pt x="9" y="0"/>
                    <a:pt x="8" y="0"/>
                    <a:pt x="8" y="0"/>
                  </a:cubicBezTo>
                  <a:close/>
                </a:path>
              </a:pathLst>
            </a:custGeom>
            <a:grpFill/>
            <a:ln>
              <a:solidFill>
                <a:schemeClr val="bg2">
                  <a:lumMod val="25000"/>
                </a:schemeClr>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ECE1">
                    <a:lumMod val="25000"/>
                  </a:srgbClr>
                </a:solidFill>
                <a:effectLst/>
                <a:uLnTx/>
                <a:uFillTx/>
                <a:latin typeface="微软雅黑" panose="020B0503020204020204" charset="-122"/>
                <a:ea typeface="微软雅黑" panose="020B0503020204020204" charset="-122"/>
                <a:cs typeface="+mn-ea"/>
                <a:sym typeface="+mn-lt"/>
              </a:endParaRPr>
            </a:p>
          </p:txBody>
        </p:sp>
        <p:sp>
          <p:nvSpPr>
            <p:cNvPr id="185" name="Freeform 28"/>
            <p:cNvSpPr/>
            <p:nvPr/>
          </p:nvSpPr>
          <p:spPr bwMode="auto">
            <a:xfrm>
              <a:off x="5441983" y="-3677100"/>
              <a:ext cx="291055" cy="365210"/>
            </a:xfrm>
            <a:custGeom>
              <a:avLst/>
              <a:gdLst>
                <a:gd name="T0" fmla="*/ 6 w 7"/>
                <a:gd name="T1" fmla="*/ 1 h 9"/>
                <a:gd name="T2" fmla="*/ 5 w 7"/>
                <a:gd name="T3" fmla="*/ 1 h 9"/>
                <a:gd name="T4" fmla="*/ 1 w 7"/>
                <a:gd name="T5" fmla="*/ 8 h 9"/>
                <a:gd name="T6" fmla="*/ 1 w 7"/>
                <a:gd name="T7" fmla="*/ 9 h 9"/>
                <a:gd name="T8" fmla="*/ 2 w 7"/>
                <a:gd name="T9" fmla="*/ 9 h 9"/>
                <a:gd name="T10" fmla="*/ 3 w 7"/>
                <a:gd name="T11" fmla="*/ 9 h 9"/>
                <a:gd name="T12" fmla="*/ 7 w 7"/>
                <a:gd name="T13" fmla="*/ 2 h 9"/>
                <a:gd name="T14" fmla="*/ 6 w 7"/>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6" y="1"/>
                  </a:moveTo>
                  <a:cubicBezTo>
                    <a:pt x="6" y="0"/>
                    <a:pt x="5" y="0"/>
                    <a:pt x="5" y="1"/>
                  </a:cubicBezTo>
                  <a:cubicBezTo>
                    <a:pt x="1" y="8"/>
                    <a:pt x="1" y="8"/>
                    <a:pt x="1" y="8"/>
                  </a:cubicBezTo>
                  <a:cubicBezTo>
                    <a:pt x="0" y="8"/>
                    <a:pt x="1" y="9"/>
                    <a:pt x="1" y="9"/>
                  </a:cubicBezTo>
                  <a:cubicBezTo>
                    <a:pt x="1" y="9"/>
                    <a:pt x="2" y="9"/>
                    <a:pt x="2" y="9"/>
                  </a:cubicBezTo>
                  <a:cubicBezTo>
                    <a:pt x="2" y="9"/>
                    <a:pt x="3" y="9"/>
                    <a:pt x="3" y="9"/>
                  </a:cubicBezTo>
                  <a:cubicBezTo>
                    <a:pt x="7" y="2"/>
                    <a:pt x="7" y="2"/>
                    <a:pt x="7" y="2"/>
                  </a:cubicBezTo>
                  <a:cubicBezTo>
                    <a:pt x="7" y="2"/>
                    <a:pt x="7" y="1"/>
                    <a:pt x="6" y="1"/>
                  </a:cubicBezTo>
                  <a:close/>
                </a:path>
              </a:pathLst>
            </a:custGeom>
            <a:grpFill/>
            <a:ln>
              <a:solidFill>
                <a:schemeClr val="bg2">
                  <a:lumMod val="25000"/>
                </a:schemeClr>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ECE1">
                    <a:lumMod val="25000"/>
                  </a:srgbClr>
                </a:solidFill>
                <a:effectLst/>
                <a:uLnTx/>
                <a:uFillTx/>
                <a:latin typeface="微软雅黑" panose="020B0503020204020204" charset="-122"/>
                <a:ea typeface="微软雅黑" panose="020B0503020204020204" charset="-122"/>
                <a:cs typeface="+mn-ea"/>
                <a:sym typeface="+mn-lt"/>
              </a:endParaRPr>
            </a:p>
          </p:txBody>
        </p:sp>
        <p:sp>
          <p:nvSpPr>
            <p:cNvPr id="186" name="Freeform 29"/>
            <p:cNvSpPr/>
            <p:nvPr/>
          </p:nvSpPr>
          <p:spPr bwMode="auto">
            <a:xfrm>
              <a:off x="6133248" y="-3512175"/>
              <a:ext cx="84896" cy="388772"/>
            </a:xfrm>
            <a:custGeom>
              <a:avLst/>
              <a:gdLst>
                <a:gd name="T0" fmla="*/ 1 w 2"/>
                <a:gd name="T1" fmla="*/ 0 h 10"/>
                <a:gd name="T2" fmla="*/ 0 w 2"/>
                <a:gd name="T3" fmla="*/ 1 h 10"/>
                <a:gd name="T4" fmla="*/ 0 w 2"/>
                <a:gd name="T5" fmla="*/ 9 h 10"/>
                <a:gd name="T6" fmla="*/ 1 w 2"/>
                <a:gd name="T7" fmla="*/ 10 h 10"/>
                <a:gd name="T8" fmla="*/ 2 w 2"/>
                <a:gd name="T9" fmla="*/ 9 h 10"/>
                <a:gd name="T10" fmla="*/ 2 w 2"/>
                <a:gd name="T11" fmla="*/ 1 h 10"/>
                <a:gd name="T12" fmla="*/ 1 w 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2" h="10">
                  <a:moveTo>
                    <a:pt x="1" y="0"/>
                  </a:moveTo>
                  <a:cubicBezTo>
                    <a:pt x="1" y="0"/>
                    <a:pt x="0" y="0"/>
                    <a:pt x="0" y="1"/>
                  </a:cubicBezTo>
                  <a:cubicBezTo>
                    <a:pt x="0" y="9"/>
                    <a:pt x="0" y="9"/>
                    <a:pt x="0" y="9"/>
                  </a:cubicBezTo>
                  <a:cubicBezTo>
                    <a:pt x="0" y="9"/>
                    <a:pt x="1" y="10"/>
                    <a:pt x="1" y="10"/>
                  </a:cubicBezTo>
                  <a:cubicBezTo>
                    <a:pt x="2" y="10"/>
                    <a:pt x="2" y="9"/>
                    <a:pt x="2" y="9"/>
                  </a:cubicBezTo>
                  <a:cubicBezTo>
                    <a:pt x="2" y="1"/>
                    <a:pt x="2" y="1"/>
                    <a:pt x="2" y="1"/>
                  </a:cubicBezTo>
                  <a:cubicBezTo>
                    <a:pt x="2" y="0"/>
                    <a:pt x="2" y="0"/>
                    <a:pt x="1" y="0"/>
                  </a:cubicBezTo>
                  <a:close/>
                </a:path>
              </a:pathLst>
            </a:custGeom>
            <a:grpFill/>
            <a:ln>
              <a:solidFill>
                <a:schemeClr val="bg2">
                  <a:lumMod val="25000"/>
                </a:schemeClr>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ECE1">
                    <a:lumMod val="25000"/>
                  </a:srgbClr>
                </a:solidFill>
                <a:effectLst/>
                <a:uLnTx/>
                <a:uFillTx/>
                <a:latin typeface="微软雅黑" panose="020B0503020204020204" charset="-122"/>
                <a:ea typeface="微软雅黑" panose="020B0503020204020204" charset="-122"/>
                <a:cs typeface="+mn-ea"/>
                <a:sym typeface="+mn-lt"/>
              </a:endParaRPr>
            </a:p>
          </p:txBody>
        </p:sp>
        <p:sp>
          <p:nvSpPr>
            <p:cNvPr id="187" name="Freeform 30"/>
            <p:cNvSpPr/>
            <p:nvPr/>
          </p:nvSpPr>
          <p:spPr bwMode="auto">
            <a:xfrm>
              <a:off x="6618344" y="-3677100"/>
              <a:ext cx="291055" cy="365210"/>
            </a:xfrm>
            <a:custGeom>
              <a:avLst/>
              <a:gdLst>
                <a:gd name="T0" fmla="*/ 3 w 7"/>
                <a:gd name="T1" fmla="*/ 1 h 9"/>
                <a:gd name="T2" fmla="*/ 1 w 7"/>
                <a:gd name="T3" fmla="*/ 1 h 9"/>
                <a:gd name="T4" fmla="*/ 1 w 7"/>
                <a:gd name="T5" fmla="*/ 2 h 9"/>
                <a:gd name="T6" fmla="*/ 5 w 7"/>
                <a:gd name="T7" fmla="*/ 9 h 9"/>
                <a:gd name="T8" fmla="*/ 6 w 7"/>
                <a:gd name="T9" fmla="*/ 9 h 9"/>
                <a:gd name="T10" fmla="*/ 6 w 7"/>
                <a:gd name="T11" fmla="*/ 9 h 9"/>
                <a:gd name="T12" fmla="*/ 7 w 7"/>
                <a:gd name="T13" fmla="*/ 8 h 9"/>
                <a:gd name="T14" fmla="*/ 3 w 7"/>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1"/>
                  </a:moveTo>
                  <a:cubicBezTo>
                    <a:pt x="2" y="0"/>
                    <a:pt x="2" y="0"/>
                    <a:pt x="1" y="1"/>
                  </a:cubicBezTo>
                  <a:cubicBezTo>
                    <a:pt x="1" y="1"/>
                    <a:pt x="0" y="2"/>
                    <a:pt x="1" y="2"/>
                  </a:cubicBezTo>
                  <a:cubicBezTo>
                    <a:pt x="5" y="9"/>
                    <a:pt x="5" y="9"/>
                    <a:pt x="5" y="9"/>
                  </a:cubicBezTo>
                  <a:cubicBezTo>
                    <a:pt x="5" y="9"/>
                    <a:pt x="5" y="9"/>
                    <a:pt x="6" y="9"/>
                  </a:cubicBezTo>
                  <a:cubicBezTo>
                    <a:pt x="6" y="9"/>
                    <a:pt x="6" y="9"/>
                    <a:pt x="6" y="9"/>
                  </a:cubicBezTo>
                  <a:cubicBezTo>
                    <a:pt x="7" y="9"/>
                    <a:pt x="7" y="8"/>
                    <a:pt x="7" y="8"/>
                  </a:cubicBezTo>
                  <a:lnTo>
                    <a:pt x="3" y="1"/>
                  </a:lnTo>
                  <a:close/>
                </a:path>
              </a:pathLst>
            </a:custGeom>
            <a:grpFill/>
            <a:ln>
              <a:solidFill>
                <a:schemeClr val="bg2">
                  <a:lumMod val="25000"/>
                </a:schemeClr>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ECE1">
                    <a:lumMod val="25000"/>
                  </a:srgbClr>
                </a:solidFill>
                <a:effectLst/>
                <a:uLnTx/>
                <a:uFillTx/>
                <a:latin typeface="微软雅黑" panose="020B0503020204020204" charset="-122"/>
                <a:ea typeface="微软雅黑" panose="020B0503020204020204" charset="-122"/>
                <a:cs typeface="+mn-ea"/>
                <a:sym typeface="+mn-lt"/>
              </a:endParaRPr>
            </a:p>
          </p:txBody>
        </p:sp>
        <p:sp>
          <p:nvSpPr>
            <p:cNvPr id="188" name="Freeform 31"/>
            <p:cNvSpPr/>
            <p:nvPr/>
          </p:nvSpPr>
          <p:spPr bwMode="auto">
            <a:xfrm>
              <a:off x="6982167" y="-4030532"/>
              <a:ext cx="412328" cy="235615"/>
            </a:xfrm>
            <a:custGeom>
              <a:avLst/>
              <a:gdLst>
                <a:gd name="T0" fmla="*/ 9 w 10"/>
                <a:gd name="T1" fmla="*/ 4 h 6"/>
                <a:gd name="T2" fmla="*/ 2 w 10"/>
                <a:gd name="T3" fmla="*/ 0 h 6"/>
                <a:gd name="T4" fmla="*/ 1 w 10"/>
                <a:gd name="T5" fmla="*/ 1 h 6"/>
                <a:gd name="T6" fmla="*/ 1 w 10"/>
                <a:gd name="T7" fmla="*/ 2 h 6"/>
                <a:gd name="T8" fmla="*/ 8 w 10"/>
                <a:gd name="T9" fmla="*/ 6 h 6"/>
                <a:gd name="T10" fmla="*/ 9 w 10"/>
                <a:gd name="T11" fmla="*/ 6 h 6"/>
                <a:gd name="T12" fmla="*/ 10 w 10"/>
                <a:gd name="T13" fmla="*/ 6 h 6"/>
                <a:gd name="T14" fmla="*/ 9 w 10"/>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6">
                  <a:moveTo>
                    <a:pt x="9" y="4"/>
                  </a:moveTo>
                  <a:cubicBezTo>
                    <a:pt x="2" y="0"/>
                    <a:pt x="2" y="0"/>
                    <a:pt x="2" y="0"/>
                  </a:cubicBezTo>
                  <a:cubicBezTo>
                    <a:pt x="2" y="0"/>
                    <a:pt x="1" y="0"/>
                    <a:pt x="1" y="1"/>
                  </a:cubicBezTo>
                  <a:cubicBezTo>
                    <a:pt x="0" y="1"/>
                    <a:pt x="1" y="2"/>
                    <a:pt x="1" y="2"/>
                  </a:cubicBezTo>
                  <a:cubicBezTo>
                    <a:pt x="8" y="6"/>
                    <a:pt x="8" y="6"/>
                    <a:pt x="8" y="6"/>
                  </a:cubicBezTo>
                  <a:cubicBezTo>
                    <a:pt x="8" y="6"/>
                    <a:pt x="8" y="6"/>
                    <a:pt x="9" y="6"/>
                  </a:cubicBezTo>
                  <a:cubicBezTo>
                    <a:pt x="9" y="6"/>
                    <a:pt x="9" y="6"/>
                    <a:pt x="10" y="6"/>
                  </a:cubicBezTo>
                  <a:cubicBezTo>
                    <a:pt x="10" y="5"/>
                    <a:pt x="10" y="5"/>
                    <a:pt x="9" y="4"/>
                  </a:cubicBezTo>
                  <a:close/>
                </a:path>
              </a:pathLst>
            </a:custGeom>
            <a:grpFill/>
            <a:ln>
              <a:solidFill>
                <a:schemeClr val="bg2">
                  <a:lumMod val="25000"/>
                </a:schemeClr>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ECE1">
                    <a:lumMod val="25000"/>
                  </a:srgbClr>
                </a:solidFill>
                <a:effectLst/>
                <a:uLnTx/>
                <a:uFillTx/>
                <a:latin typeface="微软雅黑" panose="020B0503020204020204" charset="-122"/>
                <a:ea typeface="微软雅黑" panose="020B0503020204020204" charset="-122"/>
                <a:cs typeface="+mn-ea"/>
                <a:sym typeface="+mn-lt"/>
              </a:endParaRPr>
            </a:p>
          </p:txBody>
        </p:sp>
        <p:sp>
          <p:nvSpPr>
            <p:cNvPr id="189" name="Freeform 32"/>
            <p:cNvSpPr/>
            <p:nvPr/>
          </p:nvSpPr>
          <p:spPr bwMode="auto">
            <a:xfrm>
              <a:off x="7151950" y="-4501771"/>
              <a:ext cx="400204" cy="82473"/>
            </a:xfrm>
            <a:custGeom>
              <a:avLst/>
              <a:gdLst>
                <a:gd name="T0" fmla="*/ 9 w 10"/>
                <a:gd name="T1" fmla="*/ 0 h 2"/>
                <a:gd name="T2" fmla="*/ 1 w 10"/>
                <a:gd name="T3" fmla="*/ 0 h 2"/>
                <a:gd name="T4" fmla="*/ 0 w 10"/>
                <a:gd name="T5" fmla="*/ 1 h 2"/>
                <a:gd name="T6" fmla="*/ 1 w 10"/>
                <a:gd name="T7" fmla="*/ 2 h 2"/>
                <a:gd name="T8" fmla="*/ 9 w 10"/>
                <a:gd name="T9" fmla="*/ 2 h 2"/>
                <a:gd name="T10" fmla="*/ 10 w 10"/>
                <a:gd name="T11" fmla="*/ 1 h 2"/>
                <a:gd name="T12" fmla="*/ 9 w 10"/>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0" h="2">
                  <a:moveTo>
                    <a:pt x="9" y="0"/>
                  </a:moveTo>
                  <a:cubicBezTo>
                    <a:pt x="1" y="0"/>
                    <a:pt x="1" y="0"/>
                    <a:pt x="1" y="0"/>
                  </a:cubicBezTo>
                  <a:cubicBezTo>
                    <a:pt x="1" y="0"/>
                    <a:pt x="0" y="0"/>
                    <a:pt x="0" y="1"/>
                  </a:cubicBezTo>
                  <a:cubicBezTo>
                    <a:pt x="0" y="2"/>
                    <a:pt x="1" y="2"/>
                    <a:pt x="1" y="2"/>
                  </a:cubicBezTo>
                  <a:cubicBezTo>
                    <a:pt x="9" y="2"/>
                    <a:pt x="9" y="2"/>
                    <a:pt x="9" y="2"/>
                  </a:cubicBezTo>
                  <a:cubicBezTo>
                    <a:pt x="10" y="2"/>
                    <a:pt x="10" y="2"/>
                    <a:pt x="10" y="1"/>
                  </a:cubicBezTo>
                  <a:cubicBezTo>
                    <a:pt x="10" y="0"/>
                    <a:pt x="10" y="0"/>
                    <a:pt x="9" y="0"/>
                  </a:cubicBezTo>
                  <a:close/>
                </a:path>
              </a:pathLst>
            </a:custGeom>
            <a:grpFill/>
            <a:ln>
              <a:solidFill>
                <a:schemeClr val="bg2">
                  <a:lumMod val="25000"/>
                </a:schemeClr>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ECE1">
                    <a:lumMod val="25000"/>
                  </a:srgbClr>
                </a:solidFill>
                <a:effectLst/>
                <a:uLnTx/>
                <a:uFillTx/>
                <a:latin typeface="微软雅黑" panose="020B0503020204020204" charset="-122"/>
                <a:ea typeface="微软雅黑" panose="020B0503020204020204" charset="-122"/>
                <a:cs typeface="+mn-ea"/>
                <a:sym typeface="+mn-lt"/>
              </a:endParaRPr>
            </a:p>
          </p:txBody>
        </p:sp>
        <p:sp>
          <p:nvSpPr>
            <p:cNvPr id="190" name="Freeform 33"/>
            <p:cNvSpPr/>
            <p:nvPr/>
          </p:nvSpPr>
          <p:spPr bwMode="auto">
            <a:xfrm>
              <a:off x="6982167" y="-5173271"/>
              <a:ext cx="412328" cy="282743"/>
            </a:xfrm>
            <a:custGeom>
              <a:avLst/>
              <a:gdLst>
                <a:gd name="T0" fmla="*/ 2 w 10"/>
                <a:gd name="T1" fmla="*/ 7 h 7"/>
                <a:gd name="T2" fmla="*/ 2 w 10"/>
                <a:gd name="T3" fmla="*/ 6 h 7"/>
                <a:gd name="T4" fmla="*/ 9 w 10"/>
                <a:gd name="T5" fmla="*/ 3 h 7"/>
                <a:gd name="T6" fmla="*/ 10 w 10"/>
                <a:gd name="T7" fmla="*/ 1 h 7"/>
                <a:gd name="T8" fmla="*/ 8 w 10"/>
                <a:gd name="T9" fmla="*/ 0 h 7"/>
                <a:gd name="T10" fmla="*/ 1 w 10"/>
                <a:gd name="T11" fmla="*/ 4 h 7"/>
                <a:gd name="T12" fmla="*/ 1 w 10"/>
                <a:gd name="T13" fmla="*/ 6 h 7"/>
                <a:gd name="T14" fmla="*/ 2 w 10"/>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7">
                  <a:moveTo>
                    <a:pt x="2" y="7"/>
                  </a:moveTo>
                  <a:cubicBezTo>
                    <a:pt x="2" y="7"/>
                    <a:pt x="2" y="6"/>
                    <a:pt x="2" y="6"/>
                  </a:cubicBezTo>
                  <a:cubicBezTo>
                    <a:pt x="9" y="3"/>
                    <a:pt x="9" y="3"/>
                    <a:pt x="9" y="3"/>
                  </a:cubicBezTo>
                  <a:cubicBezTo>
                    <a:pt x="10" y="2"/>
                    <a:pt x="10" y="1"/>
                    <a:pt x="10" y="1"/>
                  </a:cubicBezTo>
                  <a:cubicBezTo>
                    <a:pt x="9" y="0"/>
                    <a:pt x="9" y="0"/>
                    <a:pt x="8" y="0"/>
                  </a:cubicBezTo>
                  <a:cubicBezTo>
                    <a:pt x="1" y="4"/>
                    <a:pt x="1" y="4"/>
                    <a:pt x="1" y="4"/>
                  </a:cubicBezTo>
                  <a:cubicBezTo>
                    <a:pt x="1" y="5"/>
                    <a:pt x="0" y="5"/>
                    <a:pt x="1" y="6"/>
                  </a:cubicBezTo>
                  <a:cubicBezTo>
                    <a:pt x="1" y="6"/>
                    <a:pt x="1" y="7"/>
                    <a:pt x="2" y="7"/>
                  </a:cubicBezTo>
                  <a:close/>
                </a:path>
              </a:pathLst>
            </a:custGeom>
            <a:grpFill/>
            <a:ln>
              <a:solidFill>
                <a:schemeClr val="bg2">
                  <a:lumMod val="25000"/>
                </a:schemeClr>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ECE1">
                    <a:lumMod val="25000"/>
                  </a:srgbClr>
                </a:solidFill>
                <a:effectLst/>
                <a:uLnTx/>
                <a:uFillTx/>
                <a:latin typeface="微软雅黑" panose="020B0503020204020204" charset="-122"/>
                <a:ea typeface="微软雅黑" panose="020B0503020204020204" charset="-122"/>
                <a:cs typeface="+mn-ea"/>
                <a:sym typeface="+mn-lt"/>
              </a:endParaRPr>
            </a:p>
          </p:txBody>
        </p:sp>
        <p:sp>
          <p:nvSpPr>
            <p:cNvPr id="191" name="Freeform 34"/>
            <p:cNvSpPr/>
            <p:nvPr/>
          </p:nvSpPr>
          <p:spPr bwMode="auto">
            <a:xfrm>
              <a:off x="6618344" y="-5644505"/>
              <a:ext cx="291055" cy="353432"/>
            </a:xfrm>
            <a:custGeom>
              <a:avLst/>
              <a:gdLst>
                <a:gd name="T0" fmla="*/ 1 w 7"/>
                <a:gd name="T1" fmla="*/ 9 h 9"/>
                <a:gd name="T2" fmla="*/ 2 w 7"/>
                <a:gd name="T3" fmla="*/ 9 h 9"/>
                <a:gd name="T4" fmla="*/ 3 w 7"/>
                <a:gd name="T5" fmla="*/ 9 h 9"/>
                <a:gd name="T6" fmla="*/ 7 w 7"/>
                <a:gd name="T7" fmla="*/ 2 h 9"/>
                <a:gd name="T8" fmla="*/ 6 w 7"/>
                <a:gd name="T9" fmla="*/ 0 h 9"/>
                <a:gd name="T10" fmla="*/ 5 w 7"/>
                <a:gd name="T11" fmla="*/ 1 h 9"/>
                <a:gd name="T12" fmla="*/ 1 w 7"/>
                <a:gd name="T13" fmla="*/ 8 h 9"/>
                <a:gd name="T14" fmla="*/ 1 w 7"/>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1" y="9"/>
                  </a:moveTo>
                  <a:cubicBezTo>
                    <a:pt x="1" y="9"/>
                    <a:pt x="2" y="9"/>
                    <a:pt x="2" y="9"/>
                  </a:cubicBezTo>
                  <a:cubicBezTo>
                    <a:pt x="2" y="9"/>
                    <a:pt x="3" y="9"/>
                    <a:pt x="3" y="9"/>
                  </a:cubicBezTo>
                  <a:cubicBezTo>
                    <a:pt x="7" y="2"/>
                    <a:pt x="7" y="2"/>
                    <a:pt x="7" y="2"/>
                  </a:cubicBezTo>
                  <a:cubicBezTo>
                    <a:pt x="7" y="2"/>
                    <a:pt x="7" y="1"/>
                    <a:pt x="6" y="0"/>
                  </a:cubicBezTo>
                  <a:cubicBezTo>
                    <a:pt x="6" y="0"/>
                    <a:pt x="5" y="0"/>
                    <a:pt x="5" y="1"/>
                  </a:cubicBezTo>
                  <a:cubicBezTo>
                    <a:pt x="1" y="8"/>
                    <a:pt x="1" y="8"/>
                    <a:pt x="1" y="8"/>
                  </a:cubicBezTo>
                  <a:cubicBezTo>
                    <a:pt x="0" y="8"/>
                    <a:pt x="1" y="9"/>
                    <a:pt x="1" y="9"/>
                  </a:cubicBezTo>
                  <a:close/>
                </a:path>
              </a:pathLst>
            </a:custGeom>
            <a:grpFill/>
            <a:ln>
              <a:solidFill>
                <a:schemeClr val="bg2">
                  <a:lumMod val="25000"/>
                </a:schemeClr>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ECE1">
                    <a:lumMod val="25000"/>
                  </a:srgbClr>
                </a:solidFill>
                <a:effectLst/>
                <a:uLnTx/>
                <a:uFillTx/>
                <a:latin typeface="微软雅黑" panose="020B0503020204020204" charset="-122"/>
                <a:ea typeface="微软雅黑" panose="020B0503020204020204" charset="-122"/>
                <a:cs typeface="+mn-ea"/>
                <a:sym typeface="+mn-lt"/>
              </a:endParaRPr>
            </a:p>
          </p:txBody>
        </p:sp>
      </p:grpSp>
      <p:sp>
        <p:nvSpPr>
          <p:cNvPr id="192" name="矩形 191"/>
          <p:cNvSpPr/>
          <p:nvPr/>
        </p:nvSpPr>
        <p:spPr>
          <a:xfrm>
            <a:off x="2633341" y="5495912"/>
            <a:ext cx="2111482"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ea"/>
                <a:sym typeface="+mn-lt"/>
              </a:rPr>
              <a:t>请替换文字内容，添加相关标题，修改文字内容，也可以直接复制你的内容到此。</a:t>
            </a:r>
          </a:p>
        </p:txBody>
      </p:sp>
      <p:sp>
        <p:nvSpPr>
          <p:cNvPr id="193" name="文本框 26"/>
          <p:cNvSpPr txBox="1"/>
          <p:nvPr/>
        </p:nvSpPr>
        <p:spPr>
          <a:xfrm>
            <a:off x="2889709" y="4979516"/>
            <a:ext cx="1415772" cy="461665"/>
          </a:xfrm>
          <a:prstGeom prst="rect">
            <a:avLst/>
          </a:prstGeom>
          <a:noFill/>
        </p:spPr>
        <p:txBody>
          <a:bodyPr wrap="none" rtlCol="0">
            <a:spAutoFit/>
          </a:bodyPr>
          <a:lstStyle>
            <a:defPPr>
              <a:defRPr lang="zh-CN"/>
            </a:defPPr>
            <a:lvl1pPr>
              <a:defRPr sz="2800" b="1">
                <a:solidFill>
                  <a:srgbClr val="E3E7C6"/>
                </a:solidFill>
                <a:latin typeface="微软雅黑" panose="020B0503020204020204" charset="-122"/>
                <a:ea typeface="微软雅黑" panose="020B050302020402020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ea"/>
                <a:sym typeface="+mn-lt"/>
              </a:rPr>
              <a:t>输入题目</a:t>
            </a:r>
          </a:p>
        </p:txBody>
      </p:sp>
      <p:sp>
        <p:nvSpPr>
          <p:cNvPr id="194" name="矩形 193"/>
          <p:cNvSpPr/>
          <p:nvPr/>
        </p:nvSpPr>
        <p:spPr>
          <a:xfrm>
            <a:off x="6350758" y="5495912"/>
            <a:ext cx="2111482"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ea"/>
                <a:sym typeface="+mn-lt"/>
              </a:rPr>
              <a:t>请替换文字内容，添加相关标题，修改文字内容，也可以直接复制你的内容到此。</a:t>
            </a:r>
          </a:p>
        </p:txBody>
      </p:sp>
      <p:sp>
        <p:nvSpPr>
          <p:cNvPr id="195" name="文本框 26"/>
          <p:cNvSpPr txBox="1"/>
          <p:nvPr/>
        </p:nvSpPr>
        <p:spPr>
          <a:xfrm>
            <a:off x="6607126" y="4979516"/>
            <a:ext cx="1415772" cy="461665"/>
          </a:xfrm>
          <a:prstGeom prst="rect">
            <a:avLst/>
          </a:prstGeom>
          <a:noFill/>
        </p:spPr>
        <p:txBody>
          <a:bodyPr wrap="none" rtlCol="0">
            <a:spAutoFit/>
          </a:bodyPr>
          <a:lstStyle>
            <a:defPPr>
              <a:defRPr lang="zh-CN"/>
            </a:defPPr>
            <a:lvl1pPr>
              <a:defRPr sz="2800" b="1">
                <a:solidFill>
                  <a:srgbClr val="E3E7C6"/>
                </a:solidFill>
                <a:latin typeface="微软雅黑" panose="020B0503020204020204" charset="-122"/>
                <a:ea typeface="微软雅黑" panose="020B050302020402020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ea"/>
                <a:sym typeface="+mn-lt"/>
              </a:rPr>
              <a:t>输入题目</a:t>
            </a:r>
          </a:p>
        </p:txBody>
      </p:sp>
      <p:sp>
        <p:nvSpPr>
          <p:cNvPr id="196" name="矩形 195"/>
          <p:cNvSpPr/>
          <p:nvPr/>
        </p:nvSpPr>
        <p:spPr>
          <a:xfrm>
            <a:off x="9766563" y="5550643"/>
            <a:ext cx="2111482"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ea"/>
                <a:sym typeface="+mn-lt"/>
              </a:rPr>
              <a:t>请替换文字内容，添加相关标题，修改文字内容，也可以直接复制你的内容到此。</a:t>
            </a:r>
          </a:p>
        </p:txBody>
      </p:sp>
      <p:sp>
        <p:nvSpPr>
          <p:cNvPr id="197" name="文本框 26"/>
          <p:cNvSpPr txBox="1"/>
          <p:nvPr/>
        </p:nvSpPr>
        <p:spPr>
          <a:xfrm>
            <a:off x="10022931" y="5034247"/>
            <a:ext cx="1415772" cy="461665"/>
          </a:xfrm>
          <a:prstGeom prst="rect">
            <a:avLst/>
          </a:prstGeom>
          <a:noFill/>
        </p:spPr>
        <p:txBody>
          <a:bodyPr wrap="none" rtlCol="0">
            <a:spAutoFit/>
          </a:bodyPr>
          <a:lstStyle>
            <a:defPPr>
              <a:defRPr lang="zh-CN"/>
            </a:defPPr>
            <a:lvl1pPr>
              <a:defRPr sz="2800" b="1">
                <a:solidFill>
                  <a:srgbClr val="E3E7C6"/>
                </a:solidFill>
                <a:latin typeface="微软雅黑" panose="020B0503020204020204" charset="-122"/>
                <a:ea typeface="微软雅黑" panose="020B050302020402020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ea"/>
                <a:sym typeface="+mn-lt"/>
              </a:rPr>
              <a:t>输入题目</a:t>
            </a:r>
          </a:p>
        </p:txBody>
      </p:sp>
    </p:spTree>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1000"/>
                                        <p:tgtEl>
                                          <p:spTgt spid="142"/>
                                        </p:tgtEl>
                                      </p:cBhvr>
                                    </p:animEffect>
                                    <p:anim calcmode="lin" valueType="num">
                                      <p:cBhvr>
                                        <p:cTn id="8" dur="1000" fill="hold"/>
                                        <p:tgtEl>
                                          <p:spTgt spid="142"/>
                                        </p:tgtEl>
                                        <p:attrNameLst>
                                          <p:attrName>ppt_x</p:attrName>
                                        </p:attrNameLst>
                                      </p:cBhvr>
                                      <p:tavLst>
                                        <p:tav tm="0">
                                          <p:val>
                                            <p:strVal val="#ppt_x"/>
                                          </p:val>
                                        </p:tav>
                                        <p:tav tm="100000">
                                          <p:val>
                                            <p:strVal val="#ppt_x"/>
                                          </p:val>
                                        </p:tav>
                                      </p:tavLst>
                                    </p:anim>
                                    <p:anim calcmode="lin" valueType="num">
                                      <p:cBhvr>
                                        <p:cTn id="9" dur="1000" fill="hold"/>
                                        <p:tgtEl>
                                          <p:spTgt spid="14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3"/>
                                        </p:tgtEl>
                                        <p:attrNameLst>
                                          <p:attrName>style.visibility</p:attrName>
                                        </p:attrNameLst>
                                      </p:cBhvr>
                                      <p:to>
                                        <p:strVal val="visible"/>
                                      </p:to>
                                    </p:set>
                                    <p:animEffect transition="in" filter="fade">
                                      <p:cBhvr>
                                        <p:cTn id="12" dur="1000"/>
                                        <p:tgtEl>
                                          <p:spTgt spid="143"/>
                                        </p:tgtEl>
                                      </p:cBhvr>
                                    </p:animEffect>
                                    <p:anim calcmode="lin" valueType="num">
                                      <p:cBhvr>
                                        <p:cTn id="13" dur="1000" fill="hold"/>
                                        <p:tgtEl>
                                          <p:spTgt spid="143"/>
                                        </p:tgtEl>
                                        <p:attrNameLst>
                                          <p:attrName>ppt_x</p:attrName>
                                        </p:attrNameLst>
                                      </p:cBhvr>
                                      <p:tavLst>
                                        <p:tav tm="0">
                                          <p:val>
                                            <p:strVal val="#ppt_x"/>
                                          </p:val>
                                        </p:tav>
                                        <p:tav tm="100000">
                                          <p:val>
                                            <p:strVal val="#ppt_x"/>
                                          </p:val>
                                        </p:tav>
                                      </p:tavLst>
                                    </p:anim>
                                    <p:anim calcmode="lin" valueType="num">
                                      <p:cBhvr>
                                        <p:cTn id="14" dur="1000" fill="hold"/>
                                        <p:tgtEl>
                                          <p:spTgt spid="14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4"/>
                                        </p:tgtEl>
                                        <p:attrNameLst>
                                          <p:attrName>style.visibility</p:attrName>
                                        </p:attrNameLst>
                                      </p:cBhvr>
                                      <p:to>
                                        <p:strVal val="visible"/>
                                      </p:to>
                                    </p:set>
                                    <p:animEffect transition="in" filter="fade">
                                      <p:cBhvr>
                                        <p:cTn id="17" dur="1000"/>
                                        <p:tgtEl>
                                          <p:spTgt spid="144"/>
                                        </p:tgtEl>
                                      </p:cBhvr>
                                    </p:animEffect>
                                    <p:anim calcmode="lin" valueType="num">
                                      <p:cBhvr>
                                        <p:cTn id="18" dur="1000" fill="hold"/>
                                        <p:tgtEl>
                                          <p:spTgt spid="144"/>
                                        </p:tgtEl>
                                        <p:attrNameLst>
                                          <p:attrName>ppt_x</p:attrName>
                                        </p:attrNameLst>
                                      </p:cBhvr>
                                      <p:tavLst>
                                        <p:tav tm="0">
                                          <p:val>
                                            <p:strVal val="#ppt_x"/>
                                          </p:val>
                                        </p:tav>
                                        <p:tav tm="100000">
                                          <p:val>
                                            <p:strVal val="#ppt_x"/>
                                          </p:val>
                                        </p:tav>
                                      </p:tavLst>
                                    </p:anim>
                                    <p:anim calcmode="lin" valueType="num">
                                      <p:cBhvr>
                                        <p:cTn id="19" dur="1000" fill="hold"/>
                                        <p:tgtEl>
                                          <p:spTgt spid="14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5"/>
                                        </p:tgtEl>
                                        <p:attrNameLst>
                                          <p:attrName>style.visibility</p:attrName>
                                        </p:attrNameLst>
                                      </p:cBhvr>
                                      <p:to>
                                        <p:strVal val="visible"/>
                                      </p:to>
                                    </p:set>
                                    <p:animEffect transition="in" filter="fade">
                                      <p:cBhvr>
                                        <p:cTn id="22" dur="1000"/>
                                        <p:tgtEl>
                                          <p:spTgt spid="145"/>
                                        </p:tgtEl>
                                      </p:cBhvr>
                                    </p:animEffect>
                                    <p:anim calcmode="lin" valueType="num">
                                      <p:cBhvr>
                                        <p:cTn id="23" dur="1000" fill="hold"/>
                                        <p:tgtEl>
                                          <p:spTgt spid="145"/>
                                        </p:tgtEl>
                                        <p:attrNameLst>
                                          <p:attrName>ppt_x</p:attrName>
                                        </p:attrNameLst>
                                      </p:cBhvr>
                                      <p:tavLst>
                                        <p:tav tm="0">
                                          <p:val>
                                            <p:strVal val="#ppt_x"/>
                                          </p:val>
                                        </p:tav>
                                        <p:tav tm="100000">
                                          <p:val>
                                            <p:strVal val="#ppt_x"/>
                                          </p:val>
                                        </p:tav>
                                      </p:tavLst>
                                    </p:anim>
                                    <p:anim calcmode="lin" valueType="num">
                                      <p:cBhvr>
                                        <p:cTn id="24" dur="1000" fill="hold"/>
                                        <p:tgtEl>
                                          <p:spTgt spid="14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6"/>
                                        </p:tgtEl>
                                        <p:attrNameLst>
                                          <p:attrName>style.visibility</p:attrName>
                                        </p:attrNameLst>
                                      </p:cBhvr>
                                      <p:to>
                                        <p:strVal val="visible"/>
                                      </p:to>
                                    </p:set>
                                    <p:animEffect transition="in" filter="fade">
                                      <p:cBhvr>
                                        <p:cTn id="27" dur="1000"/>
                                        <p:tgtEl>
                                          <p:spTgt spid="146"/>
                                        </p:tgtEl>
                                      </p:cBhvr>
                                    </p:animEffect>
                                    <p:anim calcmode="lin" valueType="num">
                                      <p:cBhvr>
                                        <p:cTn id="28" dur="1000" fill="hold"/>
                                        <p:tgtEl>
                                          <p:spTgt spid="146"/>
                                        </p:tgtEl>
                                        <p:attrNameLst>
                                          <p:attrName>ppt_x</p:attrName>
                                        </p:attrNameLst>
                                      </p:cBhvr>
                                      <p:tavLst>
                                        <p:tav tm="0">
                                          <p:val>
                                            <p:strVal val="#ppt_x"/>
                                          </p:val>
                                        </p:tav>
                                        <p:tav tm="100000">
                                          <p:val>
                                            <p:strVal val="#ppt_x"/>
                                          </p:val>
                                        </p:tav>
                                      </p:tavLst>
                                    </p:anim>
                                    <p:anim calcmode="lin" valueType="num">
                                      <p:cBhvr>
                                        <p:cTn id="29" dur="1000" fill="hold"/>
                                        <p:tgtEl>
                                          <p:spTgt spid="14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7"/>
                                        </p:tgtEl>
                                        <p:attrNameLst>
                                          <p:attrName>style.visibility</p:attrName>
                                        </p:attrNameLst>
                                      </p:cBhvr>
                                      <p:to>
                                        <p:strVal val="visible"/>
                                      </p:to>
                                    </p:set>
                                    <p:animEffect transition="in" filter="fade">
                                      <p:cBhvr>
                                        <p:cTn id="32" dur="1000"/>
                                        <p:tgtEl>
                                          <p:spTgt spid="147"/>
                                        </p:tgtEl>
                                      </p:cBhvr>
                                    </p:animEffect>
                                    <p:anim calcmode="lin" valueType="num">
                                      <p:cBhvr>
                                        <p:cTn id="33" dur="1000" fill="hold"/>
                                        <p:tgtEl>
                                          <p:spTgt spid="147"/>
                                        </p:tgtEl>
                                        <p:attrNameLst>
                                          <p:attrName>ppt_x</p:attrName>
                                        </p:attrNameLst>
                                      </p:cBhvr>
                                      <p:tavLst>
                                        <p:tav tm="0">
                                          <p:val>
                                            <p:strVal val="#ppt_x"/>
                                          </p:val>
                                        </p:tav>
                                        <p:tav tm="100000">
                                          <p:val>
                                            <p:strVal val="#ppt_x"/>
                                          </p:val>
                                        </p:tav>
                                      </p:tavLst>
                                    </p:anim>
                                    <p:anim calcmode="lin" valueType="num">
                                      <p:cBhvr>
                                        <p:cTn id="34" dur="1000" fill="hold"/>
                                        <p:tgtEl>
                                          <p:spTgt spid="14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48"/>
                                        </p:tgtEl>
                                        <p:attrNameLst>
                                          <p:attrName>style.visibility</p:attrName>
                                        </p:attrNameLst>
                                      </p:cBhvr>
                                      <p:to>
                                        <p:strVal val="visible"/>
                                      </p:to>
                                    </p:set>
                                    <p:animEffect transition="in" filter="fade">
                                      <p:cBhvr>
                                        <p:cTn id="37" dur="1000"/>
                                        <p:tgtEl>
                                          <p:spTgt spid="148"/>
                                        </p:tgtEl>
                                      </p:cBhvr>
                                    </p:animEffect>
                                    <p:anim calcmode="lin" valueType="num">
                                      <p:cBhvr>
                                        <p:cTn id="38" dur="1000" fill="hold"/>
                                        <p:tgtEl>
                                          <p:spTgt spid="148"/>
                                        </p:tgtEl>
                                        <p:attrNameLst>
                                          <p:attrName>ppt_x</p:attrName>
                                        </p:attrNameLst>
                                      </p:cBhvr>
                                      <p:tavLst>
                                        <p:tav tm="0">
                                          <p:val>
                                            <p:strVal val="#ppt_x"/>
                                          </p:val>
                                        </p:tav>
                                        <p:tav tm="100000">
                                          <p:val>
                                            <p:strVal val="#ppt_x"/>
                                          </p:val>
                                        </p:tav>
                                      </p:tavLst>
                                    </p:anim>
                                    <p:anim calcmode="lin" valueType="num">
                                      <p:cBhvr>
                                        <p:cTn id="39" dur="1000" fill="hold"/>
                                        <p:tgtEl>
                                          <p:spTgt spid="14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49"/>
                                        </p:tgtEl>
                                        <p:attrNameLst>
                                          <p:attrName>style.visibility</p:attrName>
                                        </p:attrNameLst>
                                      </p:cBhvr>
                                      <p:to>
                                        <p:strVal val="visible"/>
                                      </p:to>
                                    </p:set>
                                    <p:animEffect transition="in" filter="fade">
                                      <p:cBhvr>
                                        <p:cTn id="42" dur="1000"/>
                                        <p:tgtEl>
                                          <p:spTgt spid="149"/>
                                        </p:tgtEl>
                                      </p:cBhvr>
                                    </p:animEffect>
                                    <p:anim calcmode="lin" valueType="num">
                                      <p:cBhvr>
                                        <p:cTn id="43" dur="1000" fill="hold"/>
                                        <p:tgtEl>
                                          <p:spTgt spid="149"/>
                                        </p:tgtEl>
                                        <p:attrNameLst>
                                          <p:attrName>ppt_x</p:attrName>
                                        </p:attrNameLst>
                                      </p:cBhvr>
                                      <p:tavLst>
                                        <p:tav tm="0">
                                          <p:val>
                                            <p:strVal val="#ppt_x"/>
                                          </p:val>
                                        </p:tav>
                                        <p:tav tm="100000">
                                          <p:val>
                                            <p:strVal val="#ppt_x"/>
                                          </p:val>
                                        </p:tav>
                                      </p:tavLst>
                                    </p:anim>
                                    <p:anim calcmode="lin" valueType="num">
                                      <p:cBhvr>
                                        <p:cTn id="44" dur="1000" fill="hold"/>
                                        <p:tgtEl>
                                          <p:spTgt spid="14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50"/>
                                        </p:tgtEl>
                                        <p:attrNameLst>
                                          <p:attrName>style.visibility</p:attrName>
                                        </p:attrNameLst>
                                      </p:cBhvr>
                                      <p:to>
                                        <p:strVal val="visible"/>
                                      </p:to>
                                    </p:set>
                                    <p:animEffect transition="in" filter="fade">
                                      <p:cBhvr>
                                        <p:cTn id="47" dur="1000"/>
                                        <p:tgtEl>
                                          <p:spTgt spid="150"/>
                                        </p:tgtEl>
                                      </p:cBhvr>
                                    </p:animEffect>
                                    <p:anim calcmode="lin" valueType="num">
                                      <p:cBhvr>
                                        <p:cTn id="48" dur="1000" fill="hold"/>
                                        <p:tgtEl>
                                          <p:spTgt spid="150"/>
                                        </p:tgtEl>
                                        <p:attrNameLst>
                                          <p:attrName>ppt_x</p:attrName>
                                        </p:attrNameLst>
                                      </p:cBhvr>
                                      <p:tavLst>
                                        <p:tav tm="0">
                                          <p:val>
                                            <p:strVal val="#ppt_x"/>
                                          </p:val>
                                        </p:tav>
                                        <p:tav tm="100000">
                                          <p:val>
                                            <p:strVal val="#ppt_x"/>
                                          </p:val>
                                        </p:tav>
                                      </p:tavLst>
                                    </p:anim>
                                    <p:anim calcmode="lin" valueType="num">
                                      <p:cBhvr>
                                        <p:cTn id="49" dur="1000" fill="hold"/>
                                        <p:tgtEl>
                                          <p:spTgt spid="150"/>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64"/>
                                        </p:tgtEl>
                                        <p:attrNameLst>
                                          <p:attrName>style.visibility</p:attrName>
                                        </p:attrNameLst>
                                      </p:cBhvr>
                                      <p:to>
                                        <p:strVal val="visible"/>
                                      </p:to>
                                    </p:set>
                                    <p:animEffect transition="in" filter="fade">
                                      <p:cBhvr>
                                        <p:cTn id="52" dur="1000"/>
                                        <p:tgtEl>
                                          <p:spTgt spid="164"/>
                                        </p:tgtEl>
                                      </p:cBhvr>
                                    </p:animEffect>
                                    <p:anim calcmode="lin" valueType="num">
                                      <p:cBhvr>
                                        <p:cTn id="53" dur="1000" fill="hold"/>
                                        <p:tgtEl>
                                          <p:spTgt spid="164"/>
                                        </p:tgtEl>
                                        <p:attrNameLst>
                                          <p:attrName>ppt_x</p:attrName>
                                        </p:attrNameLst>
                                      </p:cBhvr>
                                      <p:tavLst>
                                        <p:tav tm="0">
                                          <p:val>
                                            <p:strVal val="#ppt_x"/>
                                          </p:val>
                                        </p:tav>
                                        <p:tav tm="100000">
                                          <p:val>
                                            <p:strVal val="#ppt_x"/>
                                          </p:val>
                                        </p:tav>
                                      </p:tavLst>
                                    </p:anim>
                                    <p:anim calcmode="lin" valueType="num">
                                      <p:cBhvr>
                                        <p:cTn id="54" dur="1000" fill="hold"/>
                                        <p:tgtEl>
                                          <p:spTgt spid="164"/>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78"/>
                                        </p:tgtEl>
                                        <p:attrNameLst>
                                          <p:attrName>style.visibility</p:attrName>
                                        </p:attrNameLst>
                                      </p:cBhvr>
                                      <p:to>
                                        <p:strVal val="visible"/>
                                      </p:to>
                                    </p:set>
                                    <p:animEffect transition="in" filter="fade">
                                      <p:cBhvr>
                                        <p:cTn id="57" dur="1000"/>
                                        <p:tgtEl>
                                          <p:spTgt spid="178"/>
                                        </p:tgtEl>
                                      </p:cBhvr>
                                    </p:animEffect>
                                    <p:anim calcmode="lin" valueType="num">
                                      <p:cBhvr>
                                        <p:cTn id="58" dur="1000" fill="hold"/>
                                        <p:tgtEl>
                                          <p:spTgt spid="178"/>
                                        </p:tgtEl>
                                        <p:attrNameLst>
                                          <p:attrName>ppt_x</p:attrName>
                                        </p:attrNameLst>
                                      </p:cBhvr>
                                      <p:tavLst>
                                        <p:tav tm="0">
                                          <p:val>
                                            <p:strVal val="#ppt_x"/>
                                          </p:val>
                                        </p:tav>
                                        <p:tav tm="100000">
                                          <p:val>
                                            <p:strVal val="#ppt_x"/>
                                          </p:val>
                                        </p:tav>
                                      </p:tavLst>
                                    </p:anim>
                                    <p:anim calcmode="lin" valueType="num">
                                      <p:cBhvr>
                                        <p:cTn id="59" dur="1000" fill="hold"/>
                                        <p:tgtEl>
                                          <p:spTgt spid="17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92"/>
                                        </p:tgtEl>
                                        <p:attrNameLst>
                                          <p:attrName>style.visibility</p:attrName>
                                        </p:attrNameLst>
                                      </p:cBhvr>
                                      <p:to>
                                        <p:strVal val="visible"/>
                                      </p:to>
                                    </p:set>
                                    <p:animEffect transition="in" filter="fade">
                                      <p:cBhvr>
                                        <p:cTn id="62" dur="1000"/>
                                        <p:tgtEl>
                                          <p:spTgt spid="192"/>
                                        </p:tgtEl>
                                      </p:cBhvr>
                                    </p:animEffect>
                                    <p:anim calcmode="lin" valueType="num">
                                      <p:cBhvr>
                                        <p:cTn id="63" dur="1000" fill="hold"/>
                                        <p:tgtEl>
                                          <p:spTgt spid="192"/>
                                        </p:tgtEl>
                                        <p:attrNameLst>
                                          <p:attrName>ppt_x</p:attrName>
                                        </p:attrNameLst>
                                      </p:cBhvr>
                                      <p:tavLst>
                                        <p:tav tm="0">
                                          <p:val>
                                            <p:strVal val="#ppt_x"/>
                                          </p:val>
                                        </p:tav>
                                        <p:tav tm="100000">
                                          <p:val>
                                            <p:strVal val="#ppt_x"/>
                                          </p:val>
                                        </p:tav>
                                      </p:tavLst>
                                    </p:anim>
                                    <p:anim calcmode="lin" valueType="num">
                                      <p:cBhvr>
                                        <p:cTn id="64" dur="1000" fill="hold"/>
                                        <p:tgtEl>
                                          <p:spTgt spid="192"/>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93"/>
                                        </p:tgtEl>
                                        <p:attrNameLst>
                                          <p:attrName>style.visibility</p:attrName>
                                        </p:attrNameLst>
                                      </p:cBhvr>
                                      <p:to>
                                        <p:strVal val="visible"/>
                                      </p:to>
                                    </p:set>
                                    <p:animEffect transition="in" filter="fade">
                                      <p:cBhvr>
                                        <p:cTn id="67" dur="1000"/>
                                        <p:tgtEl>
                                          <p:spTgt spid="193"/>
                                        </p:tgtEl>
                                      </p:cBhvr>
                                    </p:animEffect>
                                    <p:anim calcmode="lin" valueType="num">
                                      <p:cBhvr>
                                        <p:cTn id="68" dur="1000" fill="hold"/>
                                        <p:tgtEl>
                                          <p:spTgt spid="193"/>
                                        </p:tgtEl>
                                        <p:attrNameLst>
                                          <p:attrName>ppt_x</p:attrName>
                                        </p:attrNameLst>
                                      </p:cBhvr>
                                      <p:tavLst>
                                        <p:tav tm="0">
                                          <p:val>
                                            <p:strVal val="#ppt_x"/>
                                          </p:val>
                                        </p:tav>
                                        <p:tav tm="100000">
                                          <p:val>
                                            <p:strVal val="#ppt_x"/>
                                          </p:val>
                                        </p:tav>
                                      </p:tavLst>
                                    </p:anim>
                                    <p:anim calcmode="lin" valueType="num">
                                      <p:cBhvr>
                                        <p:cTn id="69" dur="1000" fill="hold"/>
                                        <p:tgtEl>
                                          <p:spTgt spid="193"/>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4"/>
                                        </p:tgtEl>
                                        <p:attrNameLst>
                                          <p:attrName>style.visibility</p:attrName>
                                        </p:attrNameLst>
                                      </p:cBhvr>
                                      <p:to>
                                        <p:strVal val="visible"/>
                                      </p:to>
                                    </p:set>
                                    <p:animEffect transition="in" filter="fade">
                                      <p:cBhvr>
                                        <p:cTn id="72" dur="1000"/>
                                        <p:tgtEl>
                                          <p:spTgt spid="194"/>
                                        </p:tgtEl>
                                      </p:cBhvr>
                                    </p:animEffect>
                                    <p:anim calcmode="lin" valueType="num">
                                      <p:cBhvr>
                                        <p:cTn id="73" dur="1000" fill="hold"/>
                                        <p:tgtEl>
                                          <p:spTgt spid="194"/>
                                        </p:tgtEl>
                                        <p:attrNameLst>
                                          <p:attrName>ppt_x</p:attrName>
                                        </p:attrNameLst>
                                      </p:cBhvr>
                                      <p:tavLst>
                                        <p:tav tm="0">
                                          <p:val>
                                            <p:strVal val="#ppt_x"/>
                                          </p:val>
                                        </p:tav>
                                        <p:tav tm="100000">
                                          <p:val>
                                            <p:strVal val="#ppt_x"/>
                                          </p:val>
                                        </p:tav>
                                      </p:tavLst>
                                    </p:anim>
                                    <p:anim calcmode="lin" valueType="num">
                                      <p:cBhvr>
                                        <p:cTn id="74" dur="1000" fill="hold"/>
                                        <p:tgtEl>
                                          <p:spTgt spid="19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95"/>
                                        </p:tgtEl>
                                        <p:attrNameLst>
                                          <p:attrName>style.visibility</p:attrName>
                                        </p:attrNameLst>
                                      </p:cBhvr>
                                      <p:to>
                                        <p:strVal val="visible"/>
                                      </p:to>
                                    </p:set>
                                    <p:animEffect transition="in" filter="fade">
                                      <p:cBhvr>
                                        <p:cTn id="77" dur="1000"/>
                                        <p:tgtEl>
                                          <p:spTgt spid="195"/>
                                        </p:tgtEl>
                                      </p:cBhvr>
                                    </p:animEffect>
                                    <p:anim calcmode="lin" valueType="num">
                                      <p:cBhvr>
                                        <p:cTn id="78" dur="1000" fill="hold"/>
                                        <p:tgtEl>
                                          <p:spTgt spid="195"/>
                                        </p:tgtEl>
                                        <p:attrNameLst>
                                          <p:attrName>ppt_x</p:attrName>
                                        </p:attrNameLst>
                                      </p:cBhvr>
                                      <p:tavLst>
                                        <p:tav tm="0">
                                          <p:val>
                                            <p:strVal val="#ppt_x"/>
                                          </p:val>
                                        </p:tav>
                                        <p:tav tm="100000">
                                          <p:val>
                                            <p:strVal val="#ppt_x"/>
                                          </p:val>
                                        </p:tav>
                                      </p:tavLst>
                                    </p:anim>
                                    <p:anim calcmode="lin" valueType="num">
                                      <p:cBhvr>
                                        <p:cTn id="79" dur="1000" fill="hold"/>
                                        <p:tgtEl>
                                          <p:spTgt spid="195"/>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96"/>
                                        </p:tgtEl>
                                        <p:attrNameLst>
                                          <p:attrName>style.visibility</p:attrName>
                                        </p:attrNameLst>
                                      </p:cBhvr>
                                      <p:to>
                                        <p:strVal val="visible"/>
                                      </p:to>
                                    </p:set>
                                    <p:animEffect transition="in" filter="fade">
                                      <p:cBhvr>
                                        <p:cTn id="82" dur="1000"/>
                                        <p:tgtEl>
                                          <p:spTgt spid="196"/>
                                        </p:tgtEl>
                                      </p:cBhvr>
                                    </p:animEffect>
                                    <p:anim calcmode="lin" valueType="num">
                                      <p:cBhvr>
                                        <p:cTn id="83" dur="1000" fill="hold"/>
                                        <p:tgtEl>
                                          <p:spTgt spid="196"/>
                                        </p:tgtEl>
                                        <p:attrNameLst>
                                          <p:attrName>ppt_x</p:attrName>
                                        </p:attrNameLst>
                                      </p:cBhvr>
                                      <p:tavLst>
                                        <p:tav tm="0">
                                          <p:val>
                                            <p:strVal val="#ppt_x"/>
                                          </p:val>
                                        </p:tav>
                                        <p:tav tm="100000">
                                          <p:val>
                                            <p:strVal val="#ppt_x"/>
                                          </p:val>
                                        </p:tav>
                                      </p:tavLst>
                                    </p:anim>
                                    <p:anim calcmode="lin" valueType="num">
                                      <p:cBhvr>
                                        <p:cTn id="84" dur="1000" fill="hold"/>
                                        <p:tgtEl>
                                          <p:spTgt spid="196"/>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97"/>
                                        </p:tgtEl>
                                        <p:attrNameLst>
                                          <p:attrName>style.visibility</p:attrName>
                                        </p:attrNameLst>
                                      </p:cBhvr>
                                      <p:to>
                                        <p:strVal val="visible"/>
                                      </p:to>
                                    </p:set>
                                    <p:animEffect transition="in" filter="fade">
                                      <p:cBhvr>
                                        <p:cTn id="87" dur="1000"/>
                                        <p:tgtEl>
                                          <p:spTgt spid="197"/>
                                        </p:tgtEl>
                                      </p:cBhvr>
                                    </p:animEffect>
                                    <p:anim calcmode="lin" valueType="num">
                                      <p:cBhvr>
                                        <p:cTn id="88" dur="1000" fill="hold"/>
                                        <p:tgtEl>
                                          <p:spTgt spid="197"/>
                                        </p:tgtEl>
                                        <p:attrNameLst>
                                          <p:attrName>ppt_x</p:attrName>
                                        </p:attrNameLst>
                                      </p:cBhvr>
                                      <p:tavLst>
                                        <p:tav tm="0">
                                          <p:val>
                                            <p:strVal val="#ppt_x"/>
                                          </p:val>
                                        </p:tav>
                                        <p:tav tm="100000">
                                          <p:val>
                                            <p:strVal val="#ppt_x"/>
                                          </p:val>
                                        </p:tav>
                                      </p:tavLst>
                                    </p:anim>
                                    <p:anim calcmode="lin" valueType="num">
                                      <p:cBhvr>
                                        <p:cTn id="89" dur="1000" fill="hold"/>
                                        <p:tgtEl>
                                          <p:spTgt spid="1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147" grpId="0"/>
      <p:bldP spid="148" grpId="0"/>
      <p:bldP spid="149" grpId="0"/>
      <p:bldP spid="192" grpId="0"/>
      <p:bldP spid="193" grpId="0"/>
      <p:bldP spid="194" grpId="0"/>
      <p:bldP spid="195" grpId="0"/>
      <p:bldP spid="196" grpId="0"/>
      <p:bldP spid="19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1"/>
          <p:cNvSpPr txBox="1"/>
          <p:nvPr/>
        </p:nvSpPr>
        <p:spPr>
          <a:xfrm>
            <a:off x="5192610" y="211759"/>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方正姚体" panose="02010601030101010101" pitchFamily="2" charset="-122"/>
                <a:ea typeface="方正姚体" panose="02010601030101010101" pitchFamily="2" charset="-122"/>
                <a:cs typeface="+mn-ea"/>
                <a:sym typeface="+mn-lt"/>
              </a:rPr>
              <a:t>粗粮养生</a:t>
            </a:r>
          </a:p>
        </p:txBody>
      </p:sp>
      <p:cxnSp>
        <p:nvCxnSpPr>
          <p:cNvPr id="4" name="直接连接符 3"/>
          <p:cNvCxnSpPr/>
          <p:nvPr/>
        </p:nvCxnSpPr>
        <p:spPr>
          <a:xfrm>
            <a:off x="623392" y="831947"/>
            <a:ext cx="10815311" cy="0"/>
          </a:xfrm>
          <a:prstGeom prst="line">
            <a:avLst/>
          </a:prstGeom>
          <a:noFill/>
          <a:ln w="12700" cap="flat" cmpd="sng" algn="ctr">
            <a:solidFill>
              <a:sysClr val="windowText" lastClr="000000"/>
            </a:solidFill>
            <a:prstDash val="dash"/>
          </a:ln>
          <a:effectLst/>
        </p:spPr>
      </p:cxnSp>
      <p:graphicFrame>
        <p:nvGraphicFramePr>
          <p:cNvPr id="5" name="图表 4"/>
          <p:cNvGraphicFramePr/>
          <p:nvPr/>
        </p:nvGraphicFramePr>
        <p:xfrm>
          <a:off x="7495227" y="1798321"/>
          <a:ext cx="2603500" cy="26794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图表 5"/>
          <p:cNvGraphicFramePr/>
          <p:nvPr/>
        </p:nvGraphicFramePr>
        <p:xfrm>
          <a:off x="1901769" y="1778412"/>
          <a:ext cx="2603500" cy="26794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图表 6"/>
          <p:cNvGraphicFramePr/>
          <p:nvPr/>
        </p:nvGraphicFramePr>
        <p:xfrm>
          <a:off x="4698498" y="1798322"/>
          <a:ext cx="2603500" cy="2679437"/>
        </p:xfrm>
        <a:graphic>
          <a:graphicData uri="http://schemas.openxmlformats.org/drawingml/2006/chart">
            <c:chart xmlns:c="http://schemas.openxmlformats.org/drawingml/2006/chart" xmlns:r="http://schemas.openxmlformats.org/officeDocument/2006/relationships" r:id="rId5"/>
          </a:graphicData>
        </a:graphic>
      </p:graphicFrame>
      <p:sp>
        <p:nvSpPr>
          <p:cNvPr id="8" name="文本框 7"/>
          <p:cNvSpPr txBox="1"/>
          <p:nvPr/>
        </p:nvSpPr>
        <p:spPr>
          <a:xfrm>
            <a:off x="2603353" y="2794967"/>
            <a:ext cx="126231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ea"/>
                <a:sym typeface="+mn-lt"/>
              </a:rPr>
              <a:t>含量达</a:t>
            </a:r>
            <a:r>
              <a:rPr kumimoji="0" lang="en-US" altLang="zh-CN" sz="2800" b="1"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ea"/>
                <a:sym typeface="+mn-lt"/>
              </a:rPr>
              <a:t>25%</a:t>
            </a:r>
            <a:endParaRPr kumimoji="0" lang="zh-CN" altLang="en-US" sz="2800" b="1"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ea"/>
              <a:sym typeface="+mn-lt"/>
            </a:endParaRPr>
          </a:p>
        </p:txBody>
      </p:sp>
      <p:sp>
        <p:nvSpPr>
          <p:cNvPr id="9" name="文本框 8"/>
          <p:cNvSpPr txBox="1"/>
          <p:nvPr/>
        </p:nvSpPr>
        <p:spPr>
          <a:xfrm>
            <a:off x="5360643" y="2794967"/>
            <a:ext cx="136044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ea"/>
                <a:sym typeface="+mn-lt"/>
              </a:rPr>
              <a:t>含量达</a:t>
            </a:r>
            <a:r>
              <a:rPr kumimoji="0" lang="en-US" altLang="zh-CN" sz="2800" b="1"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ea"/>
                <a:sym typeface="+mn-lt"/>
              </a:rPr>
              <a:t>50%</a:t>
            </a:r>
            <a:endParaRPr kumimoji="0" lang="zh-CN" altLang="en-US" sz="2800" b="1"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ea"/>
              <a:sym typeface="+mn-lt"/>
            </a:endParaRPr>
          </a:p>
        </p:txBody>
      </p:sp>
      <p:sp>
        <p:nvSpPr>
          <p:cNvPr id="10" name="文本框 9"/>
          <p:cNvSpPr txBox="1"/>
          <p:nvPr/>
        </p:nvSpPr>
        <p:spPr>
          <a:xfrm>
            <a:off x="8179911" y="2794967"/>
            <a:ext cx="136044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ea"/>
                <a:sym typeface="+mn-lt"/>
              </a:rPr>
              <a:t>含量达</a:t>
            </a:r>
            <a:r>
              <a:rPr kumimoji="0" lang="en-US" altLang="zh-CN" sz="2800" b="1"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ea"/>
                <a:sym typeface="+mn-lt"/>
              </a:rPr>
              <a:t>75%</a:t>
            </a:r>
            <a:endParaRPr kumimoji="0" lang="zh-CN" altLang="en-US" sz="2800" b="1"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ea"/>
              <a:sym typeface="+mn-lt"/>
            </a:endParaRPr>
          </a:p>
        </p:txBody>
      </p:sp>
      <p:sp>
        <p:nvSpPr>
          <p:cNvPr id="17" name="矩形 76"/>
          <p:cNvSpPr>
            <a:spLocks noChangeArrowheads="1"/>
          </p:cNvSpPr>
          <p:nvPr/>
        </p:nvSpPr>
        <p:spPr bwMode="auto">
          <a:xfrm>
            <a:off x="2058952" y="5100828"/>
            <a:ext cx="1005351" cy="33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9" rIns="91414" bIns="45709">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添加标题</a:t>
            </a:r>
            <a:endParaRPr kumimoji="0" 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18" name="矩形 47"/>
          <p:cNvSpPr>
            <a:spLocks noChangeArrowheads="1"/>
          </p:cNvSpPr>
          <p:nvPr/>
        </p:nvSpPr>
        <p:spPr bwMode="auto">
          <a:xfrm>
            <a:off x="1525585" y="5481828"/>
            <a:ext cx="2340079" cy="75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点击输入您的文字内容点击输入您的文字内容点击输入您的文字内容点击输入您的文字内容</a:t>
            </a:r>
          </a:p>
        </p:txBody>
      </p:sp>
      <p:sp>
        <p:nvSpPr>
          <p:cNvPr id="19" name="矩形 76"/>
          <p:cNvSpPr>
            <a:spLocks noChangeArrowheads="1"/>
          </p:cNvSpPr>
          <p:nvPr/>
        </p:nvSpPr>
        <p:spPr bwMode="auto">
          <a:xfrm>
            <a:off x="5454982" y="5103039"/>
            <a:ext cx="1005351" cy="33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9" rIns="91414" bIns="45709">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添加标题</a:t>
            </a:r>
            <a:endParaRPr kumimoji="0" 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20" name="矩形 47"/>
          <p:cNvSpPr>
            <a:spLocks noChangeArrowheads="1"/>
          </p:cNvSpPr>
          <p:nvPr/>
        </p:nvSpPr>
        <p:spPr bwMode="auto">
          <a:xfrm>
            <a:off x="4921615" y="5484039"/>
            <a:ext cx="2340079" cy="75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点击输入您的文字内容点击输入您的文字内容点击输入您的文字内容点击输入您的文字内容</a:t>
            </a:r>
          </a:p>
        </p:txBody>
      </p:sp>
      <p:sp>
        <p:nvSpPr>
          <p:cNvPr id="21" name="矩形 76"/>
          <p:cNvSpPr>
            <a:spLocks noChangeArrowheads="1"/>
          </p:cNvSpPr>
          <p:nvPr/>
        </p:nvSpPr>
        <p:spPr bwMode="auto">
          <a:xfrm>
            <a:off x="8827058" y="5143296"/>
            <a:ext cx="1005351" cy="33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9" rIns="91414" bIns="45709">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添加标题</a:t>
            </a:r>
            <a:endParaRPr kumimoji="0" lang="en-US" sz="16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endParaRPr>
          </a:p>
        </p:txBody>
      </p:sp>
      <p:sp>
        <p:nvSpPr>
          <p:cNvPr id="22" name="矩形 21"/>
          <p:cNvSpPr>
            <a:spLocks noChangeArrowheads="1"/>
          </p:cNvSpPr>
          <p:nvPr/>
        </p:nvSpPr>
        <p:spPr bwMode="auto">
          <a:xfrm>
            <a:off x="8159695" y="5481828"/>
            <a:ext cx="2340079" cy="75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mn-lt"/>
              </a:rPr>
              <a:t>点击输入您的文字内容点击输入您的文字内容点击输入您的文字内容点击输入您的文字内容</a:t>
            </a:r>
          </a:p>
        </p:txBody>
      </p:sp>
    </p:spTree>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ppt_w</p:attrName>
                                        </p:attrNameLst>
                                      </p:cBhvr>
                                      <p:tavLst>
                                        <p:tav tm="0">
                                          <p:val>
                                            <p:fltVal val="0"/>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animEffect transition="in" filter="fade">
                                      <p:cBhvr>
                                        <p:cTn id="59" dur="500"/>
                                        <p:tgtEl>
                                          <p:spTgt spid="2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7" grpId="0">
        <p:bldAsOne/>
      </p:bldGraphic>
      <p:bldP spid="8" grpId="0"/>
      <p:bldP spid="9" grpId="0"/>
      <p:bldP spid="10" grpId="0"/>
      <p:bldP spid="17" grpId="0"/>
      <p:bldP spid="18" grpId="0"/>
      <p:bldP spid="19" grpId="0"/>
      <p:bldP spid="20" grpId="0"/>
      <p:bldP spid="21" grpId="0"/>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sp>
        <p:nvSpPr>
          <p:cNvPr id="14" name="TextBox 13"/>
          <p:cNvSpPr txBox="1"/>
          <p:nvPr/>
        </p:nvSpPr>
        <p:spPr>
          <a:xfrm>
            <a:off x="4657328" y="2269815"/>
            <a:ext cx="7263527" cy="221599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3800" b="0" i="0" u="none" strike="noStrike" kern="1200" cap="none" spc="0" normalizeH="0" baseline="0" noProof="0" dirty="0">
                <a:ln>
                  <a:noFill/>
                </a:ln>
                <a:solidFill>
                  <a:prstClr val="black"/>
                </a:solidFill>
                <a:effectLst/>
                <a:uLnTx/>
                <a:uFillTx/>
                <a:latin typeface="方正姚体" panose="02010601030101010101" pitchFamily="2" charset="-122"/>
                <a:ea typeface="方正姚体" panose="02010601030101010101" pitchFamily="2" charset="-122"/>
                <a:cs typeface="+mn-cs"/>
              </a:rPr>
              <a:t>谢谢观赏</a:t>
            </a:r>
          </a:p>
        </p:txBody>
      </p:sp>
      <p:grpSp>
        <p:nvGrpSpPr>
          <p:cNvPr id="5" name="组合 4"/>
          <p:cNvGrpSpPr/>
          <p:nvPr/>
        </p:nvGrpSpPr>
        <p:grpSpPr>
          <a:xfrm>
            <a:off x="30128" y="370695"/>
            <a:ext cx="4849683" cy="6858000"/>
            <a:chOff x="6600056" y="-110047"/>
            <a:chExt cx="4849683" cy="685800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0056" y="-110047"/>
              <a:ext cx="4849683" cy="6858000"/>
            </a:xfrm>
            <a:prstGeom prst="rect">
              <a:avLst/>
            </a:prstGeom>
          </p:spPr>
        </p:pic>
        <p:sp>
          <p:nvSpPr>
            <p:cNvPr id="7" name="矩形 6"/>
            <p:cNvSpPr/>
            <p:nvPr/>
          </p:nvSpPr>
          <p:spPr>
            <a:xfrm>
              <a:off x="7176120" y="4005064"/>
              <a:ext cx="1080120" cy="1008112"/>
            </a:xfrm>
            <a:prstGeom prst="rect">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矩形 8"/>
            <p:cNvSpPr/>
            <p:nvPr/>
          </p:nvSpPr>
          <p:spPr>
            <a:xfrm>
              <a:off x="7012320" y="4025286"/>
              <a:ext cx="1385783" cy="1004381"/>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3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rPr>
                <a:t>秋冬</a:t>
              </a:r>
              <a:endParaRPr kumimoji="1" lang="en-US" altLang="zh-CN" sz="3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750"/>
                                        <p:tgtEl>
                                          <p:spTgt spid="14"/>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5670" y="0"/>
            <a:ext cx="12217670" cy="6858000"/>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pic>
        <p:nvPicPr>
          <p:cNvPr id="14" name="图片 13"/>
          <p:cNvPicPr>
            <a:picLocks noChangeAspect="1"/>
          </p:cNvPicPr>
          <p:nvPr/>
        </p:nvPicPr>
        <p:blipFill rotWithShape="1">
          <a:blip r:embed="rId6">
            <a:extLst>
              <a:ext uri="{28A0092B-C50C-407E-A947-70E740481C1C}">
                <a14:useLocalDpi xmlns:a14="http://schemas.microsoft.com/office/drawing/2010/main" val="0"/>
              </a:ext>
            </a:extLst>
          </a:blip>
          <a:srcRect b="15045"/>
          <a:stretch>
            <a:fillRect/>
          </a:stretch>
        </p:blipFill>
        <p:spPr>
          <a:xfrm>
            <a:off x="-24680" y="-99391"/>
            <a:ext cx="12360696" cy="6957392"/>
          </a:xfrm>
          <a:prstGeom prst="rect">
            <a:avLst/>
          </a:prstGeom>
        </p:spPr>
      </p:pic>
      <p:sp>
        <p:nvSpPr>
          <p:cNvPr id="6" name="同心圆 5"/>
          <p:cNvSpPr/>
          <p:nvPr/>
        </p:nvSpPr>
        <p:spPr>
          <a:xfrm>
            <a:off x="9665969" y="3412743"/>
            <a:ext cx="4998983" cy="5198942"/>
          </a:xfrm>
          <a:prstGeom prst="donut">
            <a:avLst>
              <a:gd name="adj" fmla="val 6183"/>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1" name="同心圆 10"/>
          <p:cNvSpPr/>
          <p:nvPr/>
        </p:nvSpPr>
        <p:spPr>
          <a:xfrm>
            <a:off x="8688288" y="-2201990"/>
            <a:ext cx="4998983" cy="5198942"/>
          </a:xfrm>
          <a:prstGeom prst="donut">
            <a:avLst>
              <a:gd name="adj" fmla="val 6183"/>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3" name="PA_矩形 4"/>
          <p:cNvSpPr/>
          <p:nvPr>
            <p:custDataLst>
              <p:tags r:id="rId1"/>
            </p:custDataLst>
          </p:nvPr>
        </p:nvSpPr>
        <p:spPr>
          <a:xfrm>
            <a:off x="4007768" y="3423457"/>
            <a:ext cx="4261502" cy="430374"/>
          </a:xfrm>
          <a:prstGeom prst="rect">
            <a:avLst/>
          </a:prstGeom>
        </p:spPr>
        <p:txBody>
          <a:bodyPr wrap="square" lIns="68580" tIns="34290" rIns="68580" bIns="34290">
            <a:spAutoFit/>
          </a:bodyPr>
          <a:lstStyle/>
          <a:p>
            <a:pPr marL="0" marR="0" lvl="0" indent="0" algn="dist" defTabSz="914400" rtl="0" eaLnBrk="1" fontAlgn="auto" latinLnBrk="0" hangingPunct="1">
              <a:lnSpc>
                <a:spcPct val="13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cs"/>
              </a:rPr>
              <a:t>点击此处添加文本内容</a:t>
            </a:r>
            <a:endParaRPr kumimoji="0" lang="en-US" altLang="zh-CN" sz="20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cs"/>
            </a:endParaRPr>
          </a:p>
        </p:txBody>
      </p:sp>
      <p:sp>
        <p:nvSpPr>
          <p:cNvPr id="15" name="PA_矩形 1"/>
          <p:cNvSpPr/>
          <p:nvPr>
            <p:custDataLst>
              <p:tags r:id="rId2"/>
            </p:custDataLst>
          </p:nvPr>
        </p:nvSpPr>
        <p:spPr>
          <a:xfrm>
            <a:off x="348390" y="2042846"/>
            <a:ext cx="3384376" cy="1908212"/>
          </a:xfrm>
          <a:prstGeom prst="rect">
            <a:avLst/>
          </a:prstGeom>
          <a:no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en-US" altLang="zh-CN" sz="13800" b="1" i="0" u="none" strike="noStrike" kern="1200" cap="none" spc="0" normalizeH="0" baseline="0" noProof="0" dirty="0">
                <a:ln>
                  <a:noFill/>
                </a:ln>
                <a:solidFill>
                  <a:srgbClr val="EEECE1">
                    <a:lumMod val="25000"/>
                  </a:srgbClr>
                </a:solidFill>
                <a:effectLst/>
                <a:uLnTx/>
                <a:uFillTx/>
                <a:latin typeface="方正姚体" panose="02010601030101010101" pitchFamily="2" charset="-122"/>
                <a:ea typeface="方正姚体" panose="02010601030101010101" pitchFamily="2" charset="-122"/>
                <a:cs typeface="Arial" panose="020B0604020202020204" pitchFamily="34" charset="0"/>
              </a:rPr>
              <a:t>No.</a:t>
            </a:r>
            <a:r>
              <a:rPr kumimoji="1" lang="en-US" altLang="zh-CN" sz="9600" b="1" i="0" u="none" strike="noStrike" kern="1200" cap="none" spc="0" normalizeH="0" baseline="0" noProof="0" dirty="0">
                <a:ln>
                  <a:noFill/>
                </a:ln>
                <a:solidFill>
                  <a:srgbClr val="EEECE1">
                    <a:lumMod val="25000"/>
                  </a:srgbClr>
                </a:solidFill>
                <a:effectLst/>
                <a:uLnTx/>
                <a:uFillTx/>
                <a:latin typeface="方正姚体" panose="02010601030101010101" pitchFamily="2" charset="-122"/>
                <a:ea typeface="方正姚体" panose="02010601030101010101" pitchFamily="2" charset="-122"/>
                <a:cs typeface="IrisUPC" panose="020B0604020202020204" pitchFamily="34" charset="-34"/>
              </a:rPr>
              <a:t>1</a:t>
            </a:r>
            <a:endParaRPr kumimoji="1" lang="zh-CN" altLang="en-US" sz="4800" b="1" i="0" u="none" strike="noStrike" kern="1200" cap="none" spc="0" normalizeH="0" baseline="0" noProof="0" dirty="0">
              <a:ln>
                <a:noFill/>
              </a:ln>
              <a:solidFill>
                <a:srgbClr val="EEECE1">
                  <a:lumMod val="25000"/>
                </a:srgbClr>
              </a:solidFill>
              <a:effectLst/>
              <a:uLnTx/>
              <a:uFillTx/>
              <a:latin typeface="方正姚体" panose="02010601030101010101" pitchFamily="2" charset="-122"/>
              <a:ea typeface="方正姚体" panose="02010601030101010101" pitchFamily="2" charset="-122"/>
              <a:cs typeface="IrisUPC" panose="020B0604020202020204" pitchFamily="34" charset="-34"/>
            </a:endParaRPr>
          </a:p>
        </p:txBody>
      </p:sp>
      <p:sp>
        <p:nvSpPr>
          <p:cNvPr id="16" name="PA_矩形 3"/>
          <p:cNvSpPr/>
          <p:nvPr>
            <p:custDataLst>
              <p:tags r:id="rId3"/>
            </p:custDataLst>
          </p:nvPr>
        </p:nvSpPr>
        <p:spPr>
          <a:xfrm>
            <a:off x="4655840" y="2435260"/>
            <a:ext cx="2600712" cy="561692"/>
          </a:xfrm>
          <a:prstGeom prst="rect">
            <a:avLst/>
          </a:prstGeom>
        </p:spPr>
        <p:txBody>
          <a:bodyPr wrap="none" lIns="68580" tIns="34290" rIns="68580" bIns="3429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cs"/>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3"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3712" y="1528192"/>
            <a:ext cx="5475344" cy="4205064"/>
          </a:xfrm>
          <a:prstGeom prst="rect">
            <a:avLst/>
          </a:prstGeom>
        </p:spPr>
      </p:pic>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grpSp>
        <p:nvGrpSpPr>
          <p:cNvPr id="96" name="Group 90"/>
          <p:cNvGrpSpPr/>
          <p:nvPr/>
        </p:nvGrpSpPr>
        <p:grpSpPr>
          <a:xfrm>
            <a:off x="8087263" y="4988221"/>
            <a:ext cx="673033" cy="673027"/>
            <a:chOff x="618873" y="1239440"/>
            <a:chExt cx="650476" cy="650470"/>
          </a:xfrm>
          <a:solidFill>
            <a:schemeClr val="bg2">
              <a:lumMod val="25000"/>
            </a:schemeClr>
          </a:solidFill>
        </p:grpSpPr>
        <p:sp>
          <p:nvSpPr>
            <p:cNvPr id="97" name="Oval 91"/>
            <p:cNvSpPr/>
            <p:nvPr/>
          </p:nvSpPr>
          <p:spPr>
            <a:xfrm>
              <a:off x="618873" y="1239440"/>
              <a:ext cx="650476" cy="650470"/>
            </a:xfrm>
            <a:prstGeom prst="ellipse">
              <a:avLst/>
            </a:prstGeom>
            <a:grpFill/>
            <a:ln w="76200" cap="flat" cmpd="sng" algn="ctr">
              <a:solidFill>
                <a:srgbClr val="FFFFFE"/>
              </a:solidFill>
              <a:prstDash val="solid"/>
              <a:miter lim="800000"/>
            </a:ln>
            <a:effectLst/>
          </p:spPr>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US" sz="1200" b="1" i="0" u="none" strike="noStrike" kern="0" cap="none" spc="0" normalizeH="0" baseline="0" noProof="0" dirty="0">
                <a:ln>
                  <a:noFill/>
                </a:ln>
                <a:solidFill>
                  <a:srgbClr val="EA6103"/>
                </a:solidFill>
                <a:effectLst/>
                <a:uLnTx/>
                <a:uFillTx/>
                <a:latin typeface="Arial" panose="020B0604020202020204"/>
                <a:ea typeface="微软雅黑" panose="020B0503020204020204" charset="-122"/>
                <a:cs typeface="+mn-ea"/>
                <a:sym typeface="+mn-lt"/>
              </a:endParaRPr>
            </a:p>
          </p:txBody>
        </p:sp>
        <p:sp>
          <p:nvSpPr>
            <p:cNvPr id="98" name="Freeform 38"/>
            <p:cNvSpPr>
              <a:spLocks noEditPoints="1"/>
            </p:cNvSpPr>
            <p:nvPr/>
          </p:nvSpPr>
          <p:spPr bwMode="auto">
            <a:xfrm rot="16200000">
              <a:off x="736069" y="1356633"/>
              <a:ext cx="416084" cy="416084"/>
            </a:xfrm>
            <a:custGeom>
              <a:avLst/>
              <a:gdLst/>
              <a:ahLst/>
              <a:cxnLst>
                <a:cxn ang="0">
                  <a:pos x="31" y="62"/>
                </a:cxn>
                <a:cxn ang="0">
                  <a:pos x="0" y="31"/>
                </a:cxn>
                <a:cxn ang="0">
                  <a:pos x="31" y="0"/>
                </a:cxn>
                <a:cxn ang="0">
                  <a:pos x="62" y="31"/>
                </a:cxn>
                <a:cxn ang="0">
                  <a:pos x="31" y="62"/>
                </a:cxn>
                <a:cxn ang="0">
                  <a:pos x="51" y="30"/>
                </a:cxn>
                <a:cxn ang="0">
                  <a:pos x="48" y="26"/>
                </a:cxn>
                <a:cxn ang="0">
                  <a:pos x="46" y="25"/>
                </a:cxn>
                <a:cxn ang="0">
                  <a:pos x="44" y="26"/>
                </a:cxn>
                <a:cxn ang="0">
                  <a:pos x="36" y="33"/>
                </a:cxn>
                <a:cxn ang="0">
                  <a:pos x="36" y="13"/>
                </a:cxn>
                <a:cxn ang="0">
                  <a:pos x="34" y="11"/>
                </a:cxn>
                <a:cxn ang="0">
                  <a:pos x="29" y="11"/>
                </a:cxn>
                <a:cxn ang="0">
                  <a:pos x="26" y="13"/>
                </a:cxn>
                <a:cxn ang="0">
                  <a:pos x="26" y="33"/>
                </a:cxn>
                <a:cxn ang="0">
                  <a:pos x="19" y="26"/>
                </a:cxn>
                <a:cxn ang="0">
                  <a:pos x="17" y="25"/>
                </a:cxn>
                <a:cxn ang="0">
                  <a:pos x="15" y="26"/>
                </a:cxn>
                <a:cxn ang="0">
                  <a:pos x="11" y="30"/>
                </a:cxn>
                <a:cxn ang="0">
                  <a:pos x="11" y="31"/>
                </a:cxn>
                <a:cxn ang="0">
                  <a:pos x="11" y="33"/>
                </a:cxn>
                <a:cxn ang="0">
                  <a:pos x="26" y="48"/>
                </a:cxn>
                <a:cxn ang="0">
                  <a:pos x="30" y="51"/>
                </a:cxn>
                <a:cxn ang="0">
                  <a:pos x="31" y="52"/>
                </a:cxn>
                <a:cxn ang="0">
                  <a:pos x="33" y="51"/>
                </a:cxn>
                <a:cxn ang="0">
                  <a:pos x="37" y="48"/>
                </a:cxn>
                <a:cxn ang="0">
                  <a:pos x="51" y="33"/>
                </a:cxn>
                <a:cxn ang="0">
                  <a:pos x="52" y="31"/>
                </a:cxn>
                <a:cxn ang="0">
                  <a:pos x="51" y="30"/>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1" y="30"/>
                  </a:moveTo>
                  <a:cubicBezTo>
                    <a:pt x="48" y="26"/>
                    <a:pt x="48" y="26"/>
                    <a:pt x="48" y="26"/>
                  </a:cubicBezTo>
                  <a:cubicBezTo>
                    <a:pt x="47" y="25"/>
                    <a:pt x="47" y="25"/>
                    <a:pt x="46" y="25"/>
                  </a:cubicBezTo>
                  <a:cubicBezTo>
                    <a:pt x="45" y="25"/>
                    <a:pt x="45" y="25"/>
                    <a:pt x="44" y="26"/>
                  </a:cubicBezTo>
                  <a:cubicBezTo>
                    <a:pt x="36" y="33"/>
                    <a:pt x="36" y="33"/>
                    <a:pt x="36" y="33"/>
                  </a:cubicBezTo>
                  <a:cubicBezTo>
                    <a:pt x="36" y="13"/>
                    <a:pt x="36" y="13"/>
                    <a:pt x="36" y="13"/>
                  </a:cubicBezTo>
                  <a:cubicBezTo>
                    <a:pt x="36" y="12"/>
                    <a:pt x="35" y="11"/>
                    <a:pt x="34" y="11"/>
                  </a:cubicBezTo>
                  <a:cubicBezTo>
                    <a:pt x="29" y="11"/>
                    <a:pt x="29" y="11"/>
                    <a:pt x="29" y="11"/>
                  </a:cubicBezTo>
                  <a:cubicBezTo>
                    <a:pt x="27" y="11"/>
                    <a:pt x="26" y="12"/>
                    <a:pt x="26" y="13"/>
                  </a:cubicBezTo>
                  <a:cubicBezTo>
                    <a:pt x="26" y="33"/>
                    <a:pt x="26" y="33"/>
                    <a:pt x="26" y="33"/>
                  </a:cubicBezTo>
                  <a:cubicBezTo>
                    <a:pt x="19" y="26"/>
                    <a:pt x="19" y="26"/>
                    <a:pt x="19" y="26"/>
                  </a:cubicBezTo>
                  <a:cubicBezTo>
                    <a:pt x="18" y="25"/>
                    <a:pt x="17" y="25"/>
                    <a:pt x="17" y="25"/>
                  </a:cubicBezTo>
                  <a:cubicBezTo>
                    <a:pt x="16" y="25"/>
                    <a:pt x="15" y="25"/>
                    <a:pt x="15" y="26"/>
                  </a:cubicBezTo>
                  <a:cubicBezTo>
                    <a:pt x="11" y="30"/>
                    <a:pt x="11" y="30"/>
                    <a:pt x="11" y="30"/>
                  </a:cubicBezTo>
                  <a:cubicBezTo>
                    <a:pt x="11" y="30"/>
                    <a:pt x="11" y="31"/>
                    <a:pt x="11" y="31"/>
                  </a:cubicBezTo>
                  <a:cubicBezTo>
                    <a:pt x="11" y="32"/>
                    <a:pt x="11" y="33"/>
                    <a:pt x="11" y="33"/>
                  </a:cubicBezTo>
                  <a:cubicBezTo>
                    <a:pt x="26" y="48"/>
                    <a:pt x="26" y="48"/>
                    <a:pt x="26" y="48"/>
                  </a:cubicBezTo>
                  <a:cubicBezTo>
                    <a:pt x="30" y="51"/>
                    <a:pt x="30" y="51"/>
                    <a:pt x="30" y="51"/>
                  </a:cubicBezTo>
                  <a:cubicBezTo>
                    <a:pt x="30" y="52"/>
                    <a:pt x="31" y="52"/>
                    <a:pt x="31" y="52"/>
                  </a:cubicBezTo>
                  <a:cubicBezTo>
                    <a:pt x="32" y="52"/>
                    <a:pt x="33" y="52"/>
                    <a:pt x="33" y="51"/>
                  </a:cubicBezTo>
                  <a:cubicBezTo>
                    <a:pt x="37" y="48"/>
                    <a:pt x="37" y="48"/>
                    <a:pt x="37" y="48"/>
                  </a:cubicBezTo>
                  <a:cubicBezTo>
                    <a:pt x="51" y="33"/>
                    <a:pt x="51" y="33"/>
                    <a:pt x="51" y="33"/>
                  </a:cubicBezTo>
                  <a:cubicBezTo>
                    <a:pt x="52" y="33"/>
                    <a:pt x="52" y="32"/>
                    <a:pt x="52" y="31"/>
                  </a:cubicBezTo>
                  <a:cubicBezTo>
                    <a:pt x="52" y="31"/>
                    <a:pt x="52" y="30"/>
                    <a:pt x="51" y="30"/>
                  </a:cubicBezTo>
                  <a:close/>
                </a:path>
              </a:pathLst>
            </a:custGeom>
            <a:solidFill>
              <a:srgbClr val="FFFFFE"/>
            </a:solidFill>
            <a:ln w="9525">
              <a:solidFill>
                <a:srgbClr val="FFFFFE"/>
              </a:solidFill>
              <a:round/>
            </a:ln>
          </p:spPr>
          <p:txBody>
            <a:bodyPr vert="horz" wrap="square" lIns="121806" tIns="60903" rIns="121806" bIns="60903"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2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grpSp>
      <p:grpSp>
        <p:nvGrpSpPr>
          <p:cNvPr id="99" name="Group 93"/>
          <p:cNvGrpSpPr/>
          <p:nvPr/>
        </p:nvGrpSpPr>
        <p:grpSpPr>
          <a:xfrm rot="10800000">
            <a:off x="3503712" y="1772816"/>
            <a:ext cx="673033" cy="673027"/>
            <a:chOff x="618873" y="1239440"/>
            <a:chExt cx="650476" cy="650470"/>
          </a:xfrm>
          <a:solidFill>
            <a:schemeClr val="bg2">
              <a:lumMod val="25000"/>
            </a:schemeClr>
          </a:solidFill>
        </p:grpSpPr>
        <p:sp>
          <p:nvSpPr>
            <p:cNvPr id="100" name="Oval 94"/>
            <p:cNvSpPr/>
            <p:nvPr/>
          </p:nvSpPr>
          <p:spPr>
            <a:xfrm>
              <a:off x="618873" y="1239440"/>
              <a:ext cx="650476" cy="650470"/>
            </a:xfrm>
            <a:prstGeom prst="ellipse">
              <a:avLst/>
            </a:prstGeom>
            <a:grpFill/>
            <a:ln w="76200" cap="flat" cmpd="sng" algn="ctr">
              <a:solidFill>
                <a:srgbClr val="FFFFFE"/>
              </a:solidFill>
              <a:prstDash val="solid"/>
              <a:miter lim="800000"/>
            </a:ln>
            <a:effectLst/>
          </p:spPr>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US" sz="1600" b="1" i="0" u="none" strike="noStrike" kern="0" cap="none" spc="0" normalizeH="0" baseline="0" noProof="0" dirty="0">
                <a:ln>
                  <a:noFill/>
                </a:ln>
                <a:solidFill>
                  <a:srgbClr val="EA6103"/>
                </a:solidFill>
                <a:effectLst/>
                <a:uLnTx/>
                <a:uFillTx/>
                <a:latin typeface="Arial" panose="020B0604020202020204"/>
                <a:ea typeface="微软雅黑" panose="020B0503020204020204" charset="-122"/>
                <a:cs typeface="+mn-ea"/>
                <a:sym typeface="+mn-lt"/>
              </a:endParaRPr>
            </a:p>
          </p:txBody>
        </p:sp>
        <p:sp>
          <p:nvSpPr>
            <p:cNvPr id="101" name="Freeform 38"/>
            <p:cNvSpPr>
              <a:spLocks noEditPoints="1"/>
            </p:cNvSpPr>
            <p:nvPr/>
          </p:nvSpPr>
          <p:spPr bwMode="auto">
            <a:xfrm rot="16200000">
              <a:off x="736069" y="1356633"/>
              <a:ext cx="416084" cy="416084"/>
            </a:xfrm>
            <a:custGeom>
              <a:avLst/>
              <a:gdLst/>
              <a:ahLst/>
              <a:cxnLst>
                <a:cxn ang="0">
                  <a:pos x="31" y="62"/>
                </a:cxn>
                <a:cxn ang="0">
                  <a:pos x="0" y="31"/>
                </a:cxn>
                <a:cxn ang="0">
                  <a:pos x="31" y="0"/>
                </a:cxn>
                <a:cxn ang="0">
                  <a:pos x="62" y="31"/>
                </a:cxn>
                <a:cxn ang="0">
                  <a:pos x="31" y="62"/>
                </a:cxn>
                <a:cxn ang="0">
                  <a:pos x="51" y="30"/>
                </a:cxn>
                <a:cxn ang="0">
                  <a:pos x="48" y="26"/>
                </a:cxn>
                <a:cxn ang="0">
                  <a:pos x="46" y="25"/>
                </a:cxn>
                <a:cxn ang="0">
                  <a:pos x="44" y="26"/>
                </a:cxn>
                <a:cxn ang="0">
                  <a:pos x="36" y="33"/>
                </a:cxn>
                <a:cxn ang="0">
                  <a:pos x="36" y="13"/>
                </a:cxn>
                <a:cxn ang="0">
                  <a:pos x="34" y="11"/>
                </a:cxn>
                <a:cxn ang="0">
                  <a:pos x="29" y="11"/>
                </a:cxn>
                <a:cxn ang="0">
                  <a:pos x="26" y="13"/>
                </a:cxn>
                <a:cxn ang="0">
                  <a:pos x="26" y="33"/>
                </a:cxn>
                <a:cxn ang="0">
                  <a:pos x="19" y="26"/>
                </a:cxn>
                <a:cxn ang="0">
                  <a:pos x="17" y="25"/>
                </a:cxn>
                <a:cxn ang="0">
                  <a:pos x="15" y="26"/>
                </a:cxn>
                <a:cxn ang="0">
                  <a:pos x="11" y="30"/>
                </a:cxn>
                <a:cxn ang="0">
                  <a:pos x="11" y="31"/>
                </a:cxn>
                <a:cxn ang="0">
                  <a:pos x="11" y="33"/>
                </a:cxn>
                <a:cxn ang="0">
                  <a:pos x="26" y="48"/>
                </a:cxn>
                <a:cxn ang="0">
                  <a:pos x="30" y="51"/>
                </a:cxn>
                <a:cxn ang="0">
                  <a:pos x="31" y="52"/>
                </a:cxn>
                <a:cxn ang="0">
                  <a:pos x="33" y="51"/>
                </a:cxn>
                <a:cxn ang="0">
                  <a:pos x="37" y="48"/>
                </a:cxn>
                <a:cxn ang="0">
                  <a:pos x="51" y="33"/>
                </a:cxn>
                <a:cxn ang="0">
                  <a:pos x="52" y="31"/>
                </a:cxn>
                <a:cxn ang="0">
                  <a:pos x="51" y="30"/>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1" y="30"/>
                  </a:moveTo>
                  <a:cubicBezTo>
                    <a:pt x="48" y="26"/>
                    <a:pt x="48" y="26"/>
                    <a:pt x="48" y="26"/>
                  </a:cubicBezTo>
                  <a:cubicBezTo>
                    <a:pt x="47" y="25"/>
                    <a:pt x="47" y="25"/>
                    <a:pt x="46" y="25"/>
                  </a:cubicBezTo>
                  <a:cubicBezTo>
                    <a:pt x="45" y="25"/>
                    <a:pt x="45" y="25"/>
                    <a:pt x="44" y="26"/>
                  </a:cubicBezTo>
                  <a:cubicBezTo>
                    <a:pt x="36" y="33"/>
                    <a:pt x="36" y="33"/>
                    <a:pt x="36" y="33"/>
                  </a:cubicBezTo>
                  <a:cubicBezTo>
                    <a:pt x="36" y="13"/>
                    <a:pt x="36" y="13"/>
                    <a:pt x="36" y="13"/>
                  </a:cubicBezTo>
                  <a:cubicBezTo>
                    <a:pt x="36" y="12"/>
                    <a:pt x="35" y="11"/>
                    <a:pt x="34" y="11"/>
                  </a:cubicBezTo>
                  <a:cubicBezTo>
                    <a:pt x="29" y="11"/>
                    <a:pt x="29" y="11"/>
                    <a:pt x="29" y="11"/>
                  </a:cubicBezTo>
                  <a:cubicBezTo>
                    <a:pt x="27" y="11"/>
                    <a:pt x="26" y="12"/>
                    <a:pt x="26" y="13"/>
                  </a:cubicBezTo>
                  <a:cubicBezTo>
                    <a:pt x="26" y="33"/>
                    <a:pt x="26" y="33"/>
                    <a:pt x="26" y="33"/>
                  </a:cubicBezTo>
                  <a:cubicBezTo>
                    <a:pt x="19" y="26"/>
                    <a:pt x="19" y="26"/>
                    <a:pt x="19" y="26"/>
                  </a:cubicBezTo>
                  <a:cubicBezTo>
                    <a:pt x="18" y="25"/>
                    <a:pt x="17" y="25"/>
                    <a:pt x="17" y="25"/>
                  </a:cubicBezTo>
                  <a:cubicBezTo>
                    <a:pt x="16" y="25"/>
                    <a:pt x="15" y="25"/>
                    <a:pt x="15" y="26"/>
                  </a:cubicBezTo>
                  <a:cubicBezTo>
                    <a:pt x="11" y="30"/>
                    <a:pt x="11" y="30"/>
                    <a:pt x="11" y="30"/>
                  </a:cubicBezTo>
                  <a:cubicBezTo>
                    <a:pt x="11" y="30"/>
                    <a:pt x="11" y="31"/>
                    <a:pt x="11" y="31"/>
                  </a:cubicBezTo>
                  <a:cubicBezTo>
                    <a:pt x="11" y="32"/>
                    <a:pt x="11" y="33"/>
                    <a:pt x="11" y="33"/>
                  </a:cubicBezTo>
                  <a:cubicBezTo>
                    <a:pt x="26" y="48"/>
                    <a:pt x="26" y="48"/>
                    <a:pt x="26" y="48"/>
                  </a:cubicBezTo>
                  <a:cubicBezTo>
                    <a:pt x="30" y="51"/>
                    <a:pt x="30" y="51"/>
                    <a:pt x="30" y="51"/>
                  </a:cubicBezTo>
                  <a:cubicBezTo>
                    <a:pt x="30" y="52"/>
                    <a:pt x="31" y="52"/>
                    <a:pt x="31" y="52"/>
                  </a:cubicBezTo>
                  <a:cubicBezTo>
                    <a:pt x="32" y="52"/>
                    <a:pt x="33" y="52"/>
                    <a:pt x="33" y="51"/>
                  </a:cubicBezTo>
                  <a:cubicBezTo>
                    <a:pt x="37" y="48"/>
                    <a:pt x="37" y="48"/>
                    <a:pt x="37" y="48"/>
                  </a:cubicBezTo>
                  <a:cubicBezTo>
                    <a:pt x="51" y="33"/>
                    <a:pt x="51" y="33"/>
                    <a:pt x="51" y="33"/>
                  </a:cubicBezTo>
                  <a:cubicBezTo>
                    <a:pt x="52" y="33"/>
                    <a:pt x="52" y="32"/>
                    <a:pt x="52" y="31"/>
                  </a:cubicBezTo>
                  <a:cubicBezTo>
                    <a:pt x="52" y="31"/>
                    <a:pt x="52" y="30"/>
                    <a:pt x="51" y="30"/>
                  </a:cubicBezTo>
                  <a:close/>
                </a:path>
              </a:pathLst>
            </a:custGeom>
            <a:solidFill>
              <a:srgbClr val="FFFFFE"/>
            </a:solidFill>
            <a:ln w="9525">
              <a:solidFill>
                <a:srgbClr val="FFFFFE"/>
              </a:solidFill>
              <a:round/>
            </a:ln>
          </p:spPr>
          <p:txBody>
            <a:bodyPr vert="horz" wrap="square" lIns="121806" tIns="60903" rIns="121806" bIns="60903"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6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grpSp>
      <p:sp>
        <p:nvSpPr>
          <p:cNvPr id="102" name="TextBox 101"/>
          <p:cNvSpPr txBox="1"/>
          <p:nvPr/>
        </p:nvSpPr>
        <p:spPr>
          <a:xfrm>
            <a:off x="407368" y="2292380"/>
            <a:ext cx="2999532" cy="840230"/>
          </a:xfrm>
          <a:prstGeom prst="rect">
            <a:avLst/>
          </a:prstGeom>
          <a:noFill/>
        </p:spPr>
        <p:txBody>
          <a:bodyPr wrap="square" lIns="0" tIns="0" rIns="0" bIns="0"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charset="-122"/>
                <a:cs typeface="+mn-ea"/>
                <a:sym typeface="+mn-lt"/>
              </a:rPr>
              <a:t>您的内容打在这里，或者通过复制您的文本后，在此框中选择粘贴，并选择只保留文字</a:t>
            </a:r>
          </a:p>
        </p:txBody>
      </p:sp>
      <p:sp>
        <p:nvSpPr>
          <p:cNvPr id="103" name="TextBox 109"/>
          <p:cNvSpPr txBox="1"/>
          <p:nvPr/>
        </p:nvSpPr>
        <p:spPr>
          <a:xfrm>
            <a:off x="9017039" y="2446242"/>
            <a:ext cx="3049468" cy="840230"/>
          </a:xfrm>
          <a:prstGeom prst="rect">
            <a:avLst/>
          </a:prstGeom>
          <a:noFill/>
        </p:spPr>
        <p:txBody>
          <a:bodyPr wrap="square" lIns="0" tIns="0" rIns="0" bIns="0"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charset="-122"/>
                <a:cs typeface="+mn-ea"/>
                <a:sym typeface="+mn-lt"/>
              </a:rPr>
              <a:t>您的内容打在这里，或者通过复制您的文本后，在此框中选择粘贴，并选择只保留文字</a:t>
            </a:r>
          </a:p>
        </p:txBody>
      </p:sp>
      <p:sp>
        <p:nvSpPr>
          <p:cNvPr id="104" name="TextBox 109"/>
          <p:cNvSpPr txBox="1"/>
          <p:nvPr/>
        </p:nvSpPr>
        <p:spPr>
          <a:xfrm>
            <a:off x="402942" y="4154557"/>
            <a:ext cx="2962665" cy="840230"/>
          </a:xfrm>
          <a:prstGeom prst="rect">
            <a:avLst/>
          </a:prstGeom>
          <a:noFill/>
        </p:spPr>
        <p:txBody>
          <a:bodyPr wrap="square" lIns="0" tIns="0" rIns="0" bIns="0"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charset="-122"/>
                <a:cs typeface="+mn-ea"/>
                <a:sym typeface="+mn-lt"/>
              </a:rPr>
              <a:t>您的内容打在这里，或者通过复制您的文本后，在此框中选择粘贴，并选择只保留文字</a:t>
            </a:r>
          </a:p>
        </p:txBody>
      </p:sp>
      <p:sp>
        <p:nvSpPr>
          <p:cNvPr id="105" name="TextBox 109"/>
          <p:cNvSpPr txBox="1"/>
          <p:nvPr/>
        </p:nvSpPr>
        <p:spPr>
          <a:xfrm>
            <a:off x="9087012" y="4342263"/>
            <a:ext cx="2985652" cy="840230"/>
          </a:xfrm>
          <a:prstGeom prst="rect">
            <a:avLst/>
          </a:prstGeom>
          <a:noFill/>
        </p:spPr>
        <p:txBody>
          <a:bodyPr wrap="square" lIns="0" tIns="0" rIns="0" bIns="0"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charset="-122"/>
                <a:cs typeface="+mn-ea"/>
                <a:sym typeface="+mn-lt"/>
              </a:rPr>
              <a:t>您的内容打在这里，或者通过复制您的文本后，在此框中选择粘贴，并选择只保留文字</a:t>
            </a:r>
          </a:p>
        </p:txBody>
      </p:sp>
      <p:sp>
        <p:nvSpPr>
          <p:cNvPr id="23" name="TextBox 41"/>
          <p:cNvSpPr txBox="1"/>
          <p:nvPr/>
        </p:nvSpPr>
        <p:spPr>
          <a:xfrm>
            <a:off x="5192610" y="211759"/>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方正姚体" panose="02010601030101010101" pitchFamily="2" charset="-122"/>
                <a:ea typeface="方正姚体" panose="02010601030101010101" pitchFamily="2" charset="-122"/>
                <a:cs typeface="+mn-ea"/>
                <a:sym typeface="+mn-lt"/>
              </a:rPr>
              <a:t>粗粮养生</a:t>
            </a:r>
          </a:p>
        </p:txBody>
      </p:sp>
      <p:cxnSp>
        <p:nvCxnSpPr>
          <p:cNvPr id="24" name="直接连接符 23"/>
          <p:cNvCxnSpPr/>
          <p:nvPr/>
        </p:nvCxnSpPr>
        <p:spPr>
          <a:xfrm>
            <a:off x="623392" y="831947"/>
            <a:ext cx="10815311" cy="0"/>
          </a:xfrm>
          <a:prstGeom prst="line">
            <a:avLst/>
          </a:prstGeom>
          <a:noFill/>
          <a:ln w="12700" cap="flat" cmpd="sng" algn="ctr">
            <a:solidFill>
              <a:sysClr val="windowText" lastClr="000000"/>
            </a:solidFill>
            <a:prstDash val="dash"/>
          </a:ln>
          <a:effectLst/>
        </p:spPr>
      </p:cxnSp>
      <p:sp>
        <p:nvSpPr>
          <p:cNvPr id="6" name="矩形 5"/>
          <p:cNvSpPr/>
          <p:nvPr/>
        </p:nvSpPr>
        <p:spPr>
          <a:xfrm>
            <a:off x="1099444" y="5182493"/>
            <a:ext cx="1569660" cy="369332"/>
          </a:xfrm>
          <a:prstGeom prst="rect">
            <a:avLst/>
          </a:prstGeom>
        </p:spPr>
        <p:txBody>
          <a:bodyPr wrap="none">
            <a:spAutoFit/>
          </a:bodyPr>
          <a:lstStyle/>
          <a:p>
            <a:pPr marL="0" marR="0" lvl="0" indent="0" algn="l" defTabSz="685800" rtl="0" eaLnBrk="1" fontAlgn="auto" latinLnBrk="0" hangingPunct="1">
              <a:lnSpc>
                <a:spcPct val="100000"/>
              </a:lnSpc>
              <a:spcBef>
                <a:spcPct val="20000"/>
              </a:spcBef>
              <a:spcAft>
                <a:spcPts val="0"/>
              </a:spcAft>
              <a:buClrTx/>
              <a:buSzTx/>
              <a:buFontTx/>
              <a:buNone/>
              <a:defRPr/>
            </a:pPr>
            <a:r>
              <a:rPr kumimoji="0" lang="zh-CN" altLang="en-US" sz="1800" b="1"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宋体" panose="02010600030101010101" pitchFamily="2" charset="-122"/>
                <a:sym typeface="Arial" panose="020B0604020202020204" pitchFamily="34" charset="0"/>
              </a:rPr>
              <a:t>单击编辑标题</a:t>
            </a:r>
            <a:endParaRPr kumimoji="0" lang="en-US" altLang="zh-CN" sz="1800" b="1"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宋体" panose="02010600030101010101" pitchFamily="2" charset="-122"/>
              <a:sym typeface="Arial" panose="020B0604020202020204" pitchFamily="34" charset="0"/>
            </a:endParaRPr>
          </a:p>
        </p:txBody>
      </p:sp>
      <p:sp>
        <p:nvSpPr>
          <p:cNvPr id="26" name="矩形 25"/>
          <p:cNvSpPr/>
          <p:nvPr/>
        </p:nvSpPr>
        <p:spPr>
          <a:xfrm>
            <a:off x="9869043" y="1740891"/>
            <a:ext cx="1569660" cy="369332"/>
          </a:xfrm>
          <a:prstGeom prst="rect">
            <a:avLst/>
          </a:prstGeom>
        </p:spPr>
        <p:txBody>
          <a:bodyPr wrap="none">
            <a:spAutoFit/>
          </a:bodyPr>
          <a:lstStyle/>
          <a:p>
            <a:pPr marL="0" marR="0" lvl="0" indent="0" algn="l" defTabSz="685800" rtl="0" eaLnBrk="1" fontAlgn="auto" latinLnBrk="0" hangingPunct="1">
              <a:lnSpc>
                <a:spcPct val="100000"/>
              </a:lnSpc>
              <a:spcBef>
                <a:spcPct val="20000"/>
              </a:spcBef>
              <a:spcAft>
                <a:spcPts val="0"/>
              </a:spcAft>
              <a:buClrTx/>
              <a:buSzTx/>
              <a:buFontTx/>
              <a:buNone/>
              <a:defRPr/>
            </a:pPr>
            <a:r>
              <a:rPr kumimoji="0" lang="zh-CN" altLang="en-US" sz="1800" b="1"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宋体" panose="02010600030101010101" pitchFamily="2" charset="-122"/>
                <a:sym typeface="Arial" panose="020B0604020202020204" pitchFamily="34" charset="0"/>
              </a:rPr>
              <a:t>单击编辑标题</a:t>
            </a:r>
            <a:endParaRPr kumimoji="0" lang="en-US" altLang="zh-CN" sz="1800" b="1"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宋体" panose="02010600030101010101" pitchFamily="2"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ppt_x"/>
                                          </p:val>
                                        </p:tav>
                                        <p:tav tm="100000">
                                          <p:val>
                                            <p:strVal val="#ppt_x"/>
                                          </p:val>
                                        </p:tav>
                                      </p:tavLst>
                                    </p:anim>
                                    <p:anim calcmode="lin" valueType="num">
                                      <p:cBhvr additive="base">
                                        <p:cTn id="8" dur="500" fill="hold"/>
                                        <p:tgtEl>
                                          <p:spTgt spid="9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2"/>
                                        </p:tgtEl>
                                        <p:attrNameLst>
                                          <p:attrName>style.visibility</p:attrName>
                                        </p:attrNameLst>
                                      </p:cBhvr>
                                      <p:to>
                                        <p:strVal val="visible"/>
                                      </p:to>
                                    </p:set>
                                    <p:anim calcmode="lin" valueType="num">
                                      <p:cBhvr additive="base">
                                        <p:cTn id="11" dur="500" fill="hold"/>
                                        <p:tgtEl>
                                          <p:spTgt spid="102"/>
                                        </p:tgtEl>
                                        <p:attrNameLst>
                                          <p:attrName>ppt_x</p:attrName>
                                        </p:attrNameLst>
                                      </p:cBhvr>
                                      <p:tavLst>
                                        <p:tav tm="0">
                                          <p:val>
                                            <p:strVal val="#ppt_x"/>
                                          </p:val>
                                        </p:tav>
                                        <p:tav tm="100000">
                                          <p:val>
                                            <p:strVal val="#ppt_x"/>
                                          </p:val>
                                        </p:tav>
                                      </p:tavLst>
                                    </p:anim>
                                    <p:anim calcmode="lin" valueType="num">
                                      <p:cBhvr additive="base">
                                        <p:cTn id="12" dur="500" fill="hold"/>
                                        <p:tgtEl>
                                          <p:spTgt spid="10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4"/>
                                        </p:tgtEl>
                                        <p:attrNameLst>
                                          <p:attrName>style.visibility</p:attrName>
                                        </p:attrNameLst>
                                      </p:cBhvr>
                                      <p:to>
                                        <p:strVal val="visible"/>
                                      </p:to>
                                    </p:set>
                                    <p:anim calcmode="lin" valueType="num">
                                      <p:cBhvr additive="base">
                                        <p:cTn id="15" dur="500" fill="hold"/>
                                        <p:tgtEl>
                                          <p:spTgt spid="104"/>
                                        </p:tgtEl>
                                        <p:attrNameLst>
                                          <p:attrName>ppt_x</p:attrName>
                                        </p:attrNameLst>
                                      </p:cBhvr>
                                      <p:tavLst>
                                        <p:tav tm="0">
                                          <p:val>
                                            <p:strVal val="#ppt_x"/>
                                          </p:val>
                                        </p:tav>
                                        <p:tav tm="100000">
                                          <p:val>
                                            <p:strVal val="#ppt_x"/>
                                          </p:val>
                                        </p:tav>
                                      </p:tavLst>
                                    </p:anim>
                                    <p:anim calcmode="lin" valueType="num">
                                      <p:cBhvr additive="base">
                                        <p:cTn id="16" dur="500" fill="hold"/>
                                        <p:tgtEl>
                                          <p:spTgt spid="10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6"/>
                                        </p:tgtEl>
                                        <p:attrNameLst>
                                          <p:attrName>style.visibility</p:attrName>
                                        </p:attrNameLst>
                                      </p:cBhvr>
                                      <p:to>
                                        <p:strVal val="visible"/>
                                      </p:to>
                                    </p:set>
                                    <p:anim calcmode="lin" valueType="num">
                                      <p:cBhvr additive="base">
                                        <p:cTn id="25" dur="500" fill="hold"/>
                                        <p:tgtEl>
                                          <p:spTgt spid="96"/>
                                        </p:tgtEl>
                                        <p:attrNameLst>
                                          <p:attrName>ppt_x</p:attrName>
                                        </p:attrNameLst>
                                      </p:cBhvr>
                                      <p:tavLst>
                                        <p:tav tm="0">
                                          <p:val>
                                            <p:strVal val="#ppt_x"/>
                                          </p:val>
                                        </p:tav>
                                        <p:tav tm="100000">
                                          <p:val>
                                            <p:strVal val="#ppt_x"/>
                                          </p:val>
                                        </p:tav>
                                      </p:tavLst>
                                    </p:anim>
                                    <p:anim calcmode="lin" valueType="num">
                                      <p:cBhvr additive="base">
                                        <p:cTn id="26" dur="500" fill="hold"/>
                                        <p:tgtEl>
                                          <p:spTgt spid="9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3"/>
                                        </p:tgtEl>
                                        <p:attrNameLst>
                                          <p:attrName>style.visibility</p:attrName>
                                        </p:attrNameLst>
                                      </p:cBhvr>
                                      <p:to>
                                        <p:strVal val="visible"/>
                                      </p:to>
                                    </p:set>
                                    <p:anim calcmode="lin" valueType="num">
                                      <p:cBhvr additive="base">
                                        <p:cTn id="29" dur="500" fill="hold"/>
                                        <p:tgtEl>
                                          <p:spTgt spid="103"/>
                                        </p:tgtEl>
                                        <p:attrNameLst>
                                          <p:attrName>ppt_x</p:attrName>
                                        </p:attrNameLst>
                                      </p:cBhvr>
                                      <p:tavLst>
                                        <p:tav tm="0">
                                          <p:val>
                                            <p:strVal val="#ppt_x"/>
                                          </p:val>
                                        </p:tav>
                                        <p:tav tm="100000">
                                          <p:val>
                                            <p:strVal val="#ppt_x"/>
                                          </p:val>
                                        </p:tav>
                                      </p:tavLst>
                                    </p:anim>
                                    <p:anim calcmode="lin" valueType="num">
                                      <p:cBhvr additive="base">
                                        <p:cTn id="30" dur="500" fill="hold"/>
                                        <p:tgtEl>
                                          <p:spTgt spid="10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5"/>
                                        </p:tgtEl>
                                        <p:attrNameLst>
                                          <p:attrName>style.visibility</p:attrName>
                                        </p:attrNameLst>
                                      </p:cBhvr>
                                      <p:to>
                                        <p:strVal val="visible"/>
                                      </p:to>
                                    </p:set>
                                    <p:anim calcmode="lin" valueType="num">
                                      <p:cBhvr additive="base">
                                        <p:cTn id="33" dur="500" fill="hold"/>
                                        <p:tgtEl>
                                          <p:spTgt spid="105"/>
                                        </p:tgtEl>
                                        <p:attrNameLst>
                                          <p:attrName>ppt_x</p:attrName>
                                        </p:attrNameLst>
                                      </p:cBhvr>
                                      <p:tavLst>
                                        <p:tav tm="0">
                                          <p:val>
                                            <p:strVal val="#ppt_x"/>
                                          </p:val>
                                        </p:tav>
                                        <p:tav tm="100000">
                                          <p:val>
                                            <p:strVal val="#ppt_x"/>
                                          </p:val>
                                        </p:tav>
                                      </p:tavLst>
                                    </p:anim>
                                    <p:anim calcmode="lin" valueType="num">
                                      <p:cBhvr additive="base">
                                        <p:cTn id="34" dur="500" fill="hold"/>
                                        <p:tgtEl>
                                          <p:spTgt spid="10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3" grpId="0"/>
      <p:bldP spid="104" grpId="0"/>
      <p:bldP spid="105" grpId="0"/>
      <p:bldP spid="6"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dirty="0">
              <a:latin typeface="+mn-lt"/>
              <a:ea typeface="+mn-ea"/>
              <a:cs typeface="+mn-ea"/>
              <a:sym typeface="+mn-lt"/>
            </a:endParaRPr>
          </a:p>
        </p:txBody>
      </p:sp>
      <p:sp>
        <p:nvSpPr>
          <p:cNvPr id="67" name="Rectangle 39"/>
          <p:cNvSpPr>
            <a:spLocks noChangeArrowheads="1"/>
          </p:cNvSpPr>
          <p:nvPr/>
        </p:nvSpPr>
        <p:spPr bwMode="auto">
          <a:xfrm>
            <a:off x="767408" y="2025480"/>
            <a:ext cx="3429068" cy="689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685800" rtl="0" eaLnBrk="1" fontAlgn="auto" latinLnBrk="0" hangingPunct="1">
              <a:lnSpc>
                <a:spcPct val="100000"/>
              </a:lnSpc>
              <a:spcBef>
                <a:spcPct val="2000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宋体" panose="02010600030101010101" pitchFamily="2" charset="-122"/>
                <a:sym typeface="Arial" panose="020B0604020202020204" pitchFamily="34" charset="0"/>
              </a:rPr>
              <a:t>单击编辑标题</a:t>
            </a:r>
            <a:endParaRPr kumimoji="0" lang="en-US" altLang="zh-CN"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宋体" panose="02010600030101010101" pitchFamily="2" charset="-122"/>
              <a:sym typeface="Arial" panose="020B0604020202020204" pitchFamily="34" charset="0"/>
            </a:endParaRPr>
          </a:p>
          <a:p>
            <a:pPr marL="0" marR="0" lvl="0" indent="0" algn="l" defTabSz="912495" rtl="0" eaLnBrk="1" fontAlgn="auto" latinLnBrk="0" hangingPunct="1">
              <a:lnSpc>
                <a:spcPct val="100000"/>
              </a:lnSpc>
              <a:spcBef>
                <a:spcPct val="2000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Arial" panose="020B0604020202020204" pitchFamily="34" charset="0"/>
              </a:rPr>
              <a:t>单击此处可编辑内容，根据您的需要自由拉伸文本框大小</a:t>
            </a:r>
            <a:endParaRPr kumimoji="0" lang="en-US" altLang="zh-CN"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Arial" panose="020B0604020202020204" pitchFamily="34" charset="0"/>
            </a:endParaRPr>
          </a:p>
        </p:txBody>
      </p:sp>
      <p:sp>
        <p:nvSpPr>
          <p:cNvPr id="68" name="Rectangle 40"/>
          <p:cNvSpPr>
            <a:spLocks noChangeArrowheads="1"/>
          </p:cNvSpPr>
          <p:nvPr/>
        </p:nvSpPr>
        <p:spPr bwMode="auto">
          <a:xfrm>
            <a:off x="767408" y="5403877"/>
            <a:ext cx="3429068" cy="689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685800" rtl="0" eaLnBrk="1" fontAlgn="auto" latinLnBrk="0" hangingPunct="1">
              <a:lnSpc>
                <a:spcPct val="100000"/>
              </a:lnSpc>
              <a:spcBef>
                <a:spcPct val="2000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宋体" panose="02010600030101010101" pitchFamily="2" charset="-122"/>
                <a:sym typeface="Arial" panose="020B0604020202020204" pitchFamily="34" charset="0"/>
              </a:rPr>
              <a:t>单击编辑标题</a:t>
            </a:r>
            <a:endParaRPr kumimoji="0" lang="en-US" altLang="zh-CN"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宋体" panose="02010600030101010101" pitchFamily="2" charset="-122"/>
              <a:sym typeface="Arial" panose="020B0604020202020204" pitchFamily="34" charset="0"/>
            </a:endParaRPr>
          </a:p>
          <a:p>
            <a:pPr marL="0" marR="0" lvl="0" indent="0" algn="l" defTabSz="912495" rtl="0" eaLnBrk="1" fontAlgn="auto" latinLnBrk="0" hangingPunct="1">
              <a:lnSpc>
                <a:spcPct val="100000"/>
              </a:lnSpc>
              <a:spcBef>
                <a:spcPct val="2000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Arial" panose="020B0604020202020204" pitchFamily="34" charset="0"/>
              </a:rPr>
              <a:t>单击此处可编辑内容，根据您的需要自由拉伸文本框大小</a:t>
            </a:r>
            <a:endParaRPr kumimoji="0" lang="en-US" altLang="zh-CN"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Arial" panose="020B0604020202020204" pitchFamily="34" charset="0"/>
            </a:endParaRPr>
          </a:p>
        </p:txBody>
      </p:sp>
      <p:sp>
        <p:nvSpPr>
          <p:cNvPr id="69" name="Rectangle 41"/>
          <p:cNvSpPr>
            <a:spLocks noChangeArrowheads="1"/>
          </p:cNvSpPr>
          <p:nvPr/>
        </p:nvSpPr>
        <p:spPr bwMode="auto">
          <a:xfrm>
            <a:off x="8132567" y="2025480"/>
            <a:ext cx="3429068" cy="689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685800" rtl="0" eaLnBrk="1" fontAlgn="auto" latinLnBrk="0" hangingPunct="1">
              <a:lnSpc>
                <a:spcPct val="100000"/>
              </a:lnSpc>
              <a:spcBef>
                <a:spcPct val="2000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宋体" panose="02010600030101010101" pitchFamily="2" charset="-122"/>
                <a:sym typeface="Arial" panose="020B0604020202020204" pitchFamily="34" charset="0"/>
              </a:rPr>
              <a:t>单击编辑标题</a:t>
            </a:r>
            <a:endParaRPr kumimoji="0" lang="en-US" altLang="zh-CN"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宋体" panose="02010600030101010101" pitchFamily="2" charset="-122"/>
              <a:sym typeface="Arial" panose="020B0604020202020204" pitchFamily="34" charset="0"/>
            </a:endParaRPr>
          </a:p>
          <a:p>
            <a:pPr marL="0" marR="0" lvl="0" indent="0" algn="l" defTabSz="912495" rtl="0" eaLnBrk="1" fontAlgn="auto" latinLnBrk="0" hangingPunct="1">
              <a:lnSpc>
                <a:spcPct val="100000"/>
              </a:lnSpc>
              <a:spcBef>
                <a:spcPct val="2000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Arial" panose="020B0604020202020204" pitchFamily="34" charset="0"/>
              </a:rPr>
              <a:t>单击此处可编辑内容，根据您的需要自由拉伸文本框大小</a:t>
            </a:r>
            <a:endParaRPr kumimoji="0" lang="en-US" altLang="zh-CN"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Arial" panose="020B0604020202020204" pitchFamily="34" charset="0"/>
            </a:endParaRPr>
          </a:p>
        </p:txBody>
      </p:sp>
      <p:sp>
        <p:nvSpPr>
          <p:cNvPr id="70" name="Rectangle 42"/>
          <p:cNvSpPr>
            <a:spLocks noChangeArrowheads="1"/>
          </p:cNvSpPr>
          <p:nvPr/>
        </p:nvSpPr>
        <p:spPr bwMode="auto">
          <a:xfrm>
            <a:off x="8132567" y="5403877"/>
            <a:ext cx="3429068" cy="689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685800" rtl="0" eaLnBrk="1" fontAlgn="auto" latinLnBrk="0" hangingPunct="1">
              <a:lnSpc>
                <a:spcPct val="100000"/>
              </a:lnSpc>
              <a:spcBef>
                <a:spcPct val="2000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宋体" panose="02010600030101010101" pitchFamily="2" charset="-122"/>
                <a:sym typeface="Arial" panose="020B0604020202020204" pitchFamily="34" charset="0"/>
              </a:rPr>
              <a:t>单击编辑标题</a:t>
            </a:r>
            <a:endParaRPr kumimoji="0" lang="en-US" altLang="zh-CN"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宋体" panose="02010600030101010101" pitchFamily="2" charset="-122"/>
              <a:sym typeface="Arial" panose="020B0604020202020204" pitchFamily="34" charset="0"/>
            </a:endParaRPr>
          </a:p>
          <a:p>
            <a:pPr marL="0" marR="0" lvl="0" indent="0" algn="l" defTabSz="912495" rtl="0" eaLnBrk="1" fontAlgn="auto" latinLnBrk="0" hangingPunct="1">
              <a:lnSpc>
                <a:spcPct val="100000"/>
              </a:lnSpc>
              <a:spcBef>
                <a:spcPct val="2000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Arial" panose="020B0604020202020204" pitchFamily="34" charset="0"/>
              </a:rPr>
              <a:t>单击此处可编辑内容，根据您的需要自由拉伸文本框大小</a:t>
            </a:r>
            <a:endParaRPr kumimoji="0" lang="en-US" altLang="zh-CN"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Arial" panose="020B0604020202020204" pitchFamily="34" charset="0"/>
            </a:endParaRPr>
          </a:p>
        </p:txBody>
      </p:sp>
      <p:sp>
        <p:nvSpPr>
          <p:cNvPr id="72" name="Freeform 72"/>
          <p:cNvSpPr>
            <a:spLocks noEditPoints="1"/>
          </p:cNvSpPr>
          <p:nvPr/>
        </p:nvSpPr>
        <p:spPr bwMode="auto">
          <a:xfrm>
            <a:off x="4943872" y="2653986"/>
            <a:ext cx="2564131" cy="2575214"/>
          </a:xfrm>
          <a:custGeom>
            <a:avLst/>
            <a:gdLst>
              <a:gd name="T0" fmla="*/ 179 w 746"/>
              <a:gd name="T1" fmla="*/ 167 h 749"/>
              <a:gd name="T2" fmla="*/ 225 w 746"/>
              <a:gd name="T3" fmla="*/ 98 h 749"/>
              <a:gd name="T4" fmla="*/ 68 w 746"/>
              <a:gd name="T5" fmla="*/ 204 h 749"/>
              <a:gd name="T6" fmla="*/ 332 w 746"/>
              <a:gd name="T7" fmla="*/ 204 h 749"/>
              <a:gd name="T8" fmla="*/ 285 w 746"/>
              <a:gd name="T9" fmla="*/ 205 h 749"/>
              <a:gd name="T10" fmla="*/ 262 w 746"/>
              <a:gd name="T11" fmla="*/ 183 h 749"/>
              <a:gd name="T12" fmla="*/ 248 w 746"/>
              <a:gd name="T13" fmla="*/ 121 h 749"/>
              <a:gd name="T14" fmla="*/ 583 w 746"/>
              <a:gd name="T15" fmla="*/ 380 h 749"/>
              <a:gd name="T16" fmla="*/ 734 w 746"/>
              <a:gd name="T17" fmla="*/ 530 h 749"/>
              <a:gd name="T18" fmla="*/ 564 w 746"/>
              <a:gd name="T19" fmla="*/ 738 h 749"/>
              <a:gd name="T20" fmla="*/ 525 w 746"/>
              <a:gd name="T21" fmla="*/ 738 h 749"/>
              <a:gd name="T22" fmla="*/ 224 w 746"/>
              <a:gd name="T23" fmla="*/ 738 h 749"/>
              <a:gd name="T24" fmla="*/ 30 w 746"/>
              <a:gd name="T25" fmla="*/ 746 h 749"/>
              <a:gd name="T26" fmla="*/ 3 w 746"/>
              <a:gd name="T27" fmla="*/ 544 h 749"/>
              <a:gd name="T28" fmla="*/ 162 w 746"/>
              <a:gd name="T29" fmla="*/ 374 h 749"/>
              <a:gd name="T30" fmla="*/ 11 w 746"/>
              <a:gd name="T31" fmla="*/ 185 h 749"/>
              <a:gd name="T32" fmla="*/ 219 w 746"/>
              <a:gd name="T33" fmla="*/ 15 h 749"/>
              <a:gd name="T34" fmla="*/ 508 w 746"/>
              <a:gd name="T35" fmla="*/ 28 h 749"/>
              <a:gd name="T36" fmla="*/ 736 w 746"/>
              <a:gd name="T37" fmla="*/ 160 h 749"/>
              <a:gd name="T38" fmla="*/ 583 w 746"/>
              <a:gd name="T39" fmla="*/ 380 h 749"/>
              <a:gd name="T40" fmla="*/ 413 w 746"/>
              <a:gd name="T41" fmla="*/ 549 h 749"/>
              <a:gd name="T42" fmla="*/ 677 w 746"/>
              <a:gd name="T43" fmla="*/ 549 h 749"/>
              <a:gd name="T44" fmla="*/ 607 w 746"/>
              <a:gd name="T45" fmla="*/ 573 h 749"/>
              <a:gd name="T46" fmla="*/ 584 w 746"/>
              <a:gd name="T47" fmla="*/ 550 h 749"/>
              <a:gd name="T48" fmla="*/ 593 w 746"/>
              <a:gd name="T49" fmla="*/ 466 h 749"/>
              <a:gd name="T50" fmla="*/ 547 w 746"/>
              <a:gd name="T51" fmla="*/ 489 h 749"/>
              <a:gd name="T52" fmla="*/ 570 w 746"/>
              <a:gd name="T53" fmla="*/ 443 h 749"/>
              <a:gd name="T54" fmla="*/ 413 w 746"/>
              <a:gd name="T55" fmla="*/ 549 h 749"/>
              <a:gd name="T56" fmla="*/ 155 w 746"/>
              <a:gd name="T57" fmla="*/ 646 h 749"/>
              <a:gd name="T58" fmla="*/ 516 w 746"/>
              <a:gd name="T59" fmla="*/ 181 h 749"/>
              <a:gd name="T60" fmla="*/ 155 w 746"/>
              <a:gd name="T61" fmla="*/ 646 h 749"/>
              <a:gd name="T62" fmla="*/ 602 w 746"/>
              <a:gd name="T63" fmla="*/ 221 h 749"/>
              <a:gd name="T64" fmla="*/ 603 w 746"/>
              <a:gd name="T65" fmla="*/ 222 h 749"/>
              <a:gd name="T66" fmla="*/ 603 w 746"/>
              <a:gd name="T67" fmla="*/ 223 h 749"/>
              <a:gd name="T68" fmla="*/ 682 w 746"/>
              <a:gd name="T69" fmla="*/ 205 h 749"/>
              <a:gd name="T70" fmla="*/ 576 w 746"/>
              <a:gd name="T71" fmla="*/ 68 h 749"/>
              <a:gd name="T72" fmla="*/ 496 w 746"/>
              <a:gd name="T73" fmla="*/ 115 h 749"/>
              <a:gd name="T74" fmla="*/ 527 w 746"/>
              <a:gd name="T75" fmla="*/ 146 h 749"/>
              <a:gd name="T76" fmla="*/ 527 w 746"/>
              <a:gd name="T77" fmla="*/ 147 h 749"/>
              <a:gd name="T78" fmla="*/ 528 w 746"/>
              <a:gd name="T79" fmla="*/ 147 h 749"/>
              <a:gd name="T80" fmla="*/ 602 w 746"/>
              <a:gd name="T81" fmla="*/ 221 h 749"/>
              <a:gd name="T82" fmla="*/ 602 w 746"/>
              <a:gd name="T83" fmla="*/ 221 h 749"/>
              <a:gd name="T84" fmla="*/ 591 w 746"/>
              <a:gd name="T85" fmla="*/ 256 h 749"/>
              <a:gd name="T86" fmla="*/ 197 w 746"/>
              <a:gd name="T87" fmla="*/ 689 h 749"/>
              <a:gd name="T88" fmla="*/ 591 w 746"/>
              <a:gd name="T89" fmla="*/ 256 h 749"/>
              <a:gd name="T90" fmla="*/ 80 w 746"/>
              <a:gd name="T91" fmla="*/ 572 h 749"/>
              <a:gd name="T92" fmla="*/ 474 w 746"/>
              <a:gd name="T93" fmla="*/ 138 h 749"/>
              <a:gd name="T94" fmla="*/ 80 w 746"/>
              <a:gd name="T95" fmla="*/ 572 h 749"/>
              <a:gd name="T96" fmla="*/ 57 w 746"/>
              <a:gd name="T97" fmla="*/ 594 h 749"/>
              <a:gd name="T98" fmla="*/ 155 w 746"/>
              <a:gd name="T99" fmla="*/ 693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6" h="749">
                <a:moveTo>
                  <a:pt x="201" y="167"/>
                </a:moveTo>
                <a:cubicBezTo>
                  <a:pt x="195" y="174"/>
                  <a:pt x="185" y="174"/>
                  <a:pt x="179" y="167"/>
                </a:cubicBezTo>
                <a:cubicBezTo>
                  <a:pt x="172" y="161"/>
                  <a:pt x="172" y="151"/>
                  <a:pt x="179" y="145"/>
                </a:cubicBezTo>
                <a:cubicBezTo>
                  <a:pt x="225" y="98"/>
                  <a:pt x="225" y="98"/>
                  <a:pt x="225" y="98"/>
                </a:cubicBezTo>
                <a:cubicBezTo>
                  <a:pt x="200" y="72"/>
                  <a:pt x="200" y="72"/>
                  <a:pt x="200" y="72"/>
                </a:cubicBezTo>
                <a:cubicBezTo>
                  <a:pt x="68" y="204"/>
                  <a:pt x="68" y="204"/>
                  <a:pt x="68" y="204"/>
                </a:cubicBezTo>
                <a:cubicBezTo>
                  <a:pt x="200" y="336"/>
                  <a:pt x="200" y="336"/>
                  <a:pt x="200" y="336"/>
                </a:cubicBezTo>
                <a:cubicBezTo>
                  <a:pt x="332" y="204"/>
                  <a:pt x="332" y="204"/>
                  <a:pt x="332" y="204"/>
                </a:cubicBezTo>
                <a:cubicBezTo>
                  <a:pt x="309" y="181"/>
                  <a:pt x="309" y="181"/>
                  <a:pt x="309" y="181"/>
                </a:cubicBezTo>
                <a:cubicBezTo>
                  <a:pt x="285" y="205"/>
                  <a:pt x="285" y="205"/>
                  <a:pt x="285" y="205"/>
                </a:cubicBezTo>
                <a:cubicBezTo>
                  <a:pt x="279" y="212"/>
                  <a:pt x="269" y="212"/>
                  <a:pt x="262" y="205"/>
                </a:cubicBezTo>
                <a:cubicBezTo>
                  <a:pt x="256" y="199"/>
                  <a:pt x="256" y="189"/>
                  <a:pt x="262" y="183"/>
                </a:cubicBezTo>
                <a:cubicBezTo>
                  <a:pt x="286" y="159"/>
                  <a:pt x="286" y="159"/>
                  <a:pt x="286" y="159"/>
                </a:cubicBezTo>
                <a:cubicBezTo>
                  <a:pt x="248" y="121"/>
                  <a:pt x="248" y="121"/>
                  <a:pt x="248" y="121"/>
                </a:cubicBezTo>
                <a:cubicBezTo>
                  <a:pt x="201" y="167"/>
                  <a:pt x="201" y="167"/>
                  <a:pt x="201" y="167"/>
                </a:cubicBezTo>
                <a:close/>
                <a:moveTo>
                  <a:pt x="583" y="380"/>
                </a:moveTo>
                <a:cubicBezTo>
                  <a:pt x="583" y="380"/>
                  <a:pt x="583" y="380"/>
                  <a:pt x="583" y="380"/>
                </a:cubicBezTo>
                <a:cubicBezTo>
                  <a:pt x="734" y="530"/>
                  <a:pt x="734" y="530"/>
                  <a:pt x="734" y="530"/>
                </a:cubicBezTo>
                <a:cubicBezTo>
                  <a:pt x="744" y="541"/>
                  <a:pt x="744" y="558"/>
                  <a:pt x="734" y="568"/>
                </a:cubicBezTo>
                <a:cubicBezTo>
                  <a:pt x="564" y="738"/>
                  <a:pt x="564" y="738"/>
                  <a:pt x="564" y="738"/>
                </a:cubicBezTo>
                <a:cubicBezTo>
                  <a:pt x="554" y="749"/>
                  <a:pt x="536" y="749"/>
                  <a:pt x="526" y="738"/>
                </a:cubicBezTo>
                <a:cubicBezTo>
                  <a:pt x="525" y="738"/>
                  <a:pt x="525" y="738"/>
                  <a:pt x="525" y="738"/>
                </a:cubicBezTo>
                <a:cubicBezTo>
                  <a:pt x="375" y="587"/>
                  <a:pt x="375" y="587"/>
                  <a:pt x="375" y="587"/>
                </a:cubicBezTo>
                <a:cubicBezTo>
                  <a:pt x="224" y="738"/>
                  <a:pt x="224" y="738"/>
                  <a:pt x="224" y="738"/>
                </a:cubicBezTo>
                <a:cubicBezTo>
                  <a:pt x="219" y="743"/>
                  <a:pt x="212" y="746"/>
                  <a:pt x="205" y="746"/>
                </a:cubicBezTo>
                <a:cubicBezTo>
                  <a:pt x="30" y="746"/>
                  <a:pt x="30" y="746"/>
                  <a:pt x="30" y="746"/>
                </a:cubicBezTo>
                <a:cubicBezTo>
                  <a:pt x="14" y="746"/>
                  <a:pt x="3" y="734"/>
                  <a:pt x="3" y="719"/>
                </a:cubicBezTo>
                <a:cubicBezTo>
                  <a:pt x="3" y="660"/>
                  <a:pt x="3" y="602"/>
                  <a:pt x="3" y="544"/>
                </a:cubicBezTo>
                <a:cubicBezTo>
                  <a:pt x="3" y="537"/>
                  <a:pt x="6" y="530"/>
                  <a:pt x="11" y="525"/>
                </a:cubicBezTo>
                <a:cubicBezTo>
                  <a:pt x="162" y="374"/>
                  <a:pt x="162" y="374"/>
                  <a:pt x="162" y="374"/>
                </a:cubicBezTo>
                <a:cubicBezTo>
                  <a:pt x="11" y="223"/>
                  <a:pt x="11" y="223"/>
                  <a:pt x="11" y="223"/>
                </a:cubicBezTo>
                <a:cubicBezTo>
                  <a:pt x="0" y="213"/>
                  <a:pt x="0" y="196"/>
                  <a:pt x="11" y="185"/>
                </a:cubicBezTo>
                <a:cubicBezTo>
                  <a:pt x="181" y="15"/>
                  <a:pt x="181" y="15"/>
                  <a:pt x="181" y="15"/>
                </a:cubicBezTo>
                <a:cubicBezTo>
                  <a:pt x="191" y="5"/>
                  <a:pt x="208" y="5"/>
                  <a:pt x="219" y="15"/>
                </a:cubicBezTo>
                <a:cubicBezTo>
                  <a:pt x="370" y="166"/>
                  <a:pt x="370" y="166"/>
                  <a:pt x="370" y="166"/>
                </a:cubicBezTo>
                <a:cubicBezTo>
                  <a:pt x="508" y="28"/>
                  <a:pt x="508" y="28"/>
                  <a:pt x="508" y="28"/>
                </a:cubicBezTo>
                <a:cubicBezTo>
                  <a:pt x="538" y="0"/>
                  <a:pt x="586" y="1"/>
                  <a:pt x="614" y="30"/>
                </a:cubicBezTo>
                <a:cubicBezTo>
                  <a:pt x="647" y="62"/>
                  <a:pt x="720" y="119"/>
                  <a:pt x="736" y="160"/>
                </a:cubicBezTo>
                <a:cubicBezTo>
                  <a:pt x="746" y="189"/>
                  <a:pt x="742" y="220"/>
                  <a:pt x="720" y="243"/>
                </a:cubicBezTo>
                <a:cubicBezTo>
                  <a:pt x="583" y="380"/>
                  <a:pt x="583" y="380"/>
                  <a:pt x="583" y="380"/>
                </a:cubicBezTo>
                <a:close/>
                <a:moveTo>
                  <a:pt x="413" y="549"/>
                </a:moveTo>
                <a:cubicBezTo>
                  <a:pt x="413" y="549"/>
                  <a:pt x="413" y="549"/>
                  <a:pt x="413" y="549"/>
                </a:cubicBezTo>
                <a:cubicBezTo>
                  <a:pt x="545" y="682"/>
                  <a:pt x="545" y="682"/>
                  <a:pt x="545" y="682"/>
                </a:cubicBezTo>
                <a:cubicBezTo>
                  <a:pt x="677" y="549"/>
                  <a:pt x="677" y="549"/>
                  <a:pt x="677" y="549"/>
                </a:cubicBezTo>
                <a:cubicBezTo>
                  <a:pt x="654" y="526"/>
                  <a:pt x="654" y="526"/>
                  <a:pt x="654" y="526"/>
                </a:cubicBezTo>
                <a:cubicBezTo>
                  <a:pt x="607" y="573"/>
                  <a:pt x="607" y="573"/>
                  <a:pt x="607" y="573"/>
                </a:cubicBezTo>
                <a:cubicBezTo>
                  <a:pt x="601" y="580"/>
                  <a:pt x="591" y="580"/>
                  <a:pt x="584" y="573"/>
                </a:cubicBezTo>
                <a:cubicBezTo>
                  <a:pt x="578" y="567"/>
                  <a:pt x="578" y="557"/>
                  <a:pt x="584" y="550"/>
                </a:cubicBezTo>
                <a:cubicBezTo>
                  <a:pt x="631" y="504"/>
                  <a:pt x="631" y="504"/>
                  <a:pt x="631" y="504"/>
                </a:cubicBezTo>
                <a:cubicBezTo>
                  <a:pt x="593" y="466"/>
                  <a:pt x="593" y="466"/>
                  <a:pt x="593" y="466"/>
                </a:cubicBezTo>
                <a:cubicBezTo>
                  <a:pt x="569" y="489"/>
                  <a:pt x="569" y="489"/>
                  <a:pt x="569" y="489"/>
                </a:cubicBezTo>
                <a:cubicBezTo>
                  <a:pt x="563" y="496"/>
                  <a:pt x="553" y="496"/>
                  <a:pt x="547" y="489"/>
                </a:cubicBezTo>
                <a:cubicBezTo>
                  <a:pt x="540" y="483"/>
                  <a:pt x="540" y="473"/>
                  <a:pt x="547" y="466"/>
                </a:cubicBezTo>
                <a:cubicBezTo>
                  <a:pt x="570" y="443"/>
                  <a:pt x="570" y="443"/>
                  <a:pt x="570" y="443"/>
                </a:cubicBezTo>
                <a:cubicBezTo>
                  <a:pt x="545" y="417"/>
                  <a:pt x="545" y="417"/>
                  <a:pt x="545" y="417"/>
                </a:cubicBezTo>
                <a:cubicBezTo>
                  <a:pt x="413" y="549"/>
                  <a:pt x="413" y="549"/>
                  <a:pt x="413" y="549"/>
                </a:cubicBezTo>
                <a:close/>
                <a:moveTo>
                  <a:pt x="155" y="646"/>
                </a:moveTo>
                <a:cubicBezTo>
                  <a:pt x="155" y="646"/>
                  <a:pt x="155" y="646"/>
                  <a:pt x="155" y="646"/>
                </a:cubicBezTo>
                <a:cubicBezTo>
                  <a:pt x="293" y="509"/>
                  <a:pt x="431" y="371"/>
                  <a:pt x="568" y="233"/>
                </a:cubicBezTo>
                <a:cubicBezTo>
                  <a:pt x="551" y="216"/>
                  <a:pt x="533" y="198"/>
                  <a:pt x="516" y="181"/>
                </a:cubicBezTo>
                <a:cubicBezTo>
                  <a:pt x="103" y="594"/>
                  <a:pt x="103" y="594"/>
                  <a:pt x="103" y="594"/>
                </a:cubicBezTo>
                <a:cubicBezTo>
                  <a:pt x="155" y="646"/>
                  <a:pt x="155" y="646"/>
                  <a:pt x="155" y="646"/>
                </a:cubicBezTo>
                <a:close/>
                <a:moveTo>
                  <a:pt x="602" y="221"/>
                </a:moveTo>
                <a:cubicBezTo>
                  <a:pt x="602" y="221"/>
                  <a:pt x="602" y="221"/>
                  <a:pt x="602" y="221"/>
                </a:cubicBezTo>
                <a:cubicBezTo>
                  <a:pt x="603" y="222"/>
                  <a:pt x="603" y="222"/>
                  <a:pt x="603" y="222"/>
                </a:cubicBezTo>
                <a:cubicBezTo>
                  <a:pt x="603" y="222"/>
                  <a:pt x="603" y="222"/>
                  <a:pt x="603" y="222"/>
                </a:cubicBezTo>
                <a:cubicBezTo>
                  <a:pt x="603" y="222"/>
                  <a:pt x="603" y="222"/>
                  <a:pt x="603" y="222"/>
                </a:cubicBezTo>
                <a:cubicBezTo>
                  <a:pt x="603" y="223"/>
                  <a:pt x="603" y="223"/>
                  <a:pt x="603" y="223"/>
                </a:cubicBezTo>
                <a:cubicBezTo>
                  <a:pt x="634" y="253"/>
                  <a:pt x="634" y="253"/>
                  <a:pt x="634" y="253"/>
                </a:cubicBezTo>
                <a:cubicBezTo>
                  <a:pt x="682" y="205"/>
                  <a:pt x="682" y="205"/>
                  <a:pt x="682" y="205"/>
                </a:cubicBezTo>
                <a:cubicBezTo>
                  <a:pt x="690" y="197"/>
                  <a:pt x="690" y="181"/>
                  <a:pt x="682" y="173"/>
                </a:cubicBezTo>
                <a:cubicBezTo>
                  <a:pt x="647" y="138"/>
                  <a:pt x="611" y="103"/>
                  <a:pt x="576" y="68"/>
                </a:cubicBezTo>
                <a:cubicBezTo>
                  <a:pt x="568" y="59"/>
                  <a:pt x="554" y="59"/>
                  <a:pt x="545" y="67"/>
                </a:cubicBezTo>
                <a:cubicBezTo>
                  <a:pt x="496" y="115"/>
                  <a:pt x="496" y="115"/>
                  <a:pt x="496" y="115"/>
                </a:cubicBezTo>
                <a:cubicBezTo>
                  <a:pt x="527" y="146"/>
                  <a:pt x="527" y="146"/>
                  <a:pt x="527" y="146"/>
                </a:cubicBezTo>
                <a:cubicBezTo>
                  <a:pt x="527" y="146"/>
                  <a:pt x="527" y="146"/>
                  <a:pt x="527" y="146"/>
                </a:cubicBezTo>
                <a:cubicBezTo>
                  <a:pt x="527" y="146"/>
                  <a:pt x="527" y="146"/>
                  <a:pt x="527" y="146"/>
                </a:cubicBezTo>
                <a:cubicBezTo>
                  <a:pt x="527" y="147"/>
                  <a:pt x="527" y="147"/>
                  <a:pt x="527" y="147"/>
                </a:cubicBezTo>
                <a:cubicBezTo>
                  <a:pt x="528" y="147"/>
                  <a:pt x="528" y="147"/>
                  <a:pt x="528" y="147"/>
                </a:cubicBezTo>
                <a:cubicBezTo>
                  <a:pt x="528" y="147"/>
                  <a:pt x="528" y="147"/>
                  <a:pt x="528" y="147"/>
                </a:cubicBezTo>
                <a:cubicBezTo>
                  <a:pt x="528" y="148"/>
                  <a:pt x="528" y="148"/>
                  <a:pt x="528" y="148"/>
                </a:cubicBezTo>
                <a:cubicBezTo>
                  <a:pt x="602" y="221"/>
                  <a:pt x="602" y="221"/>
                  <a:pt x="602" y="221"/>
                </a:cubicBezTo>
                <a:cubicBezTo>
                  <a:pt x="602" y="221"/>
                  <a:pt x="602" y="221"/>
                  <a:pt x="602" y="221"/>
                </a:cubicBezTo>
                <a:cubicBezTo>
                  <a:pt x="602" y="221"/>
                  <a:pt x="602" y="221"/>
                  <a:pt x="602" y="221"/>
                </a:cubicBezTo>
                <a:close/>
                <a:moveTo>
                  <a:pt x="591" y="256"/>
                </a:moveTo>
                <a:cubicBezTo>
                  <a:pt x="591" y="256"/>
                  <a:pt x="591" y="256"/>
                  <a:pt x="591" y="256"/>
                </a:cubicBezTo>
                <a:cubicBezTo>
                  <a:pt x="453" y="394"/>
                  <a:pt x="315" y="531"/>
                  <a:pt x="178" y="669"/>
                </a:cubicBezTo>
                <a:cubicBezTo>
                  <a:pt x="197" y="689"/>
                  <a:pt x="197" y="689"/>
                  <a:pt x="197" y="689"/>
                </a:cubicBezTo>
                <a:cubicBezTo>
                  <a:pt x="611" y="276"/>
                  <a:pt x="611" y="276"/>
                  <a:pt x="611" y="276"/>
                </a:cubicBezTo>
                <a:cubicBezTo>
                  <a:pt x="591" y="256"/>
                  <a:pt x="591" y="256"/>
                  <a:pt x="591" y="256"/>
                </a:cubicBezTo>
                <a:close/>
                <a:moveTo>
                  <a:pt x="80" y="572"/>
                </a:moveTo>
                <a:cubicBezTo>
                  <a:pt x="80" y="572"/>
                  <a:pt x="80" y="572"/>
                  <a:pt x="80" y="572"/>
                </a:cubicBezTo>
                <a:cubicBezTo>
                  <a:pt x="493" y="158"/>
                  <a:pt x="493" y="158"/>
                  <a:pt x="493" y="158"/>
                </a:cubicBezTo>
                <a:cubicBezTo>
                  <a:pt x="474" y="138"/>
                  <a:pt x="474" y="138"/>
                  <a:pt x="474" y="138"/>
                </a:cubicBezTo>
                <a:cubicBezTo>
                  <a:pt x="60" y="551"/>
                  <a:pt x="60" y="551"/>
                  <a:pt x="60" y="551"/>
                </a:cubicBezTo>
                <a:cubicBezTo>
                  <a:pt x="80" y="572"/>
                  <a:pt x="80" y="572"/>
                  <a:pt x="80" y="572"/>
                </a:cubicBezTo>
                <a:close/>
                <a:moveTo>
                  <a:pt x="57" y="594"/>
                </a:moveTo>
                <a:cubicBezTo>
                  <a:pt x="57" y="594"/>
                  <a:pt x="57" y="594"/>
                  <a:pt x="57" y="594"/>
                </a:cubicBezTo>
                <a:cubicBezTo>
                  <a:pt x="57" y="627"/>
                  <a:pt x="57" y="659"/>
                  <a:pt x="57" y="693"/>
                </a:cubicBezTo>
                <a:cubicBezTo>
                  <a:pt x="155" y="693"/>
                  <a:pt x="155" y="693"/>
                  <a:pt x="155" y="693"/>
                </a:cubicBezTo>
                <a:cubicBezTo>
                  <a:pt x="57" y="594"/>
                  <a:pt x="57" y="594"/>
                  <a:pt x="57" y="594"/>
                </a:cubicBezTo>
                <a:close/>
              </a:path>
            </a:pathLst>
          </a:custGeom>
          <a:solidFill>
            <a:schemeClr val="bg2">
              <a:lumMod val="25000"/>
            </a:schemeClr>
          </a:solidFill>
          <a:ln>
            <a:noFill/>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20" name="TextBox 41"/>
          <p:cNvSpPr txBox="1"/>
          <p:nvPr/>
        </p:nvSpPr>
        <p:spPr>
          <a:xfrm>
            <a:off x="5192610" y="211759"/>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方正姚体" panose="02010601030101010101" pitchFamily="2" charset="-122"/>
                <a:ea typeface="方正姚体" panose="02010601030101010101" pitchFamily="2" charset="-122"/>
                <a:cs typeface="+mn-ea"/>
                <a:sym typeface="+mn-lt"/>
              </a:rPr>
              <a:t>粗粮养生</a:t>
            </a:r>
          </a:p>
        </p:txBody>
      </p:sp>
      <p:cxnSp>
        <p:nvCxnSpPr>
          <p:cNvPr id="21" name="直接连接符 20"/>
          <p:cNvCxnSpPr/>
          <p:nvPr/>
        </p:nvCxnSpPr>
        <p:spPr>
          <a:xfrm>
            <a:off x="623392" y="831947"/>
            <a:ext cx="10815311" cy="0"/>
          </a:xfrm>
          <a:prstGeom prst="line">
            <a:avLst/>
          </a:prstGeom>
          <a:noFill/>
          <a:ln w="12700" cap="flat" cmpd="sng" algn="ctr">
            <a:solidFill>
              <a:sysClr val="windowText" lastClr="000000"/>
            </a:solidFill>
            <a:prstDash val="dash"/>
          </a:ln>
          <a:effectLst/>
        </p:spPr>
      </p:cxnSp>
      <p:sp>
        <p:nvSpPr>
          <p:cNvPr id="22" name="矩形 21"/>
          <p:cNvSpPr/>
          <p:nvPr/>
        </p:nvSpPr>
        <p:spPr>
          <a:xfrm>
            <a:off x="1099444" y="4509120"/>
            <a:ext cx="1569660" cy="369332"/>
          </a:xfrm>
          <a:prstGeom prst="rect">
            <a:avLst/>
          </a:prstGeom>
        </p:spPr>
        <p:txBody>
          <a:bodyPr wrap="none">
            <a:spAutoFit/>
          </a:bodyPr>
          <a:lstStyle/>
          <a:p>
            <a:pPr marL="0" marR="0" lvl="0" indent="0" algn="l" defTabSz="685800" rtl="0" eaLnBrk="1" fontAlgn="auto" latinLnBrk="0" hangingPunct="1">
              <a:lnSpc>
                <a:spcPct val="100000"/>
              </a:lnSpc>
              <a:spcBef>
                <a:spcPct val="20000"/>
              </a:spcBef>
              <a:spcAft>
                <a:spcPts val="0"/>
              </a:spcAft>
              <a:buClrTx/>
              <a:buSzTx/>
              <a:buFontTx/>
              <a:buNone/>
              <a:defRPr/>
            </a:pPr>
            <a:r>
              <a:rPr kumimoji="0" lang="zh-CN" altLang="en-US" sz="1800" b="1"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宋体" panose="02010600030101010101" pitchFamily="2" charset="-122"/>
                <a:sym typeface="Arial" panose="020B0604020202020204" pitchFamily="34" charset="0"/>
              </a:rPr>
              <a:t>单击编辑标题</a:t>
            </a:r>
            <a:endParaRPr kumimoji="0" lang="en-US" altLang="zh-CN" sz="1800" b="1"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宋体" panose="02010600030101010101" pitchFamily="2" charset="-122"/>
              <a:sym typeface="Arial" panose="020B0604020202020204" pitchFamily="34" charset="0"/>
            </a:endParaRPr>
          </a:p>
        </p:txBody>
      </p:sp>
      <p:sp>
        <p:nvSpPr>
          <p:cNvPr id="23" name="矩形 22"/>
          <p:cNvSpPr/>
          <p:nvPr/>
        </p:nvSpPr>
        <p:spPr>
          <a:xfrm>
            <a:off x="1173466" y="3284984"/>
            <a:ext cx="1569660" cy="369332"/>
          </a:xfrm>
          <a:prstGeom prst="rect">
            <a:avLst/>
          </a:prstGeom>
        </p:spPr>
        <p:txBody>
          <a:bodyPr wrap="none">
            <a:spAutoFit/>
          </a:bodyPr>
          <a:lstStyle/>
          <a:p>
            <a:pPr marL="0" marR="0" lvl="0" indent="0" algn="l" defTabSz="685800" rtl="0" eaLnBrk="1" fontAlgn="auto" latinLnBrk="0" hangingPunct="1">
              <a:lnSpc>
                <a:spcPct val="100000"/>
              </a:lnSpc>
              <a:spcBef>
                <a:spcPct val="20000"/>
              </a:spcBef>
              <a:spcAft>
                <a:spcPts val="0"/>
              </a:spcAft>
              <a:buClrTx/>
              <a:buSzTx/>
              <a:buFontTx/>
              <a:buNone/>
              <a:defRPr/>
            </a:pPr>
            <a:r>
              <a:rPr kumimoji="0" lang="zh-CN" altLang="en-US" sz="1800" b="1"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宋体" panose="02010600030101010101" pitchFamily="2" charset="-122"/>
                <a:sym typeface="Arial" panose="020B0604020202020204" pitchFamily="34" charset="0"/>
              </a:rPr>
              <a:t>单击编辑标题</a:t>
            </a:r>
            <a:endParaRPr kumimoji="0" lang="en-US" altLang="zh-CN" sz="1800" b="1"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宋体" panose="02010600030101010101" pitchFamily="2" charset="-122"/>
              <a:sym typeface="Arial" panose="020B0604020202020204" pitchFamily="34" charset="0"/>
            </a:endParaRPr>
          </a:p>
        </p:txBody>
      </p:sp>
      <p:sp>
        <p:nvSpPr>
          <p:cNvPr id="24" name="矩形 23"/>
          <p:cNvSpPr/>
          <p:nvPr/>
        </p:nvSpPr>
        <p:spPr>
          <a:xfrm>
            <a:off x="8277441" y="4509120"/>
            <a:ext cx="1569660" cy="369332"/>
          </a:xfrm>
          <a:prstGeom prst="rect">
            <a:avLst/>
          </a:prstGeom>
        </p:spPr>
        <p:txBody>
          <a:bodyPr wrap="none">
            <a:spAutoFit/>
          </a:bodyPr>
          <a:lstStyle/>
          <a:p>
            <a:pPr marL="0" marR="0" lvl="0" indent="0" algn="l" defTabSz="685800" rtl="0" eaLnBrk="1" fontAlgn="auto" latinLnBrk="0" hangingPunct="1">
              <a:lnSpc>
                <a:spcPct val="100000"/>
              </a:lnSpc>
              <a:spcBef>
                <a:spcPct val="20000"/>
              </a:spcBef>
              <a:spcAft>
                <a:spcPts val="0"/>
              </a:spcAft>
              <a:buClrTx/>
              <a:buSzTx/>
              <a:buFontTx/>
              <a:buNone/>
              <a:defRPr/>
            </a:pPr>
            <a:r>
              <a:rPr kumimoji="0" lang="zh-CN" altLang="en-US" sz="1800" b="1"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宋体" panose="02010600030101010101" pitchFamily="2" charset="-122"/>
                <a:sym typeface="Arial" panose="020B0604020202020204" pitchFamily="34" charset="0"/>
              </a:rPr>
              <a:t>单击编辑标题</a:t>
            </a:r>
            <a:endParaRPr kumimoji="0" lang="en-US" altLang="zh-CN" sz="1800" b="1"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宋体" panose="02010600030101010101" pitchFamily="2" charset="-122"/>
              <a:sym typeface="Arial" panose="020B0604020202020204" pitchFamily="34" charset="0"/>
            </a:endParaRPr>
          </a:p>
        </p:txBody>
      </p:sp>
      <p:sp>
        <p:nvSpPr>
          <p:cNvPr id="25" name="矩形 24"/>
          <p:cNvSpPr/>
          <p:nvPr/>
        </p:nvSpPr>
        <p:spPr>
          <a:xfrm>
            <a:off x="8351463" y="3284984"/>
            <a:ext cx="1569660" cy="369332"/>
          </a:xfrm>
          <a:prstGeom prst="rect">
            <a:avLst/>
          </a:prstGeom>
        </p:spPr>
        <p:txBody>
          <a:bodyPr wrap="none">
            <a:spAutoFit/>
          </a:bodyPr>
          <a:lstStyle/>
          <a:p>
            <a:pPr marL="0" marR="0" lvl="0" indent="0" algn="l" defTabSz="685800" rtl="0" eaLnBrk="1" fontAlgn="auto" latinLnBrk="0" hangingPunct="1">
              <a:lnSpc>
                <a:spcPct val="100000"/>
              </a:lnSpc>
              <a:spcBef>
                <a:spcPct val="20000"/>
              </a:spcBef>
              <a:spcAft>
                <a:spcPts val="0"/>
              </a:spcAft>
              <a:buClrTx/>
              <a:buSzTx/>
              <a:buFontTx/>
              <a:buNone/>
              <a:defRPr/>
            </a:pPr>
            <a:r>
              <a:rPr kumimoji="0" lang="zh-CN" altLang="en-US" sz="1800" b="1"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宋体" panose="02010600030101010101" pitchFamily="2" charset="-122"/>
                <a:sym typeface="Arial" panose="020B0604020202020204" pitchFamily="34" charset="0"/>
              </a:rPr>
              <a:t>单击编辑标题</a:t>
            </a:r>
            <a:endParaRPr kumimoji="0" lang="en-US" altLang="zh-CN" sz="1800" b="1"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宋体" panose="02010600030101010101" pitchFamily="2"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1000"/>
                                        <p:tgtEl>
                                          <p:spTgt spid="67"/>
                                        </p:tgtEl>
                                      </p:cBhvr>
                                    </p:animEffect>
                                    <p:anim calcmode="lin" valueType="num">
                                      <p:cBhvr>
                                        <p:cTn id="28" dur="1000" fill="hold"/>
                                        <p:tgtEl>
                                          <p:spTgt spid="67"/>
                                        </p:tgtEl>
                                        <p:attrNameLst>
                                          <p:attrName>ppt_x</p:attrName>
                                        </p:attrNameLst>
                                      </p:cBhvr>
                                      <p:tavLst>
                                        <p:tav tm="0">
                                          <p:val>
                                            <p:strVal val="#ppt_x"/>
                                          </p:val>
                                        </p:tav>
                                        <p:tav tm="100000">
                                          <p:val>
                                            <p:strVal val="#ppt_x"/>
                                          </p:val>
                                        </p:tav>
                                      </p:tavLst>
                                    </p:anim>
                                    <p:anim calcmode="lin" valueType="num">
                                      <p:cBhvr>
                                        <p:cTn id="29" dur="1000" fill="hold"/>
                                        <p:tgtEl>
                                          <p:spTgt spid="6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fade">
                                      <p:cBhvr>
                                        <p:cTn id="32" dur="1000"/>
                                        <p:tgtEl>
                                          <p:spTgt spid="68"/>
                                        </p:tgtEl>
                                      </p:cBhvr>
                                    </p:animEffect>
                                    <p:anim calcmode="lin" valueType="num">
                                      <p:cBhvr>
                                        <p:cTn id="33" dur="1000" fill="hold"/>
                                        <p:tgtEl>
                                          <p:spTgt spid="68"/>
                                        </p:tgtEl>
                                        <p:attrNameLst>
                                          <p:attrName>ppt_x</p:attrName>
                                        </p:attrNameLst>
                                      </p:cBhvr>
                                      <p:tavLst>
                                        <p:tav tm="0">
                                          <p:val>
                                            <p:strVal val="#ppt_x"/>
                                          </p:val>
                                        </p:tav>
                                        <p:tav tm="100000">
                                          <p:val>
                                            <p:strVal val="#ppt_x"/>
                                          </p:val>
                                        </p:tav>
                                      </p:tavLst>
                                    </p:anim>
                                    <p:anim calcmode="lin" valueType="num">
                                      <p:cBhvr>
                                        <p:cTn id="34" dur="1000" fill="hold"/>
                                        <p:tgtEl>
                                          <p:spTgt spid="6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fade">
                                      <p:cBhvr>
                                        <p:cTn id="37" dur="1000"/>
                                        <p:tgtEl>
                                          <p:spTgt spid="69"/>
                                        </p:tgtEl>
                                      </p:cBhvr>
                                    </p:animEffect>
                                    <p:anim calcmode="lin" valueType="num">
                                      <p:cBhvr>
                                        <p:cTn id="38" dur="1000" fill="hold"/>
                                        <p:tgtEl>
                                          <p:spTgt spid="69"/>
                                        </p:tgtEl>
                                        <p:attrNameLst>
                                          <p:attrName>ppt_x</p:attrName>
                                        </p:attrNameLst>
                                      </p:cBhvr>
                                      <p:tavLst>
                                        <p:tav tm="0">
                                          <p:val>
                                            <p:strVal val="#ppt_x"/>
                                          </p:val>
                                        </p:tav>
                                        <p:tav tm="100000">
                                          <p:val>
                                            <p:strVal val="#ppt_x"/>
                                          </p:val>
                                        </p:tav>
                                      </p:tavLst>
                                    </p:anim>
                                    <p:anim calcmode="lin" valueType="num">
                                      <p:cBhvr>
                                        <p:cTn id="39" dur="1000" fill="hold"/>
                                        <p:tgtEl>
                                          <p:spTgt spid="6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fade">
                                      <p:cBhvr>
                                        <p:cTn id="42" dur="1000"/>
                                        <p:tgtEl>
                                          <p:spTgt spid="70"/>
                                        </p:tgtEl>
                                      </p:cBhvr>
                                    </p:animEffect>
                                    <p:anim calcmode="lin" valueType="num">
                                      <p:cBhvr>
                                        <p:cTn id="43" dur="1000" fill="hold"/>
                                        <p:tgtEl>
                                          <p:spTgt spid="70"/>
                                        </p:tgtEl>
                                        <p:attrNameLst>
                                          <p:attrName>ppt_x</p:attrName>
                                        </p:attrNameLst>
                                      </p:cBhvr>
                                      <p:tavLst>
                                        <p:tav tm="0">
                                          <p:val>
                                            <p:strVal val="#ppt_x"/>
                                          </p:val>
                                        </p:tav>
                                        <p:tav tm="100000">
                                          <p:val>
                                            <p:strVal val="#ppt_x"/>
                                          </p:val>
                                        </p:tav>
                                      </p:tavLst>
                                    </p:anim>
                                    <p:anim calcmode="lin" valueType="num">
                                      <p:cBhvr>
                                        <p:cTn id="44" dur="1000" fill="hold"/>
                                        <p:tgtEl>
                                          <p:spTgt spid="7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fade">
                                      <p:cBhvr>
                                        <p:cTn id="47" dur="1000"/>
                                        <p:tgtEl>
                                          <p:spTgt spid="72"/>
                                        </p:tgtEl>
                                      </p:cBhvr>
                                    </p:animEffect>
                                    <p:anim calcmode="lin" valueType="num">
                                      <p:cBhvr>
                                        <p:cTn id="48" dur="1000" fill="hold"/>
                                        <p:tgtEl>
                                          <p:spTgt spid="72"/>
                                        </p:tgtEl>
                                        <p:attrNameLst>
                                          <p:attrName>ppt_x</p:attrName>
                                        </p:attrNameLst>
                                      </p:cBhvr>
                                      <p:tavLst>
                                        <p:tav tm="0">
                                          <p:val>
                                            <p:strVal val="#ppt_x"/>
                                          </p:val>
                                        </p:tav>
                                        <p:tav tm="100000">
                                          <p:val>
                                            <p:strVal val="#ppt_x"/>
                                          </p:val>
                                        </p:tav>
                                      </p:tavLst>
                                    </p:anim>
                                    <p:anim calcmode="lin" valueType="num">
                                      <p:cBhvr>
                                        <p:cTn id="49"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2" grpId="0" animBg="1"/>
      <p:bldP spid="22" grpId="0"/>
      <p:bldP spid="23"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sp>
        <p:nvSpPr>
          <p:cNvPr id="53" name="TextBox 41"/>
          <p:cNvSpPr txBox="1"/>
          <p:nvPr/>
        </p:nvSpPr>
        <p:spPr>
          <a:xfrm>
            <a:off x="5192610" y="211759"/>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方正姚体" panose="02010601030101010101" pitchFamily="2" charset="-122"/>
                <a:ea typeface="方正姚体" panose="02010601030101010101" pitchFamily="2" charset="-122"/>
                <a:cs typeface="+mn-ea"/>
                <a:sym typeface="+mn-lt"/>
              </a:rPr>
              <a:t>粗粮养生</a:t>
            </a:r>
          </a:p>
        </p:txBody>
      </p:sp>
      <p:cxnSp>
        <p:nvCxnSpPr>
          <p:cNvPr id="54" name="直接连接符 53"/>
          <p:cNvCxnSpPr/>
          <p:nvPr/>
        </p:nvCxnSpPr>
        <p:spPr>
          <a:xfrm>
            <a:off x="623392" y="831947"/>
            <a:ext cx="10815311" cy="0"/>
          </a:xfrm>
          <a:prstGeom prst="line">
            <a:avLst/>
          </a:prstGeom>
          <a:noFill/>
          <a:ln w="12700" cap="flat" cmpd="sng" algn="ctr">
            <a:solidFill>
              <a:sysClr val="windowText" lastClr="000000"/>
            </a:solidFill>
            <a:prstDash val="dash"/>
          </a:ln>
          <a:effectLst/>
        </p:spPr>
      </p:cxnSp>
      <p:sp>
        <p:nvSpPr>
          <p:cNvPr id="68" name="Freeform: Shape 4"/>
          <p:cNvSpPr/>
          <p:nvPr/>
        </p:nvSpPr>
        <p:spPr>
          <a:xfrm>
            <a:off x="2440538" y="2727855"/>
            <a:ext cx="1182724" cy="2069286"/>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1" fmla="*/ 0 w 2727503"/>
              <a:gd name="connsiteY0-2" fmla="*/ 0 h 1414156"/>
              <a:gd name="connsiteX1-3" fmla="*/ 2419494 w 2727503"/>
              <a:gd name="connsiteY1-4" fmla="*/ 0 h 1414156"/>
              <a:gd name="connsiteX2-5" fmla="*/ 2727503 w 2727503"/>
              <a:gd name="connsiteY2-6" fmla="*/ 1414156 h 1414156"/>
              <a:gd name="connsiteX3-7" fmla="*/ 0 w 2727503"/>
              <a:gd name="connsiteY3-8" fmla="*/ 605633 h 1414156"/>
              <a:gd name="connsiteX4-9" fmla="*/ 0 w 2727503"/>
              <a:gd name="connsiteY4-10" fmla="*/ 0 h 1414156"/>
              <a:gd name="connsiteX0-11" fmla="*/ 0 w 2737127"/>
              <a:gd name="connsiteY0-12" fmla="*/ 0 h 1414156"/>
              <a:gd name="connsiteX1-13" fmla="*/ 2737127 w 2737127"/>
              <a:gd name="connsiteY1-14" fmla="*/ 981777 h 1414156"/>
              <a:gd name="connsiteX2-15" fmla="*/ 2727503 w 2737127"/>
              <a:gd name="connsiteY2-16" fmla="*/ 1414156 h 1414156"/>
              <a:gd name="connsiteX3-17" fmla="*/ 0 w 2737127"/>
              <a:gd name="connsiteY3-18" fmla="*/ 605633 h 1414156"/>
              <a:gd name="connsiteX4-19" fmla="*/ 0 w 2737127"/>
              <a:gd name="connsiteY4-20" fmla="*/ 0 h 1414156"/>
              <a:gd name="connsiteX0-21" fmla="*/ 0 w 2737127"/>
              <a:gd name="connsiteY0-22" fmla="*/ 0 h 1414156"/>
              <a:gd name="connsiteX1-23" fmla="*/ 2737127 w 2737127"/>
              <a:gd name="connsiteY1-24" fmla="*/ 596766 h 1414156"/>
              <a:gd name="connsiteX2-25" fmla="*/ 2727503 w 2737127"/>
              <a:gd name="connsiteY2-26" fmla="*/ 1414156 h 1414156"/>
              <a:gd name="connsiteX3-27" fmla="*/ 0 w 2737127"/>
              <a:gd name="connsiteY3-28" fmla="*/ 605633 h 1414156"/>
              <a:gd name="connsiteX4-29" fmla="*/ 0 w 2737127"/>
              <a:gd name="connsiteY4-30" fmla="*/ 0 h 1414156"/>
              <a:gd name="connsiteX0-31" fmla="*/ 0 w 2753637"/>
              <a:gd name="connsiteY0-32" fmla="*/ 0 h 961768"/>
              <a:gd name="connsiteX1-33" fmla="*/ 2737127 w 2753637"/>
              <a:gd name="connsiteY1-34" fmla="*/ 596766 h 961768"/>
              <a:gd name="connsiteX2-35" fmla="*/ 2753637 w 2753637"/>
              <a:gd name="connsiteY2-36" fmla="*/ 961768 h 961768"/>
              <a:gd name="connsiteX3-37" fmla="*/ 0 w 2753637"/>
              <a:gd name="connsiteY3-38" fmla="*/ 605633 h 961768"/>
              <a:gd name="connsiteX4-39" fmla="*/ 0 w 2753637"/>
              <a:gd name="connsiteY4-40" fmla="*/ 0 h 961768"/>
              <a:gd name="connsiteX0-41" fmla="*/ 0 w 2737127"/>
              <a:gd name="connsiteY0-42" fmla="*/ 0 h 952243"/>
              <a:gd name="connsiteX1-43" fmla="*/ 2737127 w 2737127"/>
              <a:gd name="connsiteY1-44" fmla="*/ 596766 h 952243"/>
              <a:gd name="connsiteX2-45" fmla="*/ 2734242 w 2737127"/>
              <a:gd name="connsiteY2-46" fmla="*/ 952243 h 952243"/>
              <a:gd name="connsiteX3-47" fmla="*/ 0 w 2737127"/>
              <a:gd name="connsiteY3-48" fmla="*/ 605633 h 952243"/>
              <a:gd name="connsiteX4-49" fmla="*/ 0 w 2737127"/>
              <a:gd name="connsiteY4-50" fmla="*/ 0 h 952243"/>
              <a:gd name="connsiteX0-51" fmla="*/ 0 w 2737127"/>
              <a:gd name="connsiteY0-52" fmla="*/ 0 h 2404900"/>
              <a:gd name="connsiteX1-53" fmla="*/ 2737127 w 2737127"/>
              <a:gd name="connsiteY1-54" fmla="*/ 596766 h 2404900"/>
              <a:gd name="connsiteX2-55" fmla="*/ 2734242 w 2737127"/>
              <a:gd name="connsiteY2-56" fmla="*/ 952243 h 2404900"/>
              <a:gd name="connsiteX3-57" fmla="*/ 64793 w 2737127"/>
              <a:gd name="connsiteY3-58" fmla="*/ 2404900 h 2404900"/>
              <a:gd name="connsiteX4-59" fmla="*/ 0 w 2737127"/>
              <a:gd name="connsiteY4-60" fmla="*/ 0 h 2404900"/>
              <a:gd name="connsiteX0-61" fmla="*/ 0 w 4683477"/>
              <a:gd name="connsiteY0-62" fmla="*/ 0 h 2404900"/>
              <a:gd name="connsiteX1-63" fmla="*/ 2737127 w 4683477"/>
              <a:gd name="connsiteY1-64" fmla="*/ 596766 h 2404900"/>
              <a:gd name="connsiteX2-65" fmla="*/ 4683477 w 4683477"/>
              <a:gd name="connsiteY2-66" fmla="*/ 1647291 h 2404900"/>
              <a:gd name="connsiteX3-67" fmla="*/ 64793 w 4683477"/>
              <a:gd name="connsiteY3-68" fmla="*/ 2404900 h 2404900"/>
              <a:gd name="connsiteX4-69" fmla="*/ 0 w 4683477"/>
              <a:gd name="connsiteY4-70" fmla="*/ 0 h 2404900"/>
              <a:gd name="connsiteX0-71" fmla="*/ 0 w 4683490"/>
              <a:gd name="connsiteY0-72" fmla="*/ 0 h 2404900"/>
              <a:gd name="connsiteX1-73" fmla="*/ 4635066 w 4683490"/>
              <a:gd name="connsiteY1-74" fmla="*/ 974322 h 2404900"/>
              <a:gd name="connsiteX2-75" fmla="*/ 4683477 w 4683490"/>
              <a:gd name="connsiteY2-76" fmla="*/ 1647291 h 2404900"/>
              <a:gd name="connsiteX3-77" fmla="*/ 64793 w 4683490"/>
              <a:gd name="connsiteY3-78" fmla="*/ 2404900 h 2404900"/>
              <a:gd name="connsiteX4-79" fmla="*/ 0 w 4683490"/>
              <a:gd name="connsiteY4-80" fmla="*/ 0 h 2404900"/>
              <a:gd name="connsiteX0-81" fmla="*/ 0 w 4683490"/>
              <a:gd name="connsiteY0-82" fmla="*/ 0 h 2383448"/>
              <a:gd name="connsiteX1-83" fmla="*/ 4635066 w 4683490"/>
              <a:gd name="connsiteY1-84" fmla="*/ 974322 h 2383448"/>
              <a:gd name="connsiteX2-85" fmla="*/ 4683477 w 4683490"/>
              <a:gd name="connsiteY2-86" fmla="*/ 1647291 h 2383448"/>
              <a:gd name="connsiteX3-87" fmla="*/ 470883 w 4683490"/>
              <a:gd name="connsiteY3-88" fmla="*/ 2383448 h 2383448"/>
              <a:gd name="connsiteX4-89" fmla="*/ 0 w 4683490"/>
              <a:gd name="connsiteY4-90" fmla="*/ 0 h 2383448"/>
              <a:gd name="connsiteX0-91" fmla="*/ 0 w 4683490"/>
              <a:gd name="connsiteY0-92" fmla="*/ 0 h 2361996"/>
              <a:gd name="connsiteX1-93" fmla="*/ 4635066 w 4683490"/>
              <a:gd name="connsiteY1-94" fmla="*/ 974322 h 2361996"/>
              <a:gd name="connsiteX2-95" fmla="*/ 4683477 w 4683490"/>
              <a:gd name="connsiteY2-96" fmla="*/ 1647291 h 2361996"/>
              <a:gd name="connsiteX3-97" fmla="*/ 673 w 4683490"/>
              <a:gd name="connsiteY3-98" fmla="*/ 2361996 h 2361996"/>
              <a:gd name="connsiteX4-99" fmla="*/ 0 w 4683490"/>
              <a:gd name="connsiteY4-100" fmla="*/ 0 h 2361996"/>
              <a:gd name="connsiteX0-101" fmla="*/ 0 w 4683490"/>
              <a:gd name="connsiteY0-102" fmla="*/ 0 h 2372722"/>
              <a:gd name="connsiteX1-103" fmla="*/ 4635066 w 4683490"/>
              <a:gd name="connsiteY1-104" fmla="*/ 974322 h 2372722"/>
              <a:gd name="connsiteX2-105" fmla="*/ 4683477 w 4683490"/>
              <a:gd name="connsiteY2-106" fmla="*/ 1647291 h 2372722"/>
              <a:gd name="connsiteX3-107" fmla="*/ 11360 w 4683490"/>
              <a:gd name="connsiteY3-108" fmla="*/ 2372722 h 2372722"/>
              <a:gd name="connsiteX4-109" fmla="*/ 0 w 4683490"/>
              <a:gd name="connsiteY4-110" fmla="*/ 0 h 2372722"/>
              <a:gd name="connsiteX0-111" fmla="*/ 0 w 4683490"/>
              <a:gd name="connsiteY0-112" fmla="*/ 0 h 2383448"/>
              <a:gd name="connsiteX1-113" fmla="*/ 4635066 w 4683490"/>
              <a:gd name="connsiteY1-114" fmla="*/ 974322 h 2383448"/>
              <a:gd name="connsiteX2-115" fmla="*/ 4683477 w 4683490"/>
              <a:gd name="connsiteY2-116" fmla="*/ 1647291 h 2383448"/>
              <a:gd name="connsiteX3-117" fmla="*/ 3346 w 4683490"/>
              <a:gd name="connsiteY3-118" fmla="*/ 2383448 h 2383448"/>
              <a:gd name="connsiteX4-119" fmla="*/ 0 w 4683490"/>
              <a:gd name="connsiteY4-120" fmla="*/ 0 h 2383448"/>
              <a:gd name="connsiteX0-121" fmla="*/ 0 w 4683722"/>
              <a:gd name="connsiteY0-122" fmla="*/ 0 h 2383448"/>
              <a:gd name="connsiteX1-123" fmla="*/ 4683157 w 4683722"/>
              <a:gd name="connsiteY1-124" fmla="*/ 985049 h 2383448"/>
              <a:gd name="connsiteX2-125" fmla="*/ 4683477 w 4683722"/>
              <a:gd name="connsiteY2-126" fmla="*/ 1647291 h 2383448"/>
              <a:gd name="connsiteX3-127" fmla="*/ 3346 w 4683722"/>
              <a:gd name="connsiteY3-128" fmla="*/ 2383448 h 2383448"/>
              <a:gd name="connsiteX4-129" fmla="*/ 0 w 4683722"/>
              <a:gd name="connsiteY4-130" fmla="*/ 0 h 2383448"/>
              <a:gd name="connsiteX0-131" fmla="*/ 0 w 4683722"/>
              <a:gd name="connsiteY0-132" fmla="*/ 0 h 2383448"/>
              <a:gd name="connsiteX1-133" fmla="*/ 4683157 w 4683722"/>
              <a:gd name="connsiteY1-134" fmla="*/ 778572 h 2383448"/>
              <a:gd name="connsiteX2-135" fmla="*/ 4683477 w 4683722"/>
              <a:gd name="connsiteY2-136" fmla="*/ 1647291 h 2383448"/>
              <a:gd name="connsiteX3-137" fmla="*/ 3346 w 4683722"/>
              <a:gd name="connsiteY3-138" fmla="*/ 2383448 h 2383448"/>
              <a:gd name="connsiteX4-139" fmla="*/ 0 w 4683722"/>
              <a:gd name="connsiteY4-140" fmla="*/ 0 h 23834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683722" h="2383448">
                <a:moveTo>
                  <a:pt x="0" y="0"/>
                </a:moveTo>
                <a:lnTo>
                  <a:pt x="4683157" y="778572"/>
                </a:lnTo>
                <a:cubicBezTo>
                  <a:pt x="4682195" y="897064"/>
                  <a:pt x="4684439" y="1528799"/>
                  <a:pt x="4683477" y="1647291"/>
                </a:cubicBezTo>
                <a:lnTo>
                  <a:pt x="3346" y="2383448"/>
                </a:lnTo>
                <a:cubicBezTo>
                  <a:pt x="3122" y="1596116"/>
                  <a:pt x="224" y="787332"/>
                  <a:pt x="0" y="0"/>
                </a:cubicBezTo>
                <a:close/>
              </a:path>
            </a:pathLst>
          </a:custGeom>
          <a:solidFill>
            <a:srgbClr val="4A452A">
              <a:alpha val="81961"/>
            </a:srgbClr>
          </a:solidFill>
          <a:ln w="12700" cap="flat" cmpd="sng" algn="ctr">
            <a:noFill/>
            <a:prstDash val="solid"/>
            <a:miter lim="800000"/>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71" name="Rectangle 5"/>
          <p:cNvSpPr/>
          <p:nvPr/>
        </p:nvSpPr>
        <p:spPr>
          <a:xfrm rot="18900000">
            <a:off x="1708374" y="3031126"/>
            <a:ext cx="1464327" cy="1464327"/>
          </a:xfrm>
          <a:prstGeom prst="rect">
            <a:avLst/>
          </a:prstGeom>
          <a:solidFill>
            <a:srgbClr val="4A452A">
              <a:alpha val="81961"/>
            </a:srgbClr>
          </a:solidFill>
          <a:ln w="12700" cap="flat" cmpd="sng" algn="ctr">
            <a:noFill/>
            <a:prstDash val="solid"/>
            <a:miter lim="800000"/>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61" name="Freeform: Shape 7"/>
          <p:cNvSpPr/>
          <p:nvPr/>
        </p:nvSpPr>
        <p:spPr>
          <a:xfrm>
            <a:off x="4802883" y="2727855"/>
            <a:ext cx="1182725" cy="2069286"/>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1" fmla="*/ 0 w 2727503"/>
              <a:gd name="connsiteY0-2" fmla="*/ 0 h 1414156"/>
              <a:gd name="connsiteX1-3" fmla="*/ 2419494 w 2727503"/>
              <a:gd name="connsiteY1-4" fmla="*/ 0 h 1414156"/>
              <a:gd name="connsiteX2-5" fmla="*/ 2727503 w 2727503"/>
              <a:gd name="connsiteY2-6" fmla="*/ 1414156 h 1414156"/>
              <a:gd name="connsiteX3-7" fmla="*/ 0 w 2727503"/>
              <a:gd name="connsiteY3-8" fmla="*/ 605633 h 1414156"/>
              <a:gd name="connsiteX4-9" fmla="*/ 0 w 2727503"/>
              <a:gd name="connsiteY4-10" fmla="*/ 0 h 1414156"/>
              <a:gd name="connsiteX0-11" fmla="*/ 0 w 2737127"/>
              <a:gd name="connsiteY0-12" fmla="*/ 0 h 1414156"/>
              <a:gd name="connsiteX1-13" fmla="*/ 2737127 w 2737127"/>
              <a:gd name="connsiteY1-14" fmla="*/ 981777 h 1414156"/>
              <a:gd name="connsiteX2-15" fmla="*/ 2727503 w 2737127"/>
              <a:gd name="connsiteY2-16" fmla="*/ 1414156 h 1414156"/>
              <a:gd name="connsiteX3-17" fmla="*/ 0 w 2737127"/>
              <a:gd name="connsiteY3-18" fmla="*/ 605633 h 1414156"/>
              <a:gd name="connsiteX4-19" fmla="*/ 0 w 2737127"/>
              <a:gd name="connsiteY4-20" fmla="*/ 0 h 1414156"/>
              <a:gd name="connsiteX0-21" fmla="*/ 0 w 2737127"/>
              <a:gd name="connsiteY0-22" fmla="*/ 0 h 1414156"/>
              <a:gd name="connsiteX1-23" fmla="*/ 2737127 w 2737127"/>
              <a:gd name="connsiteY1-24" fmla="*/ 596766 h 1414156"/>
              <a:gd name="connsiteX2-25" fmla="*/ 2727503 w 2737127"/>
              <a:gd name="connsiteY2-26" fmla="*/ 1414156 h 1414156"/>
              <a:gd name="connsiteX3-27" fmla="*/ 0 w 2737127"/>
              <a:gd name="connsiteY3-28" fmla="*/ 605633 h 1414156"/>
              <a:gd name="connsiteX4-29" fmla="*/ 0 w 2737127"/>
              <a:gd name="connsiteY4-30" fmla="*/ 0 h 1414156"/>
              <a:gd name="connsiteX0-31" fmla="*/ 0 w 2753637"/>
              <a:gd name="connsiteY0-32" fmla="*/ 0 h 961768"/>
              <a:gd name="connsiteX1-33" fmla="*/ 2737127 w 2753637"/>
              <a:gd name="connsiteY1-34" fmla="*/ 596766 h 961768"/>
              <a:gd name="connsiteX2-35" fmla="*/ 2753637 w 2753637"/>
              <a:gd name="connsiteY2-36" fmla="*/ 961768 h 961768"/>
              <a:gd name="connsiteX3-37" fmla="*/ 0 w 2753637"/>
              <a:gd name="connsiteY3-38" fmla="*/ 605633 h 961768"/>
              <a:gd name="connsiteX4-39" fmla="*/ 0 w 2753637"/>
              <a:gd name="connsiteY4-40" fmla="*/ 0 h 961768"/>
              <a:gd name="connsiteX0-41" fmla="*/ 0 w 2737127"/>
              <a:gd name="connsiteY0-42" fmla="*/ 0 h 952243"/>
              <a:gd name="connsiteX1-43" fmla="*/ 2737127 w 2737127"/>
              <a:gd name="connsiteY1-44" fmla="*/ 596766 h 952243"/>
              <a:gd name="connsiteX2-45" fmla="*/ 2734242 w 2737127"/>
              <a:gd name="connsiteY2-46" fmla="*/ 952243 h 952243"/>
              <a:gd name="connsiteX3-47" fmla="*/ 0 w 2737127"/>
              <a:gd name="connsiteY3-48" fmla="*/ 605633 h 952243"/>
              <a:gd name="connsiteX4-49" fmla="*/ 0 w 2737127"/>
              <a:gd name="connsiteY4-50" fmla="*/ 0 h 952243"/>
              <a:gd name="connsiteX0-51" fmla="*/ 0 w 2737127"/>
              <a:gd name="connsiteY0-52" fmla="*/ 0 h 2404900"/>
              <a:gd name="connsiteX1-53" fmla="*/ 2737127 w 2737127"/>
              <a:gd name="connsiteY1-54" fmla="*/ 596766 h 2404900"/>
              <a:gd name="connsiteX2-55" fmla="*/ 2734242 w 2737127"/>
              <a:gd name="connsiteY2-56" fmla="*/ 952243 h 2404900"/>
              <a:gd name="connsiteX3-57" fmla="*/ 64793 w 2737127"/>
              <a:gd name="connsiteY3-58" fmla="*/ 2404900 h 2404900"/>
              <a:gd name="connsiteX4-59" fmla="*/ 0 w 2737127"/>
              <a:gd name="connsiteY4-60" fmla="*/ 0 h 2404900"/>
              <a:gd name="connsiteX0-61" fmla="*/ 0 w 4683477"/>
              <a:gd name="connsiteY0-62" fmla="*/ 0 h 2404900"/>
              <a:gd name="connsiteX1-63" fmla="*/ 2737127 w 4683477"/>
              <a:gd name="connsiteY1-64" fmla="*/ 596766 h 2404900"/>
              <a:gd name="connsiteX2-65" fmla="*/ 4683477 w 4683477"/>
              <a:gd name="connsiteY2-66" fmla="*/ 1647291 h 2404900"/>
              <a:gd name="connsiteX3-67" fmla="*/ 64793 w 4683477"/>
              <a:gd name="connsiteY3-68" fmla="*/ 2404900 h 2404900"/>
              <a:gd name="connsiteX4-69" fmla="*/ 0 w 4683477"/>
              <a:gd name="connsiteY4-70" fmla="*/ 0 h 2404900"/>
              <a:gd name="connsiteX0-71" fmla="*/ 0 w 4683490"/>
              <a:gd name="connsiteY0-72" fmla="*/ 0 h 2404900"/>
              <a:gd name="connsiteX1-73" fmla="*/ 4635066 w 4683490"/>
              <a:gd name="connsiteY1-74" fmla="*/ 974322 h 2404900"/>
              <a:gd name="connsiteX2-75" fmla="*/ 4683477 w 4683490"/>
              <a:gd name="connsiteY2-76" fmla="*/ 1647291 h 2404900"/>
              <a:gd name="connsiteX3-77" fmla="*/ 64793 w 4683490"/>
              <a:gd name="connsiteY3-78" fmla="*/ 2404900 h 2404900"/>
              <a:gd name="connsiteX4-79" fmla="*/ 0 w 4683490"/>
              <a:gd name="connsiteY4-80" fmla="*/ 0 h 2404900"/>
              <a:gd name="connsiteX0-81" fmla="*/ 0 w 4683490"/>
              <a:gd name="connsiteY0-82" fmla="*/ 0 h 2383448"/>
              <a:gd name="connsiteX1-83" fmla="*/ 4635066 w 4683490"/>
              <a:gd name="connsiteY1-84" fmla="*/ 974322 h 2383448"/>
              <a:gd name="connsiteX2-85" fmla="*/ 4683477 w 4683490"/>
              <a:gd name="connsiteY2-86" fmla="*/ 1647291 h 2383448"/>
              <a:gd name="connsiteX3-87" fmla="*/ 470883 w 4683490"/>
              <a:gd name="connsiteY3-88" fmla="*/ 2383448 h 2383448"/>
              <a:gd name="connsiteX4-89" fmla="*/ 0 w 4683490"/>
              <a:gd name="connsiteY4-90" fmla="*/ 0 h 2383448"/>
              <a:gd name="connsiteX0-91" fmla="*/ 0 w 4683490"/>
              <a:gd name="connsiteY0-92" fmla="*/ 0 h 2361996"/>
              <a:gd name="connsiteX1-93" fmla="*/ 4635066 w 4683490"/>
              <a:gd name="connsiteY1-94" fmla="*/ 974322 h 2361996"/>
              <a:gd name="connsiteX2-95" fmla="*/ 4683477 w 4683490"/>
              <a:gd name="connsiteY2-96" fmla="*/ 1647291 h 2361996"/>
              <a:gd name="connsiteX3-97" fmla="*/ 673 w 4683490"/>
              <a:gd name="connsiteY3-98" fmla="*/ 2361996 h 2361996"/>
              <a:gd name="connsiteX4-99" fmla="*/ 0 w 4683490"/>
              <a:gd name="connsiteY4-100" fmla="*/ 0 h 2361996"/>
              <a:gd name="connsiteX0-101" fmla="*/ 0 w 4683490"/>
              <a:gd name="connsiteY0-102" fmla="*/ 0 h 2372722"/>
              <a:gd name="connsiteX1-103" fmla="*/ 4635066 w 4683490"/>
              <a:gd name="connsiteY1-104" fmla="*/ 974322 h 2372722"/>
              <a:gd name="connsiteX2-105" fmla="*/ 4683477 w 4683490"/>
              <a:gd name="connsiteY2-106" fmla="*/ 1647291 h 2372722"/>
              <a:gd name="connsiteX3-107" fmla="*/ 11360 w 4683490"/>
              <a:gd name="connsiteY3-108" fmla="*/ 2372722 h 2372722"/>
              <a:gd name="connsiteX4-109" fmla="*/ 0 w 4683490"/>
              <a:gd name="connsiteY4-110" fmla="*/ 0 h 2372722"/>
              <a:gd name="connsiteX0-111" fmla="*/ 0 w 4683490"/>
              <a:gd name="connsiteY0-112" fmla="*/ 0 h 2383448"/>
              <a:gd name="connsiteX1-113" fmla="*/ 4635066 w 4683490"/>
              <a:gd name="connsiteY1-114" fmla="*/ 974322 h 2383448"/>
              <a:gd name="connsiteX2-115" fmla="*/ 4683477 w 4683490"/>
              <a:gd name="connsiteY2-116" fmla="*/ 1647291 h 2383448"/>
              <a:gd name="connsiteX3-117" fmla="*/ 3346 w 4683490"/>
              <a:gd name="connsiteY3-118" fmla="*/ 2383448 h 2383448"/>
              <a:gd name="connsiteX4-119" fmla="*/ 0 w 4683490"/>
              <a:gd name="connsiteY4-120" fmla="*/ 0 h 2383448"/>
              <a:gd name="connsiteX0-121" fmla="*/ 0 w 4683722"/>
              <a:gd name="connsiteY0-122" fmla="*/ 0 h 2383448"/>
              <a:gd name="connsiteX1-123" fmla="*/ 4683157 w 4683722"/>
              <a:gd name="connsiteY1-124" fmla="*/ 985049 h 2383448"/>
              <a:gd name="connsiteX2-125" fmla="*/ 4683477 w 4683722"/>
              <a:gd name="connsiteY2-126" fmla="*/ 1647291 h 2383448"/>
              <a:gd name="connsiteX3-127" fmla="*/ 3346 w 4683722"/>
              <a:gd name="connsiteY3-128" fmla="*/ 2383448 h 2383448"/>
              <a:gd name="connsiteX4-129" fmla="*/ 0 w 4683722"/>
              <a:gd name="connsiteY4-130" fmla="*/ 0 h 2383448"/>
              <a:gd name="connsiteX0-131" fmla="*/ 0 w 4683722"/>
              <a:gd name="connsiteY0-132" fmla="*/ 0 h 2383448"/>
              <a:gd name="connsiteX1-133" fmla="*/ 4683157 w 4683722"/>
              <a:gd name="connsiteY1-134" fmla="*/ 778572 h 2383448"/>
              <a:gd name="connsiteX2-135" fmla="*/ 4683477 w 4683722"/>
              <a:gd name="connsiteY2-136" fmla="*/ 1647291 h 2383448"/>
              <a:gd name="connsiteX3-137" fmla="*/ 3346 w 4683722"/>
              <a:gd name="connsiteY3-138" fmla="*/ 2383448 h 2383448"/>
              <a:gd name="connsiteX4-139" fmla="*/ 0 w 4683722"/>
              <a:gd name="connsiteY4-140" fmla="*/ 0 h 23834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683722" h="2383448">
                <a:moveTo>
                  <a:pt x="0" y="0"/>
                </a:moveTo>
                <a:lnTo>
                  <a:pt x="4683157" y="778572"/>
                </a:lnTo>
                <a:cubicBezTo>
                  <a:pt x="4682195" y="897064"/>
                  <a:pt x="4684439" y="1528799"/>
                  <a:pt x="4683477" y="1647291"/>
                </a:cubicBezTo>
                <a:lnTo>
                  <a:pt x="3346" y="2383448"/>
                </a:lnTo>
                <a:cubicBezTo>
                  <a:pt x="3122" y="1596116"/>
                  <a:pt x="224" y="787332"/>
                  <a:pt x="0" y="0"/>
                </a:cubicBezTo>
                <a:close/>
              </a:path>
            </a:pathLst>
          </a:custGeom>
          <a:solidFill>
            <a:srgbClr val="4A452A">
              <a:alpha val="81961"/>
            </a:srgbClr>
          </a:solidFill>
          <a:ln w="12700" cap="flat" cmpd="sng" algn="ctr">
            <a:noFill/>
            <a:prstDash val="solid"/>
            <a:miter lim="800000"/>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63" name="Freeform: Shape 8"/>
          <p:cNvSpPr/>
          <p:nvPr/>
        </p:nvSpPr>
        <p:spPr>
          <a:xfrm flipH="1">
            <a:off x="3620158" y="2727855"/>
            <a:ext cx="1182725" cy="2069286"/>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1" fmla="*/ 0 w 2727503"/>
              <a:gd name="connsiteY0-2" fmla="*/ 0 h 1414156"/>
              <a:gd name="connsiteX1-3" fmla="*/ 2419494 w 2727503"/>
              <a:gd name="connsiteY1-4" fmla="*/ 0 h 1414156"/>
              <a:gd name="connsiteX2-5" fmla="*/ 2727503 w 2727503"/>
              <a:gd name="connsiteY2-6" fmla="*/ 1414156 h 1414156"/>
              <a:gd name="connsiteX3-7" fmla="*/ 0 w 2727503"/>
              <a:gd name="connsiteY3-8" fmla="*/ 605633 h 1414156"/>
              <a:gd name="connsiteX4-9" fmla="*/ 0 w 2727503"/>
              <a:gd name="connsiteY4-10" fmla="*/ 0 h 1414156"/>
              <a:gd name="connsiteX0-11" fmla="*/ 0 w 2737127"/>
              <a:gd name="connsiteY0-12" fmla="*/ 0 h 1414156"/>
              <a:gd name="connsiteX1-13" fmla="*/ 2737127 w 2737127"/>
              <a:gd name="connsiteY1-14" fmla="*/ 981777 h 1414156"/>
              <a:gd name="connsiteX2-15" fmla="*/ 2727503 w 2737127"/>
              <a:gd name="connsiteY2-16" fmla="*/ 1414156 h 1414156"/>
              <a:gd name="connsiteX3-17" fmla="*/ 0 w 2737127"/>
              <a:gd name="connsiteY3-18" fmla="*/ 605633 h 1414156"/>
              <a:gd name="connsiteX4-19" fmla="*/ 0 w 2737127"/>
              <a:gd name="connsiteY4-20" fmla="*/ 0 h 1414156"/>
              <a:gd name="connsiteX0-21" fmla="*/ 0 w 2737127"/>
              <a:gd name="connsiteY0-22" fmla="*/ 0 h 1414156"/>
              <a:gd name="connsiteX1-23" fmla="*/ 2737127 w 2737127"/>
              <a:gd name="connsiteY1-24" fmla="*/ 596766 h 1414156"/>
              <a:gd name="connsiteX2-25" fmla="*/ 2727503 w 2737127"/>
              <a:gd name="connsiteY2-26" fmla="*/ 1414156 h 1414156"/>
              <a:gd name="connsiteX3-27" fmla="*/ 0 w 2737127"/>
              <a:gd name="connsiteY3-28" fmla="*/ 605633 h 1414156"/>
              <a:gd name="connsiteX4-29" fmla="*/ 0 w 2737127"/>
              <a:gd name="connsiteY4-30" fmla="*/ 0 h 1414156"/>
              <a:gd name="connsiteX0-31" fmla="*/ 0 w 2753637"/>
              <a:gd name="connsiteY0-32" fmla="*/ 0 h 961768"/>
              <a:gd name="connsiteX1-33" fmla="*/ 2737127 w 2753637"/>
              <a:gd name="connsiteY1-34" fmla="*/ 596766 h 961768"/>
              <a:gd name="connsiteX2-35" fmla="*/ 2753637 w 2753637"/>
              <a:gd name="connsiteY2-36" fmla="*/ 961768 h 961768"/>
              <a:gd name="connsiteX3-37" fmla="*/ 0 w 2753637"/>
              <a:gd name="connsiteY3-38" fmla="*/ 605633 h 961768"/>
              <a:gd name="connsiteX4-39" fmla="*/ 0 w 2753637"/>
              <a:gd name="connsiteY4-40" fmla="*/ 0 h 961768"/>
              <a:gd name="connsiteX0-41" fmla="*/ 0 w 2737127"/>
              <a:gd name="connsiteY0-42" fmla="*/ 0 h 952243"/>
              <a:gd name="connsiteX1-43" fmla="*/ 2737127 w 2737127"/>
              <a:gd name="connsiteY1-44" fmla="*/ 596766 h 952243"/>
              <a:gd name="connsiteX2-45" fmla="*/ 2734242 w 2737127"/>
              <a:gd name="connsiteY2-46" fmla="*/ 952243 h 952243"/>
              <a:gd name="connsiteX3-47" fmla="*/ 0 w 2737127"/>
              <a:gd name="connsiteY3-48" fmla="*/ 605633 h 952243"/>
              <a:gd name="connsiteX4-49" fmla="*/ 0 w 2737127"/>
              <a:gd name="connsiteY4-50" fmla="*/ 0 h 952243"/>
              <a:gd name="connsiteX0-51" fmla="*/ 0 w 2737127"/>
              <a:gd name="connsiteY0-52" fmla="*/ 0 h 2404900"/>
              <a:gd name="connsiteX1-53" fmla="*/ 2737127 w 2737127"/>
              <a:gd name="connsiteY1-54" fmla="*/ 596766 h 2404900"/>
              <a:gd name="connsiteX2-55" fmla="*/ 2734242 w 2737127"/>
              <a:gd name="connsiteY2-56" fmla="*/ 952243 h 2404900"/>
              <a:gd name="connsiteX3-57" fmla="*/ 64793 w 2737127"/>
              <a:gd name="connsiteY3-58" fmla="*/ 2404900 h 2404900"/>
              <a:gd name="connsiteX4-59" fmla="*/ 0 w 2737127"/>
              <a:gd name="connsiteY4-60" fmla="*/ 0 h 2404900"/>
              <a:gd name="connsiteX0-61" fmla="*/ 0 w 4683477"/>
              <a:gd name="connsiteY0-62" fmla="*/ 0 h 2404900"/>
              <a:gd name="connsiteX1-63" fmla="*/ 2737127 w 4683477"/>
              <a:gd name="connsiteY1-64" fmla="*/ 596766 h 2404900"/>
              <a:gd name="connsiteX2-65" fmla="*/ 4683477 w 4683477"/>
              <a:gd name="connsiteY2-66" fmla="*/ 1647291 h 2404900"/>
              <a:gd name="connsiteX3-67" fmla="*/ 64793 w 4683477"/>
              <a:gd name="connsiteY3-68" fmla="*/ 2404900 h 2404900"/>
              <a:gd name="connsiteX4-69" fmla="*/ 0 w 4683477"/>
              <a:gd name="connsiteY4-70" fmla="*/ 0 h 2404900"/>
              <a:gd name="connsiteX0-71" fmla="*/ 0 w 4683490"/>
              <a:gd name="connsiteY0-72" fmla="*/ 0 h 2404900"/>
              <a:gd name="connsiteX1-73" fmla="*/ 4635066 w 4683490"/>
              <a:gd name="connsiteY1-74" fmla="*/ 974322 h 2404900"/>
              <a:gd name="connsiteX2-75" fmla="*/ 4683477 w 4683490"/>
              <a:gd name="connsiteY2-76" fmla="*/ 1647291 h 2404900"/>
              <a:gd name="connsiteX3-77" fmla="*/ 64793 w 4683490"/>
              <a:gd name="connsiteY3-78" fmla="*/ 2404900 h 2404900"/>
              <a:gd name="connsiteX4-79" fmla="*/ 0 w 4683490"/>
              <a:gd name="connsiteY4-80" fmla="*/ 0 h 2404900"/>
              <a:gd name="connsiteX0-81" fmla="*/ 0 w 4683490"/>
              <a:gd name="connsiteY0-82" fmla="*/ 0 h 2383448"/>
              <a:gd name="connsiteX1-83" fmla="*/ 4635066 w 4683490"/>
              <a:gd name="connsiteY1-84" fmla="*/ 974322 h 2383448"/>
              <a:gd name="connsiteX2-85" fmla="*/ 4683477 w 4683490"/>
              <a:gd name="connsiteY2-86" fmla="*/ 1647291 h 2383448"/>
              <a:gd name="connsiteX3-87" fmla="*/ 470883 w 4683490"/>
              <a:gd name="connsiteY3-88" fmla="*/ 2383448 h 2383448"/>
              <a:gd name="connsiteX4-89" fmla="*/ 0 w 4683490"/>
              <a:gd name="connsiteY4-90" fmla="*/ 0 h 2383448"/>
              <a:gd name="connsiteX0-91" fmla="*/ 0 w 4683490"/>
              <a:gd name="connsiteY0-92" fmla="*/ 0 h 2361996"/>
              <a:gd name="connsiteX1-93" fmla="*/ 4635066 w 4683490"/>
              <a:gd name="connsiteY1-94" fmla="*/ 974322 h 2361996"/>
              <a:gd name="connsiteX2-95" fmla="*/ 4683477 w 4683490"/>
              <a:gd name="connsiteY2-96" fmla="*/ 1647291 h 2361996"/>
              <a:gd name="connsiteX3-97" fmla="*/ 673 w 4683490"/>
              <a:gd name="connsiteY3-98" fmla="*/ 2361996 h 2361996"/>
              <a:gd name="connsiteX4-99" fmla="*/ 0 w 4683490"/>
              <a:gd name="connsiteY4-100" fmla="*/ 0 h 2361996"/>
              <a:gd name="connsiteX0-101" fmla="*/ 0 w 4683490"/>
              <a:gd name="connsiteY0-102" fmla="*/ 0 h 2372722"/>
              <a:gd name="connsiteX1-103" fmla="*/ 4635066 w 4683490"/>
              <a:gd name="connsiteY1-104" fmla="*/ 974322 h 2372722"/>
              <a:gd name="connsiteX2-105" fmla="*/ 4683477 w 4683490"/>
              <a:gd name="connsiteY2-106" fmla="*/ 1647291 h 2372722"/>
              <a:gd name="connsiteX3-107" fmla="*/ 11360 w 4683490"/>
              <a:gd name="connsiteY3-108" fmla="*/ 2372722 h 2372722"/>
              <a:gd name="connsiteX4-109" fmla="*/ 0 w 4683490"/>
              <a:gd name="connsiteY4-110" fmla="*/ 0 h 2372722"/>
              <a:gd name="connsiteX0-111" fmla="*/ 0 w 4683490"/>
              <a:gd name="connsiteY0-112" fmla="*/ 0 h 2383448"/>
              <a:gd name="connsiteX1-113" fmla="*/ 4635066 w 4683490"/>
              <a:gd name="connsiteY1-114" fmla="*/ 974322 h 2383448"/>
              <a:gd name="connsiteX2-115" fmla="*/ 4683477 w 4683490"/>
              <a:gd name="connsiteY2-116" fmla="*/ 1647291 h 2383448"/>
              <a:gd name="connsiteX3-117" fmla="*/ 3346 w 4683490"/>
              <a:gd name="connsiteY3-118" fmla="*/ 2383448 h 2383448"/>
              <a:gd name="connsiteX4-119" fmla="*/ 0 w 4683490"/>
              <a:gd name="connsiteY4-120" fmla="*/ 0 h 2383448"/>
              <a:gd name="connsiteX0-121" fmla="*/ 0 w 4683722"/>
              <a:gd name="connsiteY0-122" fmla="*/ 0 h 2383448"/>
              <a:gd name="connsiteX1-123" fmla="*/ 4683157 w 4683722"/>
              <a:gd name="connsiteY1-124" fmla="*/ 985049 h 2383448"/>
              <a:gd name="connsiteX2-125" fmla="*/ 4683477 w 4683722"/>
              <a:gd name="connsiteY2-126" fmla="*/ 1647291 h 2383448"/>
              <a:gd name="connsiteX3-127" fmla="*/ 3346 w 4683722"/>
              <a:gd name="connsiteY3-128" fmla="*/ 2383448 h 2383448"/>
              <a:gd name="connsiteX4-129" fmla="*/ 0 w 4683722"/>
              <a:gd name="connsiteY4-130" fmla="*/ 0 h 2383448"/>
              <a:gd name="connsiteX0-131" fmla="*/ 0 w 4683722"/>
              <a:gd name="connsiteY0-132" fmla="*/ 0 h 2383448"/>
              <a:gd name="connsiteX1-133" fmla="*/ 4683157 w 4683722"/>
              <a:gd name="connsiteY1-134" fmla="*/ 778572 h 2383448"/>
              <a:gd name="connsiteX2-135" fmla="*/ 4683477 w 4683722"/>
              <a:gd name="connsiteY2-136" fmla="*/ 1647291 h 2383448"/>
              <a:gd name="connsiteX3-137" fmla="*/ 3346 w 4683722"/>
              <a:gd name="connsiteY3-138" fmla="*/ 2383448 h 2383448"/>
              <a:gd name="connsiteX4-139" fmla="*/ 0 w 4683722"/>
              <a:gd name="connsiteY4-140" fmla="*/ 0 h 23834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683722" h="2383448">
                <a:moveTo>
                  <a:pt x="0" y="0"/>
                </a:moveTo>
                <a:lnTo>
                  <a:pt x="4683157" y="778572"/>
                </a:lnTo>
                <a:cubicBezTo>
                  <a:pt x="4682195" y="897064"/>
                  <a:pt x="4684439" y="1528799"/>
                  <a:pt x="4683477" y="1647291"/>
                </a:cubicBezTo>
                <a:lnTo>
                  <a:pt x="3346" y="2383448"/>
                </a:lnTo>
                <a:cubicBezTo>
                  <a:pt x="3122" y="1596116"/>
                  <a:pt x="224" y="787332"/>
                  <a:pt x="0" y="0"/>
                </a:cubicBezTo>
                <a:close/>
              </a:path>
            </a:pathLst>
          </a:custGeom>
          <a:solidFill>
            <a:srgbClr val="4A452A">
              <a:alpha val="81961"/>
            </a:srgbClr>
          </a:solidFill>
          <a:ln w="12700" cap="flat" cmpd="sng" algn="ctr">
            <a:noFill/>
            <a:prstDash val="solid"/>
            <a:miter lim="800000"/>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57" name="Freeform: Shape 11"/>
          <p:cNvSpPr/>
          <p:nvPr/>
        </p:nvSpPr>
        <p:spPr>
          <a:xfrm>
            <a:off x="7159081" y="2727855"/>
            <a:ext cx="1182725" cy="2069286"/>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1" fmla="*/ 0 w 2727503"/>
              <a:gd name="connsiteY0-2" fmla="*/ 0 h 1414156"/>
              <a:gd name="connsiteX1-3" fmla="*/ 2419494 w 2727503"/>
              <a:gd name="connsiteY1-4" fmla="*/ 0 h 1414156"/>
              <a:gd name="connsiteX2-5" fmla="*/ 2727503 w 2727503"/>
              <a:gd name="connsiteY2-6" fmla="*/ 1414156 h 1414156"/>
              <a:gd name="connsiteX3-7" fmla="*/ 0 w 2727503"/>
              <a:gd name="connsiteY3-8" fmla="*/ 605633 h 1414156"/>
              <a:gd name="connsiteX4-9" fmla="*/ 0 w 2727503"/>
              <a:gd name="connsiteY4-10" fmla="*/ 0 h 1414156"/>
              <a:gd name="connsiteX0-11" fmla="*/ 0 w 2737127"/>
              <a:gd name="connsiteY0-12" fmla="*/ 0 h 1414156"/>
              <a:gd name="connsiteX1-13" fmla="*/ 2737127 w 2737127"/>
              <a:gd name="connsiteY1-14" fmla="*/ 981777 h 1414156"/>
              <a:gd name="connsiteX2-15" fmla="*/ 2727503 w 2737127"/>
              <a:gd name="connsiteY2-16" fmla="*/ 1414156 h 1414156"/>
              <a:gd name="connsiteX3-17" fmla="*/ 0 w 2737127"/>
              <a:gd name="connsiteY3-18" fmla="*/ 605633 h 1414156"/>
              <a:gd name="connsiteX4-19" fmla="*/ 0 w 2737127"/>
              <a:gd name="connsiteY4-20" fmla="*/ 0 h 1414156"/>
              <a:gd name="connsiteX0-21" fmla="*/ 0 w 2737127"/>
              <a:gd name="connsiteY0-22" fmla="*/ 0 h 1414156"/>
              <a:gd name="connsiteX1-23" fmla="*/ 2737127 w 2737127"/>
              <a:gd name="connsiteY1-24" fmla="*/ 596766 h 1414156"/>
              <a:gd name="connsiteX2-25" fmla="*/ 2727503 w 2737127"/>
              <a:gd name="connsiteY2-26" fmla="*/ 1414156 h 1414156"/>
              <a:gd name="connsiteX3-27" fmla="*/ 0 w 2737127"/>
              <a:gd name="connsiteY3-28" fmla="*/ 605633 h 1414156"/>
              <a:gd name="connsiteX4-29" fmla="*/ 0 w 2737127"/>
              <a:gd name="connsiteY4-30" fmla="*/ 0 h 1414156"/>
              <a:gd name="connsiteX0-31" fmla="*/ 0 w 2753637"/>
              <a:gd name="connsiteY0-32" fmla="*/ 0 h 961768"/>
              <a:gd name="connsiteX1-33" fmla="*/ 2737127 w 2753637"/>
              <a:gd name="connsiteY1-34" fmla="*/ 596766 h 961768"/>
              <a:gd name="connsiteX2-35" fmla="*/ 2753637 w 2753637"/>
              <a:gd name="connsiteY2-36" fmla="*/ 961768 h 961768"/>
              <a:gd name="connsiteX3-37" fmla="*/ 0 w 2753637"/>
              <a:gd name="connsiteY3-38" fmla="*/ 605633 h 961768"/>
              <a:gd name="connsiteX4-39" fmla="*/ 0 w 2753637"/>
              <a:gd name="connsiteY4-40" fmla="*/ 0 h 961768"/>
              <a:gd name="connsiteX0-41" fmla="*/ 0 w 2737127"/>
              <a:gd name="connsiteY0-42" fmla="*/ 0 h 952243"/>
              <a:gd name="connsiteX1-43" fmla="*/ 2737127 w 2737127"/>
              <a:gd name="connsiteY1-44" fmla="*/ 596766 h 952243"/>
              <a:gd name="connsiteX2-45" fmla="*/ 2734242 w 2737127"/>
              <a:gd name="connsiteY2-46" fmla="*/ 952243 h 952243"/>
              <a:gd name="connsiteX3-47" fmla="*/ 0 w 2737127"/>
              <a:gd name="connsiteY3-48" fmla="*/ 605633 h 952243"/>
              <a:gd name="connsiteX4-49" fmla="*/ 0 w 2737127"/>
              <a:gd name="connsiteY4-50" fmla="*/ 0 h 952243"/>
              <a:gd name="connsiteX0-51" fmla="*/ 0 w 2737127"/>
              <a:gd name="connsiteY0-52" fmla="*/ 0 h 2404900"/>
              <a:gd name="connsiteX1-53" fmla="*/ 2737127 w 2737127"/>
              <a:gd name="connsiteY1-54" fmla="*/ 596766 h 2404900"/>
              <a:gd name="connsiteX2-55" fmla="*/ 2734242 w 2737127"/>
              <a:gd name="connsiteY2-56" fmla="*/ 952243 h 2404900"/>
              <a:gd name="connsiteX3-57" fmla="*/ 64793 w 2737127"/>
              <a:gd name="connsiteY3-58" fmla="*/ 2404900 h 2404900"/>
              <a:gd name="connsiteX4-59" fmla="*/ 0 w 2737127"/>
              <a:gd name="connsiteY4-60" fmla="*/ 0 h 2404900"/>
              <a:gd name="connsiteX0-61" fmla="*/ 0 w 4683477"/>
              <a:gd name="connsiteY0-62" fmla="*/ 0 h 2404900"/>
              <a:gd name="connsiteX1-63" fmla="*/ 2737127 w 4683477"/>
              <a:gd name="connsiteY1-64" fmla="*/ 596766 h 2404900"/>
              <a:gd name="connsiteX2-65" fmla="*/ 4683477 w 4683477"/>
              <a:gd name="connsiteY2-66" fmla="*/ 1647291 h 2404900"/>
              <a:gd name="connsiteX3-67" fmla="*/ 64793 w 4683477"/>
              <a:gd name="connsiteY3-68" fmla="*/ 2404900 h 2404900"/>
              <a:gd name="connsiteX4-69" fmla="*/ 0 w 4683477"/>
              <a:gd name="connsiteY4-70" fmla="*/ 0 h 2404900"/>
              <a:gd name="connsiteX0-71" fmla="*/ 0 w 4683490"/>
              <a:gd name="connsiteY0-72" fmla="*/ 0 h 2404900"/>
              <a:gd name="connsiteX1-73" fmla="*/ 4635066 w 4683490"/>
              <a:gd name="connsiteY1-74" fmla="*/ 974322 h 2404900"/>
              <a:gd name="connsiteX2-75" fmla="*/ 4683477 w 4683490"/>
              <a:gd name="connsiteY2-76" fmla="*/ 1647291 h 2404900"/>
              <a:gd name="connsiteX3-77" fmla="*/ 64793 w 4683490"/>
              <a:gd name="connsiteY3-78" fmla="*/ 2404900 h 2404900"/>
              <a:gd name="connsiteX4-79" fmla="*/ 0 w 4683490"/>
              <a:gd name="connsiteY4-80" fmla="*/ 0 h 2404900"/>
              <a:gd name="connsiteX0-81" fmla="*/ 0 w 4683490"/>
              <a:gd name="connsiteY0-82" fmla="*/ 0 h 2383448"/>
              <a:gd name="connsiteX1-83" fmla="*/ 4635066 w 4683490"/>
              <a:gd name="connsiteY1-84" fmla="*/ 974322 h 2383448"/>
              <a:gd name="connsiteX2-85" fmla="*/ 4683477 w 4683490"/>
              <a:gd name="connsiteY2-86" fmla="*/ 1647291 h 2383448"/>
              <a:gd name="connsiteX3-87" fmla="*/ 470883 w 4683490"/>
              <a:gd name="connsiteY3-88" fmla="*/ 2383448 h 2383448"/>
              <a:gd name="connsiteX4-89" fmla="*/ 0 w 4683490"/>
              <a:gd name="connsiteY4-90" fmla="*/ 0 h 2383448"/>
              <a:gd name="connsiteX0-91" fmla="*/ 0 w 4683490"/>
              <a:gd name="connsiteY0-92" fmla="*/ 0 h 2361996"/>
              <a:gd name="connsiteX1-93" fmla="*/ 4635066 w 4683490"/>
              <a:gd name="connsiteY1-94" fmla="*/ 974322 h 2361996"/>
              <a:gd name="connsiteX2-95" fmla="*/ 4683477 w 4683490"/>
              <a:gd name="connsiteY2-96" fmla="*/ 1647291 h 2361996"/>
              <a:gd name="connsiteX3-97" fmla="*/ 673 w 4683490"/>
              <a:gd name="connsiteY3-98" fmla="*/ 2361996 h 2361996"/>
              <a:gd name="connsiteX4-99" fmla="*/ 0 w 4683490"/>
              <a:gd name="connsiteY4-100" fmla="*/ 0 h 2361996"/>
              <a:gd name="connsiteX0-101" fmla="*/ 0 w 4683490"/>
              <a:gd name="connsiteY0-102" fmla="*/ 0 h 2372722"/>
              <a:gd name="connsiteX1-103" fmla="*/ 4635066 w 4683490"/>
              <a:gd name="connsiteY1-104" fmla="*/ 974322 h 2372722"/>
              <a:gd name="connsiteX2-105" fmla="*/ 4683477 w 4683490"/>
              <a:gd name="connsiteY2-106" fmla="*/ 1647291 h 2372722"/>
              <a:gd name="connsiteX3-107" fmla="*/ 11360 w 4683490"/>
              <a:gd name="connsiteY3-108" fmla="*/ 2372722 h 2372722"/>
              <a:gd name="connsiteX4-109" fmla="*/ 0 w 4683490"/>
              <a:gd name="connsiteY4-110" fmla="*/ 0 h 2372722"/>
              <a:gd name="connsiteX0-111" fmla="*/ 0 w 4683490"/>
              <a:gd name="connsiteY0-112" fmla="*/ 0 h 2383448"/>
              <a:gd name="connsiteX1-113" fmla="*/ 4635066 w 4683490"/>
              <a:gd name="connsiteY1-114" fmla="*/ 974322 h 2383448"/>
              <a:gd name="connsiteX2-115" fmla="*/ 4683477 w 4683490"/>
              <a:gd name="connsiteY2-116" fmla="*/ 1647291 h 2383448"/>
              <a:gd name="connsiteX3-117" fmla="*/ 3346 w 4683490"/>
              <a:gd name="connsiteY3-118" fmla="*/ 2383448 h 2383448"/>
              <a:gd name="connsiteX4-119" fmla="*/ 0 w 4683490"/>
              <a:gd name="connsiteY4-120" fmla="*/ 0 h 2383448"/>
              <a:gd name="connsiteX0-121" fmla="*/ 0 w 4683722"/>
              <a:gd name="connsiteY0-122" fmla="*/ 0 h 2383448"/>
              <a:gd name="connsiteX1-123" fmla="*/ 4683157 w 4683722"/>
              <a:gd name="connsiteY1-124" fmla="*/ 985049 h 2383448"/>
              <a:gd name="connsiteX2-125" fmla="*/ 4683477 w 4683722"/>
              <a:gd name="connsiteY2-126" fmla="*/ 1647291 h 2383448"/>
              <a:gd name="connsiteX3-127" fmla="*/ 3346 w 4683722"/>
              <a:gd name="connsiteY3-128" fmla="*/ 2383448 h 2383448"/>
              <a:gd name="connsiteX4-129" fmla="*/ 0 w 4683722"/>
              <a:gd name="connsiteY4-130" fmla="*/ 0 h 2383448"/>
              <a:gd name="connsiteX0-131" fmla="*/ 0 w 4683722"/>
              <a:gd name="connsiteY0-132" fmla="*/ 0 h 2383448"/>
              <a:gd name="connsiteX1-133" fmla="*/ 4683157 w 4683722"/>
              <a:gd name="connsiteY1-134" fmla="*/ 778572 h 2383448"/>
              <a:gd name="connsiteX2-135" fmla="*/ 4683477 w 4683722"/>
              <a:gd name="connsiteY2-136" fmla="*/ 1647291 h 2383448"/>
              <a:gd name="connsiteX3-137" fmla="*/ 3346 w 4683722"/>
              <a:gd name="connsiteY3-138" fmla="*/ 2383448 h 2383448"/>
              <a:gd name="connsiteX4-139" fmla="*/ 0 w 4683722"/>
              <a:gd name="connsiteY4-140" fmla="*/ 0 h 23834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683722" h="2383448">
                <a:moveTo>
                  <a:pt x="0" y="0"/>
                </a:moveTo>
                <a:lnTo>
                  <a:pt x="4683157" y="778572"/>
                </a:lnTo>
                <a:cubicBezTo>
                  <a:pt x="4682195" y="897064"/>
                  <a:pt x="4684439" y="1528799"/>
                  <a:pt x="4683477" y="1647291"/>
                </a:cubicBezTo>
                <a:lnTo>
                  <a:pt x="3346" y="2383448"/>
                </a:lnTo>
                <a:cubicBezTo>
                  <a:pt x="3122" y="1596116"/>
                  <a:pt x="224" y="787332"/>
                  <a:pt x="0" y="0"/>
                </a:cubicBezTo>
                <a:close/>
              </a:path>
            </a:pathLst>
          </a:custGeom>
          <a:solidFill>
            <a:srgbClr val="4A452A">
              <a:alpha val="81961"/>
            </a:srgbClr>
          </a:solidFill>
          <a:ln w="12700" cap="flat" cmpd="sng" algn="ctr">
            <a:noFill/>
            <a:prstDash val="solid"/>
            <a:miter lim="800000"/>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58" name="Freeform: Shape 12"/>
          <p:cNvSpPr/>
          <p:nvPr/>
        </p:nvSpPr>
        <p:spPr>
          <a:xfrm flipH="1">
            <a:off x="5976356" y="2727855"/>
            <a:ext cx="1182725" cy="2069286"/>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1" fmla="*/ 0 w 2727503"/>
              <a:gd name="connsiteY0-2" fmla="*/ 0 h 1414156"/>
              <a:gd name="connsiteX1-3" fmla="*/ 2419494 w 2727503"/>
              <a:gd name="connsiteY1-4" fmla="*/ 0 h 1414156"/>
              <a:gd name="connsiteX2-5" fmla="*/ 2727503 w 2727503"/>
              <a:gd name="connsiteY2-6" fmla="*/ 1414156 h 1414156"/>
              <a:gd name="connsiteX3-7" fmla="*/ 0 w 2727503"/>
              <a:gd name="connsiteY3-8" fmla="*/ 605633 h 1414156"/>
              <a:gd name="connsiteX4-9" fmla="*/ 0 w 2727503"/>
              <a:gd name="connsiteY4-10" fmla="*/ 0 h 1414156"/>
              <a:gd name="connsiteX0-11" fmla="*/ 0 w 2737127"/>
              <a:gd name="connsiteY0-12" fmla="*/ 0 h 1414156"/>
              <a:gd name="connsiteX1-13" fmla="*/ 2737127 w 2737127"/>
              <a:gd name="connsiteY1-14" fmla="*/ 981777 h 1414156"/>
              <a:gd name="connsiteX2-15" fmla="*/ 2727503 w 2737127"/>
              <a:gd name="connsiteY2-16" fmla="*/ 1414156 h 1414156"/>
              <a:gd name="connsiteX3-17" fmla="*/ 0 w 2737127"/>
              <a:gd name="connsiteY3-18" fmla="*/ 605633 h 1414156"/>
              <a:gd name="connsiteX4-19" fmla="*/ 0 w 2737127"/>
              <a:gd name="connsiteY4-20" fmla="*/ 0 h 1414156"/>
              <a:gd name="connsiteX0-21" fmla="*/ 0 w 2737127"/>
              <a:gd name="connsiteY0-22" fmla="*/ 0 h 1414156"/>
              <a:gd name="connsiteX1-23" fmla="*/ 2737127 w 2737127"/>
              <a:gd name="connsiteY1-24" fmla="*/ 596766 h 1414156"/>
              <a:gd name="connsiteX2-25" fmla="*/ 2727503 w 2737127"/>
              <a:gd name="connsiteY2-26" fmla="*/ 1414156 h 1414156"/>
              <a:gd name="connsiteX3-27" fmla="*/ 0 w 2737127"/>
              <a:gd name="connsiteY3-28" fmla="*/ 605633 h 1414156"/>
              <a:gd name="connsiteX4-29" fmla="*/ 0 w 2737127"/>
              <a:gd name="connsiteY4-30" fmla="*/ 0 h 1414156"/>
              <a:gd name="connsiteX0-31" fmla="*/ 0 w 2753637"/>
              <a:gd name="connsiteY0-32" fmla="*/ 0 h 961768"/>
              <a:gd name="connsiteX1-33" fmla="*/ 2737127 w 2753637"/>
              <a:gd name="connsiteY1-34" fmla="*/ 596766 h 961768"/>
              <a:gd name="connsiteX2-35" fmla="*/ 2753637 w 2753637"/>
              <a:gd name="connsiteY2-36" fmla="*/ 961768 h 961768"/>
              <a:gd name="connsiteX3-37" fmla="*/ 0 w 2753637"/>
              <a:gd name="connsiteY3-38" fmla="*/ 605633 h 961768"/>
              <a:gd name="connsiteX4-39" fmla="*/ 0 w 2753637"/>
              <a:gd name="connsiteY4-40" fmla="*/ 0 h 961768"/>
              <a:gd name="connsiteX0-41" fmla="*/ 0 w 2737127"/>
              <a:gd name="connsiteY0-42" fmla="*/ 0 h 952243"/>
              <a:gd name="connsiteX1-43" fmla="*/ 2737127 w 2737127"/>
              <a:gd name="connsiteY1-44" fmla="*/ 596766 h 952243"/>
              <a:gd name="connsiteX2-45" fmla="*/ 2734242 w 2737127"/>
              <a:gd name="connsiteY2-46" fmla="*/ 952243 h 952243"/>
              <a:gd name="connsiteX3-47" fmla="*/ 0 w 2737127"/>
              <a:gd name="connsiteY3-48" fmla="*/ 605633 h 952243"/>
              <a:gd name="connsiteX4-49" fmla="*/ 0 w 2737127"/>
              <a:gd name="connsiteY4-50" fmla="*/ 0 h 952243"/>
              <a:gd name="connsiteX0-51" fmla="*/ 0 w 2737127"/>
              <a:gd name="connsiteY0-52" fmla="*/ 0 h 2404900"/>
              <a:gd name="connsiteX1-53" fmla="*/ 2737127 w 2737127"/>
              <a:gd name="connsiteY1-54" fmla="*/ 596766 h 2404900"/>
              <a:gd name="connsiteX2-55" fmla="*/ 2734242 w 2737127"/>
              <a:gd name="connsiteY2-56" fmla="*/ 952243 h 2404900"/>
              <a:gd name="connsiteX3-57" fmla="*/ 64793 w 2737127"/>
              <a:gd name="connsiteY3-58" fmla="*/ 2404900 h 2404900"/>
              <a:gd name="connsiteX4-59" fmla="*/ 0 w 2737127"/>
              <a:gd name="connsiteY4-60" fmla="*/ 0 h 2404900"/>
              <a:gd name="connsiteX0-61" fmla="*/ 0 w 4683477"/>
              <a:gd name="connsiteY0-62" fmla="*/ 0 h 2404900"/>
              <a:gd name="connsiteX1-63" fmla="*/ 2737127 w 4683477"/>
              <a:gd name="connsiteY1-64" fmla="*/ 596766 h 2404900"/>
              <a:gd name="connsiteX2-65" fmla="*/ 4683477 w 4683477"/>
              <a:gd name="connsiteY2-66" fmla="*/ 1647291 h 2404900"/>
              <a:gd name="connsiteX3-67" fmla="*/ 64793 w 4683477"/>
              <a:gd name="connsiteY3-68" fmla="*/ 2404900 h 2404900"/>
              <a:gd name="connsiteX4-69" fmla="*/ 0 w 4683477"/>
              <a:gd name="connsiteY4-70" fmla="*/ 0 h 2404900"/>
              <a:gd name="connsiteX0-71" fmla="*/ 0 w 4683490"/>
              <a:gd name="connsiteY0-72" fmla="*/ 0 h 2404900"/>
              <a:gd name="connsiteX1-73" fmla="*/ 4635066 w 4683490"/>
              <a:gd name="connsiteY1-74" fmla="*/ 974322 h 2404900"/>
              <a:gd name="connsiteX2-75" fmla="*/ 4683477 w 4683490"/>
              <a:gd name="connsiteY2-76" fmla="*/ 1647291 h 2404900"/>
              <a:gd name="connsiteX3-77" fmla="*/ 64793 w 4683490"/>
              <a:gd name="connsiteY3-78" fmla="*/ 2404900 h 2404900"/>
              <a:gd name="connsiteX4-79" fmla="*/ 0 w 4683490"/>
              <a:gd name="connsiteY4-80" fmla="*/ 0 h 2404900"/>
              <a:gd name="connsiteX0-81" fmla="*/ 0 w 4683490"/>
              <a:gd name="connsiteY0-82" fmla="*/ 0 h 2383448"/>
              <a:gd name="connsiteX1-83" fmla="*/ 4635066 w 4683490"/>
              <a:gd name="connsiteY1-84" fmla="*/ 974322 h 2383448"/>
              <a:gd name="connsiteX2-85" fmla="*/ 4683477 w 4683490"/>
              <a:gd name="connsiteY2-86" fmla="*/ 1647291 h 2383448"/>
              <a:gd name="connsiteX3-87" fmla="*/ 470883 w 4683490"/>
              <a:gd name="connsiteY3-88" fmla="*/ 2383448 h 2383448"/>
              <a:gd name="connsiteX4-89" fmla="*/ 0 w 4683490"/>
              <a:gd name="connsiteY4-90" fmla="*/ 0 h 2383448"/>
              <a:gd name="connsiteX0-91" fmla="*/ 0 w 4683490"/>
              <a:gd name="connsiteY0-92" fmla="*/ 0 h 2361996"/>
              <a:gd name="connsiteX1-93" fmla="*/ 4635066 w 4683490"/>
              <a:gd name="connsiteY1-94" fmla="*/ 974322 h 2361996"/>
              <a:gd name="connsiteX2-95" fmla="*/ 4683477 w 4683490"/>
              <a:gd name="connsiteY2-96" fmla="*/ 1647291 h 2361996"/>
              <a:gd name="connsiteX3-97" fmla="*/ 673 w 4683490"/>
              <a:gd name="connsiteY3-98" fmla="*/ 2361996 h 2361996"/>
              <a:gd name="connsiteX4-99" fmla="*/ 0 w 4683490"/>
              <a:gd name="connsiteY4-100" fmla="*/ 0 h 2361996"/>
              <a:gd name="connsiteX0-101" fmla="*/ 0 w 4683490"/>
              <a:gd name="connsiteY0-102" fmla="*/ 0 h 2372722"/>
              <a:gd name="connsiteX1-103" fmla="*/ 4635066 w 4683490"/>
              <a:gd name="connsiteY1-104" fmla="*/ 974322 h 2372722"/>
              <a:gd name="connsiteX2-105" fmla="*/ 4683477 w 4683490"/>
              <a:gd name="connsiteY2-106" fmla="*/ 1647291 h 2372722"/>
              <a:gd name="connsiteX3-107" fmla="*/ 11360 w 4683490"/>
              <a:gd name="connsiteY3-108" fmla="*/ 2372722 h 2372722"/>
              <a:gd name="connsiteX4-109" fmla="*/ 0 w 4683490"/>
              <a:gd name="connsiteY4-110" fmla="*/ 0 h 2372722"/>
              <a:gd name="connsiteX0-111" fmla="*/ 0 w 4683490"/>
              <a:gd name="connsiteY0-112" fmla="*/ 0 h 2383448"/>
              <a:gd name="connsiteX1-113" fmla="*/ 4635066 w 4683490"/>
              <a:gd name="connsiteY1-114" fmla="*/ 974322 h 2383448"/>
              <a:gd name="connsiteX2-115" fmla="*/ 4683477 w 4683490"/>
              <a:gd name="connsiteY2-116" fmla="*/ 1647291 h 2383448"/>
              <a:gd name="connsiteX3-117" fmla="*/ 3346 w 4683490"/>
              <a:gd name="connsiteY3-118" fmla="*/ 2383448 h 2383448"/>
              <a:gd name="connsiteX4-119" fmla="*/ 0 w 4683490"/>
              <a:gd name="connsiteY4-120" fmla="*/ 0 h 2383448"/>
              <a:gd name="connsiteX0-121" fmla="*/ 0 w 4683722"/>
              <a:gd name="connsiteY0-122" fmla="*/ 0 h 2383448"/>
              <a:gd name="connsiteX1-123" fmla="*/ 4683157 w 4683722"/>
              <a:gd name="connsiteY1-124" fmla="*/ 985049 h 2383448"/>
              <a:gd name="connsiteX2-125" fmla="*/ 4683477 w 4683722"/>
              <a:gd name="connsiteY2-126" fmla="*/ 1647291 h 2383448"/>
              <a:gd name="connsiteX3-127" fmla="*/ 3346 w 4683722"/>
              <a:gd name="connsiteY3-128" fmla="*/ 2383448 h 2383448"/>
              <a:gd name="connsiteX4-129" fmla="*/ 0 w 4683722"/>
              <a:gd name="connsiteY4-130" fmla="*/ 0 h 2383448"/>
              <a:gd name="connsiteX0-131" fmla="*/ 0 w 4683722"/>
              <a:gd name="connsiteY0-132" fmla="*/ 0 h 2383448"/>
              <a:gd name="connsiteX1-133" fmla="*/ 4683157 w 4683722"/>
              <a:gd name="connsiteY1-134" fmla="*/ 778572 h 2383448"/>
              <a:gd name="connsiteX2-135" fmla="*/ 4683477 w 4683722"/>
              <a:gd name="connsiteY2-136" fmla="*/ 1647291 h 2383448"/>
              <a:gd name="connsiteX3-137" fmla="*/ 3346 w 4683722"/>
              <a:gd name="connsiteY3-138" fmla="*/ 2383448 h 2383448"/>
              <a:gd name="connsiteX4-139" fmla="*/ 0 w 4683722"/>
              <a:gd name="connsiteY4-140" fmla="*/ 0 h 23834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683722" h="2383448">
                <a:moveTo>
                  <a:pt x="0" y="0"/>
                </a:moveTo>
                <a:lnTo>
                  <a:pt x="4683157" y="778572"/>
                </a:lnTo>
                <a:cubicBezTo>
                  <a:pt x="4682195" y="897064"/>
                  <a:pt x="4684439" y="1528799"/>
                  <a:pt x="4683477" y="1647291"/>
                </a:cubicBezTo>
                <a:lnTo>
                  <a:pt x="3346" y="2383448"/>
                </a:lnTo>
                <a:cubicBezTo>
                  <a:pt x="3122" y="1596116"/>
                  <a:pt x="224" y="787332"/>
                  <a:pt x="0" y="0"/>
                </a:cubicBezTo>
                <a:close/>
              </a:path>
            </a:pathLst>
          </a:custGeom>
          <a:solidFill>
            <a:srgbClr val="4A452A">
              <a:alpha val="81961"/>
            </a:srgbClr>
          </a:solidFill>
          <a:ln w="12700" cap="flat" cmpd="sng" algn="ctr">
            <a:noFill/>
            <a:prstDash val="solid"/>
            <a:miter lim="800000"/>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59" name="Rectangle 13"/>
          <p:cNvSpPr/>
          <p:nvPr/>
        </p:nvSpPr>
        <p:spPr>
          <a:xfrm rot="2700000" flipH="1">
            <a:off x="6426919" y="3031126"/>
            <a:ext cx="1464328" cy="1464327"/>
          </a:xfrm>
          <a:prstGeom prst="rect">
            <a:avLst/>
          </a:prstGeom>
          <a:solidFill>
            <a:srgbClr val="4A452A">
              <a:alpha val="81961"/>
            </a:srgbClr>
          </a:solidFill>
          <a:ln w="12700" cap="flat" cmpd="sng" algn="ctr">
            <a:noFill/>
            <a:prstDash val="solid"/>
            <a:miter lim="800000"/>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51" name="Freeform: Shape 15"/>
          <p:cNvSpPr/>
          <p:nvPr/>
        </p:nvSpPr>
        <p:spPr>
          <a:xfrm flipH="1">
            <a:off x="8336208" y="2727855"/>
            <a:ext cx="1182724" cy="2069286"/>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1" fmla="*/ 0 w 2727503"/>
              <a:gd name="connsiteY0-2" fmla="*/ 0 h 1414156"/>
              <a:gd name="connsiteX1-3" fmla="*/ 2419494 w 2727503"/>
              <a:gd name="connsiteY1-4" fmla="*/ 0 h 1414156"/>
              <a:gd name="connsiteX2-5" fmla="*/ 2727503 w 2727503"/>
              <a:gd name="connsiteY2-6" fmla="*/ 1414156 h 1414156"/>
              <a:gd name="connsiteX3-7" fmla="*/ 0 w 2727503"/>
              <a:gd name="connsiteY3-8" fmla="*/ 605633 h 1414156"/>
              <a:gd name="connsiteX4-9" fmla="*/ 0 w 2727503"/>
              <a:gd name="connsiteY4-10" fmla="*/ 0 h 1414156"/>
              <a:gd name="connsiteX0-11" fmla="*/ 0 w 2737127"/>
              <a:gd name="connsiteY0-12" fmla="*/ 0 h 1414156"/>
              <a:gd name="connsiteX1-13" fmla="*/ 2737127 w 2737127"/>
              <a:gd name="connsiteY1-14" fmla="*/ 981777 h 1414156"/>
              <a:gd name="connsiteX2-15" fmla="*/ 2727503 w 2737127"/>
              <a:gd name="connsiteY2-16" fmla="*/ 1414156 h 1414156"/>
              <a:gd name="connsiteX3-17" fmla="*/ 0 w 2737127"/>
              <a:gd name="connsiteY3-18" fmla="*/ 605633 h 1414156"/>
              <a:gd name="connsiteX4-19" fmla="*/ 0 w 2737127"/>
              <a:gd name="connsiteY4-20" fmla="*/ 0 h 1414156"/>
              <a:gd name="connsiteX0-21" fmla="*/ 0 w 2737127"/>
              <a:gd name="connsiteY0-22" fmla="*/ 0 h 1414156"/>
              <a:gd name="connsiteX1-23" fmla="*/ 2737127 w 2737127"/>
              <a:gd name="connsiteY1-24" fmla="*/ 596766 h 1414156"/>
              <a:gd name="connsiteX2-25" fmla="*/ 2727503 w 2737127"/>
              <a:gd name="connsiteY2-26" fmla="*/ 1414156 h 1414156"/>
              <a:gd name="connsiteX3-27" fmla="*/ 0 w 2737127"/>
              <a:gd name="connsiteY3-28" fmla="*/ 605633 h 1414156"/>
              <a:gd name="connsiteX4-29" fmla="*/ 0 w 2737127"/>
              <a:gd name="connsiteY4-30" fmla="*/ 0 h 1414156"/>
              <a:gd name="connsiteX0-31" fmla="*/ 0 w 2753637"/>
              <a:gd name="connsiteY0-32" fmla="*/ 0 h 961768"/>
              <a:gd name="connsiteX1-33" fmla="*/ 2737127 w 2753637"/>
              <a:gd name="connsiteY1-34" fmla="*/ 596766 h 961768"/>
              <a:gd name="connsiteX2-35" fmla="*/ 2753637 w 2753637"/>
              <a:gd name="connsiteY2-36" fmla="*/ 961768 h 961768"/>
              <a:gd name="connsiteX3-37" fmla="*/ 0 w 2753637"/>
              <a:gd name="connsiteY3-38" fmla="*/ 605633 h 961768"/>
              <a:gd name="connsiteX4-39" fmla="*/ 0 w 2753637"/>
              <a:gd name="connsiteY4-40" fmla="*/ 0 h 961768"/>
              <a:gd name="connsiteX0-41" fmla="*/ 0 w 2737127"/>
              <a:gd name="connsiteY0-42" fmla="*/ 0 h 952243"/>
              <a:gd name="connsiteX1-43" fmla="*/ 2737127 w 2737127"/>
              <a:gd name="connsiteY1-44" fmla="*/ 596766 h 952243"/>
              <a:gd name="connsiteX2-45" fmla="*/ 2734242 w 2737127"/>
              <a:gd name="connsiteY2-46" fmla="*/ 952243 h 952243"/>
              <a:gd name="connsiteX3-47" fmla="*/ 0 w 2737127"/>
              <a:gd name="connsiteY3-48" fmla="*/ 605633 h 952243"/>
              <a:gd name="connsiteX4-49" fmla="*/ 0 w 2737127"/>
              <a:gd name="connsiteY4-50" fmla="*/ 0 h 952243"/>
              <a:gd name="connsiteX0-51" fmla="*/ 0 w 2737127"/>
              <a:gd name="connsiteY0-52" fmla="*/ 0 h 2404900"/>
              <a:gd name="connsiteX1-53" fmla="*/ 2737127 w 2737127"/>
              <a:gd name="connsiteY1-54" fmla="*/ 596766 h 2404900"/>
              <a:gd name="connsiteX2-55" fmla="*/ 2734242 w 2737127"/>
              <a:gd name="connsiteY2-56" fmla="*/ 952243 h 2404900"/>
              <a:gd name="connsiteX3-57" fmla="*/ 64793 w 2737127"/>
              <a:gd name="connsiteY3-58" fmla="*/ 2404900 h 2404900"/>
              <a:gd name="connsiteX4-59" fmla="*/ 0 w 2737127"/>
              <a:gd name="connsiteY4-60" fmla="*/ 0 h 2404900"/>
              <a:gd name="connsiteX0-61" fmla="*/ 0 w 4683477"/>
              <a:gd name="connsiteY0-62" fmla="*/ 0 h 2404900"/>
              <a:gd name="connsiteX1-63" fmla="*/ 2737127 w 4683477"/>
              <a:gd name="connsiteY1-64" fmla="*/ 596766 h 2404900"/>
              <a:gd name="connsiteX2-65" fmla="*/ 4683477 w 4683477"/>
              <a:gd name="connsiteY2-66" fmla="*/ 1647291 h 2404900"/>
              <a:gd name="connsiteX3-67" fmla="*/ 64793 w 4683477"/>
              <a:gd name="connsiteY3-68" fmla="*/ 2404900 h 2404900"/>
              <a:gd name="connsiteX4-69" fmla="*/ 0 w 4683477"/>
              <a:gd name="connsiteY4-70" fmla="*/ 0 h 2404900"/>
              <a:gd name="connsiteX0-71" fmla="*/ 0 w 4683490"/>
              <a:gd name="connsiteY0-72" fmla="*/ 0 h 2404900"/>
              <a:gd name="connsiteX1-73" fmla="*/ 4635066 w 4683490"/>
              <a:gd name="connsiteY1-74" fmla="*/ 974322 h 2404900"/>
              <a:gd name="connsiteX2-75" fmla="*/ 4683477 w 4683490"/>
              <a:gd name="connsiteY2-76" fmla="*/ 1647291 h 2404900"/>
              <a:gd name="connsiteX3-77" fmla="*/ 64793 w 4683490"/>
              <a:gd name="connsiteY3-78" fmla="*/ 2404900 h 2404900"/>
              <a:gd name="connsiteX4-79" fmla="*/ 0 w 4683490"/>
              <a:gd name="connsiteY4-80" fmla="*/ 0 h 2404900"/>
              <a:gd name="connsiteX0-81" fmla="*/ 0 w 4683490"/>
              <a:gd name="connsiteY0-82" fmla="*/ 0 h 2383448"/>
              <a:gd name="connsiteX1-83" fmla="*/ 4635066 w 4683490"/>
              <a:gd name="connsiteY1-84" fmla="*/ 974322 h 2383448"/>
              <a:gd name="connsiteX2-85" fmla="*/ 4683477 w 4683490"/>
              <a:gd name="connsiteY2-86" fmla="*/ 1647291 h 2383448"/>
              <a:gd name="connsiteX3-87" fmla="*/ 470883 w 4683490"/>
              <a:gd name="connsiteY3-88" fmla="*/ 2383448 h 2383448"/>
              <a:gd name="connsiteX4-89" fmla="*/ 0 w 4683490"/>
              <a:gd name="connsiteY4-90" fmla="*/ 0 h 2383448"/>
              <a:gd name="connsiteX0-91" fmla="*/ 0 w 4683490"/>
              <a:gd name="connsiteY0-92" fmla="*/ 0 h 2361996"/>
              <a:gd name="connsiteX1-93" fmla="*/ 4635066 w 4683490"/>
              <a:gd name="connsiteY1-94" fmla="*/ 974322 h 2361996"/>
              <a:gd name="connsiteX2-95" fmla="*/ 4683477 w 4683490"/>
              <a:gd name="connsiteY2-96" fmla="*/ 1647291 h 2361996"/>
              <a:gd name="connsiteX3-97" fmla="*/ 673 w 4683490"/>
              <a:gd name="connsiteY3-98" fmla="*/ 2361996 h 2361996"/>
              <a:gd name="connsiteX4-99" fmla="*/ 0 w 4683490"/>
              <a:gd name="connsiteY4-100" fmla="*/ 0 h 2361996"/>
              <a:gd name="connsiteX0-101" fmla="*/ 0 w 4683490"/>
              <a:gd name="connsiteY0-102" fmla="*/ 0 h 2372722"/>
              <a:gd name="connsiteX1-103" fmla="*/ 4635066 w 4683490"/>
              <a:gd name="connsiteY1-104" fmla="*/ 974322 h 2372722"/>
              <a:gd name="connsiteX2-105" fmla="*/ 4683477 w 4683490"/>
              <a:gd name="connsiteY2-106" fmla="*/ 1647291 h 2372722"/>
              <a:gd name="connsiteX3-107" fmla="*/ 11360 w 4683490"/>
              <a:gd name="connsiteY3-108" fmla="*/ 2372722 h 2372722"/>
              <a:gd name="connsiteX4-109" fmla="*/ 0 w 4683490"/>
              <a:gd name="connsiteY4-110" fmla="*/ 0 h 2372722"/>
              <a:gd name="connsiteX0-111" fmla="*/ 0 w 4683490"/>
              <a:gd name="connsiteY0-112" fmla="*/ 0 h 2383448"/>
              <a:gd name="connsiteX1-113" fmla="*/ 4635066 w 4683490"/>
              <a:gd name="connsiteY1-114" fmla="*/ 974322 h 2383448"/>
              <a:gd name="connsiteX2-115" fmla="*/ 4683477 w 4683490"/>
              <a:gd name="connsiteY2-116" fmla="*/ 1647291 h 2383448"/>
              <a:gd name="connsiteX3-117" fmla="*/ 3346 w 4683490"/>
              <a:gd name="connsiteY3-118" fmla="*/ 2383448 h 2383448"/>
              <a:gd name="connsiteX4-119" fmla="*/ 0 w 4683490"/>
              <a:gd name="connsiteY4-120" fmla="*/ 0 h 2383448"/>
              <a:gd name="connsiteX0-121" fmla="*/ 0 w 4683722"/>
              <a:gd name="connsiteY0-122" fmla="*/ 0 h 2383448"/>
              <a:gd name="connsiteX1-123" fmla="*/ 4683157 w 4683722"/>
              <a:gd name="connsiteY1-124" fmla="*/ 985049 h 2383448"/>
              <a:gd name="connsiteX2-125" fmla="*/ 4683477 w 4683722"/>
              <a:gd name="connsiteY2-126" fmla="*/ 1647291 h 2383448"/>
              <a:gd name="connsiteX3-127" fmla="*/ 3346 w 4683722"/>
              <a:gd name="connsiteY3-128" fmla="*/ 2383448 h 2383448"/>
              <a:gd name="connsiteX4-129" fmla="*/ 0 w 4683722"/>
              <a:gd name="connsiteY4-130" fmla="*/ 0 h 2383448"/>
              <a:gd name="connsiteX0-131" fmla="*/ 0 w 4683722"/>
              <a:gd name="connsiteY0-132" fmla="*/ 0 h 2383448"/>
              <a:gd name="connsiteX1-133" fmla="*/ 4683157 w 4683722"/>
              <a:gd name="connsiteY1-134" fmla="*/ 778572 h 2383448"/>
              <a:gd name="connsiteX2-135" fmla="*/ 4683477 w 4683722"/>
              <a:gd name="connsiteY2-136" fmla="*/ 1647291 h 2383448"/>
              <a:gd name="connsiteX3-137" fmla="*/ 3346 w 4683722"/>
              <a:gd name="connsiteY3-138" fmla="*/ 2383448 h 2383448"/>
              <a:gd name="connsiteX4-139" fmla="*/ 0 w 4683722"/>
              <a:gd name="connsiteY4-140" fmla="*/ 0 h 23834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683722" h="2383448">
                <a:moveTo>
                  <a:pt x="0" y="0"/>
                </a:moveTo>
                <a:lnTo>
                  <a:pt x="4683157" y="778572"/>
                </a:lnTo>
                <a:cubicBezTo>
                  <a:pt x="4682195" y="897064"/>
                  <a:pt x="4684439" y="1528799"/>
                  <a:pt x="4683477" y="1647291"/>
                </a:cubicBezTo>
                <a:lnTo>
                  <a:pt x="3346" y="2383448"/>
                </a:lnTo>
                <a:cubicBezTo>
                  <a:pt x="3122" y="1596116"/>
                  <a:pt x="224" y="787332"/>
                  <a:pt x="0" y="0"/>
                </a:cubicBezTo>
                <a:close/>
              </a:path>
            </a:pathLst>
          </a:custGeom>
          <a:solidFill>
            <a:srgbClr val="4A452A">
              <a:alpha val="81961"/>
            </a:srgbClr>
          </a:solidFill>
          <a:ln w="12700" cap="flat" cmpd="sng" algn="ctr">
            <a:noFill/>
            <a:prstDash val="solid"/>
            <a:miter lim="800000"/>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52" name="Rectangle 16"/>
          <p:cNvSpPr/>
          <p:nvPr/>
        </p:nvSpPr>
        <p:spPr>
          <a:xfrm rot="2700000" flipH="1">
            <a:off x="8786769" y="3031126"/>
            <a:ext cx="1464327" cy="1464327"/>
          </a:xfrm>
          <a:prstGeom prst="rect">
            <a:avLst/>
          </a:prstGeom>
          <a:solidFill>
            <a:srgbClr val="4A452A">
              <a:alpha val="81961"/>
            </a:srgbClr>
          </a:solidFill>
          <a:ln w="12700" cap="flat" cmpd="sng" algn="ctr">
            <a:noFill/>
            <a:prstDash val="solid"/>
            <a:miter lim="800000"/>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cxnSp>
        <p:nvCxnSpPr>
          <p:cNvPr id="35" name="Connector: Elbow 25"/>
          <p:cNvCxnSpPr/>
          <p:nvPr/>
        </p:nvCxnSpPr>
        <p:spPr>
          <a:xfrm>
            <a:off x="2443295" y="4854145"/>
            <a:ext cx="1176863" cy="596951"/>
          </a:xfrm>
          <a:prstGeom prst="bentConnector3">
            <a:avLst>
              <a:gd name="adj1" fmla="val 523"/>
            </a:avLst>
          </a:prstGeom>
          <a:noFill/>
          <a:ln w="19050" cap="flat" cmpd="sng" algn="ctr">
            <a:solidFill>
              <a:srgbClr val="000000"/>
            </a:solidFill>
            <a:prstDash val="solid"/>
            <a:miter lim="800000"/>
            <a:headEnd type="oval"/>
            <a:tailEnd type="oval"/>
          </a:ln>
          <a:effectLst/>
        </p:spPr>
      </p:cxnSp>
      <p:cxnSp>
        <p:nvCxnSpPr>
          <p:cNvPr id="40" name="Connector: Elbow 30"/>
          <p:cNvCxnSpPr/>
          <p:nvPr/>
        </p:nvCxnSpPr>
        <p:spPr>
          <a:xfrm flipH="1">
            <a:off x="5971554" y="4854145"/>
            <a:ext cx="1176863" cy="596951"/>
          </a:xfrm>
          <a:prstGeom prst="bentConnector3">
            <a:avLst>
              <a:gd name="adj1" fmla="val 523"/>
            </a:avLst>
          </a:prstGeom>
          <a:noFill/>
          <a:ln w="19050" cap="flat" cmpd="sng" algn="ctr">
            <a:solidFill>
              <a:srgbClr val="595959"/>
            </a:solidFill>
            <a:prstDash val="solid"/>
            <a:miter lim="800000"/>
            <a:headEnd type="oval"/>
            <a:tailEnd type="oval"/>
          </a:ln>
          <a:effectLst/>
        </p:spPr>
      </p:cxnSp>
      <p:cxnSp>
        <p:nvCxnSpPr>
          <p:cNvPr id="41" name="Connector: Elbow 31"/>
          <p:cNvCxnSpPr/>
          <p:nvPr/>
        </p:nvCxnSpPr>
        <p:spPr>
          <a:xfrm flipV="1">
            <a:off x="4810695" y="2075755"/>
            <a:ext cx="1176863" cy="596951"/>
          </a:xfrm>
          <a:prstGeom prst="bentConnector3">
            <a:avLst>
              <a:gd name="adj1" fmla="val 523"/>
            </a:avLst>
          </a:prstGeom>
          <a:noFill/>
          <a:ln w="19050" cap="flat" cmpd="sng" algn="ctr">
            <a:solidFill>
              <a:srgbClr val="000000"/>
            </a:solidFill>
            <a:prstDash val="solid"/>
            <a:miter lim="800000"/>
            <a:headEnd type="oval"/>
            <a:tailEnd type="oval"/>
          </a:ln>
          <a:effectLst/>
        </p:spPr>
      </p:cxnSp>
      <p:cxnSp>
        <p:nvCxnSpPr>
          <p:cNvPr id="42" name="Connector: Elbow 32"/>
          <p:cNvCxnSpPr/>
          <p:nvPr/>
        </p:nvCxnSpPr>
        <p:spPr>
          <a:xfrm flipH="1" flipV="1">
            <a:off x="8346117" y="2085864"/>
            <a:ext cx="1176863" cy="596951"/>
          </a:xfrm>
          <a:prstGeom prst="bentConnector3">
            <a:avLst>
              <a:gd name="adj1" fmla="val 523"/>
            </a:avLst>
          </a:prstGeom>
          <a:noFill/>
          <a:ln w="19050" cap="flat" cmpd="sng" algn="ctr">
            <a:solidFill>
              <a:srgbClr val="595959"/>
            </a:solidFill>
            <a:prstDash val="solid"/>
            <a:miter lim="800000"/>
            <a:headEnd type="oval"/>
            <a:tailEnd type="oval"/>
          </a:ln>
          <a:effectLst/>
        </p:spPr>
      </p:cxnSp>
      <p:sp>
        <p:nvSpPr>
          <p:cNvPr id="75" name="文本框 7"/>
          <p:cNvSpPr txBox="1">
            <a:spLocks noChangeArrowheads="1"/>
          </p:cNvSpPr>
          <p:nvPr/>
        </p:nvSpPr>
        <p:spPr bwMode="auto">
          <a:xfrm>
            <a:off x="3818671" y="5152620"/>
            <a:ext cx="2304976" cy="102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charset="-122"/>
                <a:cs typeface="+mn-cs"/>
                <a:sym typeface="Arial" panose="020B0604020202020204" pitchFamily="34" charset="0"/>
              </a:rPr>
              <a:t>添加标题</a:t>
            </a:r>
          </a:p>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charset="-122"/>
                <a:cs typeface="+mn-cs"/>
                <a:sym typeface="Arial" panose="020B0604020202020204" pitchFamily="34" charset="0"/>
              </a:rPr>
              <a:t>您的内容打在这里，或者通过复制您的文本后</a:t>
            </a:r>
          </a:p>
        </p:txBody>
      </p:sp>
      <p:sp>
        <p:nvSpPr>
          <p:cNvPr id="76" name="文本框 7"/>
          <p:cNvSpPr txBox="1">
            <a:spLocks noChangeArrowheads="1"/>
          </p:cNvSpPr>
          <p:nvPr/>
        </p:nvSpPr>
        <p:spPr bwMode="auto">
          <a:xfrm>
            <a:off x="6099493" y="1391911"/>
            <a:ext cx="2304976" cy="102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charset="-122"/>
                <a:cs typeface="+mn-cs"/>
                <a:sym typeface="Arial" panose="020B0604020202020204" pitchFamily="34" charset="0"/>
              </a:rPr>
              <a:t>添加标题</a:t>
            </a:r>
          </a:p>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charset="-122"/>
                <a:cs typeface="+mn-cs"/>
                <a:sym typeface="Arial" panose="020B0604020202020204" pitchFamily="34" charset="0"/>
              </a:rPr>
              <a:t>您的内容打在这里，或者通过复制您的文本后</a:t>
            </a:r>
          </a:p>
        </p:txBody>
      </p:sp>
      <p:sp>
        <p:nvSpPr>
          <p:cNvPr id="79" name="文本框 7"/>
          <p:cNvSpPr txBox="1">
            <a:spLocks noChangeArrowheads="1"/>
          </p:cNvSpPr>
          <p:nvPr/>
        </p:nvSpPr>
        <p:spPr bwMode="auto">
          <a:xfrm>
            <a:off x="1170998" y="1398775"/>
            <a:ext cx="2304976" cy="102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charset="-122"/>
                <a:cs typeface="+mn-cs"/>
                <a:sym typeface="Arial" panose="020B0604020202020204" pitchFamily="34" charset="0"/>
              </a:rPr>
              <a:t>添加标题</a:t>
            </a:r>
          </a:p>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charset="-122"/>
                <a:cs typeface="+mn-cs"/>
                <a:sym typeface="Arial" panose="020B0604020202020204" pitchFamily="34" charset="0"/>
              </a:rPr>
              <a:t>您的内容打在这里，或者通过复制您的文本后</a:t>
            </a:r>
          </a:p>
        </p:txBody>
      </p:sp>
      <p:sp>
        <p:nvSpPr>
          <p:cNvPr id="80" name="文本框 7"/>
          <p:cNvSpPr txBox="1">
            <a:spLocks noChangeArrowheads="1"/>
          </p:cNvSpPr>
          <p:nvPr/>
        </p:nvSpPr>
        <p:spPr bwMode="auto">
          <a:xfrm>
            <a:off x="8483496" y="5152620"/>
            <a:ext cx="2304976" cy="102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charset="-122"/>
                <a:cs typeface="+mn-cs"/>
                <a:sym typeface="Arial" panose="020B0604020202020204" pitchFamily="34" charset="0"/>
              </a:rPr>
              <a:t>添加标题</a:t>
            </a:r>
          </a:p>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charset="-122"/>
                <a:cs typeface="+mn-cs"/>
                <a:sym typeface="Arial" panose="020B0604020202020204" pitchFamily="34" charset="0"/>
              </a:rPr>
              <a:t>您的内容打在这里，或者通过复制您的文本后</a:t>
            </a:r>
          </a:p>
        </p:txBody>
      </p:sp>
      <p:sp>
        <p:nvSpPr>
          <p:cNvPr id="3" name="矩形 2"/>
          <p:cNvSpPr/>
          <p:nvPr/>
        </p:nvSpPr>
        <p:spPr>
          <a:xfrm>
            <a:off x="1886539" y="3613666"/>
            <a:ext cx="1107996" cy="369332"/>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rPr>
              <a:t>添加标题</a:t>
            </a:r>
          </a:p>
        </p:txBody>
      </p:sp>
      <p:sp>
        <p:nvSpPr>
          <p:cNvPr id="81" name="矩形 80"/>
          <p:cNvSpPr/>
          <p:nvPr/>
        </p:nvSpPr>
        <p:spPr>
          <a:xfrm>
            <a:off x="4084614" y="3465748"/>
            <a:ext cx="1107996" cy="369332"/>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rPr>
              <a:t>添加标题</a:t>
            </a:r>
          </a:p>
        </p:txBody>
      </p:sp>
      <p:sp>
        <p:nvSpPr>
          <p:cNvPr id="82" name="矩形 81"/>
          <p:cNvSpPr/>
          <p:nvPr/>
        </p:nvSpPr>
        <p:spPr>
          <a:xfrm>
            <a:off x="6559985" y="3489049"/>
            <a:ext cx="1107996" cy="369332"/>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rPr>
              <a:t>添加标题</a:t>
            </a:r>
          </a:p>
        </p:txBody>
      </p:sp>
      <p:sp>
        <p:nvSpPr>
          <p:cNvPr id="83" name="矩形 82"/>
          <p:cNvSpPr/>
          <p:nvPr/>
        </p:nvSpPr>
        <p:spPr>
          <a:xfrm>
            <a:off x="8760296" y="3465748"/>
            <a:ext cx="1107996" cy="369332"/>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rPr>
              <a:t>添加标题</a:t>
            </a:r>
          </a:p>
        </p:txBody>
      </p:sp>
    </p:spTree>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500" fill="hold"/>
                                        <p:tgtEl>
                                          <p:spTgt spid="71"/>
                                        </p:tgtEl>
                                        <p:attrNameLst>
                                          <p:attrName>ppt_x</p:attrName>
                                        </p:attrNameLst>
                                      </p:cBhvr>
                                      <p:tavLst>
                                        <p:tav tm="0">
                                          <p:val>
                                            <p:strVal val="#ppt_x"/>
                                          </p:val>
                                        </p:tav>
                                        <p:tav tm="100000">
                                          <p:val>
                                            <p:strVal val="#ppt_x"/>
                                          </p:val>
                                        </p:tav>
                                      </p:tavLst>
                                    </p:anim>
                                    <p:anim calcmode="lin" valueType="num">
                                      <p:cBhvr additive="base">
                                        <p:cTn id="12" dur="500" fill="hold"/>
                                        <p:tgtEl>
                                          <p:spTgt spid="7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anim calcmode="lin" valueType="num">
                                      <p:cBhvr additive="base">
                                        <p:cTn id="15" dur="500" fill="hold"/>
                                        <p:tgtEl>
                                          <p:spTgt spid="61"/>
                                        </p:tgtEl>
                                        <p:attrNameLst>
                                          <p:attrName>ppt_x</p:attrName>
                                        </p:attrNameLst>
                                      </p:cBhvr>
                                      <p:tavLst>
                                        <p:tav tm="0">
                                          <p:val>
                                            <p:strVal val="#ppt_x"/>
                                          </p:val>
                                        </p:tav>
                                        <p:tav tm="100000">
                                          <p:val>
                                            <p:strVal val="#ppt_x"/>
                                          </p:val>
                                        </p:tav>
                                      </p:tavLst>
                                    </p:anim>
                                    <p:anim calcmode="lin" valueType="num">
                                      <p:cBhvr additive="base">
                                        <p:cTn id="16" dur="500" fill="hold"/>
                                        <p:tgtEl>
                                          <p:spTgt spid="6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additive="base">
                                        <p:cTn id="19" dur="500" fill="hold"/>
                                        <p:tgtEl>
                                          <p:spTgt spid="63"/>
                                        </p:tgtEl>
                                        <p:attrNameLst>
                                          <p:attrName>ppt_x</p:attrName>
                                        </p:attrNameLst>
                                      </p:cBhvr>
                                      <p:tavLst>
                                        <p:tav tm="0">
                                          <p:val>
                                            <p:strVal val="#ppt_x"/>
                                          </p:val>
                                        </p:tav>
                                        <p:tav tm="100000">
                                          <p:val>
                                            <p:strVal val="#ppt_x"/>
                                          </p:val>
                                        </p:tav>
                                      </p:tavLst>
                                    </p:anim>
                                    <p:anim calcmode="lin" valueType="num">
                                      <p:cBhvr additive="base">
                                        <p:cTn id="20" dur="500" fill="hold"/>
                                        <p:tgtEl>
                                          <p:spTgt spid="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additive="base">
                                        <p:cTn id="23" dur="500" fill="hold"/>
                                        <p:tgtEl>
                                          <p:spTgt spid="57"/>
                                        </p:tgtEl>
                                        <p:attrNameLst>
                                          <p:attrName>ppt_x</p:attrName>
                                        </p:attrNameLst>
                                      </p:cBhvr>
                                      <p:tavLst>
                                        <p:tav tm="0">
                                          <p:val>
                                            <p:strVal val="#ppt_x"/>
                                          </p:val>
                                        </p:tav>
                                        <p:tav tm="100000">
                                          <p:val>
                                            <p:strVal val="#ppt_x"/>
                                          </p:val>
                                        </p:tav>
                                      </p:tavLst>
                                    </p:anim>
                                    <p:anim calcmode="lin" valueType="num">
                                      <p:cBhvr additive="base">
                                        <p:cTn id="24" dur="500" fill="hold"/>
                                        <p:tgtEl>
                                          <p:spTgt spid="5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additive="base">
                                        <p:cTn id="27" dur="500" fill="hold"/>
                                        <p:tgtEl>
                                          <p:spTgt spid="58"/>
                                        </p:tgtEl>
                                        <p:attrNameLst>
                                          <p:attrName>ppt_x</p:attrName>
                                        </p:attrNameLst>
                                      </p:cBhvr>
                                      <p:tavLst>
                                        <p:tav tm="0">
                                          <p:val>
                                            <p:strVal val="#ppt_x"/>
                                          </p:val>
                                        </p:tav>
                                        <p:tav tm="100000">
                                          <p:val>
                                            <p:strVal val="#ppt_x"/>
                                          </p:val>
                                        </p:tav>
                                      </p:tavLst>
                                    </p:anim>
                                    <p:anim calcmode="lin" valueType="num">
                                      <p:cBhvr additive="base">
                                        <p:cTn id="28" dur="500" fill="hold"/>
                                        <p:tgtEl>
                                          <p:spTgt spid="5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additive="base">
                                        <p:cTn id="31" dur="500" fill="hold"/>
                                        <p:tgtEl>
                                          <p:spTgt spid="59"/>
                                        </p:tgtEl>
                                        <p:attrNameLst>
                                          <p:attrName>ppt_x</p:attrName>
                                        </p:attrNameLst>
                                      </p:cBhvr>
                                      <p:tavLst>
                                        <p:tav tm="0">
                                          <p:val>
                                            <p:strVal val="#ppt_x"/>
                                          </p:val>
                                        </p:tav>
                                        <p:tav tm="100000">
                                          <p:val>
                                            <p:strVal val="#ppt_x"/>
                                          </p:val>
                                        </p:tav>
                                      </p:tavLst>
                                    </p:anim>
                                    <p:anim calcmode="lin" valueType="num">
                                      <p:cBhvr additive="base">
                                        <p:cTn id="32" dur="500" fill="hold"/>
                                        <p:tgtEl>
                                          <p:spTgt spid="5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500" fill="hold"/>
                                        <p:tgtEl>
                                          <p:spTgt spid="51"/>
                                        </p:tgtEl>
                                        <p:attrNameLst>
                                          <p:attrName>ppt_x</p:attrName>
                                        </p:attrNameLst>
                                      </p:cBhvr>
                                      <p:tavLst>
                                        <p:tav tm="0">
                                          <p:val>
                                            <p:strVal val="#ppt_x"/>
                                          </p:val>
                                        </p:tav>
                                        <p:tav tm="100000">
                                          <p:val>
                                            <p:strVal val="#ppt_x"/>
                                          </p:val>
                                        </p:tav>
                                      </p:tavLst>
                                    </p:anim>
                                    <p:anim calcmode="lin" valueType="num">
                                      <p:cBhvr additive="base">
                                        <p:cTn id="36" dur="500" fill="hold"/>
                                        <p:tgtEl>
                                          <p:spTgt spid="5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cBhvr additive="base">
                                        <p:cTn id="39" dur="500" fill="hold"/>
                                        <p:tgtEl>
                                          <p:spTgt spid="52"/>
                                        </p:tgtEl>
                                        <p:attrNameLst>
                                          <p:attrName>ppt_x</p:attrName>
                                        </p:attrNameLst>
                                      </p:cBhvr>
                                      <p:tavLst>
                                        <p:tav tm="0">
                                          <p:val>
                                            <p:strVal val="#ppt_x"/>
                                          </p:val>
                                        </p:tav>
                                        <p:tav tm="100000">
                                          <p:val>
                                            <p:strVal val="#ppt_x"/>
                                          </p:val>
                                        </p:tav>
                                      </p:tavLst>
                                    </p:anim>
                                    <p:anim calcmode="lin" valueType="num">
                                      <p:cBhvr additive="base">
                                        <p:cTn id="40" dur="500" fill="hold"/>
                                        <p:tgtEl>
                                          <p:spTgt spid="5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ppt_x"/>
                                          </p:val>
                                        </p:tav>
                                        <p:tav tm="100000">
                                          <p:val>
                                            <p:strVal val="#ppt_x"/>
                                          </p:val>
                                        </p:tav>
                                      </p:tavLst>
                                    </p:anim>
                                    <p:anim calcmode="lin" valueType="num">
                                      <p:cBhvr additive="base">
                                        <p:cTn id="48" dur="500" fill="hold"/>
                                        <p:tgtEl>
                                          <p:spTgt spid="4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500" fill="hold"/>
                                        <p:tgtEl>
                                          <p:spTgt spid="41"/>
                                        </p:tgtEl>
                                        <p:attrNameLst>
                                          <p:attrName>ppt_x</p:attrName>
                                        </p:attrNameLst>
                                      </p:cBhvr>
                                      <p:tavLst>
                                        <p:tav tm="0">
                                          <p:val>
                                            <p:strVal val="#ppt_x"/>
                                          </p:val>
                                        </p:tav>
                                        <p:tav tm="100000">
                                          <p:val>
                                            <p:strVal val="#ppt_x"/>
                                          </p:val>
                                        </p:tav>
                                      </p:tavLst>
                                    </p:anim>
                                    <p:anim calcmode="lin" valueType="num">
                                      <p:cBhvr additive="base">
                                        <p:cTn id="52" dur="500" fill="hold"/>
                                        <p:tgtEl>
                                          <p:spTgt spid="41"/>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additive="base">
                                        <p:cTn id="55" dur="500" fill="hold"/>
                                        <p:tgtEl>
                                          <p:spTgt spid="42"/>
                                        </p:tgtEl>
                                        <p:attrNameLst>
                                          <p:attrName>ppt_x</p:attrName>
                                        </p:attrNameLst>
                                      </p:cBhvr>
                                      <p:tavLst>
                                        <p:tav tm="0">
                                          <p:val>
                                            <p:strVal val="#ppt_x"/>
                                          </p:val>
                                        </p:tav>
                                        <p:tav tm="100000">
                                          <p:val>
                                            <p:strVal val="#ppt_x"/>
                                          </p:val>
                                        </p:tav>
                                      </p:tavLst>
                                    </p:anim>
                                    <p:anim calcmode="lin" valueType="num">
                                      <p:cBhvr additive="base">
                                        <p:cTn id="56" dur="500" fill="hold"/>
                                        <p:tgtEl>
                                          <p:spTgt spid="4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75"/>
                                        </p:tgtEl>
                                        <p:attrNameLst>
                                          <p:attrName>style.visibility</p:attrName>
                                        </p:attrNameLst>
                                      </p:cBhvr>
                                      <p:to>
                                        <p:strVal val="visible"/>
                                      </p:to>
                                    </p:set>
                                    <p:anim calcmode="lin" valueType="num">
                                      <p:cBhvr additive="base">
                                        <p:cTn id="59" dur="500" fill="hold"/>
                                        <p:tgtEl>
                                          <p:spTgt spid="75"/>
                                        </p:tgtEl>
                                        <p:attrNameLst>
                                          <p:attrName>ppt_x</p:attrName>
                                        </p:attrNameLst>
                                      </p:cBhvr>
                                      <p:tavLst>
                                        <p:tav tm="0">
                                          <p:val>
                                            <p:strVal val="#ppt_x"/>
                                          </p:val>
                                        </p:tav>
                                        <p:tav tm="100000">
                                          <p:val>
                                            <p:strVal val="#ppt_x"/>
                                          </p:val>
                                        </p:tav>
                                      </p:tavLst>
                                    </p:anim>
                                    <p:anim calcmode="lin" valueType="num">
                                      <p:cBhvr additive="base">
                                        <p:cTn id="60" dur="500" fill="hold"/>
                                        <p:tgtEl>
                                          <p:spTgt spid="7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79"/>
                                        </p:tgtEl>
                                        <p:attrNameLst>
                                          <p:attrName>style.visibility</p:attrName>
                                        </p:attrNameLst>
                                      </p:cBhvr>
                                      <p:to>
                                        <p:strVal val="visible"/>
                                      </p:to>
                                    </p:set>
                                    <p:anim calcmode="lin" valueType="num">
                                      <p:cBhvr additive="base">
                                        <p:cTn id="67" dur="500" fill="hold"/>
                                        <p:tgtEl>
                                          <p:spTgt spid="79"/>
                                        </p:tgtEl>
                                        <p:attrNameLst>
                                          <p:attrName>ppt_x</p:attrName>
                                        </p:attrNameLst>
                                      </p:cBhvr>
                                      <p:tavLst>
                                        <p:tav tm="0">
                                          <p:val>
                                            <p:strVal val="#ppt_x"/>
                                          </p:val>
                                        </p:tav>
                                        <p:tav tm="100000">
                                          <p:val>
                                            <p:strVal val="#ppt_x"/>
                                          </p:val>
                                        </p:tav>
                                      </p:tavLst>
                                    </p:anim>
                                    <p:anim calcmode="lin" valueType="num">
                                      <p:cBhvr additive="base">
                                        <p:cTn id="68" dur="500" fill="hold"/>
                                        <p:tgtEl>
                                          <p:spTgt spid="7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ppt_x"/>
                                          </p:val>
                                        </p:tav>
                                        <p:tav tm="100000">
                                          <p:val>
                                            <p:strVal val="#ppt_x"/>
                                          </p:val>
                                        </p:tav>
                                      </p:tavLst>
                                    </p:anim>
                                    <p:anim calcmode="lin" valueType="num">
                                      <p:cBhvr additive="base">
                                        <p:cTn id="72" dur="500" fill="hold"/>
                                        <p:tgtEl>
                                          <p:spTgt spid="8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
                                        </p:tgtEl>
                                        <p:attrNameLst>
                                          <p:attrName>style.visibility</p:attrName>
                                        </p:attrNameLst>
                                      </p:cBhvr>
                                      <p:to>
                                        <p:strVal val="visible"/>
                                      </p:to>
                                    </p:set>
                                    <p:anim calcmode="lin" valueType="num">
                                      <p:cBhvr additive="base">
                                        <p:cTn id="75" dur="500" fill="hold"/>
                                        <p:tgtEl>
                                          <p:spTgt spid="3"/>
                                        </p:tgtEl>
                                        <p:attrNameLst>
                                          <p:attrName>ppt_x</p:attrName>
                                        </p:attrNameLst>
                                      </p:cBhvr>
                                      <p:tavLst>
                                        <p:tav tm="0">
                                          <p:val>
                                            <p:strVal val="#ppt_x"/>
                                          </p:val>
                                        </p:tav>
                                        <p:tav tm="100000">
                                          <p:val>
                                            <p:strVal val="#ppt_x"/>
                                          </p:val>
                                        </p:tav>
                                      </p:tavLst>
                                    </p:anim>
                                    <p:anim calcmode="lin" valueType="num">
                                      <p:cBhvr additive="base">
                                        <p:cTn id="76" dur="500" fill="hold"/>
                                        <p:tgtEl>
                                          <p:spTgt spid="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81"/>
                                        </p:tgtEl>
                                        <p:attrNameLst>
                                          <p:attrName>style.visibility</p:attrName>
                                        </p:attrNameLst>
                                      </p:cBhvr>
                                      <p:to>
                                        <p:strVal val="visible"/>
                                      </p:to>
                                    </p:set>
                                    <p:anim calcmode="lin" valueType="num">
                                      <p:cBhvr additive="base">
                                        <p:cTn id="79" dur="500" fill="hold"/>
                                        <p:tgtEl>
                                          <p:spTgt spid="81"/>
                                        </p:tgtEl>
                                        <p:attrNameLst>
                                          <p:attrName>ppt_x</p:attrName>
                                        </p:attrNameLst>
                                      </p:cBhvr>
                                      <p:tavLst>
                                        <p:tav tm="0">
                                          <p:val>
                                            <p:strVal val="#ppt_x"/>
                                          </p:val>
                                        </p:tav>
                                        <p:tav tm="100000">
                                          <p:val>
                                            <p:strVal val="#ppt_x"/>
                                          </p:val>
                                        </p:tav>
                                      </p:tavLst>
                                    </p:anim>
                                    <p:anim calcmode="lin" valueType="num">
                                      <p:cBhvr additive="base">
                                        <p:cTn id="80" dur="500" fill="hold"/>
                                        <p:tgtEl>
                                          <p:spTgt spid="8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83"/>
                                        </p:tgtEl>
                                        <p:attrNameLst>
                                          <p:attrName>style.visibility</p:attrName>
                                        </p:attrNameLst>
                                      </p:cBhvr>
                                      <p:to>
                                        <p:strVal val="visible"/>
                                      </p:to>
                                    </p:set>
                                    <p:anim calcmode="lin" valueType="num">
                                      <p:cBhvr additive="base">
                                        <p:cTn id="87" dur="500" fill="hold"/>
                                        <p:tgtEl>
                                          <p:spTgt spid="83"/>
                                        </p:tgtEl>
                                        <p:attrNameLst>
                                          <p:attrName>ppt_x</p:attrName>
                                        </p:attrNameLst>
                                      </p:cBhvr>
                                      <p:tavLst>
                                        <p:tav tm="0">
                                          <p:val>
                                            <p:strVal val="#ppt_x"/>
                                          </p:val>
                                        </p:tav>
                                        <p:tav tm="100000">
                                          <p:val>
                                            <p:strVal val="#ppt_x"/>
                                          </p:val>
                                        </p:tav>
                                      </p:tavLst>
                                    </p:anim>
                                    <p:anim calcmode="lin" valueType="num">
                                      <p:cBhvr additive="base">
                                        <p:cTn id="88"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71" grpId="0" animBg="1"/>
      <p:bldP spid="61" grpId="0" animBg="1"/>
      <p:bldP spid="63" grpId="0" animBg="1"/>
      <p:bldP spid="57" grpId="0" animBg="1"/>
      <p:bldP spid="58" grpId="0" animBg="1"/>
      <p:bldP spid="59" grpId="0" animBg="1"/>
      <p:bldP spid="51" grpId="0" animBg="1"/>
      <p:bldP spid="52" grpId="0" animBg="1"/>
      <p:bldP spid="75" grpId="0"/>
      <p:bldP spid="76" grpId="0"/>
      <p:bldP spid="79" grpId="0"/>
      <p:bldP spid="80" grpId="0"/>
      <p:bldP spid="3" grpId="0"/>
      <p:bldP spid="81" grpId="0"/>
      <p:bldP spid="82" grpId="0"/>
      <p:bldP spid="8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Turn Arrow 79"/>
          <p:cNvSpPr/>
          <p:nvPr/>
        </p:nvSpPr>
        <p:spPr>
          <a:xfrm rot="16200000" flipV="1">
            <a:off x="1435368" y="43754"/>
            <a:ext cx="1339087" cy="4135260"/>
          </a:xfrm>
          <a:prstGeom prst="uturnArrow">
            <a:avLst>
              <a:gd name="adj1" fmla="val 11268"/>
              <a:gd name="adj2" fmla="val 25000"/>
              <a:gd name="adj3" fmla="val 0"/>
              <a:gd name="adj4" fmla="val 40317"/>
              <a:gd name="adj5" fmla="val 100000"/>
            </a:avLst>
          </a:prstGeom>
          <a:solidFill>
            <a:schemeClr val="bg2">
              <a:lumMod val="25000"/>
            </a:schemeClr>
          </a:solidFill>
          <a:ln w="12700" cap="flat" cmpd="sng" algn="ctr">
            <a:solidFill>
              <a:schemeClr val="bg2">
                <a:lumMod val="25000"/>
              </a:schemeClr>
            </a:solidFill>
            <a:prstDash val="solid"/>
            <a:miter lim="800000"/>
          </a:ln>
          <a:effectLst/>
        </p:spPr>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US" sz="1200" b="0" i="0" u="none" strike="noStrike" kern="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endParaRPr>
          </a:p>
        </p:txBody>
      </p:sp>
      <p:sp>
        <p:nvSpPr>
          <p:cNvPr id="6" name="U-Turn Arrow 85"/>
          <p:cNvSpPr/>
          <p:nvPr/>
        </p:nvSpPr>
        <p:spPr>
          <a:xfrm rot="16200000" flipV="1">
            <a:off x="1435368" y="1598865"/>
            <a:ext cx="1339087" cy="4135260"/>
          </a:xfrm>
          <a:prstGeom prst="uturnArrow">
            <a:avLst>
              <a:gd name="adj1" fmla="val 11268"/>
              <a:gd name="adj2" fmla="val 25000"/>
              <a:gd name="adj3" fmla="val 0"/>
              <a:gd name="adj4" fmla="val 40317"/>
              <a:gd name="adj5" fmla="val 100000"/>
            </a:avLst>
          </a:prstGeom>
          <a:solidFill>
            <a:schemeClr val="bg2">
              <a:lumMod val="25000"/>
            </a:schemeClr>
          </a:solidFill>
          <a:ln w="12700" cap="flat" cmpd="sng" algn="ctr">
            <a:solidFill>
              <a:schemeClr val="bg2">
                <a:lumMod val="25000"/>
              </a:schemeClr>
            </a:solidFill>
            <a:prstDash val="solid"/>
            <a:miter lim="800000"/>
          </a:ln>
          <a:effectLst/>
        </p:spPr>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US" sz="1200" b="0" i="0" u="none" strike="noStrike" kern="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endParaRPr>
          </a:p>
        </p:txBody>
      </p:sp>
      <p:sp>
        <p:nvSpPr>
          <p:cNvPr id="7" name="U-Turn Arrow 85"/>
          <p:cNvSpPr/>
          <p:nvPr/>
        </p:nvSpPr>
        <p:spPr>
          <a:xfrm rot="16200000" flipV="1">
            <a:off x="1427808" y="3111034"/>
            <a:ext cx="1339087" cy="4135260"/>
          </a:xfrm>
          <a:prstGeom prst="uturnArrow">
            <a:avLst>
              <a:gd name="adj1" fmla="val 11268"/>
              <a:gd name="adj2" fmla="val 25000"/>
              <a:gd name="adj3" fmla="val 0"/>
              <a:gd name="adj4" fmla="val 40317"/>
              <a:gd name="adj5" fmla="val 100000"/>
            </a:avLst>
          </a:prstGeom>
          <a:solidFill>
            <a:schemeClr val="bg2">
              <a:lumMod val="25000"/>
            </a:schemeClr>
          </a:solidFill>
          <a:ln w="12700" cap="flat" cmpd="sng" algn="ctr">
            <a:solidFill>
              <a:schemeClr val="bg2">
                <a:lumMod val="25000"/>
              </a:schemeClr>
            </a:solidFill>
            <a:prstDash val="solid"/>
            <a:miter lim="800000"/>
          </a:ln>
          <a:effectLst/>
        </p:spPr>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en-US" sz="1200" b="0" i="0" u="none" strike="noStrike" kern="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endParaRPr>
          </a:p>
        </p:txBody>
      </p:sp>
      <p:sp>
        <p:nvSpPr>
          <p:cNvPr id="8" name="矩形 7"/>
          <p:cNvSpPr/>
          <p:nvPr/>
        </p:nvSpPr>
        <p:spPr>
          <a:xfrm>
            <a:off x="1089248" y="3666495"/>
            <a:ext cx="2031325" cy="461665"/>
          </a:xfrm>
          <a:prstGeom prst="rect">
            <a:avLst/>
          </a:prstGeom>
        </p:spPr>
        <p:txBody>
          <a:bodyPr wrap="none">
            <a:spAutoFit/>
          </a:bodyPr>
          <a:lstStyle/>
          <a:p>
            <a:pPr marL="0" marR="0" lvl="0" indent="0" algn="l" defTabSz="685800" rtl="0" eaLnBrk="1" fontAlgn="auto" latinLnBrk="0" hangingPunct="1">
              <a:lnSpc>
                <a:spcPct val="100000"/>
              </a:lnSpc>
              <a:spcBef>
                <a:spcPct val="20000"/>
              </a:spcBef>
              <a:spcAft>
                <a:spcPts val="0"/>
              </a:spcAft>
              <a:buClrTx/>
              <a:buSzTx/>
              <a:buFontTx/>
              <a:buNone/>
              <a:defRPr/>
            </a:pPr>
            <a:r>
              <a:rPr kumimoji="0" lang="zh-CN" altLang="en-US" sz="2400" b="1"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宋体" panose="02010600030101010101" pitchFamily="2" charset="-122"/>
                <a:sym typeface="Arial" panose="020B0604020202020204" pitchFamily="34" charset="0"/>
              </a:rPr>
              <a:t>单击编辑标题</a:t>
            </a:r>
            <a:endParaRPr kumimoji="0" lang="en-US" altLang="zh-CN" sz="2400" b="1"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宋体" panose="02010600030101010101" pitchFamily="2" charset="-122"/>
              <a:sym typeface="Arial" panose="020B0604020202020204" pitchFamily="34" charset="0"/>
            </a:endParaRPr>
          </a:p>
        </p:txBody>
      </p:sp>
      <p:sp>
        <p:nvSpPr>
          <p:cNvPr id="9" name="矩形 8"/>
          <p:cNvSpPr/>
          <p:nvPr/>
        </p:nvSpPr>
        <p:spPr>
          <a:xfrm>
            <a:off x="1089248" y="2074553"/>
            <a:ext cx="2031325" cy="461665"/>
          </a:xfrm>
          <a:prstGeom prst="rect">
            <a:avLst/>
          </a:prstGeom>
        </p:spPr>
        <p:txBody>
          <a:bodyPr wrap="none">
            <a:spAutoFit/>
          </a:bodyPr>
          <a:lstStyle/>
          <a:p>
            <a:pPr marL="0" marR="0" lvl="0" indent="0" algn="l" defTabSz="685800" rtl="0" eaLnBrk="1" fontAlgn="auto" latinLnBrk="0" hangingPunct="1">
              <a:lnSpc>
                <a:spcPct val="100000"/>
              </a:lnSpc>
              <a:spcBef>
                <a:spcPct val="20000"/>
              </a:spcBef>
              <a:spcAft>
                <a:spcPts val="0"/>
              </a:spcAft>
              <a:buClrTx/>
              <a:buSzTx/>
              <a:buFontTx/>
              <a:buNone/>
              <a:defRPr/>
            </a:pPr>
            <a:r>
              <a:rPr kumimoji="0" lang="zh-CN" altLang="en-US" sz="2400" b="1"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宋体" panose="02010600030101010101" pitchFamily="2" charset="-122"/>
                <a:sym typeface="Arial" panose="020B0604020202020204" pitchFamily="34" charset="0"/>
              </a:rPr>
              <a:t>单击编辑标题</a:t>
            </a:r>
            <a:endParaRPr kumimoji="0" lang="en-US" altLang="zh-CN" sz="2400" b="1"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宋体" panose="02010600030101010101" pitchFamily="2" charset="-122"/>
              <a:sym typeface="Arial" panose="020B0604020202020204" pitchFamily="34" charset="0"/>
            </a:endParaRPr>
          </a:p>
        </p:txBody>
      </p:sp>
      <p:sp>
        <p:nvSpPr>
          <p:cNvPr id="10" name="矩形 9"/>
          <p:cNvSpPr/>
          <p:nvPr/>
        </p:nvSpPr>
        <p:spPr>
          <a:xfrm>
            <a:off x="1089248" y="5127575"/>
            <a:ext cx="2031325" cy="461665"/>
          </a:xfrm>
          <a:prstGeom prst="rect">
            <a:avLst/>
          </a:prstGeom>
        </p:spPr>
        <p:txBody>
          <a:bodyPr wrap="none">
            <a:spAutoFit/>
          </a:bodyPr>
          <a:lstStyle/>
          <a:p>
            <a:pPr marL="0" marR="0" lvl="0" indent="0" algn="l" defTabSz="685800" rtl="0" eaLnBrk="1" fontAlgn="auto" latinLnBrk="0" hangingPunct="1">
              <a:lnSpc>
                <a:spcPct val="100000"/>
              </a:lnSpc>
              <a:spcBef>
                <a:spcPct val="20000"/>
              </a:spcBef>
              <a:spcAft>
                <a:spcPts val="0"/>
              </a:spcAft>
              <a:buClrTx/>
              <a:buSzTx/>
              <a:buFontTx/>
              <a:buNone/>
              <a:defRPr/>
            </a:pPr>
            <a:r>
              <a:rPr kumimoji="0" lang="zh-CN" altLang="en-US" sz="2400" b="1"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宋体" panose="02010600030101010101" pitchFamily="2" charset="-122"/>
                <a:sym typeface="Arial" panose="020B0604020202020204" pitchFamily="34" charset="0"/>
              </a:rPr>
              <a:t>单击编辑标题</a:t>
            </a:r>
            <a:endParaRPr kumimoji="0" lang="en-US" altLang="zh-CN" sz="2400" b="1"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宋体" panose="02010600030101010101" pitchFamily="2" charset="-122"/>
              <a:sym typeface="Arial" panose="020B0604020202020204" pitchFamily="34" charset="0"/>
            </a:endParaRPr>
          </a:p>
        </p:txBody>
      </p:sp>
      <p:cxnSp>
        <p:nvCxnSpPr>
          <p:cNvPr id="11" name="直接连接符 10"/>
          <p:cNvCxnSpPr/>
          <p:nvPr/>
        </p:nvCxnSpPr>
        <p:spPr>
          <a:xfrm>
            <a:off x="4799856" y="1836168"/>
            <a:ext cx="0" cy="4226743"/>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5519935" y="1829096"/>
            <a:ext cx="1317494" cy="307766"/>
          </a:xfrm>
          <a:prstGeom prst="rect">
            <a:avLst/>
          </a:prstGeom>
        </p:spPr>
        <p:txBody>
          <a:bodyPr wrap="square" lIns="91428" tIns="45715" rIns="91428" bIns="45715">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添加标题</a:t>
            </a:r>
            <a:endParaRPr kumimoji="0" lang="en-US" altLang="zh-CN" sz="14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13" name="矩形 47"/>
          <p:cNvSpPr>
            <a:spLocks noChangeArrowheads="1"/>
          </p:cNvSpPr>
          <p:nvPr/>
        </p:nvSpPr>
        <p:spPr bwMode="auto">
          <a:xfrm>
            <a:off x="5519936" y="2217396"/>
            <a:ext cx="6336704" cy="60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l" defTabSz="9144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4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微软雅黑" panose="020B0503020204020204" charset="-122"/>
              </a:rPr>
              <a:t>在此录入上述图表的综合描述说明，在此录入上述图表的综合描述说明，在此录入上述图表的综合描述说明。</a:t>
            </a:r>
          </a:p>
        </p:txBody>
      </p:sp>
      <p:sp>
        <p:nvSpPr>
          <p:cNvPr id="14" name="矩形 13"/>
          <p:cNvSpPr/>
          <p:nvPr/>
        </p:nvSpPr>
        <p:spPr>
          <a:xfrm>
            <a:off x="5519935" y="3353022"/>
            <a:ext cx="1317494" cy="307766"/>
          </a:xfrm>
          <a:prstGeom prst="rect">
            <a:avLst/>
          </a:prstGeom>
        </p:spPr>
        <p:txBody>
          <a:bodyPr wrap="square" lIns="91428" tIns="45715" rIns="91428" bIns="45715">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添加标题</a:t>
            </a:r>
            <a:endParaRPr kumimoji="0" lang="en-US" altLang="zh-CN" sz="14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15" name="矩形 47"/>
          <p:cNvSpPr>
            <a:spLocks noChangeArrowheads="1"/>
          </p:cNvSpPr>
          <p:nvPr/>
        </p:nvSpPr>
        <p:spPr bwMode="auto">
          <a:xfrm>
            <a:off x="5519936" y="3741320"/>
            <a:ext cx="6336704" cy="60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l" defTabSz="9144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4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微软雅黑" panose="020B0503020204020204" charset="-122"/>
              </a:rPr>
              <a:t>在此录入上述图表的综合描述说明，在此录入上述图表的综合描述说明，在此录入上述图表的综合描述说明。</a:t>
            </a:r>
          </a:p>
        </p:txBody>
      </p:sp>
      <p:sp>
        <p:nvSpPr>
          <p:cNvPr id="16" name="矩形 15"/>
          <p:cNvSpPr/>
          <p:nvPr/>
        </p:nvSpPr>
        <p:spPr>
          <a:xfrm>
            <a:off x="5519935" y="4876946"/>
            <a:ext cx="1317494" cy="307766"/>
          </a:xfrm>
          <a:prstGeom prst="rect">
            <a:avLst/>
          </a:prstGeom>
        </p:spPr>
        <p:txBody>
          <a:bodyPr wrap="square" lIns="91428" tIns="45715" rIns="91428" bIns="45715">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添加标题</a:t>
            </a:r>
            <a:endParaRPr kumimoji="0" lang="en-US" altLang="zh-CN" sz="14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17" name="矩形 47"/>
          <p:cNvSpPr>
            <a:spLocks noChangeArrowheads="1"/>
          </p:cNvSpPr>
          <p:nvPr/>
        </p:nvSpPr>
        <p:spPr bwMode="auto">
          <a:xfrm>
            <a:off x="5519936" y="5265242"/>
            <a:ext cx="6336704" cy="60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l" defTabSz="9144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4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微软雅黑" panose="020B0503020204020204" charset="-122"/>
              </a:rPr>
              <a:t>在此录入上述图表的综合描述说明，在此录入上述图表的综合描述说明，在此录入上述图表的描述说明。</a:t>
            </a:r>
          </a:p>
        </p:txBody>
      </p:sp>
      <p:sp>
        <p:nvSpPr>
          <p:cNvPr id="19" name="TextBox 41"/>
          <p:cNvSpPr txBox="1"/>
          <p:nvPr/>
        </p:nvSpPr>
        <p:spPr>
          <a:xfrm>
            <a:off x="5192610" y="211759"/>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方正姚体" panose="02010601030101010101" pitchFamily="2" charset="-122"/>
                <a:ea typeface="方正姚体" panose="02010601030101010101" pitchFamily="2" charset="-122"/>
                <a:cs typeface="+mn-ea"/>
                <a:sym typeface="+mn-lt"/>
              </a:rPr>
              <a:t>粗粮养生</a:t>
            </a:r>
          </a:p>
        </p:txBody>
      </p:sp>
      <p:cxnSp>
        <p:nvCxnSpPr>
          <p:cNvPr id="20" name="直接连接符 19"/>
          <p:cNvCxnSpPr/>
          <p:nvPr/>
        </p:nvCxnSpPr>
        <p:spPr>
          <a:xfrm>
            <a:off x="623392" y="831947"/>
            <a:ext cx="10815311" cy="0"/>
          </a:xfrm>
          <a:prstGeom prst="line">
            <a:avLst/>
          </a:prstGeom>
          <a:noFill/>
          <a:ln w="12700" cap="flat" cmpd="sng" algn="ctr">
            <a:solidFill>
              <a:sysClr val="windowText" lastClr="000000"/>
            </a:solidFill>
            <a:prstDash val="dash"/>
          </a:ln>
          <a:effectLst/>
        </p:spPr>
      </p:cxnSp>
    </p:spTree>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5670" y="0"/>
            <a:ext cx="12217670" cy="6858000"/>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pic>
        <p:nvPicPr>
          <p:cNvPr id="14" name="图片 13"/>
          <p:cNvPicPr>
            <a:picLocks noChangeAspect="1"/>
          </p:cNvPicPr>
          <p:nvPr/>
        </p:nvPicPr>
        <p:blipFill rotWithShape="1">
          <a:blip r:embed="rId6">
            <a:extLst>
              <a:ext uri="{28A0092B-C50C-407E-A947-70E740481C1C}">
                <a14:useLocalDpi xmlns:a14="http://schemas.microsoft.com/office/drawing/2010/main" val="0"/>
              </a:ext>
            </a:extLst>
          </a:blip>
          <a:srcRect b="15045"/>
          <a:stretch>
            <a:fillRect/>
          </a:stretch>
        </p:blipFill>
        <p:spPr>
          <a:xfrm>
            <a:off x="-24680" y="-99391"/>
            <a:ext cx="12360696" cy="6957392"/>
          </a:xfrm>
          <a:prstGeom prst="rect">
            <a:avLst/>
          </a:prstGeom>
        </p:spPr>
      </p:pic>
      <p:sp>
        <p:nvSpPr>
          <p:cNvPr id="6" name="同心圆 5"/>
          <p:cNvSpPr/>
          <p:nvPr/>
        </p:nvSpPr>
        <p:spPr>
          <a:xfrm>
            <a:off x="9665969" y="3412743"/>
            <a:ext cx="4998983" cy="5198942"/>
          </a:xfrm>
          <a:prstGeom prst="donut">
            <a:avLst>
              <a:gd name="adj" fmla="val 6183"/>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1" name="同心圆 10"/>
          <p:cNvSpPr/>
          <p:nvPr/>
        </p:nvSpPr>
        <p:spPr>
          <a:xfrm>
            <a:off x="8688288" y="-2201990"/>
            <a:ext cx="4998983" cy="5198942"/>
          </a:xfrm>
          <a:prstGeom prst="donut">
            <a:avLst>
              <a:gd name="adj" fmla="val 6183"/>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3" name="PA_矩形 4"/>
          <p:cNvSpPr/>
          <p:nvPr>
            <p:custDataLst>
              <p:tags r:id="rId1"/>
            </p:custDataLst>
          </p:nvPr>
        </p:nvSpPr>
        <p:spPr>
          <a:xfrm>
            <a:off x="4007768" y="3423457"/>
            <a:ext cx="4261502" cy="430374"/>
          </a:xfrm>
          <a:prstGeom prst="rect">
            <a:avLst/>
          </a:prstGeom>
        </p:spPr>
        <p:txBody>
          <a:bodyPr wrap="square" lIns="68580" tIns="34290" rIns="68580" bIns="34290">
            <a:spAutoFit/>
          </a:bodyPr>
          <a:lstStyle/>
          <a:p>
            <a:pPr marL="0" marR="0" lvl="0" indent="0" algn="dist" defTabSz="914400" rtl="0" eaLnBrk="1" fontAlgn="auto" latinLnBrk="0" hangingPunct="1">
              <a:lnSpc>
                <a:spcPct val="13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cs"/>
              </a:rPr>
              <a:t>点击此处添加文本内容</a:t>
            </a:r>
            <a:endParaRPr kumimoji="0" lang="en-US" altLang="zh-CN" sz="20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cs"/>
            </a:endParaRPr>
          </a:p>
        </p:txBody>
      </p:sp>
      <p:sp>
        <p:nvSpPr>
          <p:cNvPr id="15" name="PA_矩形 1"/>
          <p:cNvSpPr/>
          <p:nvPr>
            <p:custDataLst>
              <p:tags r:id="rId2"/>
            </p:custDataLst>
          </p:nvPr>
        </p:nvSpPr>
        <p:spPr>
          <a:xfrm>
            <a:off x="348390" y="2042846"/>
            <a:ext cx="3384376" cy="1908212"/>
          </a:xfrm>
          <a:prstGeom prst="rect">
            <a:avLst/>
          </a:prstGeom>
          <a:noFill/>
          <a:ln>
            <a:no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en-US" altLang="zh-CN" sz="13800" b="1" i="0" u="none" strike="noStrike" kern="1200" cap="none" spc="0" normalizeH="0" baseline="0" noProof="0" dirty="0">
                <a:ln>
                  <a:noFill/>
                </a:ln>
                <a:solidFill>
                  <a:srgbClr val="EEECE1">
                    <a:lumMod val="25000"/>
                  </a:srgbClr>
                </a:solidFill>
                <a:effectLst/>
                <a:uLnTx/>
                <a:uFillTx/>
                <a:latin typeface="方正姚体" panose="02010601030101010101" pitchFamily="2" charset="-122"/>
                <a:ea typeface="方正姚体" panose="02010601030101010101" pitchFamily="2" charset="-122"/>
                <a:cs typeface="Arial" panose="020B0604020202020204" pitchFamily="34" charset="0"/>
              </a:rPr>
              <a:t>No.</a:t>
            </a:r>
            <a:r>
              <a:rPr kumimoji="1" lang="en-US" altLang="zh-CN" sz="9600" b="1" i="0" u="none" strike="noStrike" kern="1200" cap="none" spc="0" normalizeH="0" baseline="0" noProof="0" dirty="0">
                <a:ln>
                  <a:noFill/>
                </a:ln>
                <a:solidFill>
                  <a:srgbClr val="EEECE1">
                    <a:lumMod val="25000"/>
                  </a:srgbClr>
                </a:solidFill>
                <a:effectLst/>
                <a:uLnTx/>
                <a:uFillTx/>
                <a:latin typeface="方正姚体" panose="02010601030101010101" pitchFamily="2" charset="-122"/>
                <a:ea typeface="方正姚体" panose="02010601030101010101" pitchFamily="2" charset="-122"/>
                <a:cs typeface="IrisUPC" panose="020B0604020202020204" pitchFamily="34" charset="-34"/>
              </a:rPr>
              <a:t>2</a:t>
            </a:r>
            <a:endParaRPr kumimoji="1" lang="zh-CN" altLang="en-US" sz="4800" b="1" i="0" u="none" strike="noStrike" kern="1200" cap="none" spc="0" normalizeH="0" baseline="0" noProof="0" dirty="0">
              <a:ln>
                <a:noFill/>
              </a:ln>
              <a:solidFill>
                <a:srgbClr val="EEECE1">
                  <a:lumMod val="25000"/>
                </a:srgbClr>
              </a:solidFill>
              <a:effectLst/>
              <a:uLnTx/>
              <a:uFillTx/>
              <a:latin typeface="方正姚体" panose="02010601030101010101" pitchFamily="2" charset="-122"/>
              <a:ea typeface="方正姚体" panose="02010601030101010101" pitchFamily="2" charset="-122"/>
              <a:cs typeface="IrisUPC" panose="020B0604020202020204" pitchFamily="34" charset="-34"/>
            </a:endParaRPr>
          </a:p>
        </p:txBody>
      </p:sp>
      <p:sp>
        <p:nvSpPr>
          <p:cNvPr id="16" name="PA_矩形 3"/>
          <p:cNvSpPr/>
          <p:nvPr>
            <p:custDataLst>
              <p:tags r:id="rId3"/>
            </p:custDataLst>
          </p:nvPr>
        </p:nvSpPr>
        <p:spPr>
          <a:xfrm>
            <a:off x="4655840" y="2435260"/>
            <a:ext cx="2600712" cy="561692"/>
          </a:xfrm>
          <a:prstGeom prst="rect">
            <a:avLst/>
          </a:prstGeom>
        </p:spPr>
        <p:txBody>
          <a:bodyPr wrap="none" lIns="68580" tIns="34290" rIns="68580" bIns="3429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EEECE1">
                    <a:lumMod val="25000"/>
                  </a:srgbClr>
                </a:solidFill>
                <a:effectLst/>
                <a:uLnTx/>
                <a:uFillTx/>
                <a:latin typeface="微软雅黑" panose="020B0503020204020204" charset="-122"/>
                <a:ea typeface="微软雅黑" panose="020B0503020204020204" charset="-122"/>
                <a:cs typeface="+mn-cs"/>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3"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sp>
        <p:nvSpPr>
          <p:cNvPr id="18" name="TextBox 52"/>
          <p:cNvSpPr txBox="1"/>
          <p:nvPr/>
        </p:nvSpPr>
        <p:spPr>
          <a:xfrm>
            <a:off x="1281359" y="1593446"/>
            <a:ext cx="2778862" cy="1777400"/>
          </a:xfrm>
          <a:prstGeom prst="roundRect">
            <a:avLst>
              <a:gd name="adj" fmla="val 3352"/>
            </a:avLst>
          </a:prstGeom>
          <a:blipFill>
            <a:blip r:embed="rId3"/>
            <a:stretch>
              <a:fillRect/>
            </a:stretch>
          </a:blipFill>
          <a:ln>
            <a:solidFill>
              <a:schemeClr val="bg2">
                <a:lumMod val="25000"/>
              </a:schemeClr>
            </a:solidFill>
          </a:ln>
        </p:spPr>
        <p:txBody>
          <a:bodyPr wrap="square" lIns="0" tIns="0" rIns="0" bIns="0" rtlCol="0" anchor="ctr" anchorCtr="1">
            <a:normAutofit/>
          </a:bodyP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en-US" sz="1100" b="0" i="0" u="none" strike="noStrike" kern="120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ea"/>
              <a:sym typeface="+mn-lt"/>
            </a:endParaRPr>
          </a:p>
        </p:txBody>
      </p:sp>
      <p:sp>
        <p:nvSpPr>
          <p:cNvPr id="19" name="Round Same Side Corner Rectangle 54"/>
          <p:cNvSpPr/>
          <p:nvPr/>
        </p:nvSpPr>
        <p:spPr>
          <a:xfrm>
            <a:off x="1631505" y="1346766"/>
            <a:ext cx="2088426" cy="445714"/>
          </a:xfrm>
          <a:prstGeom prst="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rPr>
              <a:t>输入标题文本</a:t>
            </a:r>
            <a:endParaRPr kumimoji="0" 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21" name="TextBox 116"/>
          <p:cNvSpPr txBox="1"/>
          <p:nvPr/>
        </p:nvSpPr>
        <p:spPr>
          <a:xfrm>
            <a:off x="8140411" y="1593446"/>
            <a:ext cx="2778862" cy="1777400"/>
          </a:xfrm>
          <a:prstGeom prst="rect">
            <a:avLst/>
          </a:prstGeom>
          <a:blipFill>
            <a:blip r:embed="rId3"/>
            <a:stretch>
              <a:fillRect/>
            </a:stretch>
          </a:blipFill>
          <a:ln>
            <a:solidFill>
              <a:schemeClr val="bg2">
                <a:lumMod val="25000"/>
              </a:schemeClr>
            </a:solidFill>
          </a:ln>
        </p:spPr>
        <p:txBody>
          <a:bodyPr wrap="square" lIns="0" tIns="0" rIns="0" bIns="0" rtlCol="0" anchor="ctr" anchorCtr="1">
            <a:normAutofit/>
          </a:bodyPr>
          <a:lstStyle>
            <a:defPPr>
              <a:defRPr lang="zh-CN"/>
            </a:defPPr>
            <a:lvl1pPr algn="ctr">
              <a:lnSpc>
                <a:spcPct val="150000"/>
              </a:lnSpc>
              <a:defRPr sz="1100">
                <a:solidFill>
                  <a:sysClr val="windowText" lastClr="000000"/>
                </a:solidFill>
                <a:cs typeface="+mn-ea"/>
              </a:defRPr>
            </a:lvl1pP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en-US" sz="1100" b="0" i="0" u="none" strike="noStrike" kern="120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sym typeface="+mn-lt"/>
            </a:endParaRPr>
          </a:p>
        </p:txBody>
      </p:sp>
      <p:sp>
        <p:nvSpPr>
          <p:cNvPr id="23" name="Round Same Side Corner Rectangle 117"/>
          <p:cNvSpPr/>
          <p:nvPr/>
        </p:nvSpPr>
        <p:spPr>
          <a:xfrm>
            <a:off x="8640514" y="1340768"/>
            <a:ext cx="1778657" cy="445714"/>
          </a:xfrm>
          <a:prstGeom prst="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rPr>
              <a:t>输入标题文本</a:t>
            </a:r>
            <a:endParaRPr kumimoji="0" 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38" name="TextBox 116"/>
          <p:cNvSpPr txBox="1"/>
          <p:nvPr/>
        </p:nvSpPr>
        <p:spPr>
          <a:xfrm>
            <a:off x="8140411" y="3909235"/>
            <a:ext cx="2778862" cy="1777400"/>
          </a:xfrm>
          <a:prstGeom prst="rect">
            <a:avLst/>
          </a:prstGeom>
          <a:blipFill>
            <a:blip r:embed="rId3"/>
            <a:stretch>
              <a:fillRect/>
            </a:stretch>
          </a:blipFill>
          <a:ln>
            <a:solidFill>
              <a:schemeClr val="bg2">
                <a:lumMod val="25000"/>
              </a:schemeClr>
            </a:solidFill>
          </a:ln>
        </p:spPr>
        <p:txBody>
          <a:bodyPr wrap="square" lIns="0" tIns="0" rIns="0" bIns="0" rtlCol="0" anchor="ctr" anchorCtr="1">
            <a:normAutofit/>
          </a:bodyPr>
          <a:lstStyle>
            <a:defPPr>
              <a:defRPr lang="zh-CN"/>
            </a:defPPr>
            <a:lvl1pPr algn="ctr">
              <a:lnSpc>
                <a:spcPct val="150000"/>
              </a:lnSpc>
              <a:defRPr sz="1100">
                <a:solidFill>
                  <a:sysClr val="windowText" lastClr="000000"/>
                </a:solidFill>
                <a:cs typeface="+mn-ea"/>
              </a:defRPr>
            </a:lvl1pP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en-US" sz="1100" b="0" i="0" u="none" strike="noStrike" kern="120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sym typeface="+mn-lt"/>
            </a:endParaRPr>
          </a:p>
        </p:txBody>
      </p:sp>
      <p:sp>
        <p:nvSpPr>
          <p:cNvPr id="39" name="Round Same Side Corner Rectangle 117"/>
          <p:cNvSpPr/>
          <p:nvPr/>
        </p:nvSpPr>
        <p:spPr>
          <a:xfrm>
            <a:off x="8640514" y="3656557"/>
            <a:ext cx="1778657" cy="445714"/>
          </a:xfrm>
          <a:prstGeom prst="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rPr>
              <a:t>输入标题文本</a:t>
            </a:r>
            <a:endParaRPr kumimoji="0" 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41" name="TextBox 52"/>
          <p:cNvSpPr txBox="1"/>
          <p:nvPr/>
        </p:nvSpPr>
        <p:spPr>
          <a:xfrm>
            <a:off x="1281359" y="3909235"/>
            <a:ext cx="2778862" cy="1777400"/>
          </a:xfrm>
          <a:prstGeom prst="roundRect">
            <a:avLst>
              <a:gd name="adj" fmla="val 3352"/>
            </a:avLst>
          </a:prstGeom>
          <a:blipFill>
            <a:blip r:embed="rId3"/>
            <a:stretch>
              <a:fillRect/>
            </a:stretch>
          </a:blipFill>
          <a:ln>
            <a:solidFill>
              <a:schemeClr val="bg2">
                <a:lumMod val="25000"/>
              </a:schemeClr>
            </a:solidFill>
          </a:ln>
        </p:spPr>
        <p:txBody>
          <a:bodyPr wrap="square" lIns="0" tIns="0" rIns="0" bIns="0" rtlCol="0" anchor="ctr" anchorCtr="1">
            <a:normAutofit/>
          </a:bodyP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en-US" sz="1100" b="0" i="0" u="none" strike="noStrike" kern="120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ea"/>
              <a:sym typeface="+mn-lt"/>
            </a:endParaRPr>
          </a:p>
        </p:txBody>
      </p:sp>
      <p:sp>
        <p:nvSpPr>
          <p:cNvPr id="42" name="Round Same Side Corner Rectangle 54"/>
          <p:cNvSpPr/>
          <p:nvPr/>
        </p:nvSpPr>
        <p:spPr>
          <a:xfrm>
            <a:off x="1631505" y="3662555"/>
            <a:ext cx="2088426" cy="445714"/>
          </a:xfrm>
          <a:prstGeom prst="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rPr>
              <a:t>输入标题文本</a:t>
            </a:r>
            <a:endParaRPr kumimoji="0" 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26" name="TextBox 41"/>
          <p:cNvSpPr txBox="1"/>
          <p:nvPr/>
        </p:nvSpPr>
        <p:spPr>
          <a:xfrm>
            <a:off x="5192610" y="211759"/>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方正姚体" panose="02010601030101010101" pitchFamily="2" charset="-122"/>
                <a:ea typeface="方正姚体" panose="02010601030101010101" pitchFamily="2" charset="-122"/>
                <a:cs typeface="+mn-ea"/>
                <a:sym typeface="+mn-lt"/>
              </a:rPr>
              <a:t>粗粮养生</a:t>
            </a:r>
          </a:p>
        </p:txBody>
      </p:sp>
      <p:cxnSp>
        <p:nvCxnSpPr>
          <p:cNvPr id="37" name="直接连接符 36"/>
          <p:cNvCxnSpPr/>
          <p:nvPr/>
        </p:nvCxnSpPr>
        <p:spPr>
          <a:xfrm>
            <a:off x="623392" y="831947"/>
            <a:ext cx="10815311" cy="0"/>
          </a:xfrm>
          <a:prstGeom prst="line">
            <a:avLst/>
          </a:prstGeom>
          <a:noFill/>
          <a:ln w="12700" cap="flat" cmpd="sng" algn="ctr">
            <a:solidFill>
              <a:sysClr val="windowText" lastClr="000000"/>
            </a:solidFill>
            <a:prstDash val="dash"/>
          </a:ln>
          <a:effectLst/>
        </p:spPr>
      </p:cxnSp>
      <p:sp>
        <p:nvSpPr>
          <p:cNvPr id="40" name="Rectangle 39"/>
          <p:cNvSpPr>
            <a:spLocks noChangeArrowheads="1"/>
          </p:cNvSpPr>
          <p:nvPr/>
        </p:nvSpPr>
        <p:spPr bwMode="auto">
          <a:xfrm>
            <a:off x="4439816" y="1837007"/>
            <a:ext cx="3429068" cy="689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685800" rtl="0" eaLnBrk="1" fontAlgn="auto" latinLnBrk="0" hangingPunct="1">
              <a:lnSpc>
                <a:spcPct val="100000"/>
              </a:lnSpc>
              <a:spcBef>
                <a:spcPct val="2000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宋体" panose="02010600030101010101" pitchFamily="2" charset="-122"/>
                <a:sym typeface="Arial" panose="020B0604020202020204" pitchFamily="34" charset="0"/>
              </a:rPr>
              <a:t>单击编辑标题</a:t>
            </a:r>
            <a:endParaRPr kumimoji="0" lang="en-US" altLang="zh-CN"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宋体" panose="02010600030101010101" pitchFamily="2" charset="-122"/>
              <a:sym typeface="Arial" panose="020B0604020202020204" pitchFamily="34" charset="0"/>
            </a:endParaRPr>
          </a:p>
          <a:p>
            <a:pPr marL="0" marR="0" lvl="0" indent="0" algn="l" defTabSz="912495" rtl="0" eaLnBrk="1" fontAlgn="auto" latinLnBrk="0" hangingPunct="1">
              <a:lnSpc>
                <a:spcPct val="100000"/>
              </a:lnSpc>
              <a:spcBef>
                <a:spcPct val="2000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Arial" panose="020B0604020202020204" pitchFamily="34" charset="0"/>
              </a:rPr>
              <a:t>单击此处可编辑内容，根据您的需要自由拉伸文本框大小</a:t>
            </a:r>
            <a:endParaRPr kumimoji="0" lang="en-US" altLang="zh-CN"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Arial" panose="020B0604020202020204" pitchFamily="34" charset="0"/>
            </a:endParaRPr>
          </a:p>
        </p:txBody>
      </p:sp>
      <p:sp>
        <p:nvSpPr>
          <p:cNvPr id="43" name="Rectangle 39"/>
          <p:cNvSpPr>
            <a:spLocks noChangeArrowheads="1"/>
          </p:cNvSpPr>
          <p:nvPr/>
        </p:nvSpPr>
        <p:spPr bwMode="auto">
          <a:xfrm>
            <a:off x="4439816" y="4453225"/>
            <a:ext cx="3429068" cy="689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685800" rtl="0" eaLnBrk="1" fontAlgn="auto" latinLnBrk="0" hangingPunct="1">
              <a:lnSpc>
                <a:spcPct val="100000"/>
              </a:lnSpc>
              <a:spcBef>
                <a:spcPct val="2000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宋体" panose="02010600030101010101" pitchFamily="2" charset="-122"/>
                <a:sym typeface="Arial" panose="020B0604020202020204" pitchFamily="34" charset="0"/>
              </a:rPr>
              <a:t>单击编辑标题</a:t>
            </a:r>
            <a:endParaRPr kumimoji="0" lang="en-US" altLang="zh-CN"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宋体" panose="02010600030101010101" pitchFamily="2" charset="-122"/>
              <a:sym typeface="Arial" panose="020B0604020202020204" pitchFamily="34" charset="0"/>
            </a:endParaRPr>
          </a:p>
          <a:p>
            <a:pPr marL="0" marR="0" lvl="0" indent="0" algn="l" defTabSz="912495" rtl="0" eaLnBrk="1" fontAlgn="auto" latinLnBrk="0" hangingPunct="1">
              <a:lnSpc>
                <a:spcPct val="100000"/>
              </a:lnSpc>
              <a:spcBef>
                <a:spcPct val="2000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Arial" panose="020B0604020202020204" pitchFamily="34" charset="0"/>
              </a:rPr>
              <a:t>单击此处可编辑内容，根据您的需要自由拉伸文本框大小</a:t>
            </a:r>
            <a:endParaRPr kumimoji="0" lang="en-US" altLang="zh-CN"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3"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MH" val="20151121192453"/>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51121192453"/>
  <p:tag name="MH_LIBRARY" val="GRAPHIC"/>
  <p:tag name="MH_TYPE" val="Other"/>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51121192453"/>
  <p:tag name="MH_LIBRARY" val="GRAPHIC"/>
  <p:tag name="MH_TYPE" val="SubTitle"/>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151121192453"/>
  <p:tag name="MH_LIBRARY" val="GRAPHIC"/>
  <p:tag name="MH_TYPE" val="Other"/>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51121192453"/>
  <p:tag name="MH_LIBRARY" val="GRAPHIC"/>
  <p:tag name="MH_TYPE" val="SubTitle"/>
  <p:tag name="MH_ORDER" val="3"/>
</p:tagLst>
</file>

<file path=ppt/tags/tag15.xml><?xml version="1.0" encoding="utf-8"?>
<p:tagLst xmlns:a="http://schemas.openxmlformats.org/drawingml/2006/main" xmlns:r="http://schemas.openxmlformats.org/officeDocument/2006/relationships" xmlns:p="http://schemas.openxmlformats.org/presentationml/2006/main">
  <p:tag name="MH" val="20151121192453"/>
  <p:tag name="MH_LIBRARY" val="GRAPHIC"/>
  <p:tag name="MH_TYPE" val="Other"/>
  <p:tag name="MH_ORDER" val="3"/>
</p:tagLst>
</file>

<file path=ppt/tags/tag16.xml><?xml version="1.0" encoding="utf-8"?>
<p:tagLst xmlns:a="http://schemas.openxmlformats.org/drawingml/2006/main" xmlns:r="http://schemas.openxmlformats.org/officeDocument/2006/relationships" xmlns:p="http://schemas.openxmlformats.org/presentationml/2006/main">
  <p:tag name="MH" val="20151121192453"/>
  <p:tag name="MH_LIBRARY" val="GRAPHIC"/>
  <p:tag name="MH_TYPE" val="SubTitle"/>
  <p:tag name="MH_ORDER" val="3"/>
</p:tagLst>
</file>

<file path=ppt/tags/tag17.xml><?xml version="1.0" encoding="utf-8"?>
<p:tagLst xmlns:a="http://schemas.openxmlformats.org/drawingml/2006/main" xmlns:r="http://schemas.openxmlformats.org/officeDocument/2006/relationships" xmlns:p="http://schemas.openxmlformats.org/presentationml/2006/main">
  <p:tag name="MH" val="20151121192453"/>
  <p:tag name="MH_LIBRARY" val="GRAPHIC"/>
  <p:tag name="MH_TYPE" val="Other"/>
  <p:tag name="MH_ORDER" val="3"/>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2183</Words>
  <Application>Microsoft Office PowerPoint</Application>
  <PresentationFormat>宽屏</PresentationFormat>
  <Paragraphs>264</Paragraphs>
  <Slides>26</Slides>
  <Notes>26</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26</vt:i4>
      </vt:variant>
    </vt:vector>
  </HeadingPairs>
  <TitlesOfParts>
    <vt:vector size="34" baseType="lpstr">
      <vt:lpstr>微软雅黑</vt:lpstr>
      <vt:lpstr>Arial Unicode MS</vt:lpstr>
      <vt:lpstr>Calibri</vt:lpstr>
      <vt:lpstr>DFKai-SB</vt:lpstr>
      <vt:lpstr>等线</vt:lpstr>
      <vt:lpstr>Arial</vt:lpstr>
      <vt:lpstr>方正姚体</vt:lpstr>
      <vt:lpstr>1_Office 主题​​</vt:lpstr>
      <vt:lpstr>PowerPoint 演示文稿</vt:lpstr>
      <vt:lpst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2018-04-03T12:44:00Z</dcterms:created>
  <dcterms:modified xsi:type="dcterms:W3CDTF">2021-01-05T06:24:42Z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