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7" r:id="rId3"/>
    <p:sldId id="287" r:id="rId4"/>
    <p:sldId id="259" r:id="rId5"/>
    <p:sldId id="345" r:id="rId6"/>
    <p:sldId id="349" r:id="rId7"/>
    <p:sldId id="329" r:id="rId8"/>
    <p:sldId id="355" r:id="rId9"/>
    <p:sldId id="288" r:id="rId10"/>
    <p:sldId id="347" r:id="rId11"/>
    <p:sldId id="327" r:id="rId12"/>
    <p:sldId id="270" r:id="rId13"/>
    <p:sldId id="350" r:id="rId14"/>
    <p:sldId id="289" r:id="rId15"/>
    <p:sldId id="352" r:id="rId16"/>
    <p:sldId id="284" r:id="rId17"/>
    <p:sldId id="353" r:id="rId18"/>
    <p:sldId id="346" r:id="rId19"/>
    <p:sldId id="316" r:id="rId20"/>
    <p:sldId id="290" r:id="rId21"/>
    <p:sldId id="343" r:id="rId22"/>
    <p:sldId id="312" r:id="rId23"/>
    <p:sldId id="348" r:id="rId24"/>
    <p:sldId id="351" r:id="rId25"/>
    <p:sldId id="344" r:id="rId26"/>
  </p:sldIdLst>
  <p:sldSz cx="12192000" cy="6858000"/>
  <p:notesSz cx="6858000" cy="9144000"/>
  <p:embeddedFontLst>
    <p:embeddedFont>
      <p:font typeface="Roboto condensed" panose="02010600030101010101" charset="-122"/>
      <p:regular r:id="rId28"/>
    </p:embeddedFont>
    <p:embeddedFont>
      <p:font typeface="等线" panose="02010600030101010101" pitchFamily="2" charset="-122"/>
      <p:regular r:id="rId29"/>
      <p:bold r:id="rId30"/>
    </p:embeddedFont>
    <p:embeddedFont>
      <p:font typeface="等线 Light" panose="02010600030101010101" pitchFamily="2" charset="-122"/>
      <p:regular r:id="rId31"/>
    </p:embeddedFont>
    <p:embeddedFont>
      <p:font typeface="方正兰亭粗黑_GBK" panose="02000000000000000000" pitchFamily="2" charset="-122"/>
      <p:regular r:id="rId32"/>
    </p:embeddedFont>
    <p:embeddedFont>
      <p:font typeface="微软雅黑" panose="020B0503020204020204" pitchFamily="34" charset="-122"/>
      <p:regular r:id="rId33"/>
      <p:bold r:id="rId34"/>
    </p:embeddedFont>
    <p:embeddedFont>
      <p:font typeface="微软雅黑 Light" panose="020B0502040204020203" pitchFamily="34" charset="-122"/>
      <p:regular r:id="rId35"/>
    </p:embeddedFont>
    <p:embeddedFont>
      <p:font typeface="Agency FB" panose="020B0503020202020204" pitchFamily="34" charset="0"/>
      <p:regular r:id="rId36"/>
      <p:bold r:id="rId37"/>
    </p:embeddedFont>
    <p:embeddedFont>
      <p:font typeface="Arial Rounded MT Bold" panose="020F0704030504030204" pitchFamily="34"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GulimChe" panose="020B0609000101010101" pitchFamily="49" charset="-127"/>
      <p:regular r:id="rId45"/>
    </p:embeddedFont>
    <p:embeddedFont>
      <p:font typeface="Levenim MT" panose="02010502060101010101" pitchFamily="2" charset="-79"/>
      <p:regular r:id="rId46"/>
      <p:bold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572" autoAdjust="0"/>
  </p:normalViewPr>
  <p:slideViewPr>
    <p:cSldViewPr snapToGrid="0">
      <p:cViewPr varScale="1">
        <p:scale>
          <a:sx n="72" d="100"/>
          <a:sy n="72" d="100"/>
        </p:scale>
        <p:origin x="20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88900" dist="812800" dir="5400000" algn="t" rotWithShape="0">
                <a:prstClr val="black">
                  <a:alpha val="51000"/>
                </a:prstClr>
              </a:outerShdw>
            </a:effectLst>
          </c:spPr>
          <c:invertIfNegative val="0"/>
          <c:cat>
            <c:strRef>
              <c:f>Sheet1!$A$2:$A$10</c:f>
              <c:strCache>
                <c:ptCount val="4"/>
                <c:pt idx="0">
                  <c:v>类别 1</c:v>
                </c:pt>
                <c:pt idx="1">
                  <c:v>类别 2</c:v>
                </c:pt>
                <c:pt idx="2">
                  <c:v>类别 3</c:v>
                </c:pt>
                <c:pt idx="3">
                  <c:v>类别 4</c:v>
                </c:pt>
              </c:strCache>
            </c:strRef>
          </c:cat>
          <c:val>
            <c:numRef>
              <c:f>Sheet1!$B$2:$B$10</c:f>
              <c:numCache>
                <c:formatCode>General</c:formatCode>
                <c:ptCount val="9"/>
                <c:pt idx="0">
                  <c:v>9</c:v>
                </c:pt>
                <c:pt idx="1">
                  <c:v>2.5</c:v>
                </c:pt>
                <c:pt idx="2">
                  <c:v>1</c:v>
                </c:pt>
                <c:pt idx="3">
                  <c:v>1.5</c:v>
                </c:pt>
                <c:pt idx="4">
                  <c:v>3</c:v>
                </c:pt>
                <c:pt idx="5">
                  <c:v>5</c:v>
                </c:pt>
                <c:pt idx="6">
                  <c:v>7</c:v>
                </c:pt>
                <c:pt idx="7">
                  <c:v>4</c:v>
                </c:pt>
                <c:pt idx="8">
                  <c:v>1</c:v>
                </c:pt>
              </c:numCache>
            </c:numRef>
          </c:val>
          <c:extLst>
            <c:ext xmlns:c16="http://schemas.microsoft.com/office/drawing/2014/chart" uri="{C3380CC4-5D6E-409C-BE32-E72D297353CC}">
              <c16:uniqueId val="{00000000-843A-47DE-9C29-75D8FD683A43}"/>
            </c:ext>
          </c:extLst>
        </c:ser>
        <c:dLbls>
          <c:showLegendKey val="0"/>
          <c:showVal val="0"/>
          <c:showCatName val="0"/>
          <c:showSerName val="0"/>
          <c:showPercent val="0"/>
          <c:showBubbleSize val="0"/>
        </c:dLbls>
        <c:gapWidth val="48"/>
        <c:overlap val="38"/>
        <c:axId val="996181120"/>
        <c:axId val="996192640"/>
      </c:barChart>
      <c:catAx>
        <c:axId val="996181120"/>
        <c:scaling>
          <c:orientation val="minMax"/>
        </c:scaling>
        <c:delete val="1"/>
        <c:axPos val="b"/>
        <c:numFmt formatCode="General" sourceLinked="1"/>
        <c:majorTickMark val="none"/>
        <c:minorTickMark val="none"/>
        <c:tickLblPos val="none"/>
        <c:crossAx val="996192640"/>
        <c:crosses val="autoZero"/>
        <c:auto val="1"/>
        <c:lblAlgn val="ctr"/>
        <c:lblOffset val="100"/>
        <c:noMultiLvlLbl val="0"/>
      </c:catAx>
      <c:valAx>
        <c:axId val="996192640"/>
        <c:scaling>
          <c:orientation val="minMax"/>
        </c:scaling>
        <c:delete val="1"/>
        <c:axPos val="l"/>
        <c:numFmt formatCode="General" sourceLinked="1"/>
        <c:majorTickMark val="none"/>
        <c:minorTickMark val="none"/>
        <c:tickLblPos val="none"/>
        <c:crossAx val="9961811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181EF-C55B-4AE2-9946-6252F10375C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59719-BEC0-44D3-80C9-8A64CDB0AD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654C650-E2FF-4589-994F-AC7C48E0634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2869645-561F-47F0-9357-72E27DD8C3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FFF2840-1518-4960-82A3-D28AB7EB9CF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A6DCB15-CFF4-4A5A-A7DC-E722F6C903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F1D5E53-1996-4A18-8378-BCF5C8046DA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627A5AF-27D9-47DC-8AB2-8E6B8E983B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FFE4F62-605D-4A72-9B78-2AF5B0B98AE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0C18C319-592B-4604-8379-677AD2D98A7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06749DE-0A4A-4294-B127-30FDF2A88CD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使用提示</a:t>
            </a:r>
            <a:r>
              <a:rPr lang="en-US" altLang="zh-CN" dirty="0"/>
              <a:t>】</a:t>
            </a:r>
            <a:r>
              <a:rPr lang="zh-CN" altLang="en-US" dirty="0"/>
              <a:t>四组文字数据排版展示</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7EA6ADC-6613-48FA-ADBC-552AAF62985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ln>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870B872-E63E-49B0-A51B-F8F456BC21B0}"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3"/>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6"/>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6"/>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i="0"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r>
              <a:rPr lang="zh-CN" altLang="zh-CN" sz="2135" b="0"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4"/>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zh-CN" altLang="en-US" sz="2400"/>
          </a:p>
        </p:txBody>
      </p:sp>
      <p:sp>
        <p:nvSpPr>
          <p:cNvPr id="3" name="TextBox 1"/>
          <p:cNvSpPr txBox="1"/>
          <p:nvPr userDrawn="1"/>
        </p:nvSpPr>
        <p:spPr>
          <a:xfrm>
            <a:off x="5154234" y="491612"/>
            <a:ext cx="1723484" cy="399951"/>
          </a:xfrm>
          <a:prstGeom prst="rect">
            <a:avLst/>
          </a:prstGeom>
          <a:noFill/>
        </p:spPr>
        <p:txBody>
          <a:bodyPr wrap="none" lIns="91408" tIns="45705" rIns="91408" bIns="4570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35"/>
          </a:xfrm>
          <a:prstGeom prst="rect">
            <a:avLst/>
          </a:prstGeom>
          <a:noFill/>
        </p:spPr>
        <p:txBody>
          <a:bodyPr wrap="square" lIns="91408" tIns="45705" rIns="91408" bIns="45705"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3900" y="0"/>
            <a:ext cx="12195563" cy="68580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2"/>
            <a:ext cx="38608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69"/>
            <a:ext cx="547804" cy="365126"/>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524000" y="498764"/>
            <a:ext cx="9144000" cy="697490"/>
          </a:xfrm>
        </p:spPr>
        <p:txBody>
          <a:bodyPr anchor="b">
            <a:normAutofit/>
          </a:bodyPr>
          <a:lstStyle>
            <a:lvl1pPr algn="ctr">
              <a:defRPr sz="4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524000" y="1223966"/>
            <a:ext cx="9144000" cy="374216"/>
          </a:xfrm>
        </p:spPr>
        <p:txBody>
          <a:bodyPr>
            <a:normAutofit/>
          </a:bodyPr>
          <a:lstStyle>
            <a:lvl1pPr marL="0" indent="0" algn="ctr">
              <a:buNone/>
              <a:defRPr sz="1465">
                <a:solidFill>
                  <a:schemeClr val="bg1">
                    <a:lumMod val="50000"/>
                  </a:schemeClr>
                </a:solidFill>
              </a:defRPr>
            </a:lvl1pPr>
            <a:lvl2pPr marL="457200" indent="0" algn="ctr">
              <a:buNone/>
              <a:defRPr sz="2000"/>
            </a:lvl2pPr>
            <a:lvl3pPr marL="914400" indent="0" algn="ctr">
              <a:buNone/>
              <a:defRPr sz="1865"/>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838201" y="2004684"/>
            <a:ext cx="5256212" cy="471600"/>
          </a:xfrm>
        </p:spPr>
        <p:txBody>
          <a:bodyPr>
            <a:noAutofit/>
          </a:bodyPr>
          <a:lstStyle>
            <a:lvl1pPr marL="0" indent="0">
              <a:buNone/>
              <a:defRPr sz="2400">
                <a:solidFill>
                  <a:schemeClr val="accent1"/>
                </a:solidFill>
              </a:defRPr>
            </a:lvl1pPr>
          </a:lstStyle>
          <a:p>
            <a:pPr lvl="0"/>
            <a:endParaRPr lang="en-AU" dirty="0"/>
          </a:p>
        </p:txBody>
      </p:sp>
      <p:sp>
        <p:nvSpPr>
          <p:cNvPr id="11" name="Text Placeholder 9"/>
          <p:cNvSpPr>
            <a:spLocks noGrp="1"/>
          </p:cNvSpPr>
          <p:nvPr>
            <p:ph type="body" sz="quarter" idx="14"/>
          </p:nvPr>
        </p:nvSpPr>
        <p:spPr>
          <a:xfrm>
            <a:off x="838201" y="2491524"/>
            <a:ext cx="5256212" cy="1759526"/>
          </a:xfrm>
        </p:spPr>
        <p:txBody>
          <a:bodyPr>
            <a:normAutofit/>
          </a:bodyPr>
          <a:lstStyle>
            <a:lvl1pPr marL="0" indent="0">
              <a:buNone/>
              <a:defRPr sz="1465">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839789" y="4383089"/>
            <a:ext cx="5254625" cy="493712"/>
          </a:xfrm>
        </p:spPr>
        <p:txBody>
          <a:bodyPr>
            <a:normAutofit/>
          </a:bodyPr>
          <a:lstStyle>
            <a:lvl1pPr marL="0" indent="0">
              <a:buNone/>
              <a:defRPr sz="16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839789" y="4876802"/>
            <a:ext cx="5254625" cy="493713"/>
          </a:xfrm>
        </p:spPr>
        <p:txBody>
          <a:bodyPr>
            <a:normAutofit/>
          </a:bodyPr>
          <a:lstStyle>
            <a:lvl1pPr marL="0" indent="0">
              <a:buNone/>
              <a:defRPr sz="12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838200" y="6356351"/>
            <a:ext cx="2743200" cy="365125"/>
          </a:xfrm>
        </p:spPr>
        <p:txBody>
          <a:bodyPr/>
          <a:lstStyle>
            <a:lvl1pPr>
              <a:defRPr>
                <a:latin typeface="Lato Light" panose="020F0302020204030203" pitchFamily="34" charset="0"/>
              </a:defRPr>
            </a:lvl1pPr>
          </a:lstStyle>
          <a:p>
            <a:fld id="{722F6D6F-DD99-46DF-A9EA-728D63EA6A31}" type="datetimeFigureOut">
              <a:rPr lang="en-AU" smtClean="0"/>
              <a:t>5/01/2021</a:t>
            </a:fld>
            <a:endParaRPr lang="en-AU" dirty="0"/>
          </a:p>
        </p:txBody>
      </p:sp>
      <p:sp>
        <p:nvSpPr>
          <p:cNvPr id="16" name="Footer Placeholder 4"/>
          <p:cNvSpPr>
            <a:spLocks noGrp="1"/>
          </p:cNvSpPr>
          <p:nvPr>
            <p:ph type="ftr" sz="quarter" idx="11"/>
          </p:nvPr>
        </p:nvSpPr>
        <p:spPr>
          <a:xfrm>
            <a:off x="4038600" y="6356351"/>
            <a:ext cx="4114800" cy="365125"/>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8610600" y="6356351"/>
            <a:ext cx="2743200" cy="365125"/>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6816726" y="2005015"/>
            <a:ext cx="4335463" cy="471486"/>
          </a:xfrm>
        </p:spPr>
        <p:txBody>
          <a:bodyPr>
            <a:normAutofit/>
          </a:bodyPr>
          <a:lstStyle>
            <a:lvl1pPr marL="0" indent="0">
              <a:buNone/>
              <a:defRPr sz="1865"/>
            </a:lvl1pPr>
          </a:lstStyle>
          <a:p>
            <a:pPr lvl="0"/>
            <a:endParaRPr lang="en-AU" dirty="0"/>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1A265AD-8644-4167-AD42-9A8498D22E7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BE354-F0FF-49A9-9762-7DCE7A1555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265AD-8644-4167-AD42-9A8498D22E74}"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BE354-F0FF-49A9-9762-7DCE7A15552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EA6DE-7502-4B08-A341-E04CA2507479}"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19696-919E-4AAF-A377-1D63666A7CA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2.xml"/><Relationship Id="rId5" Type="http://schemas.openxmlformats.org/officeDocument/2006/relationships/image" Target="../media/image7.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5"/>
          <a:stretch>
            <a:fillRect/>
          </a:stretch>
        </p:blipFill>
        <p:spPr>
          <a:xfrm>
            <a:off x="4126" y="3063"/>
            <a:ext cx="12186715" cy="6855027"/>
          </a:xfrm>
          <a:prstGeom prst="rect">
            <a:avLst/>
          </a:prstGeom>
        </p:spPr>
      </p:pic>
      <p:sp>
        <p:nvSpPr>
          <p:cNvPr id="8" name="TextBox 32"/>
          <p:cNvSpPr txBox="1"/>
          <p:nvPr/>
        </p:nvSpPr>
        <p:spPr>
          <a:xfrm>
            <a:off x="159698" y="2975886"/>
            <a:ext cx="7209262" cy="912850"/>
          </a:xfrm>
          <a:prstGeom prst="rect">
            <a:avLst/>
          </a:prstGeom>
          <a:noFill/>
        </p:spPr>
        <p:txBody>
          <a:bodyPr wrap="square" lIns="91412" tIns="45706" rIns="91412" bIns="45706" rtlCol="0">
            <a:spAutoFit/>
          </a:bodyPr>
          <a:lstStyle/>
          <a:p>
            <a:pPr algn="ctr" defTabSz="609600"/>
            <a:r>
              <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cs typeface="+mn-ea"/>
              </a:rPr>
              <a:t>医疗医学护理</a:t>
            </a:r>
            <a:r>
              <a:rPr lang="en-US" altLang="zh-CN" sz="5330" dirty="0">
                <a:solidFill>
                  <a:prstClr val="black">
                    <a:lumMod val="75000"/>
                    <a:lumOff val="25000"/>
                  </a:prstClr>
                </a:solidFill>
                <a:latin typeface="微软雅黑" panose="020B0503020204020204" pitchFamily="34" charset="-122"/>
                <a:ea typeface="微软雅黑" panose="020B0503020204020204" pitchFamily="34" charset="-122"/>
                <a:cs typeface="+mn-ea"/>
              </a:rPr>
              <a:t>PPT</a:t>
            </a:r>
            <a:r>
              <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cs typeface="+mn-ea"/>
              </a:rPr>
              <a:t>模板</a:t>
            </a:r>
          </a:p>
        </p:txBody>
      </p:sp>
      <p:grpSp>
        <p:nvGrpSpPr>
          <p:cNvPr id="9" name="组合 109"/>
          <p:cNvGrpSpPr/>
          <p:nvPr/>
        </p:nvGrpSpPr>
        <p:grpSpPr>
          <a:xfrm>
            <a:off x="537673" y="4330282"/>
            <a:ext cx="1871630" cy="306705"/>
            <a:chOff x="4691052" y="3403154"/>
            <a:chExt cx="1871965" cy="306777"/>
          </a:xfrm>
        </p:grpSpPr>
        <p:sp>
          <p:nvSpPr>
            <p:cNvPr id="10" name="圆角矩形 34"/>
            <p:cNvSpPr/>
            <p:nvPr/>
          </p:nvSpPr>
          <p:spPr>
            <a:xfrm>
              <a:off x="4691052" y="3433980"/>
              <a:ext cx="1871965"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135">
                <a:solidFill>
                  <a:prstClr val="white"/>
                </a:solidFill>
                <a:latin typeface="Calibri" panose="020F0502020204030204"/>
                <a:ea typeface="等线" panose="02010600030101010101" pitchFamily="2" charset="-122"/>
                <a:cs typeface="+mn-ea"/>
              </a:endParaRPr>
            </a:p>
          </p:txBody>
        </p:sp>
        <p:sp>
          <p:nvSpPr>
            <p:cNvPr id="11" name="TextBox 35"/>
            <p:cNvSpPr txBox="1"/>
            <p:nvPr/>
          </p:nvSpPr>
          <p:spPr>
            <a:xfrm>
              <a:off x="4799065" y="3403154"/>
              <a:ext cx="1715953" cy="306777"/>
            </a:xfrm>
            <a:prstGeom prst="rect">
              <a:avLst/>
            </a:prstGeom>
            <a:noFill/>
          </p:spPr>
          <p:txBody>
            <a:bodyPr wrap="square" rtlCol="0">
              <a:spAutoFit/>
            </a:bodyPr>
            <a:lstStyle/>
            <a:p>
              <a:pPr defTabSz="609600"/>
              <a:r>
                <a:rPr lang="zh-CN" altLang="en-US" sz="1400">
                  <a:solidFill>
                    <a:prstClr val="white"/>
                  </a:solidFill>
                  <a:latin typeface="等线" panose="02010600030101010101" pitchFamily="2" charset="-122"/>
                  <a:ea typeface="等线" panose="02010600030101010101" pitchFamily="2" charset="-122"/>
                  <a:cs typeface="+mn-ea"/>
                </a:rPr>
                <a:t>汇报者：</a:t>
              </a:r>
              <a:r>
                <a:rPr lang="en-US" altLang="zh-CN" sz="1400">
                  <a:solidFill>
                    <a:prstClr val="white"/>
                  </a:solidFill>
                  <a:latin typeface="等线" panose="02010600030101010101" pitchFamily="2" charset="-122"/>
                  <a:ea typeface="等线" panose="02010600030101010101" pitchFamily="2" charset="-122"/>
                  <a:cs typeface="+mn-ea"/>
                </a:rPr>
                <a:t>xiazaii</a:t>
              </a:r>
              <a:endParaRPr lang="zh-CN" altLang="en-US" sz="1400" dirty="0">
                <a:solidFill>
                  <a:prstClr val="white"/>
                </a:solidFill>
                <a:latin typeface="等线" panose="02010600030101010101" pitchFamily="2" charset="-122"/>
                <a:ea typeface="等线" panose="02010600030101010101" pitchFamily="2" charset="-122"/>
                <a:cs typeface="+mn-ea"/>
              </a:endParaRPr>
            </a:p>
          </p:txBody>
        </p:sp>
      </p:grpSp>
      <p:sp>
        <p:nvSpPr>
          <p:cNvPr id="12" name="TextBox 40"/>
          <p:cNvSpPr txBox="1">
            <a:spLocks noChangeArrowheads="1"/>
          </p:cNvSpPr>
          <p:nvPr/>
        </p:nvSpPr>
        <p:spPr bwMode="auto">
          <a:xfrm>
            <a:off x="438651" y="3865663"/>
            <a:ext cx="5646280" cy="39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2" tIns="46462" rIns="92922" bIns="46462">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defTabSz="929005" fontAlgn="base">
              <a:lnSpc>
                <a:spcPct val="150000"/>
              </a:lnSpc>
              <a:spcBef>
                <a:spcPct val="0"/>
              </a:spcBef>
              <a:spcAft>
                <a:spcPct val="0"/>
              </a:spcAft>
            </a:pP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适用于总结计划</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医疗汇报</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临床护理</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医疗介绍</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医疗课件等用途</a:t>
            </a:r>
          </a:p>
        </p:txBody>
      </p:sp>
      <p:grpSp>
        <p:nvGrpSpPr>
          <p:cNvPr id="13" name="组合 109"/>
          <p:cNvGrpSpPr/>
          <p:nvPr/>
        </p:nvGrpSpPr>
        <p:grpSpPr>
          <a:xfrm>
            <a:off x="2985189" y="4330285"/>
            <a:ext cx="2038919" cy="337393"/>
            <a:chOff x="4691053" y="3403158"/>
            <a:chExt cx="2039284" cy="337472"/>
          </a:xfrm>
        </p:grpSpPr>
        <p:sp>
          <p:nvSpPr>
            <p:cNvPr id="14" name="圆角矩形 54"/>
            <p:cNvSpPr/>
            <p:nvPr/>
          </p:nvSpPr>
          <p:spPr>
            <a:xfrm>
              <a:off x="4691053" y="3467301"/>
              <a:ext cx="1895288"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135">
                <a:solidFill>
                  <a:prstClr val="white"/>
                </a:solidFill>
                <a:latin typeface="Calibri" panose="020F0502020204030204"/>
                <a:ea typeface="等线" panose="02010600030101010101" pitchFamily="2" charset="-122"/>
                <a:cs typeface="+mn-ea"/>
              </a:endParaRPr>
            </a:p>
          </p:txBody>
        </p:sp>
        <p:sp>
          <p:nvSpPr>
            <p:cNvPr id="15" name="TextBox 55"/>
            <p:cNvSpPr txBox="1"/>
            <p:nvPr/>
          </p:nvSpPr>
          <p:spPr>
            <a:xfrm>
              <a:off x="4799063" y="3403158"/>
              <a:ext cx="1931274" cy="306777"/>
            </a:xfrm>
            <a:prstGeom prst="rect">
              <a:avLst/>
            </a:prstGeom>
            <a:noFill/>
          </p:spPr>
          <p:txBody>
            <a:bodyPr wrap="square" rtlCol="0">
              <a:spAutoFit/>
            </a:bodyPr>
            <a:lstStyle/>
            <a:p>
              <a:pPr defTabSz="609600"/>
              <a:r>
                <a:rPr lang="zh-CN" altLang="en-US" sz="1400" dirty="0">
                  <a:solidFill>
                    <a:prstClr val="white"/>
                  </a:solidFill>
                  <a:latin typeface="等线" panose="02010600030101010101" pitchFamily="2" charset="-122"/>
                  <a:ea typeface="等线" panose="02010600030101010101" pitchFamily="2" charset="-122"/>
                  <a:cs typeface="+mn-ea"/>
                </a:rPr>
                <a:t>时间：</a:t>
              </a:r>
              <a:r>
                <a:rPr lang="en-US" altLang="zh-CN" sz="1400" dirty="0">
                  <a:solidFill>
                    <a:prstClr val="white"/>
                  </a:solidFill>
                  <a:latin typeface="等线" panose="02010600030101010101" pitchFamily="2" charset="-122"/>
                  <a:ea typeface="等线" panose="02010600030101010101" pitchFamily="2" charset="-122"/>
                  <a:cs typeface="+mn-ea"/>
                </a:rPr>
                <a:t>202Xx</a:t>
              </a:r>
              <a:r>
                <a:rPr lang="zh-CN" altLang="en-US" sz="1400" dirty="0">
                  <a:solidFill>
                    <a:prstClr val="white"/>
                  </a:solidFill>
                  <a:latin typeface="等线" panose="02010600030101010101" pitchFamily="2" charset="-122"/>
                  <a:ea typeface="等线" panose="02010600030101010101" pitchFamily="2" charset="-122"/>
                  <a:cs typeface="+mn-ea"/>
                </a:rPr>
                <a:t>月</a:t>
              </a:r>
              <a:r>
                <a:rPr lang="en-US" altLang="zh-CN" sz="1400" dirty="0">
                  <a:solidFill>
                    <a:prstClr val="white"/>
                  </a:solidFill>
                  <a:latin typeface="等线" panose="02010600030101010101" pitchFamily="2" charset="-122"/>
                  <a:ea typeface="等线" panose="02010600030101010101" pitchFamily="2" charset="-122"/>
                  <a:cs typeface="+mn-ea"/>
                </a:rPr>
                <a:t>x</a:t>
              </a:r>
              <a:r>
                <a:rPr lang="zh-CN" altLang="en-US" sz="1400" dirty="0">
                  <a:solidFill>
                    <a:prstClr val="white"/>
                  </a:solidFill>
                  <a:latin typeface="等线" panose="02010600030101010101" pitchFamily="2" charset="-122"/>
                  <a:ea typeface="等线" panose="02010600030101010101" pitchFamily="2" charset="-122"/>
                  <a:cs typeface="+mn-ea"/>
                </a:rPr>
                <a:t>日</a:t>
              </a:r>
            </a:p>
          </p:txBody>
        </p:sp>
      </p:grpSp>
      <p:sp>
        <p:nvSpPr>
          <p:cNvPr id="17" name="TextBox 32"/>
          <p:cNvSpPr txBox="1"/>
          <p:nvPr/>
        </p:nvSpPr>
        <p:spPr>
          <a:xfrm>
            <a:off x="472652" y="1298364"/>
            <a:ext cx="2628947" cy="1320800"/>
          </a:xfrm>
          <a:prstGeom prst="rect">
            <a:avLst/>
          </a:prstGeom>
          <a:noFill/>
        </p:spPr>
        <p:txBody>
          <a:bodyPr wrap="square" lIns="91412" tIns="45706" rIns="91412" bIns="45706" rtlCol="0">
            <a:spAutoFit/>
          </a:bodyPr>
          <a:lstStyle/>
          <a:p>
            <a:pPr defTabSz="609600"/>
            <a:r>
              <a:rPr lang="en-US" altLang="zh-CN" sz="7995" dirty="0">
                <a:solidFill>
                  <a:prstClr val="black">
                    <a:lumMod val="75000"/>
                    <a:lumOff val="25000"/>
                  </a:prstClr>
                </a:solidFill>
                <a:latin typeface="Agency FB" panose="020B0503020202020204" pitchFamily="34" charset="0"/>
                <a:ea typeface="微软雅黑" panose="020B0503020204020204" pitchFamily="34" charset="-122"/>
                <a:cs typeface="+mn-ea"/>
              </a:rPr>
              <a:t>202X</a:t>
            </a:r>
            <a:endParaRPr lang="zh-CN" altLang="en-US" sz="7995" dirty="0">
              <a:solidFill>
                <a:prstClr val="black">
                  <a:lumMod val="75000"/>
                  <a:lumOff val="25000"/>
                </a:prstClr>
              </a:solidFill>
              <a:latin typeface="Agency FB" panose="020B0503020202020204" pitchFamily="34" charset="0"/>
              <a:ea typeface="微软雅黑" panose="020B0503020204020204" pitchFamily="34" charset="-122"/>
              <a:cs typeface="+mn-ea"/>
            </a:endParaRPr>
          </a:p>
        </p:txBody>
      </p:sp>
      <p:pic>
        <p:nvPicPr>
          <p:cNvPr id="3"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7952" y="2508478"/>
            <a:ext cx="812549" cy="812549"/>
          </a:xfrm>
          <a:prstGeom prst="rect">
            <a:avLst/>
          </a:prstGeom>
        </p:spPr>
      </p:pic>
      <p:sp>
        <p:nvSpPr>
          <p:cNvPr id="18" name="1              _16"/>
          <p:cNvSpPr txBox="1"/>
          <p:nvPr/>
        </p:nvSpPr>
        <p:spPr>
          <a:xfrm>
            <a:off x="472652" y="2382044"/>
            <a:ext cx="4842528" cy="635146"/>
          </a:xfrm>
          <a:prstGeom prst="rect">
            <a:avLst/>
          </a:prstGeom>
          <a:noFill/>
          <a:effectLst/>
        </p:spPr>
        <p:txBody>
          <a:bodyPr wrap="square" lIns="91412" tIns="45706" rIns="91412" bIns="45706" rtlCol="0">
            <a:spAutoFit/>
          </a:bodyPr>
          <a:lstStyle/>
          <a:p>
            <a:pPr defTabSz="609600">
              <a:lnSpc>
                <a:spcPct val="150000"/>
              </a:lnSpc>
            </a:pP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单击此处添加您所在公司名称</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50" presetClass="entr" presetSubtype="0" decel="10000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p:cTn id="9" dur="1000" fill="hold"/>
                                        <p:tgtEl>
                                          <p:spTgt spid="16"/>
                                        </p:tgtEl>
                                        <p:attrNameLst>
                                          <p:attrName>ppt_w</p:attrName>
                                        </p:attrNameLst>
                                      </p:cBhvr>
                                      <p:tavLst>
                                        <p:tav tm="0">
                                          <p:val>
                                            <p:strVal val="#ppt_w+.3"/>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Effect transition="in" filter="fade">
                                      <p:cBhvr>
                                        <p:cTn id="11" dur="1000"/>
                                        <p:tgtEl>
                                          <p:spTgt spid="16"/>
                                        </p:tgtEl>
                                      </p:cBhvr>
                                    </p:animEffect>
                                  </p:childTnLst>
                                </p:cTn>
                              </p:par>
                            </p:childTnLst>
                          </p:cTn>
                        </p:par>
                        <p:par>
                          <p:cTn id="12" fill="hold">
                            <p:stCondLst>
                              <p:cond delay="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53" presetClass="entr" presetSubtype="16" fill="hold" grpId="0" nodeType="afterEffect">
                                  <p:stCondLst>
                                    <p:cond delay="0"/>
                                  </p:stCondLst>
                                  <p:iterate type="wd">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4449"/>
                            </p:stCondLst>
                            <p:childTnLst>
                              <p:par>
                                <p:cTn id="35" presetID="16" presetClass="entr" presetSubtype="2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4949"/>
                            </p:stCondLst>
                            <p:childTnLst>
                              <p:par>
                                <p:cTn id="39" presetID="16" presetClass="entr" presetSubtype="2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2"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12"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3913801" y="1710706"/>
            <a:ext cx="4364404" cy="21770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9043" tIns="19043" rIns="19043" bIns="19043" anchor="ct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1851"/>
          <p:cNvSpPr/>
          <p:nvPr/>
        </p:nvSpPr>
        <p:spPr>
          <a:xfrm>
            <a:off x="1889986" y="2927900"/>
            <a:ext cx="1469690" cy="224420"/>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defTabSz="609600">
              <a:defRPr sz="1800">
                <a:solidFill>
                  <a:srgbClr val="000000"/>
                </a:solidFill>
              </a:defRPr>
            </a:pPr>
            <a:r>
              <a:rPr lang="zh-CN" altLang="en-US"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2"/>
          <p:cNvSpPr/>
          <p:nvPr/>
        </p:nvSpPr>
        <p:spPr>
          <a:xfrm>
            <a:off x="2175694" y="1700708"/>
            <a:ext cx="898275" cy="898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1" tIns="25391" rIns="25391" bIns="25391"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2438831" y="1998448"/>
            <a:ext cx="372001" cy="302792"/>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5"/>
          <p:cNvSpPr/>
          <p:nvPr/>
        </p:nvSpPr>
        <p:spPr>
          <a:xfrm>
            <a:off x="3348480" y="5221110"/>
            <a:ext cx="1681177" cy="548099"/>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defTabSz="609600">
              <a:spcBef>
                <a:spcPts val="6000"/>
              </a:spcBef>
              <a:defRPr sz="1800">
                <a:solidFill>
                  <a:srgbClr val="000000"/>
                </a:solidFill>
              </a:defRPr>
            </a:pPr>
            <a:r>
              <a:rPr lang="en-US" altLang="zh-CN"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56"/>
          <p:cNvSpPr/>
          <p:nvPr/>
        </p:nvSpPr>
        <p:spPr>
          <a:xfrm>
            <a:off x="3454224" y="4944215"/>
            <a:ext cx="1469690" cy="224420"/>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defTabSz="609600">
              <a:defRPr sz="1800">
                <a:solidFill>
                  <a:srgbClr val="000000"/>
                </a:solidFill>
              </a:defRPr>
            </a:pPr>
            <a:r>
              <a:rPr lang="zh-CN" altLang="en-US"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57"/>
          <p:cNvSpPr/>
          <p:nvPr/>
        </p:nvSpPr>
        <p:spPr>
          <a:xfrm>
            <a:off x="3736909" y="3713997"/>
            <a:ext cx="904325" cy="904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1" tIns="25391" rIns="25391" bIns="25391" anchor="ct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1859"/>
          <p:cNvSpPr/>
          <p:nvPr/>
        </p:nvSpPr>
        <p:spPr>
          <a:xfrm>
            <a:off x="7102591" y="5245462"/>
            <a:ext cx="1681177" cy="548099"/>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defTabSz="609600">
              <a:spcBef>
                <a:spcPts val="6000"/>
              </a:spcBef>
              <a:defRPr sz="1800">
                <a:solidFill>
                  <a:srgbClr val="000000"/>
                </a:solidFill>
              </a:defRPr>
            </a:pPr>
            <a:r>
              <a:rPr lang="en-US" altLang="zh-CN"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9" name="Shape 1860"/>
          <p:cNvSpPr/>
          <p:nvPr/>
        </p:nvSpPr>
        <p:spPr>
          <a:xfrm>
            <a:off x="7208336" y="4968568"/>
            <a:ext cx="1469690" cy="224420"/>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defTabSz="609600">
              <a:defRPr sz="1800">
                <a:solidFill>
                  <a:srgbClr val="000000"/>
                </a:solidFill>
              </a:defRPr>
            </a:pPr>
            <a:r>
              <a:rPr lang="zh-CN" altLang="en-US"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61"/>
          <p:cNvSpPr/>
          <p:nvPr/>
        </p:nvSpPr>
        <p:spPr>
          <a:xfrm>
            <a:off x="7493097" y="3740427"/>
            <a:ext cx="900172" cy="900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25391" tIns="25391" rIns="25391" bIns="25391"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2"/>
          <p:cNvSpPr/>
          <p:nvPr/>
        </p:nvSpPr>
        <p:spPr>
          <a:xfrm>
            <a:off x="7771020" y="4003301"/>
            <a:ext cx="344318" cy="307981"/>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1864"/>
          <p:cNvSpPr/>
          <p:nvPr/>
        </p:nvSpPr>
        <p:spPr>
          <a:xfrm>
            <a:off x="8721335" y="3204795"/>
            <a:ext cx="1681177" cy="548099"/>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defTabSz="609600">
              <a:spcBef>
                <a:spcPts val="6000"/>
              </a:spcBef>
              <a:defRPr sz="1800">
                <a:solidFill>
                  <a:srgbClr val="000000"/>
                </a:solidFill>
              </a:defRPr>
            </a:pPr>
            <a:r>
              <a:rPr lang="en-US" altLang="zh-CN"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5"/>
          <p:cNvSpPr/>
          <p:nvPr/>
        </p:nvSpPr>
        <p:spPr>
          <a:xfrm>
            <a:off x="8827079" y="2927902"/>
            <a:ext cx="1469690" cy="224420"/>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defTabSz="609600">
              <a:defRPr sz="1800">
                <a:solidFill>
                  <a:srgbClr val="000000"/>
                </a:solidFill>
              </a:defRPr>
            </a:pPr>
            <a:r>
              <a:rPr lang="zh-CN" altLang="en-US"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30" dirty="0">
              <a:solidFill>
                <a:prstClr val="white">
                  <a:lumMod val="65000"/>
                </a:prst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66"/>
          <p:cNvSpPr/>
          <p:nvPr/>
        </p:nvSpPr>
        <p:spPr>
          <a:xfrm>
            <a:off x="9111836" y="1699759"/>
            <a:ext cx="900172" cy="900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391" tIns="25391" rIns="25391" bIns="25391"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7"/>
          <p:cNvSpPr/>
          <p:nvPr/>
        </p:nvSpPr>
        <p:spPr>
          <a:xfrm>
            <a:off x="3736909" y="3714619"/>
            <a:ext cx="904325" cy="904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1" tIns="25391" rIns="25391" bIns="25391" anchor="ct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58"/>
          <p:cNvSpPr/>
          <p:nvPr/>
        </p:nvSpPr>
        <p:spPr>
          <a:xfrm>
            <a:off x="4079199" y="3966073"/>
            <a:ext cx="219742" cy="400174"/>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402947" y="1983473"/>
            <a:ext cx="317951" cy="332743"/>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defTabSz="609600">
              <a:lnSpc>
                <a:spcPct val="120000"/>
              </a:lnSpc>
            </a:pPr>
            <a:endParaRPr sz="175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Right)">
                                      <p:cBhvr>
                                        <p:cTn id="18" dur="500"/>
                                        <p:tgtEl>
                                          <p:spTgt spid="24"/>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8" presetClass="entr" presetSubtype="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trips(downRight)">
                                      <p:cBhvr>
                                        <p:cTn id="46" dur="500"/>
                                        <p:tgtEl>
                                          <p:spTgt spid="14"/>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Right)">
                                      <p:cBhvr>
                                        <p:cTn id="49" dur="500"/>
                                        <p:tgtEl>
                                          <p:spTgt spid="13"/>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4000"/>
                            </p:stCondLst>
                            <p:childTnLst>
                              <p:par>
                                <p:cTn id="58" presetID="18" presetClass="entr" presetSubtype="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Right)">
                                      <p:cBhvr>
                                        <p:cTn id="60" dur="500"/>
                                        <p:tgtEl>
                                          <p:spTgt spid="1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27" presetClass="emph" presetSubtype="0" fill="remove" grpId="1" nodeType="withEffect">
                                  <p:stCondLst>
                                    <p:cond delay="0"/>
                                  </p:stCondLst>
                                  <p:childTnLst>
                                    <p:animClr clrSpc="rgb" dir="cw">
                                      <p:cBhvr override="childStyle">
                                        <p:cTn id="64" dur="250" autoRev="1" fill="remove"/>
                                        <p:tgtEl>
                                          <p:spTgt spid="28"/>
                                        </p:tgtEl>
                                        <p:attrNameLst>
                                          <p:attrName>style.color</p:attrName>
                                        </p:attrNameLst>
                                      </p:cBhvr>
                                      <p:to>
                                        <a:schemeClr val="bg1"/>
                                      </p:to>
                                    </p:animClr>
                                    <p:animClr clrSpc="rgb" dir="cw">
                                      <p:cBhvr>
                                        <p:cTn id="65" dur="250" autoRev="1" fill="remove"/>
                                        <p:tgtEl>
                                          <p:spTgt spid="28"/>
                                        </p:tgtEl>
                                        <p:attrNameLst>
                                          <p:attrName>fillcolor</p:attrName>
                                        </p:attrNameLst>
                                      </p:cBhvr>
                                      <p:to>
                                        <a:schemeClr val="bg1"/>
                                      </p:to>
                                    </p:animClr>
                                    <p:set>
                                      <p:cBhvr>
                                        <p:cTn id="66" dur="250" autoRev="1" fill="remove"/>
                                        <p:tgtEl>
                                          <p:spTgt spid="28"/>
                                        </p:tgtEl>
                                        <p:attrNameLst>
                                          <p:attrName>fill.type</p:attrName>
                                        </p:attrNameLst>
                                      </p:cBhvr>
                                      <p:to>
                                        <p:strVal val="solid"/>
                                      </p:to>
                                    </p:set>
                                    <p:set>
                                      <p:cBhvr>
                                        <p:cTn id="67"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p:bldP spid="11" grpId="0" animBg="1"/>
      <p:bldP spid="12" grpId="0" animBg="1"/>
      <p:bldP spid="13" grpId="0" animBg="1"/>
      <p:bldP spid="14" grpId="0" animBg="1"/>
      <p:bldP spid="15" grpId="0" animBg="1"/>
      <p:bldP spid="18" grpId="0"/>
      <p:bldP spid="19" grpId="0"/>
      <p:bldP spid="20" grpId="0" animBg="1"/>
      <p:bldP spid="21" grpId="0" animBg="1"/>
      <p:bldP spid="23" grpId="0"/>
      <p:bldP spid="24" grpId="0"/>
      <p:bldP spid="25" grpId="0" animBg="1"/>
      <p:bldP spid="28" grpId="0" animBg="1"/>
      <p:bldP spid="28" grpId="1" animBg="1"/>
      <p:bldP spid="16"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959" y="1726667"/>
            <a:ext cx="4058045" cy="4058045"/>
          </a:xfrm>
          <a:prstGeom prst="rect">
            <a:avLst/>
          </a:prstGeom>
        </p:spPr>
      </p:pic>
      <p:sp>
        <p:nvSpPr>
          <p:cNvPr id="8" name="矩形 7"/>
          <p:cNvSpPr/>
          <p:nvPr/>
        </p:nvSpPr>
        <p:spPr>
          <a:xfrm rot="5400000">
            <a:off x="2863572" y="-534766"/>
            <a:ext cx="464822" cy="4058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4" name="圆角矩形 33"/>
          <p:cNvSpPr/>
          <p:nvPr/>
        </p:nvSpPr>
        <p:spPr>
          <a:xfrm>
            <a:off x="6709974" y="2155537"/>
            <a:ext cx="839528" cy="738457"/>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r>
              <a:rPr lang="en-US" altLang="zh-CN" sz="3730" dirty="0">
                <a:solidFill>
                  <a:prstClr val="white"/>
                </a:solidFill>
                <a:latin typeface="GulimChe" panose="020B0609000101010101" pitchFamily="49" charset="-127"/>
                <a:ea typeface="GulimChe" panose="020B0609000101010101" pitchFamily="49" charset="-127"/>
              </a:rPr>
              <a:t>1</a:t>
            </a:r>
            <a:endParaRPr lang="zh-CN" altLang="en-US" sz="3730" dirty="0">
              <a:solidFill>
                <a:prstClr val="white"/>
              </a:solidFill>
              <a:latin typeface="GulimChe" panose="020B0609000101010101" pitchFamily="49" charset="-127"/>
              <a:ea typeface="GulimChe" panose="020B0609000101010101" pitchFamily="49" charset="-127"/>
            </a:endParaRPr>
          </a:p>
        </p:txBody>
      </p:sp>
      <p:sp>
        <p:nvSpPr>
          <p:cNvPr id="35" name="圆角矩形 34"/>
          <p:cNvSpPr/>
          <p:nvPr/>
        </p:nvSpPr>
        <p:spPr>
          <a:xfrm>
            <a:off x="6709974" y="3601983"/>
            <a:ext cx="839528" cy="73845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r>
              <a:rPr lang="en-US" altLang="zh-CN" sz="3730" dirty="0">
                <a:solidFill>
                  <a:prstClr val="black">
                    <a:lumMod val="75000"/>
                    <a:lumOff val="25000"/>
                  </a:prstClr>
                </a:solidFill>
                <a:latin typeface="GulimChe" panose="020B0609000101010101" pitchFamily="49" charset="-127"/>
                <a:ea typeface="GulimChe" panose="020B0609000101010101" pitchFamily="49" charset="-127"/>
              </a:rPr>
              <a:t>2</a:t>
            </a:r>
            <a:endParaRPr lang="zh-CN" altLang="en-US" sz="3730" dirty="0">
              <a:solidFill>
                <a:prstClr val="black">
                  <a:lumMod val="75000"/>
                  <a:lumOff val="25000"/>
                </a:prstClr>
              </a:solidFill>
              <a:latin typeface="GulimChe" panose="020B0609000101010101" pitchFamily="49" charset="-127"/>
              <a:ea typeface="GulimChe" panose="020B0609000101010101" pitchFamily="49" charset="-127"/>
            </a:endParaRPr>
          </a:p>
        </p:txBody>
      </p:sp>
      <p:sp>
        <p:nvSpPr>
          <p:cNvPr id="36" name="圆角矩形 35"/>
          <p:cNvSpPr/>
          <p:nvPr/>
        </p:nvSpPr>
        <p:spPr>
          <a:xfrm>
            <a:off x="6709974" y="5046254"/>
            <a:ext cx="839528" cy="738457"/>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r>
              <a:rPr lang="en-US" altLang="zh-CN" sz="3730" dirty="0">
                <a:solidFill>
                  <a:prstClr val="white"/>
                </a:solidFill>
                <a:latin typeface="GulimChe" panose="020B0609000101010101" pitchFamily="49" charset="-127"/>
                <a:ea typeface="GulimChe" panose="020B0609000101010101" pitchFamily="49" charset="-127"/>
              </a:rPr>
              <a:t>3</a:t>
            </a:r>
            <a:endParaRPr lang="zh-CN" altLang="en-US" sz="3730" dirty="0">
              <a:solidFill>
                <a:prstClr val="white"/>
              </a:solidFill>
              <a:latin typeface="GulimChe" panose="020B0609000101010101" pitchFamily="49" charset="-127"/>
              <a:ea typeface="GulimChe" panose="020B0609000101010101" pitchFamily="49" charset="-127"/>
            </a:endParaRPr>
          </a:p>
        </p:txBody>
      </p:sp>
      <p:grpSp>
        <p:nvGrpSpPr>
          <p:cNvPr id="13" name="组合 41"/>
          <p:cNvGrpSpPr/>
          <p:nvPr/>
        </p:nvGrpSpPr>
        <p:grpSpPr>
          <a:xfrm>
            <a:off x="8002705" y="2150332"/>
            <a:ext cx="2865236" cy="738458"/>
            <a:chOff x="8606473" y="2519561"/>
            <a:chExt cx="2866119" cy="738457"/>
          </a:xfrm>
        </p:grpSpPr>
        <p:sp>
          <p:nvSpPr>
            <p:cNvPr id="33" name="圆角矩形 32"/>
            <p:cNvSpPr/>
            <p:nvPr/>
          </p:nvSpPr>
          <p:spPr>
            <a:xfrm>
              <a:off x="8628499" y="2519561"/>
              <a:ext cx="2819400" cy="73845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200">
                <a:solidFill>
                  <a:prstClr val="white"/>
                </a:solidFill>
                <a:latin typeface="Calibri" panose="020F0502020204030204"/>
                <a:ea typeface="等线" panose="02010600030101010101" pitchFamily="2" charset="-122"/>
              </a:endParaRPr>
            </a:p>
          </p:txBody>
        </p:sp>
        <p:sp>
          <p:nvSpPr>
            <p:cNvPr id="39" name="文本框 38"/>
            <p:cNvSpPr txBox="1"/>
            <p:nvPr/>
          </p:nvSpPr>
          <p:spPr>
            <a:xfrm>
              <a:off x="8606473" y="2585991"/>
              <a:ext cx="2866119" cy="549060"/>
            </a:xfrm>
            <a:prstGeom prst="rect">
              <a:avLst/>
            </a:prstGeom>
            <a:noFill/>
          </p:spPr>
          <p:txBody>
            <a:bodyPr wrap="square" rtlCol="0">
              <a:spAutoFit/>
            </a:bodyPr>
            <a:lstStyle/>
            <a:p>
              <a:pPr algn="just" defTabSz="609600">
                <a:lnSpc>
                  <a:spcPct val="130000"/>
                </a:lnSpc>
                <a:buClr>
                  <a:srgbClr val="5ADAB0"/>
                </a:buClr>
                <a:buSzPct val="50000"/>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 name="组合 42"/>
          <p:cNvGrpSpPr/>
          <p:nvPr/>
        </p:nvGrpSpPr>
        <p:grpSpPr>
          <a:xfrm>
            <a:off x="8002707" y="3610777"/>
            <a:ext cx="2961215" cy="738457"/>
            <a:chOff x="8606474" y="3980005"/>
            <a:chExt cx="2962128" cy="738457"/>
          </a:xfrm>
        </p:grpSpPr>
        <p:sp>
          <p:nvSpPr>
            <p:cNvPr id="37" name="圆角矩形 36"/>
            <p:cNvSpPr/>
            <p:nvPr/>
          </p:nvSpPr>
          <p:spPr>
            <a:xfrm>
              <a:off x="8628500" y="3980005"/>
              <a:ext cx="2892097" cy="73845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200">
                <a:solidFill>
                  <a:prstClr val="white"/>
                </a:solidFill>
                <a:latin typeface="Calibri" panose="020F0502020204030204"/>
                <a:ea typeface="等线" panose="02010600030101010101" pitchFamily="2" charset="-122"/>
              </a:endParaRPr>
            </a:p>
          </p:txBody>
        </p:sp>
        <p:sp>
          <p:nvSpPr>
            <p:cNvPr id="40" name="文本框 39"/>
            <p:cNvSpPr txBox="1"/>
            <p:nvPr/>
          </p:nvSpPr>
          <p:spPr>
            <a:xfrm>
              <a:off x="8606474" y="4017271"/>
              <a:ext cx="2962128" cy="549061"/>
            </a:xfrm>
            <a:prstGeom prst="rect">
              <a:avLst/>
            </a:prstGeom>
            <a:noFill/>
          </p:spPr>
          <p:txBody>
            <a:bodyPr wrap="square" rtlCol="0">
              <a:spAutoFit/>
            </a:bodyPr>
            <a:lstStyle/>
            <a:p>
              <a:pPr algn="just" defTabSz="609600">
                <a:lnSpc>
                  <a:spcPct val="130000"/>
                </a:lnSpc>
                <a:buClr>
                  <a:srgbClr val="5ADAB0"/>
                </a:buClr>
                <a:buSzPct val="50000"/>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 name="组合 43"/>
          <p:cNvGrpSpPr/>
          <p:nvPr/>
        </p:nvGrpSpPr>
        <p:grpSpPr>
          <a:xfrm>
            <a:off x="8002702" y="5029430"/>
            <a:ext cx="2961219" cy="738457"/>
            <a:chOff x="8606472" y="5398658"/>
            <a:chExt cx="2962133" cy="738457"/>
          </a:xfrm>
        </p:grpSpPr>
        <p:sp>
          <p:nvSpPr>
            <p:cNvPr id="38" name="圆角矩形 37"/>
            <p:cNvSpPr/>
            <p:nvPr/>
          </p:nvSpPr>
          <p:spPr>
            <a:xfrm>
              <a:off x="8628499" y="5398658"/>
              <a:ext cx="2892101" cy="73845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200">
                <a:solidFill>
                  <a:prstClr val="white"/>
                </a:solidFill>
                <a:latin typeface="Calibri" panose="020F0502020204030204"/>
                <a:ea typeface="等线" panose="02010600030101010101" pitchFamily="2" charset="-122"/>
              </a:endParaRPr>
            </a:p>
          </p:txBody>
        </p:sp>
        <p:sp>
          <p:nvSpPr>
            <p:cNvPr id="41" name="文本框 40"/>
            <p:cNvSpPr txBox="1"/>
            <p:nvPr/>
          </p:nvSpPr>
          <p:spPr>
            <a:xfrm>
              <a:off x="8606472" y="5455855"/>
              <a:ext cx="2962133" cy="549061"/>
            </a:xfrm>
            <a:prstGeom prst="rect">
              <a:avLst/>
            </a:prstGeom>
            <a:noFill/>
          </p:spPr>
          <p:txBody>
            <a:bodyPr wrap="square" rtlCol="0">
              <a:spAutoFit/>
            </a:bodyPr>
            <a:lstStyle/>
            <a:p>
              <a:pPr algn="just" defTabSz="609600">
                <a:lnSpc>
                  <a:spcPct val="130000"/>
                </a:lnSpc>
                <a:buClr>
                  <a:srgbClr val="5ADAB0"/>
                </a:buClr>
                <a:buSzPct val="50000"/>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2" presetClass="exit" presetSubtype="8" fill="hold" grpId="1" nodeType="withEffect">
                                  <p:stCondLst>
                                    <p:cond delay="2000"/>
                                  </p:stCondLst>
                                  <p:childTnLst>
                                    <p:anim calcmode="lin" valueType="num">
                                      <p:cBhvr additive="base">
                                        <p:cTn id="46" dur="500"/>
                                        <p:tgtEl>
                                          <p:spTgt spid="8"/>
                                        </p:tgtEl>
                                        <p:attrNameLst>
                                          <p:attrName>ppt_x</p:attrName>
                                        </p:attrNameLst>
                                      </p:cBhvr>
                                      <p:tavLst>
                                        <p:tav tm="0">
                                          <p:val>
                                            <p:strVal val="ppt_x"/>
                                          </p:val>
                                        </p:tav>
                                        <p:tav tm="100000">
                                          <p:val>
                                            <p:strVal val="0-ppt_w/2"/>
                                          </p:val>
                                        </p:tav>
                                      </p:tavLst>
                                    </p:anim>
                                    <p:anim calcmode="lin" valueType="num">
                                      <p:cBhvr additive="base">
                                        <p:cTn id="47" dur="500"/>
                                        <p:tgtEl>
                                          <p:spTgt spid="8"/>
                                        </p:tgtEl>
                                        <p:attrNameLst>
                                          <p:attrName>ppt_y</p:attrName>
                                        </p:attrNameLst>
                                      </p:cBhvr>
                                      <p:tavLst>
                                        <p:tav tm="0">
                                          <p:val>
                                            <p:strVal val="ppt_y"/>
                                          </p:val>
                                        </p:tav>
                                        <p:tav tm="100000">
                                          <p:val>
                                            <p:strVal val="ppt_y"/>
                                          </p:val>
                                        </p:tav>
                                      </p:tavLst>
                                    </p:anim>
                                    <p:set>
                                      <p:cBhvr>
                                        <p:cTn id="48" dur="1" fill="hold">
                                          <p:stCondLst>
                                            <p:cond delay="499"/>
                                          </p:stCondLst>
                                        </p:cTn>
                                        <p:tgtEl>
                                          <p:spTgt spid="8"/>
                                        </p:tgtEl>
                                        <p:attrNameLst>
                                          <p:attrName>style.visibility</p:attrName>
                                        </p:attrNameLst>
                                      </p:cBhvr>
                                      <p:to>
                                        <p:strVal val="hidden"/>
                                      </p:to>
                                    </p:set>
                                  </p:childTnLst>
                                </p:cTn>
                              </p:par>
                              <p:par>
                                <p:cTn id="49" presetID="2" presetClass="exit" presetSubtype="8" fill="hold" nodeType="withEffect">
                                  <p:stCondLst>
                                    <p:cond delay="2000"/>
                                  </p:stCondLst>
                                  <p:childTnLst>
                                    <p:anim calcmode="lin" valueType="num">
                                      <p:cBhvr additive="base">
                                        <p:cTn id="50" dur="500"/>
                                        <p:tgtEl>
                                          <p:spTgt spid="6"/>
                                        </p:tgtEl>
                                        <p:attrNameLst>
                                          <p:attrName>ppt_x</p:attrName>
                                        </p:attrNameLst>
                                      </p:cBhvr>
                                      <p:tavLst>
                                        <p:tav tm="0">
                                          <p:val>
                                            <p:strVal val="ppt_x"/>
                                          </p:val>
                                        </p:tav>
                                        <p:tav tm="100000">
                                          <p:val>
                                            <p:strVal val="0-ppt_w/2"/>
                                          </p:val>
                                        </p:tav>
                                      </p:tavLst>
                                    </p:anim>
                                    <p:anim calcmode="lin" valueType="num">
                                      <p:cBhvr additive="base">
                                        <p:cTn id="51" dur="500"/>
                                        <p:tgtEl>
                                          <p:spTgt spid="6"/>
                                        </p:tgtEl>
                                        <p:attrNameLst>
                                          <p:attrName>ppt_y</p:attrName>
                                        </p:attrNameLst>
                                      </p:cBhvr>
                                      <p:tavLst>
                                        <p:tav tm="0">
                                          <p:val>
                                            <p:strVal val="ppt_y"/>
                                          </p:val>
                                        </p:tav>
                                        <p:tav tm="100000">
                                          <p:val>
                                            <p:strVal val="ppt_y"/>
                                          </p:val>
                                        </p:tav>
                                      </p:tavLst>
                                    </p:anim>
                                    <p:set>
                                      <p:cBhvr>
                                        <p:cTn id="52" dur="1" fill="hold">
                                          <p:stCondLst>
                                            <p:cond delay="499"/>
                                          </p:stCondLst>
                                        </p:cTn>
                                        <p:tgtEl>
                                          <p:spTgt spid="6"/>
                                        </p:tgtEl>
                                        <p:attrNameLst>
                                          <p:attrName>style.visibility</p:attrName>
                                        </p:attrNameLst>
                                      </p:cBhvr>
                                      <p:to>
                                        <p:strVal val="hidden"/>
                                      </p:to>
                                    </p:set>
                                  </p:childTnLst>
                                </p:cTn>
                              </p:par>
                              <p:par>
                                <p:cTn id="53" presetID="2" presetClass="exit" presetSubtype="8" fill="hold" grpId="1" nodeType="withEffect">
                                  <p:stCondLst>
                                    <p:cond delay="2000"/>
                                  </p:stCondLst>
                                  <p:childTnLst>
                                    <p:anim calcmode="lin" valueType="num">
                                      <p:cBhvr additive="base">
                                        <p:cTn id="54" dur="500"/>
                                        <p:tgtEl>
                                          <p:spTgt spid="34"/>
                                        </p:tgtEl>
                                        <p:attrNameLst>
                                          <p:attrName>ppt_x</p:attrName>
                                        </p:attrNameLst>
                                      </p:cBhvr>
                                      <p:tavLst>
                                        <p:tav tm="0">
                                          <p:val>
                                            <p:strVal val="ppt_x"/>
                                          </p:val>
                                        </p:tav>
                                        <p:tav tm="100000">
                                          <p:val>
                                            <p:strVal val="0-ppt_w/2"/>
                                          </p:val>
                                        </p:tav>
                                      </p:tavLst>
                                    </p:anim>
                                    <p:anim calcmode="lin" valueType="num">
                                      <p:cBhvr additive="base">
                                        <p:cTn id="55" dur="500"/>
                                        <p:tgtEl>
                                          <p:spTgt spid="34"/>
                                        </p:tgtEl>
                                        <p:attrNameLst>
                                          <p:attrName>ppt_y</p:attrName>
                                        </p:attrNameLst>
                                      </p:cBhvr>
                                      <p:tavLst>
                                        <p:tav tm="0">
                                          <p:val>
                                            <p:strVal val="ppt_y"/>
                                          </p:val>
                                        </p:tav>
                                        <p:tav tm="100000">
                                          <p:val>
                                            <p:strVal val="ppt_y"/>
                                          </p:val>
                                        </p:tav>
                                      </p:tavLst>
                                    </p:anim>
                                    <p:set>
                                      <p:cBhvr>
                                        <p:cTn id="56" dur="1" fill="hold">
                                          <p:stCondLst>
                                            <p:cond delay="499"/>
                                          </p:stCondLst>
                                        </p:cTn>
                                        <p:tgtEl>
                                          <p:spTgt spid="34"/>
                                        </p:tgtEl>
                                        <p:attrNameLst>
                                          <p:attrName>style.visibility</p:attrName>
                                        </p:attrNameLst>
                                      </p:cBhvr>
                                      <p:to>
                                        <p:strVal val="hidden"/>
                                      </p:to>
                                    </p:set>
                                  </p:childTnLst>
                                </p:cTn>
                              </p:par>
                              <p:par>
                                <p:cTn id="57" presetID="2" presetClass="exit" presetSubtype="8" fill="hold" nodeType="withEffect">
                                  <p:stCondLst>
                                    <p:cond delay="2000"/>
                                  </p:stCondLst>
                                  <p:childTnLst>
                                    <p:anim calcmode="lin" valueType="num">
                                      <p:cBhvr additive="base">
                                        <p:cTn id="58" dur="500"/>
                                        <p:tgtEl>
                                          <p:spTgt spid="13"/>
                                        </p:tgtEl>
                                        <p:attrNameLst>
                                          <p:attrName>ppt_x</p:attrName>
                                        </p:attrNameLst>
                                      </p:cBhvr>
                                      <p:tavLst>
                                        <p:tav tm="0">
                                          <p:val>
                                            <p:strVal val="ppt_x"/>
                                          </p:val>
                                        </p:tav>
                                        <p:tav tm="100000">
                                          <p:val>
                                            <p:strVal val="0-ppt_w/2"/>
                                          </p:val>
                                        </p:tav>
                                      </p:tavLst>
                                    </p:anim>
                                    <p:anim calcmode="lin" valueType="num">
                                      <p:cBhvr additive="base">
                                        <p:cTn id="59" dur="500"/>
                                        <p:tgtEl>
                                          <p:spTgt spid="13"/>
                                        </p:tgtEl>
                                        <p:attrNameLst>
                                          <p:attrName>ppt_y</p:attrName>
                                        </p:attrNameLst>
                                      </p:cBhvr>
                                      <p:tavLst>
                                        <p:tav tm="0">
                                          <p:val>
                                            <p:strVal val="ppt_y"/>
                                          </p:val>
                                        </p:tav>
                                        <p:tav tm="100000">
                                          <p:val>
                                            <p:strVal val="ppt_y"/>
                                          </p:val>
                                        </p:tav>
                                      </p:tavLst>
                                    </p:anim>
                                    <p:set>
                                      <p:cBhvr>
                                        <p:cTn id="60" dur="1" fill="hold">
                                          <p:stCondLst>
                                            <p:cond delay="499"/>
                                          </p:stCondLst>
                                        </p:cTn>
                                        <p:tgtEl>
                                          <p:spTgt spid="13"/>
                                        </p:tgtEl>
                                        <p:attrNameLst>
                                          <p:attrName>style.visibility</p:attrName>
                                        </p:attrNameLst>
                                      </p:cBhvr>
                                      <p:to>
                                        <p:strVal val="hidden"/>
                                      </p:to>
                                    </p:set>
                                  </p:childTnLst>
                                </p:cTn>
                              </p:par>
                              <p:par>
                                <p:cTn id="61" presetID="2" presetClass="exit" presetSubtype="8" fill="hold" grpId="1" nodeType="withEffect">
                                  <p:stCondLst>
                                    <p:cond delay="2000"/>
                                  </p:stCondLst>
                                  <p:childTnLst>
                                    <p:anim calcmode="lin" valueType="num">
                                      <p:cBhvr additive="base">
                                        <p:cTn id="62" dur="500"/>
                                        <p:tgtEl>
                                          <p:spTgt spid="35"/>
                                        </p:tgtEl>
                                        <p:attrNameLst>
                                          <p:attrName>ppt_x</p:attrName>
                                        </p:attrNameLst>
                                      </p:cBhvr>
                                      <p:tavLst>
                                        <p:tav tm="0">
                                          <p:val>
                                            <p:strVal val="ppt_x"/>
                                          </p:val>
                                        </p:tav>
                                        <p:tav tm="100000">
                                          <p:val>
                                            <p:strVal val="0-ppt_w/2"/>
                                          </p:val>
                                        </p:tav>
                                      </p:tavLst>
                                    </p:anim>
                                    <p:anim calcmode="lin" valueType="num">
                                      <p:cBhvr additive="base">
                                        <p:cTn id="63" dur="500"/>
                                        <p:tgtEl>
                                          <p:spTgt spid="35"/>
                                        </p:tgtEl>
                                        <p:attrNameLst>
                                          <p:attrName>ppt_y</p:attrName>
                                        </p:attrNameLst>
                                      </p:cBhvr>
                                      <p:tavLst>
                                        <p:tav tm="0">
                                          <p:val>
                                            <p:strVal val="ppt_y"/>
                                          </p:val>
                                        </p:tav>
                                        <p:tav tm="100000">
                                          <p:val>
                                            <p:strVal val="ppt_y"/>
                                          </p:val>
                                        </p:tav>
                                      </p:tavLst>
                                    </p:anim>
                                    <p:set>
                                      <p:cBhvr>
                                        <p:cTn id="64" dur="1" fill="hold">
                                          <p:stCondLst>
                                            <p:cond delay="499"/>
                                          </p:stCondLst>
                                        </p:cTn>
                                        <p:tgtEl>
                                          <p:spTgt spid="35"/>
                                        </p:tgtEl>
                                        <p:attrNameLst>
                                          <p:attrName>style.visibility</p:attrName>
                                        </p:attrNameLst>
                                      </p:cBhvr>
                                      <p:to>
                                        <p:strVal val="hidden"/>
                                      </p:to>
                                    </p:set>
                                  </p:childTnLst>
                                </p:cTn>
                              </p:par>
                              <p:par>
                                <p:cTn id="65" presetID="2" presetClass="exit" presetSubtype="8" fill="hold" nodeType="withEffect">
                                  <p:stCondLst>
                                    <p:cond delay="2000"/>
                                  </p:stCondLst>
                                  <p:childTnLst>
                                    <p:anim calcmode="lin" valueType="num">
                                      <p:cBhvr additive="base">
                                        <p:cTn id="66" dur="500"/>
                                        <p:tgtEl>
                                          <p:spTgt spid="14"/>
                                        </p:tgtEl>
                                        <p:attrNameLst>
                                          <p:attrName>ppt_x</p:attrName>
                                        </p:attrNameLst>
                                      </p:cBhvr>
                                      <p:tavLst>
                                        <p:tav tm="0">
                                          <p:val>
                                            <p:strVal val="ppt_x"/>
                                          </p:val>
                                        </p:tav>
                                        <p:tav tm="100000">
                                          <p:val>
                                            <p:strVal val="0-ppt_w/2"/>
                                          </p:val>
                                        </p:tav>
                                      </p:tavLst>
                                    </p:anim>
                                    <p:anim calcmode="lin" valueType="num">
                                      <p:cBhvr additive="base">
                                        <p:cTn id="67" dur="500"/>
                                        <p:tgtEl>
                                          <p:spTgt spid="14"/>
                                        </p:tgtEl>
                                        <p:attrNameLst>
                                          <p:attrName>ppt_y</p:attrName>
                                        </p:attrNameLst>
                                      </p:cBhvr>
                                      <p:tavLst>
                                        <p:tav tm="0">
                                          <p:val>
                                            <p:strVal val="ppt_y"/>
                                          </p:val>
                                        </p:tav>
                                        <p:tav tm="100000">
                                          <p:val>
                                            <p:strVal val="ppt_y"/>
                                          </p:val>
                                        </p:tav>
                                      </p:tavLst>
                                    </p:anim>
                                    <p:set>
                                      <p:cBhvr>
                                        <p:cTn id="68" dur="1" fill="hold">
                                          <p:stCondLst>
                                            <p:cond delay="499"/>
                                          </p:stCondLst>
                                        </p:cTn>
                                        <p:tgtEl>
                                          <p:spTgt spid="14"/>
                                        </p:tgtEl>
                                        <p:attrNameLst>
                                          <p:attrName>style.visibility</p:attrName>
                                        </p:attrNameLst>
                                      </p:cBhvr>
                                      <p:to>
                                        <p:strVal val="hidden"/>
                                      </p:to>
                                    </p:set>
                                  </p:childTnLst>
                                </p:cTn>
                              </p:par>
                              <p:par>
                                <p:cTn id="69" presetID="2" presetClass="exit" presetSubtype="8" fill="hold" grpId="1" nodeType="withEffect">
                                  <p:stCondLst>
                                    <p:cond delay="2000"/>
                                  </p:stCondLst>
                                  <p:childTnLst>
                                    <p:anim calcmode="lin" valueType="num">
                                      <p:cBhvr additive="base">
                                        <p:cTn id="70" dur="500"/>
                                        <p:tgtEl>
                                          <p:spTgt spid="36"/>
                                        </p:tgtEl>
                                        <p:attrNameLst>
                                          <p:attrName>ppt_x</p:attrName>
                                        </p:attrNameLst>
                                      </p:cBhvr>
                                      <p:tavLst>
                                        <p:tav tm="0">
                                          <p:val>
                                            <p:strVal val="ppt_x"/>
                                          </p:val>
                                        </p:tav>
                                        <p:tav tm="100000">
                                          <p:val>
                                            <p:strVal val="0-ppt_w/2"/>
                                          </p:val>
                                        </p:tav>
                                      </p:tavLst>
                                    </p:anim>
                                    <p:anim calcmode="lin" valueType="num">
                                      <p:cBhvr additive="base">
                                        <p:cTn id="71" dur="500"/>
                                        <p:tgtEl>
                                          <p:spTgt spid="36"/>
                                        </p:tgtEl>
                                        <p:attrNameLst>
                                          <p:attrName>ppt_y</p:attrName>
                                        </p:attrNameLst>
                                      </p:cBhvr>
                                      <p:tavLst>
                                        <p:tav tm="0">
                                          <p:val>
                                            <p:strVal val="ppt_y"/>
                                          </p:val>
                                        </p:tav>
                                        <p:tav tm="100000">
                                          <p:val>
                                            <p:strVal val="ppt_y"/>
                                          </p:val>
                                        </p:tav>
                                      </p:tavLst>
                                    </p:anim>
                                    <p:set>
                                      <p:cBhvr>
                                        <p:cTn id="72" dur="1" fill="hold">
                                          <p:stCondLst>
                                            <p:cond delay="499"/>
                                          </p:stCondLst>
                                        </p:cTn>
                                        <p:tgtEl>
                                          <p:spTgt spid="36"/>
                                        </p:tgtEl>
                                        <p:attrNameLst>
                                          <p:attrName>style.visibility</p:attrName>
                                        </p:attrNameLst>
                                      </p:cBhvr>
                                      <p:to>
                                        <p:strVal val="hidden"/>
                                      </p:to>
                                    </p:set>
                                  </p:childTnLst>
                                </p:cTn>
                              </p:par>
                              <p:par>
                                <p:cTn id="73" presetID="2" presetClass="exit" presetSubtype="8" fill="hold" nodeType="withEffect">
                                  <p:stCondLst>
                                    <p:cond delay="2000"/>
                                  </p:stCondLst>
                                  <p:childTnLst>
                                    <p:anim calcmode="lin" valueType="num">
                                      <p:cBhvr additive="base">
                                        <p:cTn id="74" dur="500"/>
                                        <p:tgtEl>
                                          <p:spTgt spid="15"/>
                                        </p:tgtEl>
                                        <p:attrNameLst>
                                          <p:attrName>ppt_x</p:attrName>
                                        </p:attrNameLst>
                                      </p:cBhvr>
                                      <p:tavLst>
                                        <p:tav tm="0">
                                          <p:val>
                                            <p:strVal val="ppt_x"/>
                                          </p:val>
                                        </p:tav>
                                        <p:tav tm="100000">
                                          <p:val>
                                            <p:strVal val="0-ppt_w/2"/>
                                          </p:val>
                                        </p:tav>
                                      </p:tavLst>
                                    </p:anim>
                                    <p:anim calcmode="lin" valueType="num">
                                      <p:cBhvr additive="base">
                                        <p:cTn id="75" dur="500"/>
                                        <p:tgtEl>
                                          <p:spTgt spid="15"/>
                                        </p:tgtEl>
                                        <p:attrNameLst>
                                          <p:attrName>ppt_y</p:attrName>
                                        </p:attrNameLst>
                                      </p:cBhvr>
                                      <p:tavLst>
                                        <p:tav tm="0">
                                          <p:val>
                                            <p:strVal val="ppt_y"/>
                                          </p:val>
                                        </p:tav>
                                        <p:tav tm="100000">
                                          <p:val>
                                            <p:strVal val="ppt_y"/>
                                          </p:val>
                                        </p:tav>
                                      </p:tavLst>
                                    </p:anim>
                                    <p:set>
                                      <p:cBhvr>
                                        <p:cTn id="7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4" grpId="0" animBg="1"/>
      <p:bldP spid="34" grpId="1" animBg="1"/>
      <p:bldP spid="35" grpId="0" animBg="1"/>
      <p:bldP spid="35" grpId="1"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p:nvPr/>
        </p:nvSpPr>
        <p:spPr bwMode="auto">
          <a:xfrm>
            <a:off x="5942675" y="1916985"/>
            <a:ext cx="449659" cy="4128239"/>
          </a:xfrm>
          <a:custGeom>
            <a:avLst/>
            <a:gdLst>
              <a:gd name="T0" fmla="*/ 0 w 148"/>
              <a:gd name="T1" fmla="*/ 1750 h 1750"/>
              <a:gd name="T2" fmla="*/ 148 w 148"/>
              <a:gd name="T3" fmla="*/ 1750 h 1750"/>
              <a:gd name="T4" fmla="*/ 105 w 148"/>
              <a:gd name="T5" fmla="*/ 1128 h 1750"/>
              <a:gd name="T6" fmla="*/ 86 w 148"/>
              <a:gd name="T7" fmla="*/ 74 h 1750"/>
              <a:gd name="T8" fmla="*/ 114 w 148"/>
              <a:gd name="T9" fmla="*/ 85 h 1750"/>
              <a:gd name="T10" fmla="*/ 74 w 148"/>
              <a:gd name="T11" fmla="*/ 0 h 1750"/>
              <a:gd name="T12" fmla="*/ 34 w 148"/>
              <a:gd name="T13" fmla="*/ 85 h 1750"/>
              <a:gd name="T14" fmla="*/ 62 w 148"/>
              <a:gd name="T15" fmla="*/ 74 h 1750"/>
              <a:gd name="T16" fmla="*/ 43 w 148"/>
              <a:gd name="T17" fmla="*/ 1128 h 1750"/>
              <a:gd name="T18" fmla="*/ 0 w 148"/>
              <a:gd name="T1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750">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chemeClr val="accent2"/>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sp>
        <p:nvSpPr>
          <p:cNvPr id="3" name="Freeform 14"/>
          <p:cNvSpPr/>
          <p:nvPr/>
        </p:nvSpPr>
        <p:spPr bwMode="auto">
          <a:xfrm>
            <a:off x="6540651" y="2842482"/>
            <a:ext cx="1483165" cy="3202741"/>
          </a:xfrm>
          <a:custGeom>
            <a:avLst/>
            <a:gdLst>
              <a:gd name="T0" fmla="*/ 221 w 487"/>
              <a:gd name="T1" fmla="*/ 1062 h 1358"/>
              <a:gd name="T2" fmla="*/ 74 w 487"/>
              <a:gd name="T3" fmla="*/ 710 h 1358"/>
              <a:gd name="T4" fmla="*/ 56 w 487"/>
              <a:gd name="T5" fmla="*/ 523 h 1358"/>
              <a:gd name="T6" fmla="*/ 89 w 487"/>
              <a:gd name="T7" fmla="*/ 338 h 1358"/>
              <a:gd name="T8" fmla="*/ 185 w 487"/>
              <a:gd name="T9" fmla="*/ 170 h 1358"/>
              <a:gd name="T10" fmla="*/ 337 w 487"/>
              <a:gd name="T11" fmla="*/ 49 h 1358"/>
              <a:gd name="T12" fmla="*/ 342 w 487"/>
              <a:gd name="T13" fmla="*/ 77 h 1358"/>
              <a:gd name="T14" fmla="*/ 399 w 487"/>
              <a:gd name="T15" fmla="*/ 0 h 1358"/>
              <a:gd name="T16" fmla="*/ 303 w 487"/>
              <a:gd name="T17" fmla="*/ 13 h 1358"/>
              <a:gd name="T18" fmla="*/ 327 w 487"/>
              <a:gd name="T19" fmla="*/ 30 h 1358"/>
              <a:gd name="T20" fmla="*/ 159 w 487"/>
              <a:gd name="T21" fmla="*/ 153 h 1358"/>
              <a:gd name="T22" fmla="*/ 49 w 487"/>
              <a:gd name="T23" fmla="*/ 327 h 1358"/>
              <a:gd name="T24" fmla="*/ 6 w 487"/>
              <a:gd name="T25" fmla="*/ 521 h 1358"/>
              <a:gd name="T26" fmla="*/ 14 w 487"/>
              <a:gd name="T27" fmla="*/ 718 h 1358"/>
              <a:gd name="T28" fmla="*/ 152 w 487"/>
              <a:gd name="T29" fmla="*/ 1093 h 1358"/>
              <a:gd name="T30" fmla="*/ 333 w 487"/>
              <a:gd name="T31" fmla="*/ 1358 h 1358"/>
              <a:gd name="T32" fmla="*/ 487 w 487"/>
              <a:gd name="T33" fmla="*/ 1358 h 1358"/>
              <a:gd name="T34" fmla="*/ 221 w 487"/>
              <a:gd name="T35" fmla="*/ 106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1358">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chemeClr val="accent4"/>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sp>
        <p:nvSpPr>
          <p:cNvPr id="4" name="Freeform 15"/>
          <p:cNvSpPr/>
          <p:nvPr/>
        </p:nvSpPr>
        <p:spPr bwMode="auto">
          <a:xfrm>
            <a:off x="4313549" y="2842482"/>
            <a:ext cx="1478456" cy="3202741"/>
          </a:xfrm>
          <a:custGeom>
            <a:avLst/>
            <a:gdLst>
              <a:gd name="T0" fmla="*/ 481 w 486"/>
              <a:gd name="T1" fmla="*/ 521 h 1358"/>
              <a:gd name="T2" fmla="*/ 437 w 486"/>
              <a:gd name="T3" fmla="*/ 327 h 1358"/>
              <a:gd name="T4" fmla="*/ 328 w 486"/>
              <a:gd name="T5" fmla="*/ 153 h 1358"/>
              <a:gd name="T6" fmla="*/ 158 w 486"/>
              <a:gd name="T7" fmla="*/ 29 h 1358"/>
              <a:gd name="T8" fmla="*/ 181 w 486"/>
              <a:gd name="T9" fmla="*/ 13 h 1358"/>
              <a:gd name="T10" fmla="*/ 85 w 486"/>
              <a:gd name="T11" fmla="*/ 0 h 1358"/>
              <a:gd name="T12" fmla="*/ 142 w 486"/>
              <a:gd name="T13" fmla="*/ 77 h 1358"/>
              <a:gd name="T14" fmla="*/ 147 w 486"/>
              <a:gd name="T15" fmla="*/ 48 h 1358"/>
              <a:gd name="T16" fmla="*/ 301 w 486"/>
              <a:gd name="T17" fmla="*/ 170 h 1358"/>
              <a:gd name="T18" fmla="*/ 397 w 486"/>
              <a:gd name="T19" fmla="*/ 338 h 1358"/>
              <a:gd name="T20" fmla="*/ 430 w 486"/>
              <a:gd name="T21" fmla="*/ 523 h 1358"/>
              <a:gd name="T22" fmla="*/ 413 w 486"/>
              <a:gd name="T23" fmla="*/ 710 h 1358"/>
              <a:gd name="T24" fmla="*/ 265 w 486"/>
              <a:gd name="T25" fmla="*/ 1062 h 1358"/>
              <a:gd name="T26" fmla="*/ 0 w 486"/>
              <a:gd name="T27" fmla="*/ 1358 h 1358"/>
              <a:gd name="T28" fmla="*/ 153 w 486"/>
              <a:gd name="T29" fmla="*/ 1358 h 1358"/>
              <a:gd name="T30" fmla="*/ 334 w 486"/>
              <a:gd name="T31" fmla="*/ 1093 h 1358"/>
              <a:gd name="T32" fmla="*/ 472 w 486"/>
              <a:gd name="T33" fmla="*/ 718 h 1358"/>
              <a:gd name="T34" fmla="*/ 481 w 486"/>
              <a:gd name="T35" fmla="*/ 52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1358">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sp>
        <p:nvSpPr>
          <p:cNvPr id="5" name="Freeform 16"/>
          <p:cNvSpPr/>
          <p:nvPr/>
        </p:nvSpPr>
        <p:spPr bwMode="auto">
          <a:xfrm>
            <a:off x="6295812" y="2411527"/>
            <a:ext cx="880482" cy="3633698"/>
          </a:xfrm>
          <a:custGeom>
            <a:avLst/>
            <a:gdLst>
              <a:gd name="T0" fmla="*/ 191 w 290"/>
              <a:gd name="T1" fmla="*/ 1344 h 1540"/>
              <a:gd name="T2" fmla="*/ 71 w 290"/>
              <a:gd name="T3" fmla="*/ 913 h 1540"/>
              <a:gd name="T4" fmla="*/ 54 w 290"/>
              <a:gd name="T5" fmla="*/ 691 h 1540"/>
              <a:gd name="T6" fmla="*/ 68 w 290"/>
              <a:gd name="T7" fmla="*/ 469 h 1540"/>
              <a:gd name="T8" fmla="*/ 124 w 290"/>
              <a:gd name="T9" fmla="*/ 253 h 1540"/>
              <a:gd name="T10" fmla="*/ 174 w 290"/>
              <a:gd name="T11" fmla="*/ 150 h 1540"/>
              <a:gd name="T12" fmla="*/ 239 w 290"/>
              <a:gd name="T13" fmla="*/ 63 h 1540"/>
              <a:gd name="T14" fmla="*/ 251 w 290"/>
              <a:gd name="T15" fmla="*/ 90 h 1540"/>
              <a:gd name="T16" fmla="*/ 286 w 290"/>
              <a:gd name="T17" fmla="*/ 0 h 1540"/>
              <a:gd name="T18" fmla="*/ 196 w 290"/>
              <a:gd name="T19" fmla="*/ 38 h 1540"/>
              <a:gd name="T20" fmla="*/ 223 w 290"/>
              <a:gd name="T21" fmla="*/ 48 h 1540"/>
              <a:gd name="T22" fmla="*/ 149 w 290"/>
              <a:gd name="T23" fmla="*/ 139 h 1540"/>
              <a:gd name="T24" fmla="*/ 93 w 290"/>
              <a:gd name="T25" fmla="*/ 243 h 1540"/>
              <a:gd name="T26" fmla="*/ 27 w 290"/>
              <a:gd name="T27" fmla="*/ 464 h 1540"/>
              <a:gd name="T28" fmla="*/ 3 w 290"/>
              <a:gd name="T29" fmla="*/ 691 h 1540"/>
              <a:gd name="T30" fmla="*/ 11 w 290"/>
              <a:gd name="T31" fmla="*/ 919 h 1540"/>
              <a:gd name="T32" fmla="*/ 155 w 290"/>
              <a:gd name="T33" fmla="*/ 1540 h 1540"/>
              <a:gd name="T34" fmla="*/ 290 w 290"/>
              <a:gd name="T35" fmla="*/ 1540 h 1540"/>
              <a:gd name="T36" fmla="*/ 191 w 290"/>
              <a:gd name="T37" fmla="*/ 13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chemeClr val="accent3"/>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sp>
        <p:nvSpPr>
          <p:cNvPr id="6" name="Freeform 17"/>
          <p:cNvSpPr/>
          <p:nvPr/>
        </p:nvSpPr>
        <p:spPr bwMode="auto">
          <a:xfrm>
            <a:off x="5156363" y="2411527"/>
            <a:ext cx="882837" cy="3633698"/>
          </a:xfrm>
          <a:custGeom>
            <a:avLst/>
            <a:gdLst>
              <a:gd name="T0" fmla="*/ 288 w 290"/>
              <a:gd name="T1" fmla="*/ 691 h 1540"/>
              <a:gd name="T2" fmla="*/ 263 w 290"/>
              <a:gd name="T3" fmla="*/ 464 h 1540"/>
              <a:gd name="T4" fmla="*/ 197 w 290"/>
              <a:gd name="T5" fmla="*/ 243 h 1540"/>
              <a:gd name="T6" fmla="*/ 141 w 290"/>
              <a:gd name="T7" fmla="*/ 139 h 1540"/>
              <a:gd name="T8" fmla="*/ 67 w 290"/>
              <a:gd name="T9" fmla="*/ 48 h 1540"/>
              <a:gd name="T10" fmla="*/ 94 w 290"/>
              <a:gd name="T11" fmla="*/ 38 h 1540"/>
              <a:gd name="T12" fmla="*/ 4 w 290"/>
              <a:gd name="T13" fmla="*/ 0 h 1540"/>
              <a:gd name="T14" fmla="*/ 39 w 290"/>
              <a:gd name="T15" fmla="*/ 90 h 1540"/>
              <a:gd name="T16" fmla="*/ 51 w 290"/>
              <a:gd name="T17" fmla="*/ 63 h 1540"/>
              <a:gd name="T18" fmla="*/ 116 w 290"/>
              <a:gd name="T19" fmla="*/ 150 h 1540"/>
              <a:gd name="T20" fmla="*/ 166 w 290"/>
              <a:gd name="T21" fmla="*/ 253 h 1540"/>
              <a:gd name="T22" fmla="*/ 222 w 290"/>
              <a:gd name="T23" fmla="*/ 469 h 1540"/>
              <a:gd name="T24" fmla="*/ 237 w 290"/>
              <a:gd name="T25" fmla="*/ 691 h 1540"/>
              <a:gd name="T26" fmla="*/ 220 w 290"/>
              <a:gd name="T27" fmla="*/ 913 h 1540"/>
              <a:gd name="T28" fmla="*/ 100 w 290"/>
              <a:gd name="T29" fmla="*/ 1344 h 1540"/>
              <a:gd name="T30" fmla="*/ 0 w 290"/>
              <a:gd name="T31" fmla="*/ 1540 h 1540"/>
              <a:gd name="T32" fmla="*/ 139 w 290"/>
              <a:gd name="T33" fmla="*/ 1540 h 1540"/>
              <a:gd name="T34" fmla="*/ 279 w 290"/>
              <a:gd name="T35" fmla="*/ 919 h 1540"/>
              <a:gd name="T36" fmla="*/ 288 w 290"/>
              <a:gd name="T37" fmla="*/ 6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chemeClr val="accent2"/>
          </a:solidFill>
          <a:ln>
            <a:noFill/>
          </a:ln>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grpSp>
        <p:nvGrpSpPr>
          <p:cNvPr id="7" name="Group 20"/>
          <p:cNvGrpSpPr>
            <a:grpSpLocks noChangeAspect="1"/>
          </p:cNvGrpSpPr>
          <p:nvPr/>
        </p:nvGrpSpPr>
        <p:grpSpPr bwMode="auto">
          <a:xfrm>
            <a:off x="5011703" y="4733752"/>
            <a:ext cx="2283139" cy="1526392"/>
            <a:chOff x="826" y="1479"/>
            <a:chExt cx="605" cy="643"/>
          </a:xfrm>
        </p:grpSpPr>
        <p:sp>
          <p:nvSpPr>
            <p:cNvPr id="8" name="AutoShape 19"/>
            <p:cNvSpPr>
              <a:spLocks noChangeAspect="1" noChangeArrowheads="1" noTextEdit="1"/>
            </p:cNvSpPr>
            <p:nvPr/>
          </p:nvSpPr>
          <p:spPr bwMode="auto">
            <a:xfrm>
              <a:off x="826" y="1497"/>
              <a:ext cx="605"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sp>
          <p:nvSpPr>
            <p:cNvPr id="9" name="Freeform 22"/>
            <p:cNvSpPr/>
            <p:nvPr/>
          </p:nvSpPr>
          <p:spPr bwMode="auto">
            <a:xfrm>
              <a:off x="886" y="1479"/>
              <a:ext cx="491" cy="491"/>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defRPr/>
              </a:pPr>
              <a:endParaRPr lang="zh-CN" altLang="en-US" sz="2400" kern="0">
                <a:solidFill>
                  <a:sysClr val="windowText" lastClr="000000"/>
                </a:solidFill>
                <a:latin typeface="Calibri" panose="020F0502020204030204"/>
                <a:ea typeface="等线" panose="02010600030101010101" pitchFamily="2" charset="-122"/>
              </a:endParaRPr>
            </a:p>
          </p:txBody>
        </p:sp>
      </p:grpSp>
      <p:grpSp>
        <p:nvGrpSpPr>
          <p:cNvPr id="10" name="组合 9"/>
          <p:cNvGrpSpPr/>
          <p:nvPr/>
        </p:nvGrpSpPr>
        <p:grpSpPr>
          <a:xfrm>
            <a:off x="4983669" y="1270695"/>
            <a:ext cx="3415878" cy="707730"/>
            <a:chOff x="3737493" y="859958"/>
            <a:chExt cx="2562699" cy="530798"/>
          </a:xfrm>
        </p:grpSpPr>
        <p:sp>
          <p:nvSpPr>
            <p:cNvPr id="11" name="Freeform 27"/>
            <p:cNvSpPr/>
            <p:nvPr/>
          </p:nvSpPr>
          <p:spPr bwMode="auto">
            <a:xfrm>
              <a:off x="3737493" y="900459"/>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4"/>
            </a:solidFill>
            <a:ln>
              <a:noFill/>
            </a:ln>
          </p:spPr>
          <p:txBody>
            <a:bodyPr vert="horz" wrap="square" lIns="121882" tIns="60941" rIns="121882" bIns="60941" numCol="1" anchor="t" anchorCtr="0" compatLnSpc="1"/>
            <a:lstStyle/>
            <a:p>
              <a:pPr defTabSz="1218565">
                <a:defRPr/>
              </a:pPr>
              <a:endParaRPr lang="zh-CN" altLang="en-US" sz="1200" kern="0">
                <a:solidFill>
                  <a:prstClr val="white">
                    <a:lumMod val="50000"/>
                  </a:prstClr>
                </a:solidFill>
                <a:latin typeface="Calibri" panose="020F0502020204030204"/>
                <a:ea typeface="等线" panose="02010600030101010101" pitchFamily="2" charset="-122"/>
              </a:endParaRPr>
            </a:p>
          </p:txBody>
        </p:sp>
        <p:sp>
          <p:nvSpPr>
            <p:cNvPr id="12" name="文本框 8"/>
            <p:cNvSpPr txBox="1"/>
            <p:nvPr/>
          </p:nvSpPr>
          <p:spPr>
            <a:xfrm>
              <a:off x="4136225" y="859958"/>
              <a:ext cx="2163967" cy="53079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981626" y="2682144"/>
            <a:ext cx="3420360" cy="707730"/>
            <a:chOff x="6105855" y="2241083"/>
            <a:chExt cx="2566062" cy="530798"/>
          </a:xfrm>
        </p:grpSpPr>
        <p:sp>
          <p:nvSpPr>
            <p:cNvPr id="14" name="Freeform 27"/>
            <p:cNvSpPr/>
            <p:nvPr/>
          </p:nvSpPr>
          <p:spPr bwMode="auto">
            <a:xfrm>
              <a:off x="6105855" y="2365967"/>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3"/>
            </a:solidFill>
            <a:ln>
              <a:noFill/>
            </a:ln>
          </p:spPr>
          <p:txBody>
            <a:bodyPr vert="horz" wrap="square" lIns="121882" tIns="60941" rIns="121882" bIns="60941" numCol="1" anchor="t" anchorCtr="0" compatLnSpc="1"/>
            <a:lstStyle/>
            <a:p>
              <a:pPr defTabSz="1218565">
                <a:defRPr/>
              </a:pPr>
              <a:endParaRPr lang="zh-CN" altLang="en-US" sz="1200" kern="0">
                <a:solidFill>
                  <a:prstClr val="white">
                    <a:lumMod val="50000"/>
                  </a:prstClr>
                </a:solidFill>
                <a:latin typeface="Calibri" panose="020F0502020204030204"/>
                <a:ea typeface="等线" panose="02010600030101010101" pitchFamily="2" charset="-122"/>
              </a:endParaRPr>
            </a:p>
          </p:txBody>
        </p:sp>
        <p:sp>
          <p:nvSpPr>
            <p:cNvPr id="15" name="文本框 8"/>
            <p:cNvSpPr txBox="1"/>
            <p:nvPr/>
          </p:nvSpPr>
          <p:spPr>
            <a:xfrm>
              <a:off x="6507950" y="2241083"/>
              <a:ext cx="2163967" cy="53079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40511" y="4435910"/>
            <a:ext cx="3433056" cy="707730"/>
            <a:chOff x="6105855" y="3326934"/>
            <a:chExt cx="2575587" cy="530798"/>
          </a:xfrm>
        </p:grpSpPr>
        <p:sp>
          <p:nvSpPr>
            <p:cNvPr id="17" name="Freeform 27"/>
            <p:cNvSpPr/>
            <p:nvPr/>
          </p:nvSpPr>
          <p:spPr bwMode="auto">
            <a:xfrm>
              <a:off x="6105855" y="338189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2"/>
            </a:solidFill>
            <a:ln>
              <a:noFill/>
            </a:ln>
          </p:spPr>
          <p:txBody>
            <a:bodyPr vert="horz" wrap="square" lIns="121882" tIns="60941" rIns="121882" bIns="60941" numCol="1" anchor="t" anchorCtr="0" compatLnSpc="1"/>
            <a:lstStyle/>
            <a:p>
              <a:pPr defTabSz="1218565">
                <a:defRPr/>
              </a:pPr>
              <a:endParaRPr lang="zh-CN" altLang="en-US" sz="1200" kern="0">
                <a:solidFill>
                  <a:prstClr val="white">
                    <a:lumMod val="50000"/>
                  </a:prstClr>
                </a:solidFill>
                <a:latin typeface="Calibri" panose="020F0502020204030204"/>
                <a:ea typeface="等线" panose="02010600030101010101" pitchFamily="2" charset="-122"/>
              </a:endParaRPr>
            </a:p>
          </p:txBody>
        </p:sp>
        <p:sp>
          <p:nvSpPr>
            <p:cNvPr id="18" name="文本框 8"/>
            <p:cNvSpPr txBox="1"/>
            <p:nvPr/>
          </p:nvSpPr>
          <p:spPr>
            <a:xfrm>
              <a:off x="6517475" y="3326934"/>
              <a:ext cx="2163967" cy="53079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40080" y="2512609"/>
            <a:ext cx="3362025" cy="707730"/>
            <a:chOff x="602450" y="2393484"/>
            <a:chExt cx="2522297" cy="530798"/>
          </a:xfrm>
        </p:grpSpPr>
        <p:sp>
          <p:nvSpPr>
            <p:cNvPr id="20" name="Freeform 27"/>
            <p:cNvSpPr/>
            <p:nvPr/>
          </p:nvSpPr>
          <p:spPr bwMode="auto">
            <a:xfrm>
              <a:off x="2745354" y="244441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1200" kern="0">
                <a:solidFill>
                  <a:prstClr val="white">
                    <a:lumMod val="50000"/>
                  </a:prstClr>
                </a:solidFill>
                <a:latin typeface="Calibri" panose="020F0502020204030204"/>
                <a:ea typeface="等线" panose="02010600030101010101" pitchFamily="2" charset="-122"/>
              </a:endParaRPr>
            </a:p>
          </p:txBody>
        </p:sp>
        <p:sp>
          <p:nvSpPr>
            <p:cNvPr id="21" name="文本框 8"/>
            <p:cNvSpPr txBox="1"/>
            <p:nvPr/>
          </p:nvSpPr>
          <p:spPr>
            <a:xfrm>
              <a:off x="602450" y="2393484"/>
              <a:ext cx="2163967" cy="53079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a:t>
              </a:r>
              <a:r>
                <a:rPr lang="zh-CN" altLang="en-US" sz="1200" dirty="0">
                  <a:solidFill>
                    <a:prstClr val="white">
                      <a:lumMod val="50000"/>
                    </a:prstClr>
                  </a:solidFill>
                  <a:latin typeface="微软雅黑" panose="020B0503020204020204" pitchFamily="34" charset="-122"/>
                  <a:ea typeface="微软雅黑" panose="020B0503020204020204" pitchFamily="34" charset="-122"/>
                </a:rPr>
                <a:t>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804902" y="4499411"/>
            <a:ext cx="3362025" cy="707730"/>
            <a:chOff x="602450" y="3374559"/>
            <a:chExt cx="2522297" cy="530798"/>
          </a:xfrm>
        </p:grpSpPr>
        <p:sp>
          <p:nvSpPr>
            <p:cNvPr id="23" name="Freeform 27"/>
            <p:cNvSpPr/>
            <p:nvPr/>
          </p:nvSpPr>
          <p:spPr bwMode="auto">
            <a:xfrm>
              <a:off x="2745354" y="3454516"/>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defRPr/>
              </a:pPr>
              <a:endParaRPr lang="zh-CN" altLang="en-US" sz="1200" kern="0">
                <a:solidFill>
                  <a:prstClr val="white">
                    <a:lumMod val="50000"/>
                  </a:prstClr>
                </a:solidFill>
                <a:latin typeface="Calibri" panose="020F0502020204030204"/>
                <a:ea typeface="等线" panose="02010600030101010101" pitchFamily="2" charset="-122"/>
              </a:endParaRPr>
            </a:p>
          </p:txBody>
        </p:sp>
        <p:sp>
          <p:nvSpPr>
            <p:cNvPr id="24" name="文本框 8"/>
            <p:cNvSpPr txBox="1"/>
            <p:nvPr/>
          </p:nvSpPr>
          <p:spPr>
            <a:xfrm>
              <a:off x="602450" y="3374559"/>
              <a:ext cx="2163967" cy="53079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algn="r" defTabSz="1218565"/>
              <a:r>
                <a:rPr lang="zh-CN" altLang="en-US" sz="1200" dirty="0">
                  <a:solidFill>
                    <a:prstClr val="white">
                      <a:lumMod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0" fill="hold"/>
                                        <p:tgtEl>
                                          <p:spTgt spid="7"/>
                                        </p:tgtEl>
                                        <p:attrNameLst>
                                          <p:attrName>ppt_x</p:attrName>
                                        </p:attrNameLst>
                                      </p:cBhvr>
                                      <p:tavLst>
                                        <p:tav tm="0">
                                          <p:val>
                                            <p:strVal val="#ppt_x"/>
                                          </p:val>
                                        </p:tav>
                                        <p:tav tm="100000">
                                          <p:val>
                                            <p:strVal val="#ppt_x"/>
                                          </p:val>
                                        </p:tav>
                                      </p:tavLst>
                                    </p:anim>
                                    <p:anim calcmode="lin" valueType="num">
                                      <p:cBhvr additive="base">
                                        <p:cTn id="18" dur="2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750"/>
                                        <p:tgtEl>
                                          <p:spTgt spid="6"/>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750"/>
                                        <p:tgtEl>
                                          <p:spTgt spid="5"/>
                                        </p:tgtEl>
                                      </p:cBhvr>
                                    </p:animEffect>
                                  </p:childTnLst>
                                </p:cTn>
                              </p:par>
                            </p:childTnLst>
                          </p:cTn>
                        </p:par>
                        <p:par>
                          <p:cTn id="33" fill="hold">
                            <p:stCondLst>
                              <p:cond delay="6000"/>
                            </p:stCondLst>
                            <p:childTnLst>
                              <p:par>
                                <p:cTn id="34" presetID="5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6500"/>
                            </p:stCondLst>
                            <p:childTnLst>
                              <p:par>
                                <p:cTn id="40" presetID="2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750"/>
                                        <p:tgtEl>
                                          <p:spTgt spid="4"/>
                                        </p:tgtEl>
                                      </p:cBhvr>
                                    </p:animEffect>
                                  </p:childTnLst>
                                </p:cTn>
                              </p:par>
                            </p:childTnLst>
                          </p:cTn>
                        </p:par>
                        <p:par>
                          <p:cTn id="43" fill="hold">
                            <p:stCondLst>
                              <p:cond delay="7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8000"/>
                            </p:stCondLst>
                            <p:childTnLst>
                              <p:par>
                                <p:cTn id="50" presetID="22" presetClass="entr" presetSubtype="4"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750"/>
                                        <p:tgtEl>
                                          <p:spTgt spid="3"/>
                                        </p:tgtEl>
                                      </p:cBhvr>
                                    </p:animEffect>
                                  </p:childTnLst>
                                </p:cTn>
                              </p:par>
                            </p:childTnLst>
                          </p:cTn>
                        </p:par>
                        <p:par>
                          <p:cTn id="53" fill="hold">
                            <p:stCondLst>
                              <p:cond delay="9000"/>
                            </p:stCondLst>
                            <p:childTnLst>
                              <p:par>
                                <p:cTn id="54" presetID="53" presetClass="entr" presetSubtype="16"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3394898" y="2276672"/>
            <a:ext cx="1918924" cy="19189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dirty="0">
              <a:solidFill>
                <a:prstClr val="white"/>
              </a:solidFill>
              <a:latin typeface="Calibri" panose="020F0502020204030204"/>
              <a:ea typeface="等线" panose="02010600030101010101" pitchFamily="2" charset="-122"/>
            </a:endParaRPr>
          </a:p>
        </p:txBody>
      </p:sp>
      <p:sp>
        <p:nvSpPr>
          <p:cNvPr id="20" name="文本框 6"/>
          <p:cNvSpPr txBox="1"/>
          <p:nvPr/>
        </p:nvSpPr>
        <p:spPr>
          <a:xfrm>
            <a:off x="3542408" y="2474455"/>
            <a:ext cx="1761795" cy="1476238"/>
          </a:xfrm>
          <a:prstGeom prst="rect">
            <a:avLst/>
          </a:prstGeom>
          <a:noFill/>
        </p:spPr>
        <p:txBody>
          <a:bodyPr wrap="square" lIns="0" tIns="0" rIns="0" bIns="0" rtlCol="0">
            <a:spAutoFit/>
          </a:bodyPr>
          <a:lstStyle/>
          <a:p>
            <a:pPr algn="ctr" defTabSz="609600"/>
            <a:r>
              <a:rPr lang="en-US" altLang="zh-CN"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5577970" y="2602987"/>
            <a:ext cx="4162426" cy="574324"/>
          </a:xfrm>
          <a:prstGeom prst="rect">
            <a:avLst/>
          </a:prstGeom>
        </p:spPr>
        <p:txBody>
          <a:bodyPr wrap="square" lIns="0" tIns="0" rIns="0" bIns="0">
            <a:spAutoFit/>
          </a:bodyPr>
          <a:lstStyle/>
          <a:p>
            <a:pPr defTabSz="609600"/>
            <a:r>
              <a:rPr lang="zh-CN" altLang="zh-CN" sz="3730" dirty="0">
                <a:solidFill>
                  <a:prstClr val="black"/>
                </a:solidFill>
                <a:latin typeface="微软雅黑" panose="020B0503020204020204" pitchFamily="34" charset="-122"/>
                <a:ea typeface="微软雅黑" panose="020B0503020204020204" pitchFamily="34" charset="-122"/>
              </a:rPr>
              <a:t>成功项目展示</a:t>
            </a:r>
          </a:p>
        </p:txBody>
      </p:sp>
      <p:sp>
        <p:nvSpPr>
          <p:cNvPr id="22" name="TextBox 11"/>
          <p:cNvSpPr txBox="1"/>
          <p:nvPr/>
        </p:nvSpPr>
        <p:spPr>
          <a:xfrm>
            <a:off x="5426075" y="321496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7301702" y="321496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11"/>
          <p:cNvSpPr txBox="1"/>
          <p:nvPr/>
        </p:nvSpPr>
        <p:spPr>
          <a:xfrm>
            <a:off x="5426075" y="356383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11"/>
          <p:cNvSpPr txBox="1"/>
          <p:nvPr/>
        </p:nvSpPr>
        <p:spPr>
          <a:xfrm>
            <a:off x="7301702" y="356383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right)">
                                      <p:cBhvr>
                                        <p:cTn id="30" dur="500"/>
                                        <p:tgtEl>
                                          <p:spTgt spid="24"/>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00969" y="1988841"/>
            <a:ext cx="2441461" cy="2440067"/>
            <a:chOff x="899592" y="1275606"/>
            <a:chExt cx="1831661" cy="1830050"/>
          </a:xfrm>
          <a:solidFill>
            <a:schemeClr val="accent1"/>
          </a:solidFill>
        </p:grpSpPr>
        <p:sp>
          <p:nvSpPr>
            <p:cNvPr id="8" name="任意多边形 31"/>
            <p:cNvSpPr/>
            <p:nvPr/>
          </p:nvSpPr>
          <p:spPr bwMode="auto">
            <a:xfrm flipV="1">
              <a:off x="899592" y="1275606"/>
              <a:ext cx="1831661" cy="1830050"/>
            </a:xfrm>
            <a:custGeom>
              <a:avLst/>
              <a:gdLst>
                <a:gd name="T0" fmla="*/ 0 w 1937275"/>
                <a:gd name="T1" fmla="*/ 0 h 1935887"/>
                <a:gd name="T2" fmla="*/ 1937275 w 1937275"/>
                <a:gd name="T3" fmla="*/ 1935887 h 1935887"/>
              </a:gdLst>
              <a:ahLst/>
              <a:cxnLst/>
              <a:rect l="T0" t="T1" r="T2" b="T3"/>
              <a:pathLst>
                <a:path w="1937275" h="1935887">
                  <a:moveTo>
                    <a:pt x="738803" y="0"/>
                  </a:moveTo>
                  <a:lnTo>
                    <a:pt x="742174" y="344"/>
                  </a:lnTo>
                  <a:lnTo>
                    <a:pt x="745507" y="0"/>
                  </a:lnTo>
                  <a:cubicBezTo>
                    <a:pt x="844082" y="0"/>
                    <a:pt x="924608" y="81876"/>
                    <a:pt x="924608" y="181793"/>
                  </a:cubicBezTo>
                  <a:cubicBezTo>
                    <a:pt x="924608" y="233139"/>
                    <a:pt x="902394" y="280322"/>
                    <a:pt x="867684" y="313628"/>
                  </a:cubicBezTo>
                  <a:cubicBezTo>
                    <a:pt x="860743" y="339995"/>
                    <a:pt x="855189" y="369137"/>
                    <a:pt x="855189" y="401055"/>
                  </a:cubicBezTo>
                  <a:cubicBezTo>
                    <a:pt x="855189" y="426034"/>
                    <a:pt x="859354" y="442687"/>
                    <a:pt x="864908" y="455176"/>
                  </a:cubicBezTo>
                  <a:cubicBezTo>
                    <a:pt x="864908" y="455176"/>
                    <a:pt x="864908" y="455176"/>
                    <a:pt x="942310" y="455176"/>
                  </a:cubicBezTo>
                  <a:lnTo>
                    <a:pt x="967992" y="455176"/>
                  </a:lnTo>
                  <a:lnTo>
                    <a:pt x="975115" y="455176"/>
                  </a:lnTo>
                  <a:cubicBezTo>
                    <a:pt x="987361" y="455176"/>
                    <a:pt x="1000967" y="455176"/>
                    <a:pt x="1016084" y="455176"/>
                  </a:cubicBezTo>
                  <a:lnTo>
                    <a:pt x="1064050" y="455176"/>
                  </a:lnTo>
                  <a:lnTo>
                    <a:pt x="1066124" y="455176"/>
                  </a:lnTo>
                  <a:cubicBezTo>
                    <a:pt x="1084416" y="455176"/>
                    <a:pt x="1104371" y="455176"/>
                    <a:pt x="1126141" y="455176"/>
                  </a:cubicBezTo>
                  <a:lnTo>
                    <a:pt x="1147321" y="455176"/>
                  </a:lnTo>
                  <a:lnTo>
                    <a:pt x="1197043" y="455176"/>
                  </a:lnTo>
                  <a:lnTo>
                    <a:pt x="1218717" y="455176"/>
                  </a:lnTo>
                  <a:lnTo>
                    <a:pt x="1279153" y="455176"/>
                  </a:lnTo>
                  <a:lnTo>
                    <a:pt x="1279736" y="455176"/>
                  </a:lnTo>
                  <a:lnTo>
                    <a:pt x="1329541" y="455176"/>
                  </a:lnTo>
                  <a:lnTo>
                    <a:pt x="1370796" y="455176"/>
                  </a:lnTo>
                  <a:lnTo>
                    <a:pt x="1375129" y="455176"/>
                  </a:lnTo>
                  <a:lnTo>
                    <a:pt x="1403830" y="455176"/>
                  </a:lnTo>
                  <a:lnTo>
                    <a:pt x="1448891" y="455176"/>
                  </a:lnTo>
                  <a:lnTo>
                    <a:pt x="1472030" y="455176"/>
                  </a:lnTo>
                  <a:lnTo>
                    <a:pt x="1480555" y="455176"/>
                  </a:lnTo>
                  <a:lnTo>
                    <a:pt x="1481772" y="455176"/>
                  </a:lnTo>
                  <a:lnTo>
                    <a:pt x="1484127" y="455176"/>
                  </a:lnTo>
                  <a:cubicBezTo>
                    <a:pt x="1484127" y="455176"/>
                    <a:pt x="1484127" y="455176"/>
                    <a:pt x="1484127" y="1072718"/>
                  </a:cubicBezTo>
                  <a:lnTo>
                    <a:pt x="1482945" y="1073145"/>
                  </a:lnTo>
                  <a:lnTo>
                    <a:pt x="1504166" y="1080870"/>
                  </a:lnTo>
                  <a:cubicBezTo>
                    <a:pt x="1513019" y="1082779"/>
                    <a:pt x="1523434" y="1083819"/>
                    <a:pt x="1535933" y="1083819"/>
                  </a:cubicBezTo>
                  <a:cubicBezTo>
                    <a:pt x="1567874" y="1083819"/>
                    <a:pt x="1597037" y="1076881"/>
                    <a:pt x="1623423" y="1069942"/>
                  </a:cubicBezTo>
                  <a:cubicBezTo>
                    <a:pt x="1656752" y="1035249"/>
                    <a:pt x="1703969" y="1014433"/>
                    <a:pt x="1755352" y="1014433"/>
                  </a:cubicBezTo>
                  <a:cubicBezTo>
                    <a:pt x="1856729" y="1014433"/>
                    <a:pt x="1937275" y="1093533"/>
                    <a:pt x="1937275" y="1193450"/>
                  </a:cubicBezTo>
                  <a:cubicBezTo>
                    <a:pt x="1937275" y="1291979"/>
                    <a:pt x="1856729" y="1372468"/>
                    <a:pt x="1755352" y="1372468"/>
                  </a:cubicBezTo>
                  <a:cubicBezTo>
                    <a:pt x="1703969" y="1372468"/>
                    <a:pt x="1656752" y="1350264"/>
                    <a:pt x="1623423" y="1315571"/>
                  </a:cubicBezTo>
                  <a:cubicBezTo>
                    <a:pt x="1597037" y="1308632"/>
                    <a:pt x="1567874" y="1301693"/>
                    <a:pt x="1535933" y="1301693"/>
                  </a:cubicBezTo>
                  <a:cubicBezTo>
                    <a:pt x="1523434" y="1301693"/>
                    <a:pt x="1513019" y="1302734"/>
                    <a:pt x="1504166" y="1304642"/>
                  </a:cubicBezTo>
                  <a:lnTo>
                    <a:pt x="1482945" y="1312368"/>
                  </a:lnTo>
                  <a:lnTo>
                    <a:pt x="1484127" y="1312795"/>
                  </a:lnTo>
                  <a:cubicBezTo>
                    <a:pt x="1484127" y="1312795"/>
                    <a:pt x="1484127" y="1312795"/>
                    <a:pt x="1484127" y="1316958"/>
                  </a:cubicBezTo>
                  <a:cubicBezTo>
                    <a:pt x="1484127" y="1316958"/>
                    <a:pt x="1484127" y="1316958"/>
                    <a:pt x="1484127" y="1935887"/>
                  </a:cubicBezTo>
                  <a:lnTo>
                    <a:pt x="1481772" y="1935887"/>
                  </a:lnTo>
                  <a:lnTo>
                    <a:pt x="1481234" y="1935887"/>
                  </a:lnTo>
                  <a:cubicBezTo>
                    <a:pt x="1474000" y="1935887"/>
                    <a:pt x="1448683" y="1935887"/>
                    <a:pt x="1360074" y="1935887"/>
                  </a:cubicBezTo>
                  <a:lnTo>
                    <a:pt x="1347152" y="1935887"/>
                  </a:lnTo>
                  <a:lnTo>
                    <a:pt x="1298951" y="1935887"/>
                  </a:lnTo>
                  <a:lnTo>
                    <a:pt x="1220943" y="1935887"/>
                  </a:lnTo>
                  <a:lnTo>
                    <a:pt x="1220469" y="1935887"/>
                  </a:lnTo>
                  <a:cubicBezTo>
                    <a:pt x="1191173" y="1935887"/>
                    <a:pt x="1158623" y="1935887"/>
                    <a:pt x="1122456" y="1935887"/>
                  </a:cubicBezTo>
                  <a:lnTo>
                    <a:pt x="1102873" y="1935887"/>
                  </a:lnTo>
                  <a:lnTo>
                    <a:pt x="1002742" y="1935887"/>
                  </a:lnTo>
                  <a:lnTo>
                    <a:pt x="992672" y="1935887"/>
                  </a:lnTo>
                  <a:lnTo>
                    <a:pt x="890067" y="1935887"/>
                  </a:lnTo>
                  <a:lnTo>
                    <a:pt x="859159" y="1935887"/>
                  </a:lnTo>
                  <a:lnTo>
                    <a:pt x="794789" y="1935887"/>
                  </a:lnTo>
                  <a:lnTo>
                    <a:pt x="689535" y="1935887"/>
                  </a:lnTo>
                  <a:lnTo>
                    <a:pt x="625123" y="1935887"/>
                  </a:lnTo>
                  <a:lnTo>
                    <a:pt x="594280" y="1935887"/>
                  </a:lnTo>
                  <a:cubicBezTo>
                    <a:pt x="561323" y="1935887"/>
                    <a:pt x="527145" y="1935887"/>
                    <a:pt x="491701" y="1935887"/>
                  </a:cubicBezTo>
                  <a:lnTo>
                    <a:pt x="481504" y="1935887"/>
                  </a:lnTo>
                  <a:lnTo>
                    <a:pt x="381527" y="1935887"/>
                  </a:lnTo>
                  <a:lnTo>
                    <a:pt x="361761" y="1935887"/>
                  </a:lnTo>
                  <a:lnTo>
                    <a:pt x="263724" y="1935887"/>
                  </a:lnTo>
                  <a:lnTo>
                    <a:pt x="263486" y="1935887"/>
                  </a:lnTo>
                  <a:lnTo>
                    <a:pt x="185222" y="1935887"/>
                  </a:lnTo>
                  <a:lnTo>
                    <a:pt x="137308" y="1935887"/>
                  </a:lnTo>
                  <a:lnTo>
                    <a:pt x="124084" y="1935887"/>
                  </a:lnTo>
                  <a:lnTo>
                    <a:pt x="78140" y="1935887"/>
                  </a:lnTo>
                  <a:lnTo>
                    <a:pt x="45220" y="1935887"/>
                  </a:lnTo>
                  <a:lnTo>
                    <a:pt x="23153" y="1935887"/>
                  </a:lnTo>
                  <a:lnTo>
                    <a:pt x="9768" y="1935887"/>
                  </a:lnTo>
                  <a:lnTo>
                    <a:pt x="2894" y="1935887"/>
                  </a:lnTo>
                  <a:lnTo>
                    <a:pt x="2721" y="1935887"/>
                  </a:lnTo>
                  <a:lnTo>
                    <a:pt x="0" y="1935887"/>
                  </a:lnTo>
                  <a:cubicBezTo>
                    <a:pt x="0" y="1312795"/>
                    <a:pt x="0" y="1312795"/>
                    <a:pt x="0" y="1312795"/>
                  </a:cubicBezTo>
                  <a:lnTo>
                    <a:pt x="2721" y="1311812"/>
                  </a:lnTo>
                  <a:lnTo>
                    <a:pt x="2721" y="1311212"/>
                  </a:lnTo>
                  <a:cubicBezTo>
                    <a:pt x="2721" y="1259156"/>
                    <a:pt x="2721" y="1202762"/>
                    <a:pt x="2721" y="1141668"/>
                  </a:cubicBezTo>
                  <a:lnTo>
                    <a:pt x="2721" y="1073701"/>
                  </a:lnTo>
                  <a:lnTo>
                    <a:pt x="0" y="1072718"/>
                  </a:lnTo>
                  <a:cubicBezTo>
                    <a:pt x="0" y="455176"/>
                    <a:pt x="0" y="455176"/>
                    <a:pt x="0" y="455176"/>
                  </a:cubicBezTo>
                  <a:lnTo>
                    <a:pt x="2721" y="455176"/>
                  </a:lnTo>
                  <a:cubicBezTo>
                    <a:pt x="2721" y="455176"/>
                    <a:pt x="2721" y="455176"/>
                    <a:pt x="80644" y="455176"/>
                  </a:cubicBezTo>
                  <a:lnTo>
                    <a:pt x="109025" y="455176"/>
                  </a:lnTo>
                  <a:lnTo>
                    <a:pt x="113670" y="455176"/>
                  </a:lnTo>
                  <a:cubicBezTo>
                    <a:pt x="125998" y="455176"/>
                    <a:pt x="139695" y="455176"/>
                    <a:pt x="154915" y="455176"/>
                  </a:cubicBezTo>
                  <a:lnTo>
                    <a:pt x="204441" y="455176"/>
                  </a:lnTo>
                  <a:lnTo>
                    <a:pt x="205291" y="455176"/>
                  </a:lnTo>
                  <a:cubicBezTo>
                    <a:pt x="223706" y="455176"/>
                    <a:pt x="243796" y="455176"/>
                    <a:pt x="265711" y="455176"/>
                  </a:cubicBezTo>
                  <a:lnTo>
                    <a:pt x="287155" y="455176"/>
                  </a:lnTo>
                  <a:lnTo>
                    <a:pt x="337090" y="455176"/>
                  </a:lnTo>
                  <a:lnTo>
                    <a:pt x="358075" y="455176"/>
                  </a:lnTo>
                  <a:lnTo>
                    <a:pt x="418107" y="455176"/>
                  </a:lnTo>
                  <a:lnTo>
                    <a:pt x="420340" y="455176"/>
                  </a:lnTo>
                  <a:lnTo>
                    <a:pt x="468159" y="455176"/>
                  </a:lnTo>
                  <a:lnTo>
                    <a:pt x="509138" y="455176"/>
                  </a:lnTo>
                  <a:lnTo>
                    <a:pt x="516374" y="455176"/>
                  </a:lnTo>
                  <a:lnTo>
                    <a:pt x="541951" y="455176"/>
                  </a:lnTo>
                  <a:lnTo>
                    <a:pt x="586710" y="455176"/>
                  </a:lnTo>
                  <a:lnTo>
                    <a:pt x="609695" y="455176"/>
                  </a:lnTo>
                  <a:lnTo>
                    <a:pt x="618163" y="455176"/>
                  </a:lnTo>
                  <a:lnTo>
                    <a:pt x="619373" y="455176"/>
                  </a:lnTo>
                  <a:cubicBezTo>
                    <a:pt x="624927" y="442687"/>
                    <a:pt x="630482" y="426034"/>
                    <a:pt x="630482" y="401055"/>
                  </a:cubicBezTo>
                  <a:cubicBezTo>
                    <a:pt x="630482" y="369137"/>
                    <a:pt x="623539" y="339995"/>
                    <a:pt x="616595" y="313628"/>
                  </a:cubicBezTo>
                  <a:cubicBezTo>
                    <a:pt x="581877" y="280322"/>
                    <a:pt x="559657" y="233139"/>
                    <a:pt x="559657" y="181793"/>
                  </a:cubicBezTo>
                  <a:cubicBezTo>
                    <a:pt x="559657" y="81876"/>
                    <a:pt x="640203" y="0"/>
                    <a:pt x="738803" y="0"/>
                  </a:cubicBezTo>
                  <a:close/>
                </a:path>
              </a:pathLst>
            </a:custGeom>
            <a:grpFill/>
            <a:ln w="38100">
              <a:noFill/>
              <a:round/>
            </a:ln>
          </p:spPr>
          <p:txBody>
            <a:bodyPr lIns="115170" tIns="680133" rIns="680133" bIns="0" anchor="ctr" anchorCtr="1"/>
            <a:lstStyle/>
            <a:p>
              <a:pPr algn="ctr" defTabSz="609600"/>
              <a:endParaRPr lang="en-US" altLang="zh-CN" sz="2665" dirty="0">
                <a:solidFill>
                  <a:prstClr val="white"/>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9" name="TextBox 8"/>
            <p:cNvSpPr txBox="1"/>
            <p:nvPr/>
          </p:nvSpPr>
          <p:spPr>
            <a:xfrm>
              <a:off x="1122309" y="1635646"/>
              <a:ext cx="1012156" cy="418720"/>
            </a:xfrm>
            <a:prstGeom prst="rect">
              <a:avLst/>
            </a:prstGeom>
            <a:grpFill/>
            <a:ln>
              <a:noFill/>
            </a:ln>
          </p:spPr>
          <p:txBody>
            <a:bodyPr wrap="square" rtlCol="0">
              <a:spAutoFit/>
            </a:bodyPr>
            <a:lstStyle/>
            <a:p>
              <a:pPr algn="ctr" defTabSz="609600">
                <a:lnSpc>
                  <a:spcPct val="125000"/>
                </a:lnSpc>
              </a:pPr>
              <a:r>
                <a:rPr lang="en-US" altLang="zh-CN" sz="2665" b="1" dirty="0">
                  <a:solidFill>
                    <a:prstClr val="white"/>
                  </a:solidFill>
                  <a:latin typeface="微软雅黑" panose="020B0503020204020204" pitchFamily="34" charset="-122"/>
                  <a:ea typeface="微软雅黑" panose="020B0503020204020204" pitchFamily="34" charset="-122"/>
                </a:rPr>
                <a:t>01</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92457" y="1988841"/>
            <a:ext cx="2441461" cy="2440067"/>
            <a:chOff x="2843808" y="1275606"/>
            <a:chExt cx="1831661" cy="1830050"/>
          </a:xfrm>
          <a:solidFill>
            <a:schemeClr val="accent2"/>
          </a:solidFill>
        </p:grpSpPr>
        <p:sp>
          <p:nvSpPr>
            <p:cNvPr id="11" name="Freeform 7"/>
            <p:cNvSpPr/>
            <p:nvPr/>
          </p:nvSpPr>
          <p:spPr bwMode="auto">
            <a:xfrm flipH="1" flipV="1">
              <a:off x="2843808"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38100">
              <a:noFill/>
              <a:round/>
            </a:ln>
          </p:spPr>
          <p:txBody>
            <a:bodyPr lIns="115170" tIns="680133" rIns="680133" bIns="0" anchor="ctr" anchorCtr="1"/>
            <a:lstStyle/>
            <a:p>
              <a:pPr algn="ctr" defTabSz="609600"/>
              <a:endParaRPr lang="en-US" altLang="zh-CN" sz="2665" dirty="0">
                <a:solidFill>
                  <a:prstClr val="white"/>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2" name="TextBox 11"/>
            <p:cNvSpPr txBox="1"/>
            <p:nvPr/>
          </p:nvSpPr>
          <p:spPr>
            <a:xfrm>
              <a:off x="3253560" y="1635646"/>
              <a:ext cx="1012156" cy="418720"/>
            </a:xfrm>
            <a:prstGeom prst="rect">
              <a:avLst/>
            </a:prstGeom>
            <a:noFill/>
            <a:ln>
              <a:noFill/>
            </a:ln>
          </p:spPr>
          <p:txBody>
            <a:bodyPr wrap="square" rtlCol="0">
              <a:spAutoFit/>
            </a:bodyPr>
            <a:lstStyle/>
            <a:p>
              <a:pPr algn="ctr" defTabSz="609600">
                <a:lnSpc>
                  <a:spcPct val="125000"/>
                </a:lnSpc>
              </a:pPr>
              <a:r>
                <a:rPr lang="en-US" altLang="zh-CN" sz="2665" b="1" dirty="0">
                  <a:solidFill>
                    <a:prstClr val="white"/>
                  </a:solidFill>
                  <a:latin typeface="微软雅黑" panose="020B0503020204020204" pitchFamily="34" charset="-122"/>
                  <a:ea typeface="微软雅黑" panose="020B0503020204020204" pitchFamily="34" charset="-122"/>
                </a:rPr>
                <a:t>02</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33972" y="1988841"/>
            <a:ext cx="2441461" cy="2440067"/>
            <a:chOff x="4900579" y="1275606"/>
            <a:chExt cx="1831661" cy="1830050"/>
          </a:xfrm>
          <a:solidFill>
            <a:schemeClr val="accent3"/>
          </a:solidFill>
        </p:grpSpPr>
        <p:sp>
          <p:nvSpPr>
            <p:cNvPr id="14" name="Freeform 7"/>
            <p:cNvSpPr/>
            <p:nvPr/>
          </p:nvSpPr>
          <p:spPr bwMode="auto">
            <a:xfrm flipH="1" flipV="1">
              <a:off x="4900579"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38100">
              <a:noFill/>
              <a:round/>
            </a:ln>
          </p:spPr>
          <p:txBody>
            <a:bodyPr lIns="115170" tIns="680133" rIns="680133" bIns="0" anchor="ctr" anchorCtr="1"/>
            <a:lstStyle/>
            <a:p>
              <a:pPr algn="ctr" defTabSz="609600"/>
              <a:endParaRPr lang="en-US" altLang="zh-CN" sz="2665" dirty="0">
                <a:solidFill>
                  <a:prstClr val="white"/>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5" name="TextBox 14"/>
            <p:cNvSpPr txBox="1"/>
            <p:nvPr/>
          </p:nvSpPr>
          <p:spPr>
            <a:xfrm>
              <a:off x="5310331" y="1635646"/>
              <a:ext cx="1012156" cy="418720"/>
            </a:xfrm>
            <a:prstGeom prst="rect">
              <a:avLst/>
            </a:prstGeom>
            <a:noFill/>
            <a:ln>
              <a:noFill/>
            </a:ln>
          </p:spPr>
          <p:txBody>
            <a:bodyPr wrap="square" rtlCol="0">
              <a:spAutoFit/>
            </a:bodyPr>
            <a:lstStyle/>
            <a:p>
              <a:pPr algn="ctr" defTabSz="609600">
                <a:lnSpc>
                  <a:spcPct val="125000"/>
                </a:lnSpc>
              </a:pPr>
              <a:r>
                <a:rPr lang="en-US" altLang="zh-CN" sz="2665" b="1" dirty="0">
                  <a:solidFill>
                    <a:prstClr val="white"/>
                  </a:solidFill>
                  <a:latin typeface="微软雅黑" panose="020B0503020204020204" pitchFamily="34" charset="-122"/>
                  <a:ea typeface="微软雅黑" panose="020B0503020204020204" pitchFamily="34" charset="-122"/>
                </a:rPr>
                <a:t>03</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123444" y="1988841"/>
            <a:ext cx="1867589" cy="2440067"/>
            <a:chOff x="6843284" y="1275606"/>
            <a:chExt cx="1401124" cy="1830050"/>
          </a:xfrm>
          <a:solidFill>
            <a:schemeClr val="accent4"/>
          </a:solidFill>
        </p:grpSpPr>
        <p:sp>
          <p:nvSpPr>
            <p:cNvPr id="17" name="Freeform 8"/>
            <p:cNvSpPr/>
            <p:nvPr/>
          </p:nvSpPr>
          <p:spPr bwMode="auto">
            <a:xfrm flipH="1" flipV="1">
              <a:off x="6843284" y="1275606"/>
              <a:ext cx="1401124" cy="1830050"/>
            </a:xfrm>
            <a:custGeom>
              <a:avLst/>
              <a:gdLst>
                <a:gd name="T0" fmla="*/ 1033109141 w 1067"/>
                <a:gd name="T1" fmla="*/ 0 h 1395"/>
                <a:gd name="T2" fmla="*/ 784004393 w 1067"/>
                <a:gd name="T3" fmla="*/ 252504996 h 1395"/>
                <a:gd name="T4" fmla="*/ 863176627 w 1067"/>
                <a:gd name="T5" fmla="*/ 435618808 h 1395"/>
                <a:gd name="T6" fmla="*/ 882488182 w 1067"/>
                <a:gd name="T7" fmla="*/ 557053727 h 1395"/>
                <a:gd name="T8" fmla="*/ 867039772 w 1067"/>
                <a:gd name="T9" fmla="*/ 632226006 h 1395"/>
                <a:gd name="T10" fmla="*/ 0 w 1067"/>
                <a:gd name="T11" fmla="*/ 632226006 h 1395"/>
                <a:gd name="T12" fmla="*/ 0 w 1067"/>
                <a:gd name="T13" fmla="*/ 2147483646 h 1395"/>
                <a:gd name="T14" fmla="*/ 0 w 1067"/>
                <a:gd name="T15" fmla="*/ 2147483646 h 1395"/>
                <a:gd name="T16" fmla="*/ 0 w 1067"/>
                <a:gd name="T17" fmla="*/ 2147483646 h 1395"/>
                <a:gd name="T18" fmla="*/ 2060424954 w 1067"/>
                <a:gd name="T19" fmla="*/ 2147483646 h 1395"/>
                <a:gd name="T20" fmla="*/ 2060424954 w 1067"/>
                <a:gd name="T21" fmla="*/ 1829215254 h 1395"/>
                <a:gd name="T22" fmla="*/ 2060424954 w 1067"/>
                <a:gd name="T23" fmla="*/ 1829215254 h 1395"/>
                <a:gd name="T24" fmla="*/ 2060424954 w 1067"/>
                <a:gd name="T25" fmla="*/ 1823432771 h 1395"/>
                <a:gd name="T26" fmla="*/ 1983182902 w 1067"/>
                <a:gd name="T27" fmla="*/ 1808012353 h 1395"/>
                <a:gd name="T28" fmla="*/ 1863458764 w 1067"/>
                <a:gd name="T29" fmla="*/ 1827288222 h 1395"/>
                <a:gd name="T30" fmla="*/ 1678077840 w 1067"/>
                <a:gd name="T31" fmla="*/ 1906315952 h 1395"/>
                <a:gd name="T32" fmla="*/ 1427041520 w 1067"/>
                <a:gd name="T33" fmla="*/ 1657666408 h 1395"/>
                <a:gd name="T34" fmla="*/ 1678077840 w 1067"/>
                <a:gd name="T35" fmla="*/ 1409016863 h 1395"/>
                <a:gd name="T36" fmla="*/ 1863458764 w 1067"/>
                <a:gd name="T37" fmla="*/ 1486117561 h 1395"/>
                <a:gd name="T38" fmla="*/ 1983182902 w 1067"/>
                <a:gd name="T39" fmla="*/ 1505392042 h 1395"/>
                <a:gd name="T40" fmla="*/ 2060424954 w 1067"/>
                <a:gd name="T41" fmla="*/ 1489973013 h 1395"/>
                <a:gd name="T42" fmla="*/ 2060424954 w 1067"/>
                <a:gd name="T43" fmla="*/ 632226006 h 1395"/>
                <a:gd name="T44" fmla="*/ 2060424954 w 1067"/>
                <a:gd name="T45" fmla="*/ 632226006 h 1395"/>
                <a:gd name="T46" fmla="*/ 2060424954 w 1067"/>
                <a:gd name="T47" fmla="*/ 632226006 h 1395"/>
                <a:gd name="T48" fmla="*/ 1199178510 w 1067"/>
                <a:gd name="T49" fmla="*/ 632226006 h 1395"/>
                <a:gd name="T50" fmla="*/ 1185661672 w 1067"/>
                <a:gd name="T51" fmla="*/ 557053727 h 1395"/>
                <a:gd name="T52" fmla="*/ 1203041654 w 1067"/>
                <a:gd name="T53" fmla="*/ 435618808 h 1395"/>
                <a:gd name="T54" fmla="*/ 1282213889 w 1067"/>
                <a:gd name="T55" fmla="*/ 252504996 h 1395"/>
                <a:gd name="T56" fmla="*/ 1033109141 w 1067"/>
                <a:gd name="T57" fmla="*/ 0 h 1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7"/>
                <a:gd name="T88" fmla="*/ 0 h 1395"/>
                <a:gd name="T89" fmla="*/ 1067 w 1067"/>
                <a:gd name="T90" fmla="*/ 1395 h 1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grpFill/>
            <a:ln w="38100">
              <a:noFill/>
              <a:round/>
            </a:ln>
          </p:spPr>
          <p:txBody>
            <a:bodyPr lIns="115170" tIns="680133" rIns="0" bIns="0" anchor="ctr" anchorCtr="1"/>
            <a:lstStyle/>
            <a:p>
              <a:pPr algn="ctr" defTabSz="609600"/>
              <a:endParaRPr lang="en-US" altLang="zh-CN" sz="2665" dirty="0">
                <a:solidFill>
                  <a:prstClr val="white"/>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8" name="TextBox 17"/>
            <p:cNvSpPr txBox="1"/>
            <p:nvPr/>
          </p:nvSpPr>
          <p:spPr>
            <a:xfrm>
              <a:off x="7207596" y="1635646"/>
              <a:ext cx="1012156" cy="418720"/>
            </a:xfrm>
            <a:prstGeom prst="rect">
              <a:avLst/>
            </a:prstGeom>
            <a:noFill/>
            <a:ln>
              <a:noFill/>
            </a:ln>
          </p:spPr>
          <p:txBody>
            <a:bodyPr wrap="square" rtlCol="0">
              <a:spAutoFit/>
            </a:bodyPr>
            <a:lstStyle/>
            <a:p>
              <a:pPr algn="ctr" defTabSz="609600">
                <a:lnSpc>
                  <a:spcPct val="125000"/>
                </a:lnSpc>
              </a:pPr>
              <a:r>
                <a:rPr lang="en-US" altLang="zh-CN" sz="2665" b="1" dirty="0">
                  <a:solidFill>
                    <a:prstClr val="white"/>
                  </a:solidFill>
                  <a:latin typeface="微软雅黑" panose="020B0503020204020204" pitchFamily="34" charset="-122"/>
                  <a:ea typeface="微软雅黑" panose="020B0503020204020204" pitchFamily="34" charset="-122"/>
                </a:rPr>
                <a:t>04</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sp>
        <p:nvSpPr>
          <p:cNvPr id="19" name="文本框 7"/>
          <p:cNvSpPr txBox="1">
            <a:spLocks noChangeArrowheads="1"/>
          </p:cNvSpPr>
          <p:nvPr/>
        </p:nvSpPr>
        <p:spPr bwMode="auto">
          <a:xfrm>
            <a:off x="913024"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609600"/>
            <a:r>
              <a:rPr lang="zh-CN" altLang="en-US" sz="1600" dirty="0">
                <a:solidFill>
                  <a:prstClr val="black">
                    <a:lumMod val="75000"/>
                    <a:lumOff val="25000"/>
                  </a:prstClr>
                </a:solidFill>
                <a:latin typeface="微软雅黑" panose="020B0503020204020204" pitchFamily="34" charset="-122"/>
              </a:rPr>
              <a:t>添加文本信息</a:t>
            </a:r>
            <a:endParaRPr lang="en-US" altLang="zh-CN" sz="1600" dirty="0">
              <a:solidFill>
                <a:prstClr val="black">
                  <a:lumMod val="75000"/>
                  <a:lumOff val="25000"/>
                </a:prstClr>
              </a:solidFill>
              <a:latin typeface="微软雅黑" panose="020B0503020204020204" pitchFamily="34" charset="-122"/>
            </a:endParaRPr>
          </a:p>
          <a:p>
            <a:pPr algn="ctr" defTabSz="609600">
              <a:lnSpc>
                <a:spcPct val="150000"/>
              </a:lnSpc>
              <a:spcBef>
                <a:spcPts val="400"/>
              </a:spcBef>
            </a:pPr>
            <a:r>
              <a:rPr lang="zh-CN" altLang="en-US" sz="1200" dirty="0">
                <a:solidFill>
                  <a:prstClr val="black">
                    <a:lumMod val="50000"/>
                    <a:lumOff val="50000"/>
                  </a:prstClr>
                </a:solidFill>
                <a:latin typeface="微软雅黑" panose="020B0503020204020204" pitchFamily="34" charset="-122"/>
              </a:rPr>
              <a:t>添加说明文字添加说明文字添加说明文字添加说明文字</a:t>
            </a:r>
          </a:p>
        </p:txBody>
      </p:sp>
      <p:sp>
        <p:nvSpPr>
          <p:cNvPr id="20" name="文本框 7"/>
          <p:cNvSpPr txBox="1">
            <a:spLocks noChangeArrowheads="1"/>
          </p:cNvSpPr>
          <p:nvPr/>
        </p:nvSpPr>
        <p:spPr bwMode="auto">
          <a:xfrm>
            <a:off x="3568499"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609600"/>
            <a:r>
              <a:rPr lang="zh-CN" altLang="en-US" sz="1600" dirty="0">
                <a:solidFill>
                  <a:prstClr val="black">
                    <a:lumMod val="75000"/>
                    <a:lumOff val="25000"/>
                  </a:prstClr>
                </a:solidFill>
                <a:latin typeface="微软雅黑" panose="020B0503020204020204" pitchFamily="34" charset="-122"/>
              </a:rPr>
              <a:t>添加文本信息</a:t>
            </a:r>
            <a:endParaRPr lang="en-US" altLang="zh-CN" sz="1600" dirty="0">
              <a:solidFill>
                <a:prstClr val="black">
                  <a:lumMod val="75000"/>
                  <a:lumOff val="25000"/>
                </a:prstClr>
              </a:solidFill>
              <a:latin typeface="微软雅黑" panose="020B0503020204020204" pitchFamily="34" charset="-122"/>
            </a:endParaRPr>
          </a:p>
          <a:p>
            <a:pPr algn="ctr" defTabSz="609600">
              <a:lnSpc>
                <a:spcPct val="150000"/>
              </a:lnSpc>
              <a:spcBef>
                <a:spcPts val="400"/>
              </a:spcBef>
            </a:pPr>
            <a:r>
              <a:rPr lang="zh-CN" altLang="en-US" sz="1200" dirty="0">
                <a:solidFill>
                  <a:prstClr val="black">
                    <a:lumMod val="50000"/>
                    <a:lumOff val="50000"/>
                  </a:prstClr>
                </a:solidFill>
                <a:latin typeface="微软雅黑" panose="020B0503020204020204" pitchFamily="34" charset="-122"/>
              </a:rPr>
              <a:t>添加说明文字添加说明文字添加说明文字添加说明文字</a:t>
            </a:r>
          </a:p>
        </p:txBody>
      </p:sp>
      <p:sp>
        <p:nvSpPr>
          <p:cNvPr id="21" name="文本框 7"/>
          <p:cNvSpPr txBox="1">
            <a:spLocks noChangeArrowheads="1"/>
          </p:cNvSpPr>
          <p:nvPr/>
        </p:nvSpPr>
        <p:spPr bwMode="auto">
          <a:xfrm>
            <a:off x="6223974"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609600"/>
            <a:r>
              <a:rPr lang="zh-CN" altLang="en-US" sz="1600" dirty="0">
                <a:solidFill>
                  <a:prstClr val="black">
                    <a:lumMod val="75000"/>
                    <a:lumOff val="25000"/>
                  </a:prstClr>
                </a:solidFill>
                <a:latin typeface="微软雅黑" panose="020B0503020204020204" pitchFamily="34" charset="-122"/>
              </a:rPr>
              <a:t>添加文本信息</a:t>
            </a:r>
            <a:endParaRPr lang="en-US" altLang="zh-CN" sz="1600" dirty="0">
              <a:solidFill>
                <a:prstClr val="black">
                  <a:lumMod val="75000"/>
                  <a:lumOff val="25000"/>
                </a:prstClr>
              </a:solidFill>
              <a:latin typeface="微软雅黑" panose="020B0503020204020204" pitchFamily="34" charset="-122"/>
            </a:endParaRPr>
          </a:p>
          <a:p>
            <a:pPr algn="ctr" defTabSz="609600">
              <a:lnSpc>
                <a:spcPct val="150000"/>
              </a:lnSpc>
              <a:spcBef>
                <a:spcPts val="400"/>
              </a:spcBef>
            </a:pPr>
            <a:r>
              <a:rPr lang="zh-CN" altLang="en-US" sz="1200" dirty="0">
                <a:solidFill>
                  <a:prstClr val="black">
                    <a:lumMod val="50000"/>
                    <a:lumOff val="50000"/>
                  </a:prstClr>
                </a:solidFill>
                <a:latin typeface="微软雅黑" panose="020B0503020204020204" pitchFamily="34" charset="-122"/>
              </a:rPr>
              <a:t>添加说明文字添加说明文字添加说明文字添加说明文字</a:t>
            </a:r>
          </a:p>
        </p:txBody>
      </p:sp>
      <p:sp>
        <p:nvSpPr>
          <p:cNvPr id="22" name="文本框 7"/>
          <p:cNvSpPr txBox="1">
            <a:spLocks noChangeArrowheads="1"/>
          </p:cNvSpPr>
          <p:nvPr/>
        </p:nvSpPr>
        <p:spPr bwMode="auto">
          <a:xfrm>
            <a:off x="8879450"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609600"/>
            <a:r>
              <a:rPr lang="zh-CN" altLang="en-US" sz="1600" dirty="0">
                <a:solidFill>
                  <a:prstClr val="black">
                    <a:lumMod val="75000"/>
                    <a:lumOff val="25000"/>
                  </a:prstClr>
                </a:solidFill>
                <a:latin typeface="微软雅黑" panose="020B0503020204020204" pitchFamily="34" charset="-122"/>
              </a:rPr>
              <a:t>添加文本信息</a:t>
            </a:r>
            <a:endParaRPr lang="en-US" altLang="zh-CN" sz="1600" dirty="0">
              <a:solidFill>
                <a:prstClr val="black">
                  <a:lumMod val="75000"/>
                  <a:lumOff val="25000"/>
                </a:prstClr>
              </a:solidFill>
              <a:latin typeface="微软雅黑" panose="020B0503020204020204" pitchFamily="34" charset="-122"/>
            </a:endParaRPr>
          </a:p>
          <a:p>
            <a:pPr algn="ctr" defTabSz="609600">
              <a:lnSpc>
                <a:spcPct val="150000"/>
              </a:lnSpc>
              <a:spcBef>
                <a:spcPts val="400"/>
              </a:spcBef>
            </a:pPr>
            <a:r>
              <a:rPr lang="zh-CN" altLang="en-US" sz="1200" dirty="0">
                <a:solidFill>
                  <a:prstClr val="black">
                    <a:lumMod val="50000"/>
                    <a:lumOff val="50000"/>
                  </a:prstClr>
                </a:solidFill>
                <a:latin typeface="微软雅黑" panose="020B0503020204020204" pitchFamily="34" charset="-122"/>
              </a:rPr>
              <a:t>添加说明文字添加说明文字添加说明文字添加说明文字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5256"/>
          <a:stretch>
            <a:fillRect/>
          </a:stretch>
        </p:blipFill>
        <p:spPr>
          <a:xfrm>
            <a:off x="1260724" y="1268277"/>
            <a:ext cx="4168130" cy="2679180"/>
          </a:xfrm>
          <a:prstGeom prst="rect">
            <a:avLst/>
          </a:prstGeom>
        </p:spPr>
      </p:pic>
      <p:sp>
        <p:nvSpPr>
          <p:cNvPr id="11" name="TextBox 10"/>
          <p:cNvSpPr txBox="1"/>
          <p:nvPr/>
        </p:nvSpPr>
        <p:spPr>
          <a:xfrm>
            <a:off x="1488912" y="4379507"/>
            <a:ext cx="3542223" cy="1785553"/>
          </a:xfrm>
          <a:prstGeom prst="rect">
            <a:avLst/>
          </a:prstGeom>
          <a:noFill/>
        </p:spPr>
        <p:txBody>
          <a:bodyPr wrap="square" rtlCol="0">
            <a:spAutoFit/>
          </a:bodyPr>
          <a:lstStyle/>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214" y="1268280"/>
            <a:ext cx="4333586" cy="2679177"/>
          </a:xfrm>
          <a:prstGeom prst="rect">
            <a:avLst/>
          </a:prstGeom>
        </p:spPr>
      </p:pic>
      <p:sp>
        <p:nvSpPr>
          <p:cNvPr id="6" name="TextBox 10"/>
          <p:cNvSpPr txBox="1"/>
          <p:nvPr/>
        </p:nvSpPr>
        <p:spPr>
          <a:xfrm>
            <a:off x="6146102" y="4379507"/>
            <a:ext cx="3542223" cy="1785553"/>
          </a:xfrm>
          <a:prstGeom prst="rect">
            <a:avLst/>
          </a:prstGeom>
          <a:noFill/>
        </p:spPr>
        <p:txBody>
          <a:bodyPr wrap="square" rtlCol="0">
            <a:spAutoFit/>
          </a:bodyPr>
          <a:lstStyle/>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2" y="3375005"/>
            <a:ext cx="6736519" cy="36742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 name="文本框 3"/>
          <p:cNvSpPr txBox="1"/>
          <p:nvPr/>
        </p:nvSpPr>
        <p:spPr>
          <a:xfrm>
            <a:off x="6282625" y="2421199"/>
            <a:ext cx="1043158" cy="350701"/>
          </a:xfrm>
          <a:prstGeom prst="rect">
            <a:avLst/>
          </a:prstGeom>
          <a:noFill/>
        </p:spPr>
        <p:txBody>
          <a:bodyPr wrap="none" lIns="91402" tIns="45702" rIns="91402" bIns="45702" rtlCol="0">
            <a:spAutoFit/>
          </a:bodyPr>
          <a:lstStyle/>
          <a:p>
            <a:pPr algn="ctr" defTabSz="609600">
              <a:lnSpc>
                <a:spcPct val="90000"/>
              </a:lnSpc>
            </a:pP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Step</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01</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619992" y="1429323"/>
            <a:ext cx="2312397" cy="2313111"/>
            <a:chOff x="6864437" y="1751529"/>
            <a:chExt cx="1970470" cy="1970470"/>
          </a:xfrm>
          <a:effectLst/>
        </p:grpSpPr>
        <p:sp>
          <p:nvSpPr>
            <p:cNvPr id="5" name="任意多边形 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grpSp>
      <p:sp>
        <p:nvSpPr>
          <p:cNvPr id="7" name="矩形 6"/>
          <p:cNvSpPr/>
          <p:nvPr/>
        </p:nvSpPr>
        <p:spPr>
          <a:xfrm flipV="1">
            <a:off x="1881" y="4078417"/>
            <a:ext cx="4594778" cy="369601"/>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 name="文本框 16"/>
          <p:cNvSpPr txBox="1"/>
          <p:nvPr/>
        </p:nvSpPr>
        <p:spPr>
          <a:xfrm>
            <a:off x="4086143" y="5053151"/>
            <a:ext cx="1043158" cy="350701"/>
          </a:xfrm>
          <a:prstGeom prst="rect">
            <a:avLst/>
          </a:prstGeom>
          <a:noFill/>
        </p:spPr>
        <p:txBody>
          <a:bodyPr wrap="none" lIns="91402" tIns="45702" rIns="91402" bIns="45702" rtlCol="0">
            <a:spAutoFit/>
          </a:bodyPr>
          <a:lstStyle/>
          <a:p>
            <a:pPr algn="ctr" defTabSz="609600">
              <a:lnSpc>
                <a:spcPct val="90000"/>
              </a:lnSpc>
            </a:pP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Step</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02</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V="1">
            <a:off x="3455581" y="4078420"/>
            <a:ext cx="2312397" cy="2313111"/>
            <a:chOff x="6864437" y="1751529"/>
            <a:chExt cx="1970470" cy="1970470"/>
          </a:xfrm>
          <a:effectLst/>
        </p:grpSpPr>
        <p:sp>
          <p:nvSpPr>
            <p:cNvPr id="10" name="任意多边形 9"/>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grpSp>
      <p:sp>
        <p:nvSpPr>
          <p:cNvPr id="12" name="矩形 11"/>
          <p:cNvSpPr/>
          <p:nvPr/>
        </p:nvSpPr>
        <p:spPr>
          <a:xfrm flipV="1">
            <a:off x="6990169" y="4078417"/>
            <a:ext cx="5199950" cy="36960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3" name="文本框 24"/>
          <p:cNvSpPr txBox="1"/>
          <p:nvPr/>
        </p:nvSpPr>
        <p:spPr>
          <a:xfrm>
            <a:off x="6576870" y="5069193"/>
            <a:ext cx="1043158" cy="350701"/>
          </a:xfrm>
          <a:prstGeom prst="rect">
            <a:avLst/>
          </a:prstGeom>
          <a:noFill/>
        </p:spPr>
        <p:txBody>
          <a:bodyPr wrap="none" lIns="91402" tIns="45702" rIns="91402" bIns="45702" rtlCol="0">
            <a:spAutoFit/>
          </a:bodyPr>
          <a:lstStyle/>
          <a:p>
            <a:pPr algn="ctr" defTabSz="609600">
              <a:lnSpc>
                <a:spcPct val="90000"/>
              </a:lnSpc>
            </a:pP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Step</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03</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flipV="1">
            <a:off x="5899123" y="4078420"/>
            <a:ext cx="2312397" cy="2313111"/>
            <a:chOff x="6864437" y="1751529"/>
            <a:chExt cx="1970470" cy="1970470"/>
          </a:xfrm>
          <a:effectLst/>
        </p:grpSpPr>
        <p:sp>
          <p:nvSpPr>
            <p:cNvPr id="15" name="任意多边形 1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535" dirty="0">
                <a:solidFill>
                  <a:prstClr val="white">
                    <a:lumMod val="95000"/>
                  </a:prstClr>
                </a:solidFill>
                <a:latin typeface="微软雅黑" panose="020B0503020204020204" pitchFamily="34" charset="-122"/>
                <a:ea typeface="微软雅黑" panose="020B0503020204020204" pitchFamily="34" charset="-122"/>
              </a:endParaRPr>
            </a:p>
          </p:txBody>
        </p:sp>
      </p:grpSp>
      <p:sp>
        <p:nvSpPr>
          <p:cNvPr id="17" name="TextBox 59"/>
          <p:cNvSpPr txBox="1">
            <a:spLocks noChangeArrowheads="1"/>
          </p:cNvSpPr>
          <p:nvPr/>
        </p:nvSpPr>
        <p:spPr bwMode="auto">
          <a:xfrm flipH="1">
            <a:off x="2514349" y="1874543"/>
            <a:ext cx="2587888" cy="338390"/>
          </a:xfrm>
          <a:prstGeom prst="rect">
            <a:avLst/>
          </a:prstGeom>
          <a:noFill/>
          <a:ln>
            <a:noFill/>
          </a:ln>
        </p:spPr>
        <p:txBody>
          <a:bodyPr wrap="square" lIns="91402" tIns="45702" rIns="91402"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p>
        </p:txBody>
      </p:sp>
      <p:sp>
        <p:nvSpPr>
          <p:cNvPr id="18" name="矩形 17"/>
          <p:cNvSpPr>
            <a:spLocks noChangeArrowheads="1"/>
          </p:cNvSpPr>
          <p:nvPr/>
        </p:nvSpPr>
        <p:spPr bwMode="auto">
          <a:xfrm>
            <a:off x="1353345" y="2247365"/>
            <a:ext cx="3969074" cy="71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defTabSz="609600">
              <a:lnSpc>
                <a:spcPct val="114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prstClr val="black">
                  <a:lumMod val="50000"/>
                  <a:lumOff val="50000"/>
                </a:prstClr>
              </a:solidFill>
              <a:latin typeface="Calibri" panose="020F0502020204030204"/>
              <a:ea typeface="等线" panose="02010600030101010101" pitchFamily="2" charset="-122"/>
            </a:endParaRPr>
          </a:p>
        </p:txBody>
      </p:sp>
      <p:sp>
        <p:nvSpPr>
          <p:cNvPr id="19" name="TextBox 59"/>
          <p:cNvSpPr txBox="1">
            <a:spLocks noChangeArrowheads="1"/>
          </p:cNvSpPr>
          <p:nvPr/>
        </p:nvSpPr>
        <p:spPr bwMode="auto">
          <a:xfrm flipH="1">
            <a:off x="8543517" y="4602708"/>
            <a:ext cx="2587888" cy="338390"/>
          </a:xfrm>
          <a:prstGeom prst="rect">
            <a:avLst/>
          </a:prstGeom>
          <a:noFill/>
          <a:ln>
            <a:noFill/>
          </a:ln>
        </p:spPr>
        <p:txBody>
          <a:bodyPr wrap="square" lIns="91402" tIns="45702" rIns="91402"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p>
        </p:txBody>
      </p:sp>
      <p:sp>
        <p:nvSpPr>
          <p:cNvPr id="20" name="矩形 17"/>
          <p:cNvSpPr>
            <a:spLocks noChangeArrowheads="1"/>
          </p:cNvSpPr>
          <p:nvPr/>
        </p:nvSpPr>
        <p:spPr bwMode="auto">
          <a:xfrm>
            <a:off x="8583144" y="4988772"/>
            <a:ext cx="2586823" cy="71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defTabSz="609600">
              <a:lnSpc>
                <a:spcPct val="114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prstClr val="black">
                  <a:lumMod val="50000"/>
                  <a:lumOff val="50000"/>
                </a:prstClr>
              </a:solidFill>
              <a:latin typeface="Calibri" panose="020F0502020204030204"/>
              <a:ea typeface="等线" panose="02010600030101010101" pitchFamily="2" charset="-122"/>
            </a:endParaRPr>
          </a:p>
        </p:txBody>
      </p:sp>
      <p:sp>
        <p:nvSpPr>
          <p:cNvPr id="21" name="TextBox 59"/>
          <p:cNvSpPr txBox="1">
            <a:spLocks noChangeArrowheads="1"/>
          </p:cNvSpPr>
          <p:nvPr/>
        </p:nvSpPr>
        <p:spPr bwMode="auto">
          <a:xfrm flipH="1">
            <a:off x="529100" y="4572206"/>
            <a:ext cx="2587888" cy="338390"/>
          </a:xfrm>
          <a:prstGeom prst="rect">
            <a:avLst/>
          </a:prstGeom>
          <a:noFill/>
          <a:ln>
            <a:noFill/>
          </a:ln>
        </p:spPr>
        <p:txBody>
          <a:bodyPr wrap="square" lIns="91402" tIns="45702" rIns="91402"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p>
        </p:txBody>
      </p:sp>
      <p:sp>
        <p:nvSpPr>
          <p:cNvPr id="22" name="矩形 17"/>
          <p:cNvSpPr>
            <a:spLocks noChangeArrowheads="1"/>
          </p:cNvSpPr>
          <p:nvPr/>
        </p:nvSpPr>
        <p:spPr bwMode="auto">
          <a:xfrm>
            <a:off x="433119" y="4958272"/>
            <a:ext cx="2779898" cy="9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algn="r" defTabSz="609600">
              <a:lnSpc>
                <a:spcPct val="114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200" dirty="0">
                <a:solidFill>
                  <a:prstClr val="black">
                    <a:lumMod val="50000"/>
                    <a:lumOff val="50000"/>
                  </a:prstClr>
                </a:solidFill>
                <a:latin typeface="Calibri" panose="020F0502020204030204"/>
                <a:ea typeface="等线" panose="02010600030101010101" pitchFamily="2" charset="-122"/>
                <a:sym typeface="微软雅黑" panose="020B0503020204020204" pitchFamily="34" charset="-122"/>
              </a:rPr>
              <a:t>在此录入图表的描述说明。</a:t>
            </a:r>
          </a:p>
          <a:p>
            <a:pPr algn="r" defTabSz="609600">
              <a:lnSpc>
                <a:spcPct val="114000"/>
              </a:lnSpc>
            </a:pPr>
            <a:endParaRPr lang="zh-CN" altLang="en-US" sz="1200" dirty="0">
              <a:solidFill>
                <a:prstClr val="black">
                  <a:lumMod val="50000"/>
                  <a:lumOff val="50000"/>
                </a:prstClr>
              </a:solidFill>
              <a:latin typeface="Calibri" panose="020F0502020204030204"/>
              <a:ea typeface="等线"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4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nodeType="with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1" fill="hold" nodeType="with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P spid="12" grpId="0" animBg="1"/>
      <p:bldP spid="13"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1213243"/>
            <a:ext cx="3802698" cy="232293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sp>
        <p:nvSpPr>
          <p:cNvPr id="6" name="Rectangle 5"/>
          <p:cNvSpPr/>
          <p:nvPr/>
        </p:nvSpPr>
        <p:spPr>
          <a:xfrm>
            <a:off x="357158" y="3583771"/>
            <a:ext cx="3802698" cy="171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cxnSp>
        <p:nvCxnSpPr>
          <p:cNvPr id="13" name="Straight Connector 12"/>
          <p:cNvCxnSpPr/>
          <p:nvPr/>
        </p:nvCxnSpPr>
        <p:spPr>
          <a:xfrm>
            <a:off x="353647" y="5444754"/>
            <a:ext cx="11524228"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5651" y="5503751"/>
            <a:ext cx="11781393" cy="615570"/>
          </a:xfrm>
          <a:prstGeom prst="rect">
            <a:avLst/>
          </a:prstGeom>
          <a:noFill/>
        </p:spPr>
        <p:txBody>
          <a:bodyPr wrap="square" lIns="86668" tIns="43333" rIns="157445" bIns="39361" numCol="1" spcCol="256032">
            <a:spAutoFit/>
          </a:bodyPr>
          <a:lstStyle/>
          <a:p>
            <a:pPr algn="ctr" defTabSz="609600">
              <a:lnSpc>
                <a:spcPct val="150000"/>
              </a:lnSpc>
            </a:pPr>
            <a:r>
              <a:rPr lang="zh-CN" altLang="en-US"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5" name="TextBox 14"/>
          <p:cNvSpPr txBox="1"/>
          <p:nvPr/>
        </p:nvSpPr>
        <p:spPr>
          <a:xfrm>
            <a:off x="481435" y="3744351"/>
            <a:ext cx="3549522" cy="1354042"/>
          </a:xfrm>
          <a:prstGeom prst="rect">
            <a:avLst/>
          </a:prstGeom>
          <a:noFill/>
        </p:spPr>
        <p:txBody>
          <a:bodyPr wrap="square" lIns="86668" tIns="43333" rIns="157445" bIns="39361" numCol="1" spcCol="256032">
            <a:spAutoFit/>
          </a:bodyPr>
          <a:lstStyle/>
          <a:p>
            <a:pPr defTabSz="609600">
              <a:lnSpc>
                <a:spcPct val="150000"/>
              </a:lnSpc>
            </a:pPr>
            <a:r>
              <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09600">
              <a:lnSpc>
                <a:spcPct val="150000"/>
              </a:lnSpc>
            </a:pPr>
            <a:r>
              <a:rPr lang="zh-CN" altLang="en-US" sz="80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7" name="Rectangle 16"/>
          <p:cNvSpPr/>
          <p:nvPr/>
        </p:nvSpPr>
        <p:spPr>
          <a:xfrm>
            <a:off x="4218720" y="1213243"/>
            <a:ext cx="3802698" cy="232293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sp>
        <p:nvSpPr>
          <p:cNvPr id="18" name="Rectangle 17"/>
          <p:cNvSpPr/>
          <p:nvPr/>
        </p:nvSpPr>
        <p:spPr>
          <a:xfrm>
            <a:off x="4218720" y="3583771"/>
            <a:ext cx="3802698" cy="1715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sp>
        <p:nvSpPr>
          <p:cNvPr id="19" name="TextBox 18"/>
          <p:cNvSpPr txBox="1"/>
          <p:nvPr/>
        </p:nvSpPr>
        <p:spPr>
          <a:xfrm>
            <a:off x="4343000" y="3744352"/>
            <a:ext cx="3549522" cy="1107949"/>
          </a:xfrm>
          <a:prstGeom prst="rect">
            <a:avLst/>
          </a:prstGeom>
          <a:noFill/>
        </p:spPr>
        <p:txBody>
          <a:bodyPr wrap="square" lIns="86668" tIns="43333" rIns="157445" bIns="39361" numCol="1" spcCol="256032">
            <a:spAutoFit/>
          </a:bodyPr>
          <a:lstStyle/>
          <a:p>
            <a:pPr defTabSz="609600">
              <a:lnSpc>
                <a:spcPct val="150000"/>
              </a:lnSpc>
            </a:pPr>
            <a:r>
              <a:rPr lang="zh-CN" altLang="en-US" sz="1335"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09600">
              <a:lnSpc>
                <a:spcPct val="150000"/>
              </a:lnSpc>
            </a:pPr>
            <a:r>
              <a:rPr lang="zh-CN" altLang="en-US" sz="80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20" name="Rectangle 19"/>
          <p:cNvSpPr/>
          <p:nvPr/>
        </p:nvSpPr>
        <p:spPr>
          <a:xfrm>
            <a:off x="8080282" y="1213243"/>
            <a:ext cx="3802698" cy="2322932"/>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sp>
        <p:nvSpPr>
          <p:cNvPr id="21" name="Rectangle 20"/>
          <p:cNvSpPr/>
          <p:nvPr/>
        </p:nvSpPr>
        <p:spPr>
          <a:xfrm>
            <a:off x="8080282" y="3583771"/>
            <a:ext cx="3802698" cy="1715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endParaRPr lang="en-US" sz="2000" dirty="0">
              <a:solidFill>
                <a:prstClr val="white"/>
              </a:solidFill>
              <a:latin typeface="Calibri" panose="020F0502020204030204"/>
              <a:ea typeface="Roboto" panose="02000000000000000000" pitchFamily="2" charset="0"/>
            </a:endParaRPr>
          </a:p>
        </p:txBody>
      </p:sp>
      <p:sp>
        <p:nvSpPr>
          <p:cNvPr id="22" name="TextBox 21"/>
          <p:cNvSpPr txBox="1"/>
          <p:nvPr/>
        </p:nvSpPr>
        <p:spPr>
          <a:xfrm>
            <a:off x="8204564" y="3744352"/>
            <a:ext cx="3549522" cy="1107949"/>
          </a:xfrm>
          <a:prstGeom prst="rect">
            <a:avLst/>
          </a:prstGeom>
          <a:noFill/>
        </p:spPr>
        <p:txBody>
          <a:bodyPr wrap="square" lIns="86668" tIns="43333" rIns="157445" bIns="39361" numCol="1" spcCol="256032">
            <a:spAutoFit/>
          </a:bodyPr>
          <a:lstStyle/>
          <a:p>
            <a:pPr defTabSz="609600">
              <a:lnSpc>
                <a:spcPct val="150000"/>
              </a:lnSpc>
            </a:pPr>
            <a:r>
              <a:rPr lang="zh-CN" altLang="en-US" sz="1335"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09600">
              <a:lnSpc>
                <a:spcPct val="150000"/>
              </a:lnSpc>
            </a:pPr>
            <a:r>
              <a:rPr lang="zh-CN" altLang="en-US" sz="80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cNvSpPr/>
          <p:nvPr/>
        </p:nvSpPr>
        <p:spPr>
          <a:xfrm>
            <a:off x="417715" y="4776399"/>
            <a:ext cx="11356570" cy="1491726"/>
          </a:xfrm>
          <a:custGeom>
            <a:avLst/>
            <a:gdLst>
              <a:gd name="connsiteX0" fmla="*/ 0 w 7390503"/>
              <a:gd name="connsiteY0" fmla="*/ 0 h 2636968"/>
              <a:gd name="connsiteX1" fmla="*/ 7390503 w 7390503"/>
              <a:gd name="connsiteY1" fmla="*/ 0 h 2636968"/>
              <a:gd name="connsiteX2" fmla="*/ 7390503 w 7390503"/>
              <a:gd name="connsiteY2" fmla="*/ 2636968 h 2636968"/>
              <a:gd name="connsiteX3" fmla="*/ 0 w 7390503"/>
              <a:gd name="connsiteY3" fmla="*/ 2636968 h 2636968"/>
              <a:gd name="connsiteX4" fmla="*/ 0 w 7390503"/>
              <a:gd name="connsiteY4" fmla="*/ 0 h 2636968"/>
              <a:gd name="connsiteX0-1" fmla="*/ 1990164 w 7390503"/>
              <a:gd name="connsiteY0-2" fmla="*/ 21516 h 2636968"/>
              <a:gd name="connsiteX1-3" fmla="*/ 7390503 w 7390503"/>
              <a:gd name="connsiteY1-4" fmla="*/ 0 h 2636968"/>
              <a:gd name="connsiteX2-5" fmla="*/ 7390503 w 7390503"/>
              <a:gd name="connsiteY2-6" fmla="*/ 2636968 h 2636968"/>
              <a:gd name="connsiteX3-7" fmla="*/ 0 w 7390503"/>
              <a:gd name="connsiteY3-8" fmla="*/ 2636968 h 2636968"/>
              <a:gd name="connsiteX4-9" fmla="*/ 1990164 w 7390503"/>
              <a:gd name="connsiteY4-10" fmla="*/ 21516 h 2636968"/>
              <a:gd name="connsiteX0-11" fmla="*/ 1990164 w 7390503"/>
              <a:gd name="connsiteY0-12" fmla="*/ 0 h 2615452"/>
              <a:gd name="connsiteX1-13" fmla="*/ 4970032 w 7390503"/>
              <a:gd name="connsiteY1-14" fmla="*/ 10757 h 2615452"/>
              <a:gd name="connsiteX2-15" fmla="*/ 7390503 w 7390503"/>
              <a:gd name="connsiteY2-16" fmla="*/ 2615452 h 2615452"/>
              <a:gd name="connsiteX3-17" fmla="*/ 0 w 7390503"/>
              <a:gd name="connsiteY3-18" fmla="*/ 2615452 h 2615452"/>
              <a:gd name="connsiteX4-19" fmla="*/ 1990164 w 7390503"/>
              <a:gd name="connsiteY4-20" fmla="*/ 0 h 2615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90503" h="2615452">
                <a:moveTo>
                  <a:pt x="1990164" y="0"/>
                </a:moveTo>
                <a:lnTo>
                  <a:pt x="4970032" y="10757"/>
                </a:lnTo>
                <a:lnTo>
                  <a:pt x="7390503" y="2615452"/>
                </a:lnTo>
                <a:lnTo>
                  <a:pt x="0" y="2615452"/>
                </a:lnTo>
                <a:lnTo>
                  <a:pt x="1990164" y="0"/>
                </a:lnTo>
                <a:close/>
              </a:path>
            </a:pathLst>
          </a:custGeom>
          <a:solidFill>
            <a:schemeClr val="bg1">
              <a:lumMod val="85000"/>
            </a:schemeClr>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defTabSz="609600"/>
            <a:endParaRPr lang="zh-CN" altLang="en-US" sz="2400">
              <a:solidFill>
                <a:prstClr val="white"/>
              </a:solidFill>
              <a:latin typeface="Calibri" panose="020F0502020204030204"/>
              <a:ea typeface="等线" panose="02010600030101010101" pitchFamily="2" charset="-122"/>
            </a:endParaRPr>
          </a:p>
        </p:txBody>
      </p:sp>
      <p:graphicFrame>
        <p:nvGraphicFramePr>
          <p:cNvPr id="6" name="图表 5"/>
          <p:cNvGraphicFramePr/>
          <p:nvPr/>
        </p:nvGraphicFramePr>
        <p:xfrm>
          <a:off x="2353494" y="2969114"/>
          <a:ext cx="7284266" cy="2894589"/>
        </p:xfrm>
        <a:graphic>
          <a:graphicData uri="http://schemas.openxmlformats.org/drawingml/2006/chart">
            <c:chart xmlns:c="http://schemas.openxmlformats.org/drawingml/2006/chart" xmlns:r="http://schemas.openxmlformats.org/officeDocument/2006/relationships" r:id="rId3"/>
          </a:graphicData>
        </a:graphic>
      </p:graphicFrame>
      <p:sp>
        <p:nvSpPr>
          <p:cNvPr id="7" name="6"/>
          <p:cNvSpPr/>
          <p:nvPr/>
        </p:nvSpPr>
        <p:spPr>
          <a:xfrm>
            <a:off x="1091653" y="1254529"/>
            <a:ext cx="10008695" cy="614912"/>
          </a:xfrm>
          <a:prstGeom prst="rect">
            <a:avLst/>
          </a:prstGeom>
        </p:spPr>
        <p:txBody>
          <a:bodyPr wrap="square">
            <a:spAutoFit/>
          </a:bodyPr>
          <a:lstStyle/>
          <a:p>
            <a:pPr defTabSz="609600">
              <a:lnSpc>
                <a:spcPct val="150000"/>
              </a:lnSpc>
            </a:pPr>
            <a:r>
              <a:rPr lang="zh-CN" altLang="en-US" sz="1200" dirty="0">
                <a:solidFill>
                  <a:prstClr val="white">
                    <a:lumMod val="65000"/>
                  </a:prst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You're going to need somebody who can think that way.</a:t>
            </a:r>
          </a:p>
        </p:txBody>
      </p:sp>
      <p:sp>
        <p:nvSpPr>
          <p:cNvPr id="8" name="7"/>
          <p:cNvSpPr/>
          <p:nvPr/>
        </p:nvSpPr>
        <p:spPr>
          <a:xfrm>
            <a:off x="2089603" y="2751714"/>
            <a:ext cx="1303562" cy="461537"/>
          </a:xfrm>
          <a:prstGeom prst="rect">
            <a:avLst/>
          </a:prstGeom>
        </p:spPr>
        <p:txBody>
          <a:bodyPr wrap="none">
            <a:spAutoFit/>
          </a:bodyPr>
          <a:lstStyle/>
          <a:p>
            <a:pPr defTabSz="609600"/>
            <a:r>
              <a:rPr lang="en-US" altLang="zh-CN" sz="2400" dirty="0">
                <a:solidFill>
                  <a:srgbClr val="1C5C88"/>
                </a:solidFill>
                <a:latin typeface="微软雅黑 Light" panose="020B0502040204020203" pitchFamily="34" charset="-122"/>
                <a:ea typeface="微软雅黑 Light" panose="020B0502040204020203" pitchFamily="34" charset="-122"/>
              </a:rPr>
              <a:t>$ 67542</a:t>
            </a:r>
            <a:endParaRPr lang="zh-CN" altLang="en-US" sz="2400" dirty="0">
              <a:solidFill>
                <a:srgbClr val="1C5C88"/>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200"/>
                                        <p:tgtEl>
                                          <p:spTgt spid="6">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5" dur="200"/>
                                        <p:tgtEl>
                                          <p:spTgt spid="6">
                                            <p:graphicEl>
                                              <a:chart seriesIdx="0" categoryIdx="0"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9" dur="200"/>
                                        <p:tgtEl>
                                          <p:spTgt spid="6">
                                            <p:graphicEl>
                                              <a:chart seriesIdx="0" categoryIdx="1"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23" dur="200"/>
                                        <p:tgtEl>
                                          <p:spTgt spid="6">
                                            <p:graphicEl>
                                              <a:chart seriesIdx="0" categoryIdx="2"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7" dur="200"/>
                                        <p:tgtEl>
                                          <p:spTgt spid="6">
                                            <p:graphicEl>
                                              <a:chart seriesIdx="0" categoryIdx="3" bldStep="ptIn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down)">
                                      <p:cBhvr>
                                        <p:cTn id="31" dur="200"/>
                                        <p:tgtEl>
                                          <p:spTgt spid="6">
                                            <p:graphicEl>
                                              <a:chart seriesIdx="0" categoryIdx="4" bldStep="ptIn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wipe(down)">
                                      <p:cBhvr>
                                        <p:cTn id="35" dur="200"/>
                                        <p:tgtEl>
                                          <p:spTgt spid="6">
                                            <p:graphicEl>
                                              <a:chart seriesIdx="0" categoryIdx="5" bldStep="ptIn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wipe(down)">
                                      <p:cBhvr>
                                        <p:cTn id="39" dur="200"/>
                                        <p:tgtEl>
                                          <p:spTgt spid="6">
                                            <p:graphicEl>
                                              <a:chart seriesIdx="0" categoryIdx="6" bldStep="ptIn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wipe(down)">
                                      <p:cBhvr>
                                        <p:cTn id="43" dur="200"/>
                                        <p:tgtEl>
                                          <p:spTgt spid="6">
                                            <p:graphicEl>
                                              <a:chart seriesIdx="0" categoryIdx="7" bldStep="ptInSeries"/>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0" categoryIdx="8" bldStep="ptInSeries"/>
                                            </p:graphicEl>
                                          </p:spTgt>
                                        </p:tgtEl>
                                        <p:attrNameLst>
                                          <p:attrName>style.visibility</p:attrName>
                                        </p:attrNameLst>
                                      </p:cBhvr>
                                      <p:to>
                                        <p:strVal val="visible"/>
                                      </p:to>
                                    </p:set>
                                    <p:animEffect transition="in" filter="wipe(down)">
                                      <p:cBhvr>
                                        <p:cTn id="47" dur="200"/>
                                        <p:tgtEl>
                                          <p:spTgt spid="6">
                                            <p:graphicEl>
                                              <a:chart seriesIdx="0" categoryIdx="8" bldStep="ptInSeries"/>
                                            </p:graphicEl>
                                          </p:spTgt>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Chart bld="seriesEl"/>
        </p:bldSub>
      </p:bldGraphic>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3472601" y="2289502"/>
            <a:ext cx="1918924" cy="19189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dirty="0">
              <a:solidFill>
                <a:prstClr val="white"/>
              </a:solidFill>
              <a:latin typeface="Calibri" panose="020F0502020204030204"/>
              <a:ea typeface="等线" panose="02010600030101010101" pitchFamily="2" charset="-122"/>
            </a:endParaRPr>
          </a:p>
        </p:txBody>
      </p:sp>
      <p:sp>
        <p:nvSpPr>
          <p:cNvPr id="20" name="文本框 6"/>
          <p:cNvSpPr txBox="1"/>
          <p:nvPr/>
        </p:nvSpPr>
        <p:spPr>
          <a:xfrm>
            <a:off x="3620111" y="2487285"/>
            <a:ext cx="1761795" cy="1476238"/>
          </a:xfrm>
          <a:prstGeom prst="rect">
            <a:avLst/>
          </a:prstGeom>
          <a:noFill/>
        </p:spPr>
        <p:txBody>
          <a:bodyPr wrap="square" lIns="0" tIns="0" rIns="0" bIns="0" rtlCol="0">
            <a:spAutoFit/>
          </a:bodyPr>
          <a:lstStyle/>
          <a:p>
            <a:pPr algn="ctr" defTabSz="609600"/>
            <a:r>
              <a:rPr lang="en-US" altLang="zh-CN"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5655673" y="2615816"/>
            <a:ext cx="4162426" cy="574324"/>
          </a:xfrm>
          <a:prstGeom prst="rect">
            <a:avLst/>
          </a:prstGeom>
        </p:spPr>
        <p:txBody>
          <a:bodyPr wrap="square" lIns="0" tIns="0" rIns="0" bIns="0">
            <a:spAutoFit/>
          </a:bodyPr>
          <a:lstStyle/>
          <a:p>
            <a:pPr defTabSz="609600"/>
            <a:r>
              <a:rPr lang="zh-CN" altLang="zh-CN" sz="3730" dirty="0">
                <a:solidFill>
                  <a:prstClr val="black"/>
                </a:solidFill>
                <a:latin typeface="微软雅黑" panose="020B0503020204020204" pitchFamily="34" charset="-122"/>
                <a:ea typeface="微软雅黑" panose="020B0503020204020204" pitchFamily="34" charset="-122"/>
              </a:rPr>
              <a:t>明年工作计划</a:t>
            </a:r>
          </a:p>
        </p:txBody>
      </p:sp>
      <p:sp>
        <p:nvSpPr>
          <p:cNvPr id="22" name="TextBox 11"/>
          <p:cNvSpPr txBox="1"/>
          <p:nvPr/>
        </p:nvSpPr>
        <p:spPr>
          <a:xfrm>
            <a:off x="5503778" y="3227790"/>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7379404" y="3227790"/>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11"/>
          <p:cNvSpPr txBox="1"/>
          <p:nvPr/>
        </p:nvSpPr>
        <p:spPr>
          <a:xfrm>
            <a:off x="5503778" y="3576660"/>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11"/>
          <p:cNvSpPr txBox="1"/>
          <p:nvPr/>
        </p:nvSpPr>
        <p:spPr>
          <a:xfrm>
            <a:off x="7379404" y="3576660"/>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right)">
                                      <p:cBhvr>
                                        <p:cTn id="30" dur="500"/>
                                        <p:tgtEl>
                                          <p:spTgt spid="24"/>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2022974" y="2372877"/>
            <a:ext cx="1500807" cy="2236744"/>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2263581" y="2909206"/>
            <a:ext cx="1019593" cy="1019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1" name="Text Placeholder 7"/>
          <p:cNvSpPr txBox="1"/>
          <p:nvPr/>
        </p:nvSpPr>
        <p:spPr>
          <a:xfrm>
            <a:off x="2138436" y="4058903"/>
            <a:ext cx="1222028" cy="325830"/>
          </a:xfrm>
          <a:prstGeom prst="rect">
            <a:avLst/>
          </a:prstGeom>
        </p:spPr>
        <p:txBody>
          <a:bodyPr vert="horz" lIns="0" tIns="73853" rIns="0" bIns="7385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zh-CN" sz="1600" dirty="0">
                <a:solidFill>
                  <a:prstClr val="white"/>
                </a:solidFill>
                <a:latin typeface="微软雅黑" panose="020B0503020204020204" pitchFamily="34" charset="-122"/>
                <a:ea typeface="微软雅黑" panose="020B0503020204020204" pitchFamily="34" charset="-122"/>
              </a:rPr>
              <a:t>年度工作概述</a:t>
            </a:r>
          </a:p>
        </p:txBody>
      </p:sp>
      <p:sp>
        <p:nvSpPr>
          <p:cNvPr id="22" name="Text Placeholder 7"/>
          <p:cNvSpPr txBox="1"/>
          <p:nvPr/>
        </p:nvSpPr>
        <p:spPr>
          <a:xfrm>
            <a:off x="2333626" y="3105812"/>
            <a:ext cx="788894" cy="627200"/>
          </a:xfrm>
          <a:prstGeom prst="rect">
            <a:avLst/>
          </a:prstGeom>
        </p:spPr>
        <p:txBody>
          <a:bodyPr vert="horz" lIns="0" tIns="73853" rIns="0" bIns="7385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3" name="Rounded Rectangle 31"/>
          <p:cNvSpPr/>
          <p:nvPr/>
        </p:nvSpPr>
        <p:spPr>
          <a:xfrm>
            <a:off x="4068461" y="2372877"/>
            <a:ext cx="1500807" cy="2236744"/>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32"/>
          <p:cNvSpPr/>
          <p:nvPr/>
        </p:nvSpPr>
        <p:spPr>
          <a:xfrm>
            <a:off x="4309068" y="2909206"/>
            <a:ext cx="1019593" cy="1019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Text Placeholder 7"/>
          <p:cNvSpPr txBox="1"/>
          <p:nvPr/>
        </p:nvSpPr>
        <p:spPr>
          <a:xfrm>
            <a:off x="4209584" y="4058903"/>
            <a:ext cx="1222028" cy="325830"/>
          </a:xfrm>
          <a:prstGeom prst="rect">
            <a:avLst/>
          </a:prstGeom>
        </p:spPr>
        <p:txBody>
          <a:bodyPr vert="horz" lIns="0" tIns="73853" rIns="0" bIns="7385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zh-CN" sz="1600" dirty="0">
                <a:solidFill>
                  <a:prstClr val="white"/>
                </a:solidFill>
                <a:latin typeface="微软雅黑" panose="020B0503020204020204" pitchFamily="34" charset="-122"/>
                <a:ea typeface="微软雅黑" panose="020B0503020204020204" pitchFamily="34" charset="-122"/>
              </a:rPr>
              <a:t>工作完成情况</a:t>
            </a:r>
          </a:p>
        </p:txBody>
      </p:sp>
      <p:sp>
        <p:nvSpPr>
          <p:cNvPr id="41" name="Text Placeholder 7"/>
          <p:cNvSpPr txBox="1"/>
          <p:nvPr/>
        </p:nvSpPr>
        <p:spPr>
          <a:xfrm>
            <a:off x="4430440" y="3105812"/>
            <a:ext cx="788894" cy="627200"/>
          </a:xfrm>
          <a:prstGeom prst="rect">
            <a:avLst/>
          </a:prstGeom>
        </p:spPr>
        <p:txBody>
          <a:bodyPr vert="horz" lIns="0" tIns="73853" rIns="0" bIns="7385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2" name="Rounded Rectangle 35"/>
          <p:cNvSpPr/>
          <p:nvPr/>
        </p:nvSpPr>
        <p:spPr>
          <a:xfrm>
            <a:off x="6152441" y="2372877"/>
            <a:ext cx="1500807" cy="2236744"/>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36"/>
          <p:cNvSpPr/>
          <p:nvPr/>
        </p:nvSpPr>
        <p:spPr>
          <a:xfrm>
            <a:off x="6393048" y="2909206"/>
            <a:ext cx="1019593" cy="1019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4" name="Text Placeholder 7"/>
          <p:cNvSpPr txBox="1"/>
          <p:nvPr/>
        </p:nvSpPr>
        <p:spPr>
          <a:xfrm>
            <a:off x="6293563" y="4058903"/>
            <a:ext cx="1222028" cy="325830"/>
          </a:xfrm>
          <a:prstGeom prst="rect">
            <a:avLst/>
          </a:prstGeom>
        </p:spPr>
        <p:txBody>
          <a:bodyPr vert="horz" lIns="0" tIns="73853" rIns="0" bIns="7385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zh-CN" sz="1600" dirty="0">
                <a:solidFill>
                  <a:prstClr val="white"/>
                </a:solidFill>
                <a:latin typeface="微软雅黑" panose="020B0503020204020204" pitchFamily="34" charset="-122"/>
                <a:ea typeface="微软雅黑" panose="020B0503020204020204" pitchFamily="34" charset="-122"/>
              </a:rPr>
              <a:t>成功项目展示</a:t>
            </a:r>
          </a:p>
        </p:txBody>
      </p:sp>
      <p:sp>
        <p:nvSpPr>
          <p:cNvPr id="45" name="Text Placeholder 7"/>
          <p:cNvSpPr txBox="1"/>
          <p:nvPr/>
        </p:nvSpPr>
        <p:spPr>
          <a:xfrm>
            <a:off x="6508397" y="3105812"/>
            <a:ext cx="788894" cy="627200"/>
          </a:xfrm>
          <a:prstGeom prst="rect">
            <a:avLst/>
          </a:prstGeom>
        </p:spPr>
        <p:txBody>
          <a:bodyPr vert="horz" lIns="0" tIns="73853" rIns="0" bIns="7385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46" name="Rounded Rectangle 39"/>
          <p:cNvSpPr/>
          <p:nvPr/>
        </p:nvSpPr>
        <p:spPr>
          <a:xfrm>
            <a:off x="8247651" y="2372877"/>
            <a:ext cx="1500807" cy="2236744"/>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84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8488258" y="2909206"/>
            <a:ext cx="1019593" cy="1019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r>
              <a:rPr lang="en-US" sz="675" dirty="0">
                <a:solidFill>
                  <a:srgbClr val="1F497D">
                    <a:lumMod val="60000"/>
                    <a:lumOff val="40000"/>
                  </a:srgb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8" name="Text Placeholder 7"/>
          <p:cNvSpPr txBox="1"/>
          <p:nvPr/>
        </p:nvSpPr>
        <p:spPr>
          <a:xfrm>
            <a:off x="8388774" y="4058903"/>
            <a:ext cx="1222028" cy="325830"/>
          </a:xfrm>
          <a:prstGeom prst="rect">
            <a:avLst/>
          </a:prstGeom>
        </p:spPr>
        <p:txBody>
          <a:bodyPr vert="horz" lIns="0" tIns="73853" rIns="0" bIns="7385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zh-CN" sz="1600" dirty="0">
                <a:solidFill>
                  <a:prstClr val="white"/>
                </a:solidFill>
                <a:latin typeface="微软雅黑" panose="020B0503020204020204" pitchFamily="34" charset="-122"/>
                <a:ea typeface="微软雅黑" panose="020B0503020204020204" pitchFamily="34" charset="-122"/>
              </a:rPr>
              <a:t>明年工作计划</a:t>
            </a:r>
          </a:p>
        </p:txBody>
      </p:sp>
      <p:sp>
        <p:nvSpPr>
          <p:cNvPr id="49" name="Text Placeholder 7"/>
          <p:cNvSpPr txBox="1"/>
          <p:nvPr/>
        </p:nvSpPr>
        <p:spPr>
          <a:xfrm>
            <a:off x="8603608" y="3105812"/>
            <a:ext cx="788894" cy="627200"/>
          </a:xfrm>
          <a:prstGeom prst="rect">
            <a:avLst/>
          </a:prstGeom>
        </p:spPr>
        <p:txBody>
          <a:bodyPr vert="horz" lIns="0" tIns="73853" rIns="0" bIns="7385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pPr>
            <a:r>
              <a:rPr lang="es-ES_tradnl" sz="1515"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8" name="任意多边形 178"/>
          <p:cNvSpPr/>
          <p:nvPr/>
        </p:nvSpPr>
        <p:spPr>
          <a:xfrm rot="-2700000">
            <a:off x="65831" y="267830"/>
            <a:ext cx="598379" cy="747561"/>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29" name="TextBox 4"/>
          <p:cNvSpPr txBox="1"/>
          <p:nvPr/>
        </p:nvSpPr>
        <p:spPr>
          <a:xfrm>
            <a:off x="1807252" y="469101"/>
            <a:ext cx="1426673" cy="502573"/>
          </a:xfrm>
          <a:prstGeom prst="rect">
            <a:avLst/>
          </a:prstGeom>
          <a:noFill/>
        </p:spPr>
        <p:txBody>
          <a:bodyPr wrap="none">
            <a:spAutoFit/>
          </a:bodyPr>
          <a:lstStyle/>
          <a:p>
            <a:pPr defTabSz="609600">
              <a:defRPr/>
            </a:pPr>
            <a:r>
              <a:rPr lang="en-US" altLang="zh-CN" sz="2665" dirty="0">
                <a:solidFill>
                  <a:prstClr val="black">
                    <a:lumMod val="65000"/>
                    <a:lumOff val="35000"/>
                  </a:prstClr>
                </a:solidFill>
                <a:latin typeface="Calibri" panose="020F0502020204030204"/>
                <a:ea typeface="等线" panose="02010600030101010101" pitchFamily="2" charset="-122"/>
              </a:rPr>
              <a:t>Contents</a:t>
            </a:r>
            <a:endParaRPr lang="zh-CN" altLang="en-US" sz="2665" dirty="0">
              <a:solidFill>
                <a:prstClr val="black">
                  <a:lumMod val="65000"/>
                  <a:lumOff val="35000"/>
                </a:prstClr>
              </a:solidFill>
              <a:latin typeface="Calibri" panose="020F0502020204030204"/>
              <a:ea typeface="等线" panose="02010600030101010101" pitchFamily="2" charset="-122"/>
            </a:endParaRPr>
          </a:p>
        </p:txBody>
      </p:sp>
      <p:sp>
        <p:nvSpPr>
          <p:cNvPr id="30" name="TextBox 5"/>
          <p:cNvSpPr txBox="1"/>
          <p:nvPr/>
        </p:nvSpPr>
        <p:spPr>
          <a:xfrm>
            <a:off x="869879" y="387053"/>
            <a:ext cx="1005403" cy="584647"/>
          </a:xfrm>
          <a:prstGeom prst="rect">
            <a:avLst/>
          </a:prstGeom>
          <a:noFill/>
        </p:spPr>
        <p:txBody>
          <a:bodyPr wrap="none">
            <a:spAutoFit/>
          </a:bodyPr>
          <a:lstStyle/>
          <a:p>
            <a:pPr defTabSz="609600">
              <a:defRPr/>
            </a:pPr>
            <a:r>
              <a:rPr lang="zh-CN" altLang="en-US" sz="3200" dirty="0">
                <a:solidFill>
                  <a:prstClr val="black">
                    <a:lumMod val="65000"/>
                    <a:lumOff val="35000"/>
                  </a:prstClr>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21">
                                            <p:txEl>
                                              <p:pRg st="0" end="0"/>
                                            </p:txEl>
                                          </p:spTgt>
                                        </p:tgtEl>
                                        <p:attrNameLst>
                                          <p:attrName>style.visibility</p:attrName>
                                        </p:attrNameLst>
                                      </p:cBhvr>
                                      <p:to>
                                        <p:strVal val="visible"/>
                                      </p:to>
                                    </p:set>
                                    <p:anim calcmode="lin" valueType="num">
                                      <p:cBhvr>
                                        <p:cTn id="33"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1">
                                            <p:txEl>
                                              <p:pRg st="0" end="0"/>
                                            </p:txEl>
                                          </p:spTgt>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p:cTn id="3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2">
                                            <p:txEl>
                                              <p:pRg st="0" end="0"/>
                                            </p:txEl>
                                          </p:spTgt>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p:cTn id="55"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40">
                                            <p:txEl>
                                              <p:pRg st="0" end="0"/>
                                            </p:txEl>
                                          </p:spTgt>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41">
                                            <p:txEl>
                                              <p:pRg st="0" end="0"/>
                                            </p:txEl>
                                          </p:spTgt>
                                        </p:tgtEl>
                                        <p:attrNameLst>
                                          <p:attrName>style.visibility</p:attrName>
                                        </p:attrNameLst>
                                      </p:cBhvr>
                                      <p:to>
                                        <p:strVal val="visible"/>
                                      </p:to>
                                    </p:set>
                                    <p:anim calcmode="lin" valueType="num">
                                      <p:cBhvr>
                                        <p:cTn id="60"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41">
                                            <p:txEl>
                                              <p:pRg st="0" end="0"/>
                                            </p:txEl>
                                          </p:spTgt>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44">
                                            <p:txEl>
                                              <p:pRg st="0" end="0"/>
                                            </p:txEl>
                                          </p:spTgt>
                                        </p:tgtEl>
                                        <p:attrNameLst>
                                          <p:attrName>style.visibility</p:attrName>
                                        </p:attrNameLst>
                                      </p:cBhvr>
                                      <p:to>
                                        <p:strVal val="visible"/>
                                      </p:to>
                                    </p:set>
                                    <p:anim calcmode="lin" valueType="num">
                                      <p:cBhvr>
                                        <p:cTn id="7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44">
                                            <p:txEl>
                                              <p:pRg st="0" end="0"/>
                                            </p:txEl>
                                          </p:spTgt>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45">
                                            <p:txEl>
                                              <p:pRg st="0" end="0"/>
                                            </p:txEl>
                                          </p:spTgt>
                                        </p:tgtEl>
                                        <p:attrNameLst>
                                          <p:attrName>style.visibility</p:attrName>
                                        </p:attrNameLst>
                                      </p:cBhvr>
                                      <p:to>
                                        <p:strVal val="visible"/>
                                      </p:to>
                                    </p:set>
                                    <p:anim calcmode="lin" valueType="num">
                                      <p:cBhvr>
                                        <p:cTn id="8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45">
                                            <p:txEl>
                                              <p:pRg st="0" end="0"/>
                                            </p:txEl>
                                          </p:spTgt>
                                        </p:tgtEl>
                                      </p:cBhvr>
                                    </p:animEffect>
                                  </p:childTnLst>
                                </p:cTn>
                              </p:par>
                            </p:childTnLst>
                          </p:cTn>
                        </p:par>
                        <p:par>
                          <p:cTn id="85" fill="hold">
                            <p:stCondLst>
                              <p:cond delay="4500"/>
                            </p:stCondLst>
                            <p:childTnLst>
                              <p:par>
                                <p:cTn id="86" presetID="53" presetClass="entr" presetSubtype="16"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5000"/>
                            </p:stCondLst>
                            <p:childTnLst>
                              <p:par>
                                <p:cTn id="92" presetID="53" presetClass="entr" presetSubtype="16"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grpId="0" nodeType="withEffect">
                                  <p:stCondLst>
                                    <p:cond delay="200"/>
                                  </p:stCondLst>
                                  <p:childTnLst>
                                    <p:set>
                                      <p:cBhvr>
                                        <p:cTn id="98" dur="1" fill="hold">
                                          <p:stCondLst>
                                            <p:cond delay="0"/>
                                          </p:stCondLst>
                                        </p:cTn>
                                        <p:tgtEl>
                                          <p:spTgt spid="48">
                                            <p:txEl>
                                              <p:pRg st="0" end="0"/>
                                            </p:txEl>
                                          </p:spTgt>
                                        </p:tgtEl>
                                        <p:attrNameLst>
                                          <p:attrName>style.visibility</p:attrName>
                                        </p:attrNameLst>
                                      </p:cBhvr>
                                      <p:to>
                                        <p:strVal val="visible"/>
                                      </p:to>
                                    </p:set>
                                    <p:anim calcmode="lin" valueType="num">
                                      <p:cBhvr>
                                        <p:cTn id="99"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101" dur="500"/>
                                        <p:tgtEl>
                                          <p:spTgt spid="48">
                                            <p:txEl>
                                              <p:pRg st="0" end="0"/>
                                            </p:txEl>
                                          </p:spTgt>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49">
                                            <p:txEl>
                                              <p:pRg st="0" end="0"/>
                                            </p:txEl>
                                          </p:spTgt>
                                        </p:tgtEl>
                                        <p:attrNameLst>
                                          <p:attrName>style.visibility</p:attrName>
                                        </p:attrNameLst>
                                      </p:cBhvr>
                                      <p:to>
                                        <p:strVal val="visible"/>
                                      </p:to>
                                    </p:set>
                                    <p:anim calcmode="lin" valueType="num">
                                      <p:cBhvr>
                                        <p:cTn id="104"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animBg="1"/>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animBg="1"/>
      <p:bldP spid="47" grpId="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28" grpId="0" animBg="1"/>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val 1"/>
          <p:cNvSpPr>
            <a:spLocks noChangeArrowheads="1"/>
          </p:cNvSpPr>
          <p:nvPr/>
        </p:nvSpPr>
        <p:spPr bwMode="auto">
          <a:xfrm rot="-925644">
            <a:off x="5467545" y="3824221"/>
            <a:ext cx="831594" cy="949160"/>
          </a:xfrm>
          <a:custGeom>
            <a:avLst/>
            <a:gdLst/>
            <a:ahLst/>
            <a:cxnLst>
              <a:cxn ang="0">
                <a:pos x="330825" y="0"/>
              </a:cxn>
              <a:cxn ang="0">
                <a:pos x="1331572" y="193408"/>
              </a:cxn>
              <a:cxn ang="0">
                <a:pos x="822596" y="1102532"/>
              </a:cxn>
              <a:cxn ang="0">
                <a:pos x="1993489" y="889444"/>
              </a:cxn>
              <a:cxn ang="0">
                <a:pos x="1172555" y="2276667"/>
              </a:cxn>
            </a:cxnLst>
            <a:rect l="0" t="0" r="r" b="b"/>
            <a:pathLst>
              <a:path w="1995544" h="2276666">
                <a:moveTo>
                  <a:pt x="330825" y="0"/>
                </a:moveTo>
                <a:cubicBezTo>
                  <a:pt x="-778151" y="1105468"/>
                  <a:pt x="1249610" y="9653"/>
                  <a:pt x="1331572" y="193408"/>
                </a:cubicBezTo>
                <a:cubicBezTo>
                  <a:pt x="1413534" y="377163"/>
                  <a:pt x="630391" y="890991"/>
                  <a:pt x="822596" y="1102532"/>
                </a:cubicBezTo>
                <a:cubicBezTo>
                  <a:pt x="1014801" y="1314073"/>
                  <a:pt x="1935162" y="693755"/>
                  <a:pt x="1993489" y="889444"/>
                </a:cubicBezTo>
                <a:cubicBezTo>
                  <a:pt x="2051816" y="1085133"/>
                  <a:pt x="846667" y="1704959"/>
                  <a:pt x="1172555" y="2276667"/>
                </a:cubicBezTo>
              </a:path>
            </a:pathLst>
          </a:custGeom>
          <a:noFill/>
          <a:ln w="12700" cap="rnd">
            <a:solidFill>
              <a:schemeClr val="accent3"/>
            </a:solidFill>
            <a:bevel/>
          </a:ln>
        </p:spPr>
        <p:txBody>
          <a:bodyPr lIns="91408" tIns="45705" rIns="91408" bIns="45705"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grpSp>
        <p:nvGrpSpPr>
          <p:cNvPr id="2" name="Group 69"/>
          <p:cNvGrpSpPr/>
          <p:nvPr/>
        </p:nvGrpSpPr>
        <p:grpSpPr bwMode="auto">
          <a:xfrm rot="-6159472">
            <a:off x="1298324" y="2827460"/>
            <a:ext cx="2155451" cy="180919"/>
            <a:chOff x="0" y="0"/>
            <a:chExt cx="6705601" cy="531495"/>
          </a:xfrm>
        </p:grpSpPr>
        <p:sp>
          <p:nvSpPr>
            <p:cNvPr id="16389" name="Rounded Rectangle 70"/>
            <p:cNvSpPr>
              <a:spLocks noChangeArrowheads="1"/>
            </p:cNvSpPr>
            <p:nvPr/>
          </p:nvSpPr>
          <p:spPr bwMode="auto">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0" name="Isosceles Triangle 12"/>
            <p:cNvSpPr>
              <a:spLocks noChangeArrowheads="1"/>
            </p:cNvSpPr>
            <p:nvPr/>
          </p:nvSpPr>
          <p:spPr bwMode="auto">
            <a:xfrm rot="-5400000">
              <a:off x="128132" y="92180"/>
              <a:ext cx="81170" cy="337433"/>
            </a:xfrm>
            <a:custGeom>
              <a:avLst/>
              <a:gdLst/>
              <a:ahLst/>
              <a:cxnLst>
                <a:cxn ang="0">
                  <a:pos x="64009" y="82284"/>
                </a:cxn>
                <a:cxn ang="0">
                  <a:pos x="64009" y="120601"/>
                </a:cxn>
                <a:cxn ang="0">
                  <a:pos x="64008" y="120601"/>
                </a:cxn>
                <a:cxn ang="0">
                  <a:pos x="64008" y="266094"/>
                </a:cxn>
                <a:cxn ang="0">
                  <a:pos x="0" y="266094"/>
                </a:cxn>
                <a:cxn ang="0">
                  <a:pos x="0" y="113694"/>
                </a:cxn>
                <a:cxn ang="0">
                  <a:pos x="1" y="113694"/>
                </a:cxn>
                <a:cxn ang="0">
                  <a:pos x="1" y="82284"/>
                </a:cxn>
                <a:cxn ang="0">
                  <a:pos x="28685" y="0"/>
                </a:cxn>
                <a:cxn ang="0">
                  <a:pos x="35325" y="0"/>
                </a:cxn>
              </a:cxnLst>
              <a:rect l="0" t="0" r="r" b="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close/>
                </a:path>
              </a:pathLst>
            </a:custGeom>
            <a:gradFill rotWithShape="1">
              <a:gsLst>
                <a:gs pos="0">
                  <a:srgbClr val="262626"/>
                </a:gs>
                <a:gs pos="35999">
                  <a:srgbClr val="7F7F7F"/>
                </a:gs>
                <a:gs pos="64999">
                  <a:srgbClr val="FFFFFF"/>
                </a:gs>
                <a:gs pos="79999">
                  <a:srgbClr val="FFFFFF"/>
                </a:gs>
                <a:gs pos="100000">
                  <a:srgbClr val="262626"/>
                </a:gs>
              </a:gsLst>
              <a:lin ang="0" scaled="1"/>
            </a:gradFill>
            <a:ln w="952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1" name="Rounded Rectangle 72"/>
            <p:cNvSpPr>
              <a:spLocks noChangeArrowheads="1"/>
            </p:cNvSpPr>
            <p:nvPr/>
          </p:nvSpPr>
          <p:spPr bwMode="auto">
            <a:xfrm>
              <a:off x="860238" y="0"/>
              <a:ext cx="2313291" cy="521797"/>
            </a:xfrm>
            <a:prstGeom prst="roundRect">
              <a:avLst>
                <a:gd name="adj" fmla="val 10718"/>
              </a:avLst>
            </a:prstGeom>
            <a:gradFill rotWithShape="1">
              <a:gsLst>
                <a:gs pos="0">
                  <a:srgbClr val="3F3F3F"/>
                </a:gs>
                <a:gs pos="50000">
                  <a:srgbClr val="7F7F7F"/>
                </a:gs>
                <a:gs pos="100000">
                  <a:srgbClr val="3F3F3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2" name="Isosceles Triangle 24"/>
            <p:cNvSpPr>
              <a:spLocks noChangeArrowheads="1"/>
            </p:cNvSpPr>
            <p:nvPr/>
          </p:nvSpPr>
          <p:spPr bwMode="auto">
            <a:xfrm rot="-5400000">
              <a:off x="259015" y="-79428"/>
              <a:ext cx="463820" cy="680652"/>
            </a:xfrm>
            <a:custGeom>
              <a:avLst/>
              <a:gdLst/>
              <a:ahLst/>
              <a:cxnLst>
                <a:cxn ang="0">
                  <a:pos x="365760" y="536750"/>
                </a:cxn>
                <a:cxn ang="0">
                  <a:pos x="0" y="536750"/>
                </a:cxn>
                <a:cxn ang="0">
                  <a:pos x="129028" y="0"/>
                </a:cxn>
                <a:cxn ang="0">
                  <a:pos x="236732" y="0"/>
                </a:cxn>
              </a:cxnLst>
              <a:rect l="0" t="0" r="r" b="b"/>
              <a:pathLst>
                <a:path w="365760" h="536750">
                  <a:moveTo>
                    <a:pt x="365760" y="536750"/>
                  </a:moveTo>
                  <a:lnTo>
                    <a:pt x="0" y="536750"/>
                  </a:lnTo>
                  <a:lnTo>
                    <a:pt x="129028" y="0"/>
                  </a:lnTo>
                  <a:lnTo>
                    <a:pt x="236732" y="0"/>
                  </a:lnTo>
                  <a:close/>
                </a:path>
              </a:pathLst>
            </a:custGeom>
            <a:gradFill rotWithShape="1">
              <a:gsLst>
                <a:gs pos="0">
                  <a:srgbClr val="7F7F7F"/>
                </a:gs>
                <a:gs pos="50000">
                  <a:srgbClr val="D8D8D8"/>
                </a:gs>
                <a:gs pos="100000">
                  <a:srgbClr val="7F7F7F"/>
                </a:gs>
              </a:gsLst>
              <a:lin ang="10800000" scaled="1"/>
            </a:gradFill>
            <a:ln w="317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3" name="Freeform 74"/>
            <p:cNvSpPr>
              <a:spLocks noChangeAspect="1" noChangeArrowheads="1"/>
            </p:cNvSpPr>
            <p:nvPr/>
          </p:nvSpPr>
          <p:spPr bwMode="auto">
            <a:xfrm>
              <a:off x="3165774" y="0"/>
              <a:ext cx="3363053" cy="521797"/>
            </a:xfrm>
            <a:custGeom>
              <a:avLst/>
              <a:gdLst/>
              <a:ahLst/>
              <a:cxnLst>
                <a:cxn ang="0">
                  <a:pos x="3065" y="68"/>
                </a:cxn>
                <a:cxn ang="0">
                  <a:pos x="3064" y="414"/>
                </a:cxn>
                <a:cxn ang="0">
                  <a:pos x="2791" y="458"/>
                </a:cxn>
                <a:cxn ang="0">
                  <a:pos x="208" y="456"/>
                </a:cxn>
                <a:cxn ang="0">
                  <a:pos x="0" y="476"/>
                </a:cxn>
                <a:cxn ang="0">
                  <a:pos x="0" y="0"/>
                </a:cxn>
                <a:cxn ang="0">
                  <a:pos x="219" y="28"/>
                </a:cxn>
                <a:cxn ang="0">
                  <a:pos x="2786" y="43"/>
                </a:cxn>
                <a:cxn ang="0">
                  <a:pos x="3065" y="68"/>
                </a:cxn>
              </a:cxnLst>
              <a:rect l="0" t="0" r="r" b="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chemeClr val="accent1"/>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4" name="Rectangle 75"/>
            <p:cNvSpPr>
              <a:spLocks noChangeArrowheads="1"/>
            </p:cNvSpPr>
            <p:nvPr/>
          </p:nvSpPr>
          <p:spPr bwMode="auto">
            <a:xfrm>
              <a:off x="3109412" y="0"/>
              <a:ext cx="57977" cy="521797"/>
            </a:xfrm>
            <a:prstGeom prst="rect">
              <a:avLst/>
            </a:prstGeom>
            <a:solidFill>
              <a:srgbClr val="D8D8D8"/>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5" name="Rounded Rectangle 76"/>
            <p:cNvSpPr>
              <a:spLocks noChangeArrowheads="1"/>
            </p:cNvSpPr>
            <p:nvPr/>
          </p:nvSpPr>
          <p:spPr bwMode="auto">
            <a:xfrm>
              <a:off x="827859" y="5797"/>
              <a:ext cx="57977" cy="510202"/>
            </a:xfrm>
            <a:prstGeom prst="roundRect">
              <a:avLst>
                <a:gd name="adj" fmla="val 36856"/>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6" name="Rounded Rectangle 77"/>
            <p:cNvSpPr>
              <a:spLocks noChangeArrowheads="1"/>
            </p:cNvSpPr>
            <p:nvPr/>
          </p:nvSpPr>
          <p:spPr bwMode="auto">
            <a:xfrm>
              <a:off x="6160841" y="28575"/>
              <a:ext cx="164592" cy="502920"/>
            </a:xfrm>
            <a:prstGeom prst="roundRect">
              <a:avLst>
                <a:gd name="adj" fmla="val 19810"/>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397" name="Rounded Rectangle 78"/>
            <p:cNvSpPr>
              <a:spLocks noChangeArrowheads="1"/>
            </p:cNvSpPr>
            <p:nvPr/>
          </p:nvSpPr>
          <p:spPr bwMode="auto">
            <a:xfrm>
              <a:off x="4614635" y="201462"/>
              <a:ext cx="1816646" cy="164592"/>
            </a:xfrm>
            <a:prstGeom prst="roundRect">
              <a:avLst>
                <a:gd name="adj" fmla="val 50000"/>
              </a:avLst>
            </a:prstGeom>
            <a:solidFill>
              <a:srgbClr val="D8D8D8"/>
            </a:soli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grpSp>
          <p:nvGrpSpPr>
            <p:cNvPr id="3" name="Group 79"/>
            <p:cNvGrpSpPr/>
            <p:nvPr/>
          </p:nvGrpSpPr>
          <p:grpSpPr bwMode="auto">
            <a:xfrm>
              <a:off x="4767243" y="256179"/>
              <a:ext cx="1511430" cy="55158"/>
              <a:chOff x="0" y="0"/>
              <a:chExt cx="1706048" cy="55158"/>
            </a:xfrm>
          </p:grpSpPr>
          <p:sp>
            <p:nvSpPr>
              <p:cNvPr id="16399" name="Straight Connector 80"/>
              <p:cNvSpPr>
                <a:spLocks noChangeShapeType="1"/>
              </p:cNvSpPr>
              <p:nvPr/>
            </p:nvSpPr>
            <p:spPr bwMode="auto">
              <a:xfrm>
                <a:off x="0" y="55158"/>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6400" name="Straight Connector 81"/>
              <p:cNvSpPr>
                <a:spLocks noChangeShapeType="1"/>
              </p:cNvSpPr>
              <p:nvPr/>
            </p:nvSpPr>
            <p:spPr bwMode="auto">
              <a:xfrm>
                <a:off x="0" y="0"/>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grpSp>
      </p:grpSp>
      <p:grpSp>
        <p:nvGrpSpPr>
          <p:cNvPr id="4" name="Group 19"/>
          <p:cNvGrpSpPr/>
          <p:nvPr/>
        </p:nvGrpSpPr>
        <p:grpSpPr bwMode="auto">
          <a:xfrm rot="-4939993">
            <a:off x="4489800" y="2756034"/>
            <a:ext cx="2155451" cy="180919"/>
            <a:chOff x="0" y="0"/>
            <a:chExt cx="6705601" cy="531495"/>
          </a:xfrm>
        </p:grpSpPr>
        <p:sp>
          <p:nvSpPr>
            <p:cNvPr id="16402" name="Rounded Rectangle 20"/>
            <p:cNvSpPr>
              <a:spLocks noChangeArrowheads="1"/>
            </p:cNvSpPr>
            <p:nvPr/>
          </p:nvSpPr>
          <p:spPr bwMode="auto">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3" name="Isosceles Triangle 12"/>
            <p:cNvSpPr>
              <a:spLocks noChangeArrowheads="1"/>
            </p:cNvSpPr>
            <p:nvPr/>
          </p:nvSpPr>
          <p:spPr bwMode="auto">
            <a:xfrm rot="-5400000">
              <a:off x="128132" y="92180"/>
              <a:ext cx="81170" cy="337433"/>
            </a:xfrm>
            <a:custGeom>
              <a:avLst/>
              <a:gdLst/>
              <a:ahLst/>
              <a:cxnLst>
                <a:cxn ang="0">
                  <a:pos x="64009" y="82284"/>
                </a:cxn>
                <a:cxn ang="0">
                  <a:pos x="64009" y="120601"/>
                </a:cxn>
                <a:cxn ang="0">
                  <a:pos x="64008" y="120601"/>
                </a:cxn>
                <a:cxn ang="0">
                  <a:pos x="64008" y="266094"/>
                </a:cxn>
                <a:cxn ang="0">
                  <a:pos x="0" y="266094"/>
                </a:cxn>
                <a:cxn ang="0">
                  <a:pos x="0" y="113694"/>
                </a:cxn>
                <a:cxn ang="0">
                  <a:pos x="1" y="113694"/>
                </a:cxn>
                <a:cxn ang="0">
                  <a:pos x="1" y="82284"/>
                </a:cxn>
                <a:cxn ang="0">
                  <a:pos x="28685" y="0"/>
                </a:cxn>
                <a:cxn ang="0">
                  <a:pos x="35325" y="0"/>
                </a:cxn>
              </a:cxnLst>
              <a:rect l="0" t="0" r="r" b="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close/>
                </a:path>
              </a:pathLst>
            </a:custGeom>
            <a:gradFill rotWithShape="1">
              <a:gsLst>
                <a:gs pos="0">
                  <a:srgbClr val="262626"/>
                </a:gs>
                <a:gs pos="35999">
                  <a:srgbClr val="7F7F7F"/>
                </a:gs>
                <a:gs pos="64999">
                  <a:srgbClr val="FFFFFF"/>
                </a:gs>
                <a:gs pos="79999">
                  <a:srgbClr val="FFFFFF"/>
                </a:gs>
                <a:gs pos="100000">
                  <a:srgbClr val="262626"/>
                </a:gs>
              </a:gsLst>
              <a:lin ang="0" scaled="1"/>
            </a:gradFill>
            <a:ln w="952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4" name="Rounded Rectangle 22"/>
            <p:cNvSpPr>
              <a:spLocks noChangeArrowheads="1"/>
            </p:cNvSpPr>
            <p:nvPr/>
          </p:nvSpPr>
          <p:spPr bwMode="auto">
            <a:xfrm>
              <a:off x="860238" y="0"/>
              <a:ext cx="2313291" cy="521797"/>
            </a:xfrm>
            <a:prstGeom prst="roundRect">
              <a:avLst>
                <a:gd name="adj" fmla="val 10718"/>
              </a:avLst>
            </a:prstGeom>
            <a:gradFill rotWithShape="1">
              <a:gsLst>
                <a:gs pos="0">
                  <a:srgbClr val="3F3F3F"/>
                </a:gs>
                <a:gs pos="50000">
                  <a:srgbClr val="7F7F7F"/>
                </a:gs>
                <a:gs pos="100000">
                  <a:srgbClr val="3F3F3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5" name="Isosceles Triangle 24"/>
            <p:cNvSpPr>
              <a:spLocks noChangeArrowheads="1"/>
            </p:cNvSpPr>
            <p:nvPr/>
          </p:nvSpPr>
          <p:spPr bwMode="auto">
            <a:xfrm rot="-5400000">
              <a:off x="259015" y="-79428"/>
              <a:ext cx="463820" cy="680652"/>
            </a:xfrm>
            <a:custGeom>
              <a:avLst/>
              <a:gdLst/>
              <a:ahLst/>
              <a:cxnLst>
                <a:cxn ang="0">
                  <a:pos x="365760" y="536750"/>
                </a:cxn>
                <a:cxn ang="0">
                  <a:pos x="0" y="536750"/>
                </a:cxn>
                <a:cxn ang="0">
                  <a:pos x="129028" y="0"/>
                </a:cxn>
                <a:cxn ang="0">
                  <a:pos x="236732" y="0"/>
                </a:cxn>
              </a:cxnLst>
              <a:rect l="0" t="0" r="r" b="b"/>
              <a:pathLst>
                <a:path w="365760" h="536750">
                  <a:moveTo>
                    <a:pt x="365760" y="536750"/>
                  </a:moveTo>
                  <a:lnTo>
                    <a:pt x="0" y="536750"/>
                  </a:lnTo>
                  <a:lnTo>
                    <a:pt x="129028" y="0"/>
                  </a:lnTo>
                  <a:lnTo>
                    <a:pt x="236732" y="0"/>
                  </a:lnTo>
                  <a:close/>
                </a:path>
              </a:pathLst>
            </a:custGeom>
            <a:gradFill rotWithShape="1">
              <a:gsLst>
                <a:gs pos="0">
                  <a:srgbClr val="7F7F7F"/>
                </a:gs>
                <a:gs pos="50000">
                  <a:srgbClr val="D8D8D8"/>
                </a:gs>
                <a:gs pos="100000">
                  <a:srgbClr val="7F7F7F"/>
                </a:gs>
              </a:gsLst>
              <a:lin ang="10800000" scaled="1"/>
            </a:gradFill>
            <a:ln w="317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6" name="Freeform 24"/>
            <p:cNvSpPr>
              <a:spLocks noChangeAspect="1" noChangeArrowheads="1"/>
            </p:cNvSpPr>
            <p:nvPr/>
          </p:nvSpPr>
          <p:spPr bwMode="auto">
            <a:xfrm>
              <a:off x="3165774" y="0"/>
              <a:ext cx="3363053" cy="521797"/>
            </a:xfrm>
            <a:custGeom>
              <a:avLst/>
              <a:gdLst/>
              <a:ahLst/>
              <a:cxnLst>
                <a:cxn ang="0">
                  <a:pos x="3065" y="68"/>
                </a:cxn>
                <a:cxn ang="0">
                  <a:pos x="3064" y="414"/>
                </a:cxn>
                <a:cxn ang="0">
                  <a:pos x="2791" y="458"/>
                </a:cxn>
                <a:cxn ang="0">
                  <a:pos x="208" y="456"/>
                </a:cxn>
                <a:cxn ang="0">
                  <a:pos x="0" y="476"/>
                </a:cxn>
                <a:cxn ang="0">
                  <a:pos x="0" y="0"/>
                </a:cxn>
                <a:cxn ang="0">
                  <a:pos x="219" y="28"/>
                </a:cxn>
                <a:cxn ang="0">
                  <a:pos x="2786" y="43"/>
                </a:cxn>
                <a:cxn ang="0">
                  <a:pos x="3065" y="68"/>
                </a:cxn>
              </a:cxnLst>
              <a:rect l="0" t="0" r="r" b="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chemeClr val="accent3"/>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7" name="Rectangle 25"/>
            <p:cNvSpPr>
              <a:spLocks noChangeArrowheads="1"/>
            </p:cNvSpPr>
            <p:nvPr/>
          </p:nvSpPr>
          <p:spPr bwMode="auto">
            <a:xfrm>
              <a:off x="3109412" y="0"/>
              <a:ext cx="57977" cy="521797"/>
            </a:xfrm>
            <a:prstGeom prst="rect">
              <a:avLst/>
            </a:prstGeom>
            <a:solidFill>
              <a:srgbClr val="D8D8D8"/>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8" name="Rounded Rectangle 26"/>
            <p:cNvSpPr>
              <a:spLocks noChangeArrowheads="1"/>
            </p:cNvSpPr>
            <p:nvPr/>
          </p:nvSpPr>
          <p:spPr bwMode="auto">
            <a:xfrm>
              <a:off x="827859" y="5797"/>
              <a:ext cx="57977" cy="510202"/>
            </a:xfrm>
            <a:prstGeom prst="roundRect">
              <a:avLst>
                <a:gd name="adj" fmla="val 36856"/>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09" name="Rounded Rectangle 27"/>
            <p:cNvSpPr>
              <a:spLocks noChangeArrowheads="1"/>
            </p:cNvSpPr>
            <p:nvPr/>
          </p:nvSpPr>
          <p:spPr bwMode="auto">
            <a:xfrm>
              <a:off x="6160841" y="28575"/>
              <a:ext cx="164592" cy="502920"/>
            </a:xfrm>
            <a:prstGeom prst="roundRect">
              <a:avLst>
                <a:gd name="adj" fmla="val 19810"/>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10" name="Rounded Rectangle 28"/>
            <p:cNvSpPr>
              <a:spLocks noChangeArrowheads="1"/>
            </p:cNvSpPr>
            <p:nvPr/>
          </p:nvSpPr>
          <p:spPr bwMode="auto">
            <a:xfrm>
              <a:off x="4614635" y="201462"/>
              <a:ext cx="1816646" cy="164592"/>
            </a:xfrm>
            <a:prstGeom prst="roundRect">
              <a:avLst>
                <a:gd name="adj" fmla="val 50000"/>
              </a:avLst>
            </a:prstGeom>
            <a:solidFill>
              <a:srgbClr val="D8D8D8"/>
            </a:soli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grpSp>
          <p:nvGrpSpPr>
            <p:cNvPr id="5" name="Group 29"/>
            <p:cNvGrpSpPr/>
            <p:nvPr/>
          </p:nvGrpSpPr>
          <p:grpSpPr bwMode="auto">
            <a:xfrm>
              <a:off x="4767243" y="256179"/>
              <a:ext cx="1511430" cy="55158"/>
              <a:chOff x="0" y="0"/>
              <a:chExt cx="1706048" cy="55158"/>
            </a:xfrm>
          </p:grpSpPr>
          <p:sp>
            <p:nvSpPr>
              <p:cNvPr id="16412" name="Straight Connector 30"/>
              <p:cNvSpPr>
                <a:spLocks noChangeShapeType="1"/>
              </p:cNvSpPr>
              <p:nvPr/>
            </p:nvSpPr>
            <p:spPr bwMode="auto">
              <a:xfrm>
                <a:off x="0" y="55158"/>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6413" name="Straight Connector 31"/>
              <p:cNvSpPr>
                <a:spLocks noChangeShapeType="1"/>
              </p:cNvSpPr>
              <p:nvPr/>
            </p:nvSpPr>
            <p:spPr bwMode="auto">
              <a:xfrm>
                <a:off x="0" y="0"/>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grpSp>
      </p:grpSp>
      <p:sp>
        <p:nvSpPr>
          <p:cNvPr id="16414" name="Oval 1"/>
          <p:cNvSpPr>
            <a:spLocks noChangeArrowheads="1"/>
          </p:cNvSpPr>
          <p:nvPr/>
        </p:nvSpPr>
        <p:spPr bwMode="auto">
          <a:xfrm>
            <a:off x="2583950" y="3862313"/>
            <a:ext cx="1767930" cy="668222"/>
          </a:xfrm>
          <a:custGeom>
            <a:avLst/>
            <a:gdLst/>
            <a:ahLst/>
            <a:cxnLst>
              <a:cxn ang="0">
                <a:pos x="245299" y="254963"/>
              </a:cxn>
              <a:cxn ang="0">
                <a:pos x="2391408" y="22950"/>
              </a:cxn>
              <a:cxn ang="0">
                <a:pos x="1227937" y="1128420"/>
              </a:cxn>
              <a:cxn ang="0">
                <a:pos x="3053325" y="718986"/>
              </a:cxn>
              <a:cxn ang="0">
                <a:pos x="2573379" y="1564010"/>
              </a:cxn>
              <a:cxn ang="0">
                <a:pos x="4239998" y="1601996"/>
              </a:cxn>
            </a:cxnLst>
            <a:rect l="0" t="0" r="r" b="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a:solidFill>
              <a:schemeClr val="accent1"/>
            </a:solidFill>
            <a:bevel/>
          </a:ln>
        </p:spPr>
        <p:txBody>
          <a:bodyPr lIns="91408" tIns="45705" rIns="91408" bIns="45705"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15" name="Oval 1"/>
          <p:cNvSpPr>
            <a:spLocks noChangeArrowheads="1"/>
          </p:cNvSpPr>
          <p:nvPr/>
        </p:nvSpPr>
        <p:spPr bwMode="auto">
          <a:xfrm flipH="1">
            <a:off x="8305122" y="3782952"/>
            <a:ext cx="1290240" cy="934874"/>
          </a:xfrm>
          <a:custGeom>
            <a:avLst/>
            <a:gdLst/>
            <a:ahLst/>
            <a:cxnLst>
              <a:cxn ang="0">
                <a:pos x="442373" y="0"/>
              </a:cxn>
              <a:cxn ang="0">
                <a:pos x="1279495" y="291582"/>
              </a:cxn>
              <a:cxn ang="0">
                <a:pos x="17852" y="1233430"/>
              </a:cxn>
              <a:cxn ang="0">
                <a:pos x="1461466" y="1243599"/>
              </a:cxn>
              <a:cxn ang="0">
                <a:pos x="386480" y="2155539"/>
              </a:cxn>
              <a:cxn ang="0">
                <a:pos x="3095365" y="2034248"/>
              </a:cxn>
            </a:cxnLst>
            <a:rect l="0" t="0" r="r" b="b"/>
            <a:pathLst>
              <a:path w="3095365" h="2240766">
                <a:moveTo>
                  <a:pt x="442373" y="0"/>
                </a:moveTo>
                <a:cubicBezTo>
                  <a:pt x="-666603" y="1105468"/>
                  <a:pt x="1284799" y="-44888"/>
                  <a:pt x="1279495" y="291582"/>
                </a:cubicBezTo>
                <a:cubicBezTo>
                  <a:pt x="1274191" y="628052"/>
                  <a:pt x="-176101" y="911137"/>
                  <a:pt x="17852" y="1233430"/>
                </a:cubicBezTo>
                <a:cubicBezTo>
                  <a:pt x="211805" y="1555723"/>
                  <a:pt x="1269130" y="959016"/>
                  <a:pt x="1461466" y="1243599"/>
                </a:cubicBezTo>
                <a:cubicBezTo>
                  <a:pt x="1653802" y="1528182"/>
                  <a:pt x="321420" y="1865595"/>
                  <a:pt x="386480" y="2155539"/>
                </a:cubicBezTo>
                <a:cubicBezTo>
                  <a:pt x="451540" y="2445483"/>
                  <a:pt x="3014764" y="1890839"/>
                  <a:pt x="3095365" y="2034248"/>
                </a:cubicBezTo>
              </a:path>
            </a:pathLst>
          </a:custGeom>
          <a:noFill/>
          <a:ln w="12700" cap="rnd">
            <a:solidFill>
              <a:schemeClr val="accent5"/>
            </a:solidFill>
            <a:bevel/>
          </a:ln>
        </p:spPr>
        <p:txBody>
          <a:bodyPr lIns="91408" tIns="45705" rIns="91408" bIns="45705"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grpSp>
        <p:nvGrpSpPr>
          <p:cNvPr id="6" name="Group 32"/>
          <p:cNvGrpSpPr/>
          <p:nvPr/>
        </p:nvGrpSpPr>
        <p:grpSpPr bwMode="auto">
          <a:xfrm rot="-5788292">
            <a:off x="8146274" y="2625878"/>
            <a:ext cx="2157038" cy="179333"/>
            <a:chOff x="0" y="0"/>
            <a:chExt cx="6705601" cy="531495"/>
          </a:xfrm>
        </p:grpSpPr>
        <p:sp>
          <p:nvSpPr>
            <p:cNvPr id="16417" name="Rounded Rectangle 33"/>
            <p:cNvSpPr>
              <a:spLocks noChangeArrowheads="1"/>
            </p:cNvSpPr>
            <p:nvPr/>
          </p:nvSpPr>
          <p:spPr bwMode="auto">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18" name="Isosceles Triangle 12"/>
            <p:cNvSpPr>
              <a:spLocks noChangeArrowheads="1"/>
            </p:cNvSpPr>
            <p:nvPr/>
          </p:nvSpPr>
          <p:spPr bwMode="auto">
            <a:xfrm rot="-5400000">
              <a:off x="128132" y="92180"/>
              <a:ext cx="81170" cy="337433"/>
            </a:xfrm>
            <a:custGeom>
              <a:avLst/>
              <a:gdLst/>
              <a:ahLst/>
              <a:cxnLst>
                <a:cxn ang="0">
                  <a:pos x="64009" y="82284"/>
                </a:cxn>
                <a:cxn ang="0">
                  <a:pos x="64009" y="120601"/>
                </a:cxn>
                <a:cxn ang="0">
                  <a:pos x="64008" y="120601"/>
                </a:cxn>
                <a:cxn ang="0">
                  <a:pos x="64008" y="266094"/>
                </a:cxn>
                <a:cxn ang="0">
                  <a:pos x="0" y="266094"/>
                </a:cxn>
                <a:cxn ang="0">
                  <a:pos x="0" y="113694"/>
                </a:cxn>
                <a:cxn ang="0">
                  <a:pos x="1" y="113694"/>
                </a:cxn>
                <a:cxn ang="0">
                  <a:pos x="1" y="82284"/>
                </a:cxn>
                <a:cxn ang="0">
                  <a:pos x="28685" y="0"/>
                </a:cxn>
                <a:cxn ang="0">
                  <a:pos x="35325" y="0"/>
                </a:cxn>
              </a:cxnLst>
              <a:rect l="0" t="0" r="r" b="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close/>
                </a:path>
              </a:pathLst>
            </a:custGeom>
            <a:gradFill rotWithShape="1">
              <a:gsLst>
                <a:gs pos="0">
                  <a:srgbClr val="262626"/>
                </a:gs>
                <a:gs pos="35999">
                  <a:srgbClr val="7F7F7F"/>
                </a:gs>
                <a:gs pos="64999">
                  <a:srgbClr val="FFFFFF"/>
                </a:gs>
                <a:gs pos="79999">
                  <a:srgbClr val="FFFFFF"/>
                </a:gs>
                <a:gs pos="100000">
                  <a:srgbClr val="262626"/>
                </a:gs>
              </a:gsLst>
              <a:lin ang="0" scaled="1"/>
            </a:gradFill>
            <a:ln w="952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19" name="Rounded Rectangle 35"/>
            <p:cNvSpPr>
              <a:spLocks noChangeArrowheads="1"/>
            </p:cNvSpPr>
            <p:nvPr/>
          </p:nvSpPr>
          <p:spPr bwMode="auto">
            <a:xfrm>
              <a:off x="860238" y="0"/>
              <a:ext cx="2313291" cy="521797"/>
            </a:xfrm>
            <a:prstGeom prst="roundRect">
              <a:avLst>
                <a:gd name="adj" fmla="val 10718"/>
              </a:avLst>
            </a:prstGeom>
            <a:gradFill rotWithShape="1">
              <a:gsLst>
                <a:gs pos="0">
                  <a:srgbClr val="3F3F3F"/>
                </a:gs>
                <a:gs pos="50000">
                  <a:srgbClr val="7F7F7F"/>
                </a:gs>
                <a:gs pos="100000">
                  <a:srgbClr val="3F3F3F"/>
                </a:gs>
              </a:gsLst>
              <a:lin ang="16200000" scaled="1"/>
            </a:gra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0" name="Isosceles Triangle 24"/>
            <p:cNvSpPr>
              <a:spLocks noChangeArrowheads="1"/>
            </p:cNvSpPr>
            <p:nvPr/>
          </p:nvSpPr>
          <p:spPr bwMode="auto">
            <a:xfrm rot="-5400000">
              <a:off x="259015" y="-79428"/>
              <a:ext cx="463820" cy="680652"/>
            </a:xfrm>
            <a:custGeom>
              <a:avLst/>
              <a:gdLst/>
              <a:ahLst/>
              <a:cxnLst>
                <a:cxn ang="0">
                  <a:pos x="365760" y="536750"/>
                </a:cxn>
                <a:cxn ang="0">
                  <a:pos x="0" y="536750"/>
                </a:cxn>
                <a:cxn ang="0">
                  <a:pos x="129028" y="0"/>
                </a:cxn>
                <a:cxn ang="0">
                  <a:pos x="236732" y="0"/>
                </a:cxn>
              </a:cxnLst>
              <a:rect l="0" t="0" r="r" b="b"/>
              <a:pathLst>
                <a:path w="365760" h="536750">
                  <a:moveTo>
                    <a:pt x="365760" y="536750"/>
                  </a:moveTo>
                  <a:lnTo>
                    <a:pt x="0" y="536750"/>
                  </a:lnTo>
                  <a:lnTo>
                    <a:pt x="129028" y="0"/>
                  </a:lnTo>
                  <a:lnTo>
                    <a:pt x="236732" y="0"/>
                  </a:lnTo>
                  <a:close/>
                </a:path>
              </a:pathLst>
            </a:custGeom>
            <a:gradFill rotWithShape="1">
              <a:gsLst>
                <a:gs pos="0">
                  <a:srgbClr val="7F7F7F"/>
                </a:gs>
                <a:gs pos="50000">
                  <a:srgbClr val="D8D8D8"/>
                </a:gs>
                <a:gs pos="100000">
                  <a:srgbClr val="7F7F7F"/>
                </a:gs>
              </a:gsLst>
              <a:lin ang="10800000" scaled="1"/>
            </a:gradFill>
            <a:ln w="3175">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1" name="Freeform 37"/>
            <p:cNvSpPr>
              <a:spLocks noChangeAspect="1" noChangeArrowheads="1"/>
            </p:cNvSpPr>
            <p:nvPr/>
          </p:nvSpPr>
          <p:spPr bwMode="auto">
            <a:xfrm>
              <a:off x="3165774" y="0"/>
              <a:ext cx="3363053" cy="521797"/>
            </a:xfrm>
            <a:custGeom>
              <a:avLst/>
              <a:gdLst/>
              <a:ahLst/>
              <a:cxnLst>
                <a:cxn ang="0">
                  <a:pos x="3065" y="68"/>
                </a:cxn>
                <a:cxn ang="0">
                  <a:pos x="3064" y="414"/>
                </a:cxn>
                <a:cxn ang="0">
                  <a:pos x="2791" y="458"/>
                </a:cxn>
                <a:cxn ang="0">
                  <a:pos x="208" y="456"/>
                </a:cxn>
                <a:cxn ang="0">
                  <a:pos x="0" y="476"/>
                </a:cxn>
                <a:cxn ang="0">
                  <a:pos x="0" y="0"/>
                </a:cxn>
                <a:cxn ang="0">
                  <a:pos x="219" y="28"/>
                </a:cxn>
                <a:cxn ang="0">
                  <a:pos x="2786" y="43"/>
                </a:cxn>
                <a:cxn ang="0">
                  <a:pos x="3065" y="68"/>
                </a:cxn>
              </a:cxnLst>
              <a:rect l="0" t="0" r="r" b="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chemeClr val="accent5"/>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2" name="Rectangle 38"/>
            <p:cNvSpPr>
              <a:spLocks noChangeArrowheads="1"/>
            </p:cNvSpPr>
            <p:nvPr/>
          </p:nvSpPr>
          <p:spPr bwMode="auto">
            <a:xfrm>
              <a:off x="3109412" y="0"/>
              <a:ext cx="57977" cy="521797"/>
            </a:xfrm>
            <a:prstGeom prst="rect">
              <a:avLst/>
            </a:prstGeom>
            <a:solidFill>
              <a:srgbClr val="D8D8D8"/>
            </a:solidFill>
            <a:ln w="12700">
              <a:noFill/>
              <a:miter lim="800000"/>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3" name="Rounded Rectangle 39"/>
            <p:cNvSpPr>
              <a:spLocks noChangeArrowheads="1"/>
            </p:cNvSpPr>
            <p:nvPr/>
          </p:nvSpPr>
          <p:spPr bwMode="auto">
            <a:xfrm>
              <a:off x="827859" y="5797"/>
              <a:ext cx="57977" cy="510202"/>
            </a:xfrm>
            <a:prstGeom prst="roundRect">
              <a:avLst>
                <a:gd name="adj" fmla="val 36856"/>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4" name="Rounded Rectangle 40"/>
            <p:cNvSpPr>
              <a:spLocks noChangeArrowheads="1"/>
            </p:cNvSpPr>
            <p:nvPr/>
          </p:nvSpPr>
          <p:spPr bwMode="auto">
            <a:xfrm>
              <a:off x="6160841" y="28575"/>
              <a:ext cx="164592" cy="502920"/>
            </a:xfrm>
            <a:prstGeom prst="roundRect">
              <a:avLst>
                <a:gd name="adj" fmla="val 19810"/>
              </a:avLst>
            </a:prstGeom>
            <a:solidFill>
              <a:srgbClr val="D8D8D8"/>
            </a:solidFill>
            <a:ln w="6350">
              <a:solidFill>
                <a:srgbClr val="7F7F7F"/>
              </a:solidFill>
              <a:bevel/>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sp>
          <p:nvSpPr>
            <p:cNvPr id="16425" name="Rounded Rectangle 41"/>
            <p:cNvSpPr>
              <a:spLocks noChangeArrowheads="1"/>
            </p:cNvSpPr>
            <p:nvPr/>
          </p:nvSpPr>
          <p:spPr bwMode="auto">
            <a:xfrm>
              <a:off x="4614635" y="201462"/>
              <a:ext cx="1816646" cy="164592"/>
            </a:xfrm>
            <a:prstGeom prst="roundRect">
              <a:avLst>
                <a:gd name="adj" fmla="val 50000"/>
              </a:avLst>
            </a:prstGeom>
            <a:solidFill>
              <a:srgbClr val="D8D8D8"/>
            </a:solidFill>
            <a:ln w="12700">
              <a:noFill/>
              <a:round/>
            </a:ln>
          </p:spPr>
          <p:txBody>
            <a:bodyPr anchor="ctr"/>
            <a:lstStyle/>
            <a:p>
              <a:pPr algn="ctr" defTabSz="609600"/>
              <a:endParaRPr lang="zh-CN" altLang="zh-CN" sz="2400">
                <a:solidFill>
                  <a:srgbClr val="FFFFFF"/>
                </a:solidFill>
                <a:latin typeface="方正兰亭粗黑_GBK" charset="-122"/>
                <a:ea typeface="方正兰亭粗黑_GBK" charset="-122"/>
                <a:sym typeface="方正兰亭粗黑_GBK" charset="-122"/>
              </a:endParaRPr>
            </a:p>
          </p:txBody>
        </p:sp>
        <p:grpSp>
          <p:nvGrpSpPr>
            <p:cNvPr id="7" name="Group 42"/>
            <p:cNvGrpSpPr/>
            <p:nvPr/>
          </p:nvGrpSpPr>
          <p:grpSpPr bwMode="auto">
            <a:xfrm>
              <a:off x="4767243" y="256179"/>
              <a:ext cx="1511430" cy="55158"/>
              <a:chOff x="0" y="0"/>
              <a:chExt cx="1706048" cy="55158"/>
            </a:xfrm>
          </p:grpSpPr>
          <p:sp>
            <p:nvSpPr>
              <p:cNvPr id="16427" name="Straight Connector 43"/>
              <p:cNvSpPr>
                <a:spLocks noChangeShapeType="1"/>
              </p:cNvSpPr>
              <p:nvPr/>
            </p:nvSpPr>
            <p:spPr bwMode="auto">
              <a:xfrm>
                <a:off x="0" y="55158"/>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6428" name="Straight Connector 44"/>
              <p:cNvSpPr>
                <a:spLocks noChangeShapeType="1"/>
              </p:cNvSpPr>
              <p:nvPr/>
            </p:nvSpPr>
            <p:spPr bwMode="auto">
              <a:xfrm>
                <a:off x="0" y="0"/>
                <a:ext cx="1706048" cy="1"/>
              </a:xfrm>
              <a:prstGeom prst="line">
                <a:avLst/>
              </a:prstGeom>
              <a:noFill/>
              <a:ln w="19050" cap="rnd">
                <a:solidFill>
                  <a:srgbClr val="7F7F7F"/>
                </a:solidFill>
                <a:bevel/>
              </a:ln>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grpSp>
      </p:grpSp>
      <p:sp>
        <p:nvSpPr>
          <p:cNvPr id="16430" name="Rectangle 49"/>
          <p:cNvSpPr>
            <a:spLocks noChangeArrowheads="1"/>
          </p:cNvSpPr>
          <p:nvPr/>
        </p:nvSpPr>
        <p:spPr bwMode="auto">
          <a:xfrm>
            <a:off x="8374949" y="4857503"/>
            <a:ext cx="1993285" cy="274078"/>
          </a:xfrm>
          <a:prstGeom prst="rect">
            <a:avLst/>
          </a:prstGeom>
          <a:solidFill>
            <a:schemeClr val="accent5"/>
          </a:solidFill>
          <a:ln w="12700">
            <a:noFill/>
            <a:miter lim="800000"/>
          </a:ln>
        </p:spPr>
        <p:txBody>
          <a:bodyPr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单击编辑标题</a:t>
            </a:r>
          </a:p>
        </p:txBody>
      </p:sp>
      <p:sp>
        <p:nvSpPr>
          <p:cNvPr id="16431" name="Rectangle 50"/>
          <p:cNvSpPr>
            <a:spLocks noChangeArrowheads="1"/>
          </p:cNvSpPr>
          <p:nvPr/>
        </p:nvSpPr>
        <p:spPr bwMode="auto">
          <a:xfrm>
            <a:off x="8374949" y="5131582"/>
            <a:ext cx="1993285" cy="624291"/>
          </a:xfrm>
          <a:prstGeom prst="rect">
            <a:avLst/>
          </a:prstGeom>
          <a:noFill/>
          <a:ln w="12700">
            <a:noFill/>
            <a:miter lim="800000"/>
          </a:ln>
        </p:spPr>
        <p:txBody>
          <a:bodyPr lIns="0" rIns="0" bIns="0"/>
          <a:lstStyle/>
          <a:p>
            <a:pPr defTabSz="1216660">
              <a:spcBef>
                <a:spcPct val="20000"/>
              </a:spcBef>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433" name="Rectangle 52"/>
          <p:cNvSpPr>
            <a:spLocks noChangeArrowheads="1"/>
          </p:cNvSpPr>
          <p:nvPr/>
        </p:nvSpPr>
        <p:spPr bwMode="auto">
          <a:xfrm>
            <a:off x="1898361" y="4870204"/>
            <a:ext cx="2085330" cy="274309"/>
          </a:xfrm>
          <a:prstGeom prst="rect">
            <a:avLst/>
          </a:prstGeom>
          <a:solidFill>
            <a:schemeClr val="accent1"/>
          </a:solidFill>
          <a:ln w="12700">
            <a:noFill/>
            <a:miter lim="800000"/>
          </a:ln>
        </p:spPr>
        <p:txBody>
          <a:bodyPr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单击编辑标题</a:t>
            </a:r>
          </a:p>
        </p:txBody>
      </p:sp>
      <p:sp>
        <p:nvSpPr>
          <p:cNvPr id="16434" name="Rectangle 53"/>
          <p:cNvSpPr>
            <a:spLocks noChangeArrowheads="1"/>
          </p:cNvSpPr>
          <p:nvPr/>
        </p:nvSpPr>
        <p:spPr bwMode="auto">
          <a:xfrm>
            <a:off x="1902157" y="5144512"/>
            <a:ext cx="2081536" cy="598665"/>
          </a:xfrm>
          <a:prstGeom prst="rect">
            <a:avLst/>
          </a:prstGeom>
          <a:noFill/>
          <a:ln w="12700">
            <a:noFill/>
            <a:miter lim="800000"/>
          </a:ln>
        </p:spPr>
        <p:txBody>
          <a:bodyPr lIns="0" rIns="0" bIns="0"/>
          <a:lstStyle/>
          <a:p>
            <a:pPr defTabSz="1216660">
              <a:spcBef>
                <a:spcPct val="20000"/>
              </a:spcBef>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436" name="Rectangle 55"/>
          <p:cNvSpPr>
            <a:spLocks noChangeArrowheads="1"/>
          </p:cNvSpPr>
          <p:nvPr/>
        </p:nvSpPr>
        <p:spPr bwMode="auto">
          <a:xfrm>
            <a:off x="5085075" y="4898772"/>
            <a:ext cx="2084430" cy="274603"/>
          </a:xfrm>
          <a:prstGeom prst="rect">
            <a:avLst/>
          </a:prstGeom>
          <a:solidFill>
            <a:schemeClr val="accent3"/>
          </a:solidFill>
          <a:ln w="12700">
            <a:noFill/>
            <a:miter lim="800000"/>
          </a:ln>
        </p:spPr>
        <p:txBody>
          <a:bodyPr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单击编辑标题</a:t>
            </a:r>
          </a:p>
        </p:txBody>
      </p:sp>
      <p:sp>
        <p:nvSpPr>
          <p:cNvPr id="16437" name="Rectangle 56"/>
          <p:cNvSpPr>
            <a:spLocks noChangeArrowheads="1"/>
          </p:cNvSpPr>
          <p:nvPr/>
        </p:nvSpPr>
        <p:spPr bwMode="auto">
          <a:xfrm>
            <a:off x="5085078" y="5173378"/>
            <a:ext cx="2217053" cy="541229"/>
          </a:xfrm>
          <a:prstGeom prst="rect">
            <a:avLst/>
          </a:prstGeom>
          <a:noFill/>
          <a:ln w="12700">
            <a:noFill/>
            <a:miter lim="800000"/>
          </a:ln>
        </p:spPr>
        <p:txBody>
          <a:bodyPr lIns="0" rIns="0" bIns="0"/>
          <a:lstStyle/>
          <a:p>
            <a:pPr defTabSz="1216660">
              <a:spcBef>
                <a:spcPct val="20000"/>
              </a:spcBef>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438" name="灯片编号占位符 1"/>
          <p:cNvSpPr>
            <a:spLocks noGrp="1" noChangeArrowheads="1"/>
          </p:cNvSpPr>
          <p:nvPr>
            <p:ph type="sldNum" sz="quarter" idx="4294967295"/>
          </p:nvPr>
        </p:nvSpPr>
        <p:spPr bwMode="auto">
          <a:xfrm>
            <a:off x="9346197" y="6356505"/>
            <a:ext cx="2843922" cy="363954"/>
          </a:xfrm>
          <a:prstGeom prst="rect">
            <a:avLst/>
          </a:prstGeom>
          <a:noFill/>
          <a:ln>
            <a:miter lim="800000"/>
          </a:ln>
        </p:spPr>
        <p:txBody>
          <a:bodyPr/>
          <a:lstStyle/>
          <a:p>
            <a:pPr defTabSz="609600"/>
            <a:fld id="{CCFA7BA2-A401-4A2D-9FD8-614E1EE07131}" type="slidenum">
              <a:rPr lang="zh-CN" altLang="en-US">
                <a:solidFill>
                  <a:prstClr val="black">
                    <a:tint val="75000"/>
                  </a:prstClr>
                </a:solidFill>
                <a:latin typeface="Calibri" panose="020F0502020204030204"/>
                <a:ea typeface="等线" panose="02010600030101010101" pitchFamily="2" charset="-122"/>
              </a:rPr>
              <a:t>20</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6414"/>
                                        </p:tgtEl>
                                        <p:attrNameLst>
                                          <p:attrName>style.visibility</p:attrName>
                                        </p:attrNameLst>
                                      </p:cBhvr>
                                      <p:to>
                                        <p:strVal val="visible"/>
                                      </p:to>
                                    </p:set>
                                    <p:animEffect transition="in" filter="wipe(up)">
                                      <p:cBhvr>
                                        <p:cTn id="14" dur="500"/>
                                        <p:tgtEl>
                                          <p:spTgt spid="16414"/>
                                        </p:tgtEl>
                                      </p:cBhvr>
                                    </p:animEffect>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6387"/>
                                        </p:tgtEl>
                                        <p:attrNameLst>
                                          <p:attrName>style.visibility</p:attrName>
                                        </p:attrNameLst>
                                      </p:cBhvr>
                                      <p:to>
                                        <p:strVal val="visible"/>
                                      </p:to>
                                    </p:set>
                                    <p:animEffect transition="in" filter="wipe(up)">
                                      <p:cBhvr>
                                        <p:cTn id="25" dur="500"/>
                                        <p:tgtEl>
                                          <p:spTgt spid="16387"/>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6415"/>
                                        </p:tgtEl>
                                        <p:attrNameLst>
                                          <p:attrName>style.visibility</p:attrName>
                                        </p:attrNameLst>
                                      </p:cBhvr>
                                      <p:to>
                                        <p:strVal val="visible"/>
                                      </p:to>
                                    </p:set>
                                    <p:animEffect transition="in" filter="wipe(up)">
                                      <p:cBhvr>
                                        <p:cTn id="36" dur="500"/>
                                        <p:tgtEl>
                                          <p:spTgt spid="16415"/>
                                        </p:tgtEl>
                                      </p:cBhvr>
                                    </p:animEffect>
                                  </p:childTnLst>
                                </p:cTn>
                              </p:par>
                            </p:childTnLst>
                          </p:cTn>
                        </p:par>
                        <p:par>
                          <p:cTn id="37" fill="hold">
                            <p:stCondLst>
                              <p:cond delay="3000"/>
                            </p:stCondLst>
                            <p:childTnLst>
                              <p:par>
                                <p:cTn id="38" presetID="23" presetClass="entr" presetSubtype="36" fill="hold" grpId="0" nodeType="afterEffect">
                                  <p:stCondLst>
                                    <p:cond delay="0"/>
                                  </p:stCondLst>
                                  <p:childTnLst>
                                    <p:set>
                                      <p:cBhvr>
                                        <p:cTn id="39" dur="1" fill="hold">
                                          <p:stCondLst>
                                            <p:cond delay="0"/>
                                          </p:stCondLst>
                                        </p:cTn>
                                        <p:tgtEl>
                                          <p:spTgt spid="16433"/>
                                        </p:tgtEl>
                                        <p:attrNameLst>
                                          <p:attrName>style.visibility</p:attrName>
                                        </p:attrNameLst>
                                      </p:cBhvr>
                                      <p:to>
                                        <p:strVal val="visible"/>
                                      </p:to>
                                    </p:set>
                                    <p:anim calcmode="lin" valueType="num">
                                      <p:cBhvr>
                                        <p:cTn id="40" dur="500" fill="hold"/>
                                        <p:tgtEl>
                                          <p:spTgt spid="16433"/>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433"/>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433"/>
                                        </p:tgtEl>
                                        <p:attrNameLst>
                                          <p:attrName>ppt_x</p:attrName>
                                        </p:attrNameLst>
                                      </p:cBhvr>
                                      <p:tavLst>
                                        <p:tav tm="0">
                                          <p:val>
                                            <p:fltVal val="0.5"/>
                                          </p:val>
                                        </p:tav>
                                        <p:tav tm="100000">
                                          <p:val>
                                            <p:strVal val="#ppt_x"/>
                                          </p:val>
                                        </p:tav>
                                      </p:tavLst>
                                    </p:anim>
                                    <p:anim calcmode="lin" valueType="num">
                                      <p:cBhvr>
                                        <p:cTn id="43" dur="500" fill="hold"/>
                                        <p:tgtEl>
                                          <p:spTgt spid="16433"/>
                                        </p:tgtEl>
                                        <p:attrNameLst>
                                          <p:attrName>ppt_y</p:attrName>
                                        </p:attrNameLst>
                                      </p:cBhvr>
                                      <p:tavLst>
                                        <p:tav tm="0">
                                          <p:val>
                                            <p:strVal val="1+(6*min(max(#ppt_w*#ppt_h,.3),1)-7.4)/-.7*#ppt_h/2"/>
                                          </p:val>
                                        </p:tav>
                                        <p:tav tm="100000">
                                          <p:val>
                                            <p:strVal val="#ppt_y"/>
                                          </p:val>
                                        </p:tav>
                                      </p:tavLst>
                                    </p:anim>
                                  </p:childTnLst>
                                </p:cTn>
                              </p:par>
                              <p:par>
                                <p:cTn id="44" presetID="23" presetClass="entr" presetSubtype="36" fill="hold" grpId="0" nodeType="withEffect">
                                  <p:stCondLst>
                                    <p:cond delay="0"/>
                                  </p:stCondLst>
                                  <p:childTnLst>
                                    <p:set>
                                      <p:cBhvr>
                                        <p:cTn id="45" dur="1" fill="hold">
                                          <p:stCondLst>
                                            <p:cond delay="0"/>
                                          </p:stCondLst>
                                        </p:cTn>
                                        <p:tgtEl>
                                          <p:spTgt spid="16436"/>
                                        </p:tgtEl>
                                        <p:attrNameLst>
                                          <p:attrName>style.visibility</p:attrName>
                                        </p:attrNameLst>
                                      </p:cBhvr>
                                      <p:to>
                                        <p:strVal val="visible"/>
                                      </p:to>
                                    </p:set>
                                    <p:anim calcmode="lin" valueType="num">
                                      <p:cBhvr>
                                        <p:cTn id="46" dur="500" fill="hold"/>
                                        <p:tgtEl>
                                          <p:spTgt spid="16436"/>
                                        </p:tgtEl>
                                        <p:attrNameLst>
                                          <p:attrName>ppt_w</p:attrName>
                                        </p:attrNameLst>
                                      </p:cBhvr>
                                      <p:tavLst>
                                        <p:tav tm="0">
                                          <p:val>
                                            <p:strVal val="(6*min(max(#ppt_w*#ppt_h,.3),1)-7.4)/-.7*#ppt_w"/>
                                          </p:val>
                                        </p:tav>
                                        <p:tav tm="100000">
                                          <p:val>
                                            <p:strVal val="#ppt_w"/>
                                          </p:val>
                                        </p:tav>
                                      </p:tavLst>
                                    </p:anim>
                                    <p:anim calcmode="lin" valueType="num">
                                      <p:cBhvr>
                                        <p:cTn id="47" dur="500" fill="hold"/>
                                        <p:tgtEl>
                                          <p:spTgt spid="16436"/>
                                        </p:tgtEl>
                                        <p:attrNameLst>
                                          <p:attrName>ppt_h</p:attrName>
                                        </p:attrNameLst>
                                      </p:cBhvr>
                                      <p:tavLst>
                                        <p:tav tm="0">
                                          <p:val>
                                            <p:strVal val="(6*min(max(#ppt_w*#ppt_h,.3),1)-7.4)/-.7*#ppt_h"/>
                                          </p:val>
                                        </p:tav>
                                        <p:tav tm="100000">
                                          <p:val>
                                            <p:strVal val="#ppt_h"/>
                                          </p:val>
                                        </p:tav>
                                      </p:tavLst>
                                    </p:anim>
                                    <p:anim calcmode="lin" valueType="num">
                                      <p:cBhvr>
                                        <p:cTn id="48" dur="500" fill="hold"/>
                                        <p:tgtEl>
                                          <p:spTgt spid="16436"/>
                                        </p:tgtEl>
                                        <p:attrNameLst>
                                          <p:attrName>ppt_x</p:attrName>
                                        </p:attrNameLst>
                                      </p:cBhvr>
                                      <p:tavLst>
                                        <p:tav tm="0">
                                          <p:val>
                                            <p:fltVal val="0.5"/>
                                          </p:val>
                                        </p:tav>
                                        <p:tav tm="100000">
                                          <p:val>
                                            <p:strVal val="#ppt_x"/>
                                          </p:val>
                                        </p:tav>
                                      </p:tavLst>
                                    </p:anim>
                                    <p:anim calcmode="lin" valueType="num">
                                      <p:cBhvr>
                                        <p:cTn id="49" dur="500" fill="hold"/>
                                        <p:tgtEl>
                                          <p:spTgt spid="16436"/>
                                        </p:tgtEl>
                                        <p:attrNameLst>
                                          <p:attrName>ppt_y</p:attrName>
                                        </p:attrNameLst>
                                      </p:cBhvr>
                                      <p:tavLst>
                                        <p:tav tm="0">
                                          <p:val>
                                            <p:strVal val="1+(6*min(max(#ppt_w*#ppt_h,.3),1)-7.4)/-.7*#ppt_h/2"/>
                                          </p:val>
                                        </p:tav>
                                        <p:tav tm="100000">
                                          <p:val>
                                            <p:strVal val="#ppt_y"/>
                                          </p:val>
                                        </p:tav>
                                      </p:tavLst>
                                    </p:anim>
                                  </p:childTnLst>
                                </p:cTn>
                              </p:par>
                              <p:par>
                                <p:cTn id="50" presetID="23" presetClass="entr" presetSubtype="36" fill="hold" grpId="0" nodeType="withEffect">
                                  <p:stCondLst>
                                    <p:cond delay="0"/>
                                  </p:stCondLst>
                                  <p:childTnLst>
                                    <p:set>
                                      <p:cBhvr>
                                        <p:cTn id="51" dur="1" fill="hold">
                                          <p:stCondLst>
                                            <p:cond delay="0"/>
                                          </p:stCondLst>
                                        </p:cTn>
                                        <p:tgtEl>
                                          <p:spTgt spid="16430"/>
                                        </p:tgtEl>
                                        <p:attrNameLst>
                                          <p:attrName>style.visibility</p:attrName>
                                        </p:attrNameLst>
                                      </p:cBhvr>
                                      <p:to>
                                        <p:strVal val="visible"/>
                                      </p:to>
                                    </p:set>
                                    <p:anim calcmode="lin" valueType="num">
                                      <p:cBhvr>
                                        <p:cTn id="52" dur="500" fill="hold"/>
                                        <p:tgtEl>
                                          <p:spTgt spid="16430"/>
                                        </p:tgtEl>
                                        <p:attrNameLst>
                                          <p:attrName>ppt_w</p:attrName>
                                        </p:attrNameLst>
                                      </p:cBhvr>
                                      <p:tavLst>
                                        <p:tav tm="0">
                                          <p:val>
                                            <p:strVal val="(6*min(max(#ppt_w*#ppt_h,.3),1)-7.4)/-.7*#ppt_w"/>
                                          </p:val>
                                        </p:tav>
                                        <p:tav tm="100000">
                                          <p:val>
                                            <p:strVal val="#ppt_w"/>
                                          </p:val>
                                        </p:tav>
                                      </p:tavLst>
                                    </p:anim>
                                    <p:anim calcmode="lin" valueType="num">
                                      <p:cBhvr>
                                        <p:cTn id="53" dur="500" fill="hold"/>
                                        <p:tgtEl>
                                          <p:spTgt spid="16430"/>
                                        </p:tgtEl>
                                        <p:attrNameLst>
                                          <p:attrName>ppt_h</p:attrName>
                                        </p:attrNameLst>
                                      </p:cBhvr>
                                      <p:tavLst>
                                        <p:tav tm="0">
                                          <p:val>
                                            <p:strVal val="(6*min(max(#ppt_w*#ppt_h,.3),1)-7.4)/-.7*#ppt_h"/>
                                          </p:val>
                                        </p:tav>
                                        <p:tav tm="100000">
                                          <p:val>
                                            <p:strVal val="#ppt_h"/>
                                          </p:val>
                                        </p:tav>
                                      </p:tavLst>
                                    </p:anim>
                                    <p:anim calcmode="lin" valueType="num">
                                      <p:cBhvr>
                                        <p:cTn id="54" dur="500" fill="hold"/>
                                        <p:tgtEl>
                                          <p:spTgt spid="16430"/>
                                        </p:tgtEl>
                                        <p:attrNameLst>
                                          <p:attrName>ppt_x</p:attrName>
                                        </p:attrNameLst>
                                      </p:cBhvr>
                                      <p:tavLst>
                                        <p:tav tm="0">
                                          <p:val>
                                            <p:fltVal val="0.5"/>
                                          </p:val>
                                        </p:tav>
                                        <p:tav tm="100000">
                                          <p:val>
                                            <p:strVal val="#ppt_x"/>
                                          </p:val>
                                        </p:tav>
                                      </p:tavLst>
                                    </p:anim>
                                    <p:anim calcmode="lin" valueType="num">
                                      <p:cBhvr>
                                        <p:cTn id="55" dur="500" fill="hold"/>
                                        <p:tgtEl>
                                          <p:spTgt spid="16430"/>
                                        </p:tgtEl>
                                        <p:attrNameLst>
                                          <p:attrName>ppt_y</p:attrName>
                                        </p:attrNameLst>
                                      </p:cBhvr>
                                      <p:tavLst>
                                        <p:tav tm="0">
                                          <p:val>
                                            <p:strVal val="1+(6*min(max(#ppt_w*#ppt_h,.3),1)-7.4)/-.7*#ppt_h/2"/>
                                          </p:val>
                                        </p:tav>
                                        <p:tav tm="100000">
                                          <p:val>
                                            <p:strVal val="#ppt_y"/>
                                          </p:val>
                                        </p:tav>
                                      </p:tavLst>
                                    </p:anim>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16434"/>
                                        </p:tgtEl>
                                        <p:attrNameLst>
                                          <p:attrName>style.visibility</p:attrName>
                                        </p:attrNameLst>
                                      </p:cBhvr>
                                      <p:to>
                                        <p:strVal val="visible"/>
                                      </p:to>
                                    </p:set>
                                    <p:anim calcmode="lin" valueType="num">
                                      <p:cBhvr>
                                        <p:cTn id="59" dur="500" fill="hold"/>
                                        <p:tgtEl>
                                          <p:spTgt spid="16434"/>
                                        </p:tgtEl>
                                        <p:attrNameLst>
                                          <p:attrName>ppt_w</p:attrName>
                                        </p:attrNameLst>
                                      </p:cBhvr>
                                      <p:tavLst>
                                        <p:tav tm="0">
                                          <p:val>
                                            <p:fltVal val="0"/>
                                          </p:val>
                                        </p:tav>
                                        <p:tav tm="100000">
                                          <p:val>
                                            <p:strVal val="#ppt_w"/>
                                          </p:val>
                                        </p:tav>
                                      </p:tavLst>
                                    </p:anim>
                                    <p:anim calcmode="lin" valueType="num">
                                      <p:cBhvr>
                                        <p:cTn id="60" dur="500" fill="hold"/>
                                        <p:tgtEl>
                                          <p:spTgt spid="16434"/>
                                        </p:tgtEl>
                                        <p:attrNameLst>
                                          <p:attrName>ppt_h</p:attrName>
                                        </p:attrNameLst>
                                      </p:cBhvr>
                                      <p:tavLst>
                                        <p:tav tm="0">
                                          <p:val>
                                            <p:fltVal val="0"/>
                                          </p:val>
                                        </p:tav>
                                        <p:tav tm="100000">
                                          <p:val>
                                            <p:strVal val="#ppt_h"/>
                                          </p:val>
                                        </p:tav>
                                      </p:tavLst>
                                    </p:anim>
                                    <p:animEffect transition="in" filter="fade">
                                      <p:cBhvr>
                                        <p:cTn id="61" dur="500"/>
                                        <p:tgtEl>
                                          <p:spTgt spid="1643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437"/>
                                        </p:tgtEl>
                                        <p:attrNameLst>
                                          <p:attrName>style.visibility</p:attrName>
                                        </p:attrNameLst>
                                      </p:cBhvr>
                                      <p:to>
                                        <p:strVal val="visible"/>
                                      </p:to>
                                    </p:set>
                                    <p:anim calcmode="lin" valueType="num">
                                      <p:cBhvr>
                                        <p:cTn id="64" dur="500" fill="hold"/>
                                        <p:tgtEl>
                                          <p:spTgt spid="16437"/>
                                        </p:tgtEl>
                                        <p:attrNameLst>
                                          <p:attrName>ppt_w</p:attrName>
                                        </p:attrNameLst>
                                      </p:cBhvr>
                                      <p:tavLst>
                                        <p:tav tm="0">
                                          <p:val>
                                            <p:fltVal val="0"/>
                                          </p:val>
                                        </p:tav>
                                        <p:tav tm="100000">
                                          <p:val>
                                            <p:strVal val="#ppt_w"/>
                                          </p:val>
                                        </p:tav>
                                      </p:tavLst>
                                    </p:anim>
                                    <p:anim calcmode="lin" valueType="num">
                                      <p:cBhvr>
                                        <p:cTn id="65" dur="500" fill="hold"/>
                                        <p:tgtEl>
                                          <p:spTgt spid="16437"/>
                                        </p:tgtEl>
                                        <p:attrNameLst>
                                          <p:attrName>ppt_h</p:attrName>
                                        </p:attrNameLst>
                                      </p:cBhvr>
                                      <p:tavLst>
                                        <p:tav tm="0">
                                          <p:val>
                                            <p:fltVal val="0"/>
                                          </p:val>
                                        </p:tav>
                                        <p:tav tm="100000">
                                          <p:val>
                                            <p:strVal val="#ppt_h"/>
                                          </p:val>
                                        </p:tav>
                                      </p:tavLst>
                                    </p:anim>
                                    <p:animEffect transition="in" filter="fade">
                                      <p:cBhvr>
                                        <p:cTn id="66" dur="500"/>
                                        <p:tgtEl>
                                          <p:spTgt spid="1643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431"/>
                                        </p:tgtEl>
                                        <p:attrNameLst>
                                          <p:attrName>style.visibility</p:attrName>
                                        </p:attrNameLst>
                                      </p:cBhvr>
                                      <p:to>
                                        <p:strVal val="visible"/>
                                      </p:to>
                                    </p:set>
                                    <p:anim calcmode="lin" valueType="num">
                                      <p:cBhvr>
                                        <p:cTn id="69" dur="500" fill="hold"/>
                                        <p:tgtEl>
                                          <p:spTgt spid="16431"/>
                                        </p:tgtEl>
                                        <p:attrNameLst>
                                          <p:attrName>ppt_w</p:attrName>
                                        </p:attrNameLst>
                                      </p:cBhvr>
                                      <p:tavLst>
                                        <p:tav tm="0">
                                          <p:val>
                                            <p:fltVal val="0"/>
                                          </p:val>
                                        </p:tav>
                                        <p:tav tm="100000">
                                          <p:val>
                                            <p:strVal val="#ppt_w"/>
                                          </p:val>
                                        </p:tav>
                                      </p:tavLst>
                                    </p:anim>
                                    <p:anim calcmode="lin" valueType="num">
                                      <p:cBhvr>
                                        <p:cTn id="70" dur="500" fill="hold"/>
                                        <p:tgtEl>
                                          <p:spTgt spid="16431"/>
                                        </p:tgtEl>
                                        <p:attrNameLst>
                                          <p:attrName>ppt_h</p:attrName>
                                        </p:attrNameLst>
                                      </p:cBhvr>
                                      <p:tavLst>
                                        <p:tav tm="0">
                                          <p:val>
                                            <p:fltVal val="0"/>
                                          </p:val>
                                        </p:tav>
                                        <p:tav tm="100000">
                                          <p:val>
                                            <p:strVal val="#ppt_h"/>
                                          </p:val>
                                        </p:tav>
                                      </p:tavLst>
                                    </p:anim>
                                    <p:animEffect transition="in" filter="fade">
                                      <p:cBhvr>
                                        <p:cTn id="71"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414" grpId="0" animBg="1"/>
      <p:bldP spid="16415" grpId="0" animBg="1"/>
      <p:bldP spid="16430" grpId="0" animBg="1"/>
      <p:bldP spid="16431" grpId="0"/>
      <p:bldP spid="16433" grpId="0" animBg="1"/>
      <p:bldP spid="16434" grpId="0"/>
      <p:bldP spid="16436" grpId="0" animBg="1"/>
      <p:bldP spid="164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p:nvPr/>
        </p:nvSpPr>
        <p:spPr>
          <a:xfrm>
            <a:off x="1151100" y="5384110"/>
            <a:ext cx="10041446" cy="959447"/>
          </a:xfrm>
          <a:prstGeom prst="rect">
            <a:avLst/>
          </a:prstGeom>
        </p:spPr>
        <p:txBody>
          <a:bodyPr wrap="square" lIns="91412" tIns="45706" rIns="91412" bIns="45706">
            <a:normAutofit/>
          </a:bodyPr>
          <a:lstStyle/>
          <a:p>
            <a:pPr algn="ctr" defTabSz="609600">
              <a:lnSpc>
                <a:spcPct val="120000"/>
              </a:lnSpc>
              <a:defRPr/>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p>
        </p:txBody>
      </p:sp>
      <p:sp>
        <p:nvSpPr>
          <p:cNvPr id="11" name="Diamond 8"/>
          <p:cNvSpPr/>
          <p:nvPr/>
        </p:nvSpPr>
        <p:spPr>
          <a:xfrm>
            <a:off x="2599058" y="2117670"/>
            <a:ext cx="914118" cy="914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2" name="Diamond 9"/>
          <p:cNvSpPr/>
          <p:nvPr/>
        </p:nvSpPr>
        <p:spPr>
          <a:xfrm>
            <a:off x="5638940" y="3642440"/>
            <a:ext cx="914118"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3" name="Diamond 10"/>
          <p:cNvSpPr/>
          <p:nvPr/>
        </p:nvSpPr>
        <p:spPr>
          <a:xfrm>
            <a:off x="8678824" y="2117670"/>
            <a:ext cx="914118" cy="9144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4" name="Diamond 1"/>
          <p:cNvSpPr/>
          <p:nvPr/>
        </p:nvSpPr>
        <p:spPr>
          <a:xfrm>
            <a:off x="779681" y="2096852"/>
            <a:ext cx="2544423" cy="2538349"/>
          </a:xfrm>
          <a:prstGeom prst="diamond">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dirty="0">
              <a:solidFill>
                <a:prstClr val="white"/>
              </a:solidFill>
              <a:latin typeface="Calibri" panose="020F0502020204030204"/>
            </a:endParaRPr>
          </a:p>
        </p:txBody>
      </p:sp>
      <p:sp>
        <p:nvSpPr>
          <p:cNvPr id="15" name="Diamond 2"/>
          <p:cNvSpPr/>
          <p:nvPr/>
        </p:nvSpPr>
        <p:spPr>
          <a:xfrm>
            <a:off x="3475753" y="2096852"/>
            <a:ext cx="2544423" cy="2538349"/>
          </a:xfrm>
          <a:prstGeom prst="diamond">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6" name="Diamond 3"/>
          <p:cNvSpPr/>
          <p:nvPr/>
        </p:nvSpPr>
        <p:spPr>
          <a:xfrm>
            <a:off x="6171823" y="2096852"/>
            <a:ext cx="2544423" cy="2538349"/>
          </a:xfrm>
          <a:prstGeom prst="diamond">
            <a:avLst/>
          </a:pr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7" name="Diamond 4"/>
          <p:cNvSpPr/>
          <p:nvPr/>
        </p:nvSpPr>
        <p:spPr>
          <a:xfrm>
            <a:off x="8867892" y="2096852"/>
            <a:ext cx="2544423" cy="2538349"/>
          </a:xfrm>
          <a:prstGeom prst="diamond">
            <a:avLst/>
          </a:prstGeom>
          <a:blipFill dpi="0" rotWithShape="1">
            <a:blip r:embed="rId5"/>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609600"/>
            <a:endParaRPr sz="2400">
              <a:solidFill>
                <a:prstClr val="white"/>
              </a:solidFill>
              <a:latin typeface="Calibri" panose="020F0502020204030204"/>
            </a:endParaRPr>
          </a:p>
        </p:txBody>
      </p:sp>
      <p:sp>
        <p:nvSpPr>
          <p:cNvPr id="18" name="TextBox 10"/>
          <p:cNvSpPr txBox="1"/>
          <p:nvPr/>
        </p:nvSpPr>
        <p:spPr>
          <a:xfrm>
            <a:off x="1319101" y="4603194"/>
            <a:ext cx="1837054" cy="553998"/>
          </a:xfrm>
          <a:prstGeom prst="rect">
            <a:avLst/>
          </a:prstGeom>
          <a:noFill/>
        </p:spPr>
        <p:txBody>
          <a:bodyPr wrap="square" lIns="91412" tIns="45706" rIns="91412" bIns="45706">
            <a:normAutofit/>
          </a:bodyPr>
          <a:lstStyle/>
          <a:p>
            <a:pPr algn="ctr" defTabSz="609600">
              <a:lnSpc>
                <a:spcPct val="12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9" name="TextBox 10"/>
          <p:cNvSpPr txBox="1"/>
          <p:nvPr/>
        </p:nvSpPr>
        <p:spPr>
          <a:xfrm>
            <a:off x="3913411" y="4603194"/>
            <a:ext cx="1837054" cy="553998"/>
          </a:xfrm>
          <a:prstGeom prst="rect">
            <a:avLst/>
          </a:prstGeom>
          <a:noFill/>
        </p:spPr>
        <p:txBody>
          <a:bodyPr wrap="square" lIns="91412" tIns="45706" rIns="91412" bIns="45706">
            <a:normAutofit/>
          </a:bodyPr>
          <a:lstStyle/>
          <a:p>
            <a:pPr algn="ctr" defTabSz="609600">
              <a:lnSpc>
                <a:spcPct val="12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0" name="TextBox 10"/>
          <p:cNvSpPr txBox="1"/>
          <p:nvPr/>
        </p:nvSpPr>
        <p:spPr>
          <a:xfrm>
            <a:off x="6525508" y="4603194"/>
            <a:ext cx="1837054" cy="553998"/>
          </a:xfrm>
          <a:prstGeom prst="rect">
            <a:avLst/>
          </a:prstGeom>
          <a:noFill/>
        </p:spPr>
        <p:txBody>
          <a:bodyPr wrap="square" lIns="91412" tIns="45706" rIns="91412" bIns="45706">
            <a:normAutofit/>
          </a:bodyPr>
          <a:lstStyle/>
          <a:p>
            <a:pPr algn="ctr" defTabSz="609600">
              <a:lnSpc>
                <a:spcPct val="12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1" name="TextBox 10"/>
          <p:cNvSpPr txBox="1"/>
          <p:nvPr/>
        </p:nvSpPr>
        <p:spPr>
          <a:xfrm>
            <a:off x="9221577" y="4603194"/>
            <a:ext cx="1837054" cy="553998"/>
          </a:xfrm>
          <a:prstGeom prst="rect">
            <a:avLst/>
          </a:prstGeom>
          <a:noFill/>
        </p:spPr>
        <p:txBody>
          <a:bodyPr wrap="square" lIns="91412" tIns="45706" rIns="91412" bIns="45706">
            <a:normAutofit/>
          </a:bodyPr>
          <a:lstStyle/>
          <a:p>
            <a:pPr algn="ctr" defTabSz="609600">
              <a:lnSpc>
                <a:spcPct val="12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5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50"/>
                                        <p:tgtEl>
                                          <p:spTgt spid="1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250"/>
                                        <p:tgtEl>
                                          <p:spTgt spid="1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5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250"/>
                                        <p:tgtEl>
                                          <p:spTgt spid="1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250"/>
                                        <p:tgtEl>
                                          <p:spTgt spid="1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250"/>
                                        <p:tgtEl>
                                          <p:spTgt spid="1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50"/>
                                        <p:tgtEl>
                                          <p:spTgt spid="18"/>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250"/>
                                        <p:tgtEl>
                                          <p:spTgt spid="1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250"/>
                                        <p:tgtEl>
                                          <p:spTgt spid="20"/>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5"/>
          <p:cNvSpPr>
            <a:spLocks noChangeArrowheads="1"/>
          </p:cNvSpPr>
          <p:nvPr/>
        </p:nvSpPr>
        <p:spPr bwMode="auto">
          <a:xfrm>
            <a:off x="1305156" y="2051844"/>
            <a:ext cx="1521546" cy="15224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defTabSz="609600"/>
            <a:endParaRPr lang="id-ID" sz="2400">
              <a:solidFill>
                <a:prstClr val="black"/>
              </a:solidFill>
              <a:latin typeface="Calibri" panose="020F0502020204030204"/>
            </a:endParaRPr>
          </a:p>
        </p:txBody>
      </p:sp>
      <p:grpSp>
        <p:nvGrpSpPr>
          <p:cNvPr id="2" name="Group 24"/>
          <p:cNvGrpSpPr/>
          <p:nvPr/>
        </p:nvGrpSpPr>
        <p:grpSpPr bwMode="auto">
          <a:xfrm>
            <a:off x="1132127" y="1878014"/>
            <a:ext cx="1867604" cy="1868487"/>
            <a:chOff x="1119258" y="2257147"/>
            <a:chExt cx="1868076" cy="1868076"/>
          </a:xfrm>
        </p:grpSpPr>
        <p:sp>
          <p:nvSpPr>
            <p:cNvPr id="136253" name="Freeform 6"/>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54" name="Freeform 7"/>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55" name="Freeform 8"/>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56" name="Freeform 9"/>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57" name="Freeform 10"/>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58" name="Freeform 11"/>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32" name="Freeform 12"/>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alpha val="24000"/>
              </a:schemeClr>
            </a:solidFill>
            <a:ln>
              <a:noFill/>
            </a:ln>
          </p:spPr>
          <p:txBody>
            <a:bodyPr/>
            <a:lstStyle/>
            <a:p>
              <a:pPr defTabSz="914400">
                <a:defRPr/>
              </a:pPr>
              <a:endParaRPr lang="id-ID" sz="2400">
                <a:solidFill>
                  <a:prstClr val="black"/>
                </a:solidFill>
                <a:latin typeface="Calibri" panose="020F0502020204030204"/>
              </a:endParaRPr>
            </a:p>
          </p:txBody>
        </p:sp>
        <p:sp>
          <p:nvSpPr>
            <p:cNvPr id="33" name="Freeform 13"/>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alpha val="24000"/>
              </a:schemeClr>
            </a:solidFill>
            <a:ln>
              <a:noFill/>
            </a:ln>
          </p:spPr>
          <p:txBody>
            <a:bodyPr/>
            <a:lstStyle/>
            <a:p>
              <a:pPr defTabSz="914400">
                <a:defRPr/>
              </a:pPr>
              <a:endParaRPr lang="id-ID" sz="2400">
                <a:solidFill>
                  <a:prstClr val="black"/>
                </a:solidFill>
                <a:latin typeface="Calibri" panose="020F0502020204030204"/>
              </a:endParaRPr>
            </a:p>
          </p:txBody>
        </p:sp>
        <p:sp>
          <p:nvSpPr>
            <p:cNvPr id="34" name="Freeform 14"/>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alpha val="24000"/>
              </a:schemeClr>
            </a:solidFill>
            <a:ln>
              <a:noFill/>
            </a:ln>
          </p:spPr>
          <p:txBody>
            <a:bodyPr/>
            <a:lstStyle/>
            <a:p>
              <a:pPr defTabSz="914400">
                <a:defRPr/>
              </a:pPr>
              <a:endParaRPr lang="id-ID" sz="2400">
                <a:solidFill>
                  <a:prstClr val="black"/>
                </a:solidFill>
                <a:latin typeface="Calibri" panose="020F0502020204030204"/>
              </a:endParaRPr>
            </a:p>
          </p:txBody>
        </p:sp>
        <p:sp>
          <p:nvSpPr>
            <p:cNvPr id="35" name="Freeform 15"/>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36" name="Freeform 16"/>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37" name="Freeform 17"/>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defTabSz="914400">
                <a:defRPr/>
              </a:pPr>
              <a:endParaRPr lang="id-ID" sz="2400">
                <a:solidFill>
                  <a:prstClr val="black"/>
                </a:solidFill>
                <a:latin typeface="Calibri" panose="020F0502020204030204"/>
              </a:endParaRPr>
            </a:p>
          </p:txBody>
        </p:sp>
      </p:grpSp>
      <p:sp>
        <p:nvSpPr>
          <p:cNvPr id="38" name="Oval 5"/>
          <p:cNvSpPr>
            <a:spLocks noChangeArrowheads="1"/>
          </p:cNvSpPr>
          <p:nvPr/>
        </p:nvSpPr>
        <p:spPr bwMode="auto">
          <a:xfrm>
            <a:off x="3985521" y="2051844"/>
            <a:ext cx="1521545" cy="1522413"/>
          </a:xfrm>
          <a:prstGeom prst="ellipse">
            <a:avLst/>
          </a:prstGeom>
          <a:solidFill>
            <a:schemeClr val="accent2"/>
          </a:solidFill>
          <a:ln>
            <a:noFill/>
          </a:ln>
        </p:spPr>
        <p:txBody>
          <a:bodyPr lIns="91417" tIns="45709" rIns="91417" bIns="45709"/>
          <a:lstStyle/>
          <a:p>
            <a:pPr defTabSz="609600"/>
            <a:endParaRPr lang="id-ID" sz="2400">
              <a:solidFill>
                <a:prstClr val="black"/>
              </a:solidFill>
              <a:latin typeface="Calibri" panose="020F0502020204030204"/>
            </a:endParaRPr>
          </a:p>
        </p:txBody>
      </p:sp>
      <p:grpSp>
        <p:nvGrpSpPr>
          <p:cNvPr id="3" name="Group 38"/>
          <p:cNvGrpSpPr/>
          <p:nvPr/>
        </p:nvGrpSpPr>
        <p:grpSpPr bwMode="auto">
          <a:xfrm>
            <a:off x="3811699" y="1878014"/>
            <a:ext cx="1867604" cy="1868487"/>
            <a:chOff x="3800237" y="2257147"/>
            <a:chExt cx="1868076" cy="1868076"/>
          </a:xfrm>
        </p:grpSpPr>
        <p:sp>
          <p:nvSpPr>
            <p:cNvPr id="44" name="Freeform 6"/>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45" name="Freeform 7"/>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46" name="Freeform 8"/>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47" name="Freeform 9"/>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0" name="Freeform 10"/>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1" name="Freeform 11"/>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2" name="Freeform 12"/>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3" name="Freeform 13"/>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4" name="Freeform 14"/>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5" name="Freeform 15"/>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solidFill>
            <a:ln>
              <a:noFill/>
            </a:ln>
          </p:spPr>
          <p:txBody>
            <a:bodyPr/>
            <a:lstStyle/>
            <a:p>
              <a:pPr defTabSz="914400">
                <a:defRPr/>
              </a:pPr>
              <a:endParaRPr lang="id-ID" sz="2400">
                <a:solidFill>
                  <a:prstClr val="black"/>
                </a:solidFill>
                <a:latin typeface="Calibri" panose="020F0502020204030204"/>
              </a:endParaRPr>
            </a:p>
          </p:txBody>
        </p:sp>
        <p:sp>
          <p:nvSpPr>
            <p:cNvPr id="56" name="Freeform 16"/>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58" name="Freeform 17"/>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a:lstStyle/>
            <a:p>
              <a:pPr defTabSz="914400">
                <a:defRPr/>
              </a:pPr>
              <a:endParaRPr lang="id-ID" sz="2400">
                <a:solidFill>
                  <a:prstClr val="black"/>
                </a:solidFill>
                <a:latin typeface="Calibri" panose="020F0502020204030204"/>
              </a:endParaRPr>
            </a:p>
          </p:txBody>
        </p:sp>
      </p:grpSp>
      <p:sp>
        <p:nvSpPr>
          <p:cNvPr id="59" name="Oval 5"/>
          <p:cNvSpPr>
            <a:spLocks noChangeArrowheads="1"/>
          </p:cNvSpPr>
          <p:nvPr/>
        </p:nvSpPr>
        <p:spPr bwMode="auto">
          <a:xfrm>
            <a:off x="6730970" y="2051844"/>
            <a:ext cx="1521546" cy="15224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defTabSz="609600"/>
            <a:endParaRPr lang="id-ID" sz="2400">
              <a:solidFill>
                <a:prstClr val="black"/>
              </a:solidFill>
              <a:latin typeface="Calibri" panose="020F0502020204030204"/>
            </a:endParaRPr>
          </a:p>
        </p:txBody>
      </p:sp>
      <p:grpSp>
        <p:nvGrpSpPr>
          <p:cNvPr id="4" name="Group 61"/>
          <p:cNvGrpSpPr/>
          <p:nvPr/>
        </p:nvGrpSpPr>
        <p:grpSpPr bwMode="auto">
          <a:xfrm>
            <a:off x="6557147" y="1878014"/>
            <a:ext cx="1867604" cy="1868487"/>
            <a:chOff x="6546413" y="2257147"/>
            <a:chExt cx="1868076" cy="1868076"/>
          </a:xfrm>
        </p:grpSpPr>
        <p:sp>
          <p:nvSpPr>
            <p:cNvPr id="136229" name="Freeform 6"/>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0" name="Freeform 7"/>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1" name="Freeform 8"/>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2" name="Freeform 9"/>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3" name="Freeform 10"/>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4" name="Freeform 11"/>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5" name="Freeform 12"/>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6" name="Freeform 13"/>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7" name="Freeform 14"/>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8" name="Freeform 15"/>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39" name="Freeform 16"/>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6240" name="Freeform 17"/>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endParaRPr lang="zh-CN" altLang="en-US" sz="2400">
                <a:solidFill>
                  <a:prstClr val="black"/>
                </a:solidFill>
                <a:latin typeface="Calibri" panose="020F0502020204030204"/>
                <a:ea typeface="等线" panose="02010600030101010101" pitchFamily="2" charset="-122"/>
              </a:endParaRPr>
            </a:p>
          </p:txBody>
        </p:sp>
      </p:grpSp>
      <p:sp>
        <p:nvSpPr>
          <p:cNvPr id="86" name="Oval 5"/>
          <p:cNvSpPr>
            <a:spLocks noChangeArrowheads="1"/>
          </p:cNvSpPr>
          <p:nvPr/>
        </p:nvSpPr>
        <p:spPr bwMode="auto">
          <a:xfrm>
            <a:off x="9420860" y="2051844"/>
            <a:ext cx="1521545" cy="1522413"/>
          </a:xfrm>
          <a:prstGeom prst="ellipse">
            <a:avLst/>
          </a:prstGeom>
          <a:solidFill>
            <a:schemeClr val="accent4"/>
          </a:solidFill>
          <a:ln>
            <a:noFill/>
          </a:ln>
        </p:spPr>
        <p:txBody>
          <a:bodyPr lIns="91417" tIns="45709" rIns="91417" bIns="45709"/>
          <a:lstStyle/>
          <a:p>
            <a:pPr defTabSz="609600"/>
            <a:endParaRPr lang="id-ID" sz="2400">
              <a:solidFill>
                <a:prstClr val="black"/>
              </a:solidFill>
              <a:latin typeface="Calibri" panose="020F0502020204030204"/>
            </a:endParaRPr>
          </a:p>
        </p:txBody>
      </p:sp>
      <p:grpSp>
        <p:nvGrpSpPr>
          <p:cNvPr id="5" name="Group 86"/>
          <p:cNvGrpSpPr/>
          <p:nvPr/>
        </p:nvGrpSpPr>
        <p:grpSpPr bwMode="auto">
          <a:xfrm>
            <a:off x="9247036" y="1878014"/>
            <a:ext cx="1867604" cy="1868487"/>
            <a:chOff x="9237196" y="2257147"/>
            <a:chExt cx="1868076" cy="1868076"/>
          </a:xfrm>
        </p:grpSpPr>
        <p:sp>
          <p:nvSpPr>
            <p:cNvPr id="88" name="Freeform 6"/>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89" name="Freeform 7"/>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0" name="Freeform 8"/>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1" name="Freeform 9"/>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2" name="Freeform 10"/>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3" name="Freeform 11"/>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4" name="Freeform 12"/>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p:spPr>
          <p:txBody>
            <a:bodyPr/>
            <a:lstStyle/>
            <a:p>
              <a:pPr defTabSz="914400">
                <a:defRPr/>
              </a:pPr>
              <a:endParaRPr lang="id-ID" sz="2400">
                <a:solidFill>
                  <a:prstClr val="black"/>
                </a:solidFill>
                <a:latin typeface="Calibri" panose="020F0502020204030204"/>
              </a:endParaRPr>
            </a:p>
          </p:txBody>
        </p:sp>
        <p:sp>
          <p:nvSpPr>
            <p:cNvPr id="95" name="Freeform 13"/>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96" name="Freeform 14"/>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97" name="Freeform 15"/>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98" name="Freeform 16"/>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defTabSz="914400">
                <a:defRPr/>
              </a:pPr>
              <a:endParaRPr lang="id-ID" sz="2400">
                <a:solidFill>
                  <a:prstClr val="black"/>
                </a:solidFill>
                <a:latin typeface="Calibri" panose="020F0502020204030204"/>
              </a:endParaRPr>
            </a:p>
          </p:txBody>
        </p:sp>
        <p:sp>
          <p:nvSpPr>
            <p:cNvPr id="99" name="Freeform 17"/>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defTabSz="914400">
                <a:defRPr/>
              </a:pPr>
              <a:endParaRPr lang="id-ID" sz="2400">
                <a:solidFill>
                  <a:prstClr val="black"/>
                </a:solidFill>
                <a:latin typeface="Calibri" panose="020F0502020204030204"/>
              </a:endParaRPr>
            </a:p>
          </p:txBody>
        </p:sp>
      </p:grpSp>
      <p:sp>
        <p:nvSpPr>
          <p:cNvPr id="100" name="TextBox 99"/>
          <p:cNvSpPr txBox="1"/>
          <p:nvPr/>
        </p:nvSpPr>
        <p:spPr>
          <a:xfrm>
            <a:off x="1132127" y="4294188"/>
            <a:ext cx="1867604" cy="1071361"/>
          </a:xfrm>
          <a:prstGeom prst="rect">
            <a:avLst/>
          </a:prstGeom>
          <a:noFill/>
        </p:spPr>
        <p:txBody>
          <a:bodyPr lIns="91417" tIns="45709" rIns="91417" bIns="45709">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609600" fontAlgn="base">
              <a:lnSpc>
                <a:spcPct val="125000"/>
              </a:lnSpc>
              <a:spcBef>
                <a:spcPct val="0"/>
              </a:spcBef>
              <a:spcAft>
                <a:spcPct val="0"/>
              </a:spcAft>
            </a:pPr>
            <a:r>
              <a:rPr lang="zh-CN" altLang="en-US" sz="1600" dirty="0">
                <a:solidFill>
                  <a:prstClr val="black">
                    <a:lumMod val="75000"/>
                    <a:lumOff val="25000"/>
                  </a:prstClr>
                </a:solidFill>
                <a:ea typeface="微软雅黑" panose="020B0503020204020204" pitchFamily="34" charset="-122"/>
              </a:rPr>
              <a:t>点击输入标题</a:t>
            </a:r>
            <a:endParaRPr lang="en-AU" altLang="zh-CN" sz="1600" dirty="0">
              <a:solidFill>
                <a:prstClr val="black">
                  <a:lumMod val="75000"/>
                  <a:lumOff val="25000"/>
                </a:prstClr>
              </a:solidFill>
              <a:latin typeface="Roboto condensed" panose="02010600030101010101" pitchFamily="2" charset="0"/>
              <a:ea typeface="Arial" panose="020B0604020202020204"/>
              <a:cs typeface="Arial" panose="020B0604020202020204"/>
            </a:endParaRPr>
          </a:p>
          <a:p>
            <a:pPr defTabSz="609600"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102" name="TextBox 101"/>
          <p:cNvSpPr txBox="1"/>
          <p:nvPr/>
        </p:nvSpPr>
        <p:spPr>
          <a:xfrm>
            <a:off x="3811699" y="4294188"/>
            <a:ext cx="1867604" cy="1071361"/>
          </a:xfrm>
          <a:prstGeom prst="rect">
            <a:avLst/>
          </a:prstGeom>
          <a:noFill/>
        </p:spPr>
        <p:txBody>
          <a:bodyPr lIns="91417" tIns="45709" rIns="91417" bIns="45709">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609600" fontAlgn="base">
              <a:lnSpc>
                <a:spcPct val="125000"/>
              </a:lnSpc>
              <a:spcBef>
                <a:spcPct val="0"/>
              </a:spcBef>
              <a:spcAft>
                <a:spcPct val="0"/>
              </a:spcAft>
            </a:pPr>
            <a:r>
              <a:rPr lang="zh-CN" altLang="en-US" sz="1600" dirty="0">
                <a:solidFill>
                  <a:prstClr val="black">
                    <a:lumMod val="75000"/>
                    <a:lumOff val="25000"/>
                  </a:prstClr>
                </a:solidFill>
                <a:ea typeface="微软雅黑" panose="020B0503020204020204" pitchFamily="34" charset="-122"/>
              </a:rPr>
              <a:t>点击输入标题</a:t>
            </a:r>
            <a:endParaRPr lang="en-AU" altLang="zh-CN" sz="1600" dirty="0">
              <a:solidFill>
                <a:prstClr val="black">
                  <a:lumMod val="75000"/>
                  <a:lumOff val="25000"/>
                </a:prstClr>
              </a:solidFill>
              <a:latin typeface="Roboto condensed" panose="02010600030101010101" pitchFamily="2" charset="0"/>
              <a:ea typeface="Arial" panose="020B0604020202020204"/>
              <a:cs typeface="Arial" panose="020B0604020202020204"/>
            </a:endParaRPr>
          </a:p>
          <a:p>
            <a:pPr defTabSz="609600"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104" name="TextBox 103"/>
          <p:cNvSpPr txBox="1"/>
          <p:nvPr/>
        </p:nvSpPr>
        <p:spPr>
          <a:xfrm>
            <a:off x="6557147" y="4294188"/>
            <a:ext cx="1867604" cy="1071361"/>
          </a:xfrm>
          <a:prstGeom prst="rect">
            <a:avLst/>
          </a:prstGeom>
          <a:noFill/>
        </p:spPr>
        <p:txBody>
          <a:bodyPr lIns="91417" tIns="45709" rIns="91417" bIns="45709">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609600" fontAlgn="base">
              <a:lnSpc>
                <a:spcPct val="125000"/>
              </a:lnSpc>
              <a:spcBef>
                <a:spcPct val="0"/>
              </a:spcBef>
              <a:spcAft>
                <a:spcPct val="0"/>
              </a:spcAft>
            </a:pPr>
            <a:r>
              <a:rPr lang="zh-CN" altLang="en-US" sz="1600" dirty="0">
                <a:solidFill>
                  <a:prstClr val="black">
                    <a:lumMod val="75000"/>
                    <a:lumOff val="25000"/>
                  </a:prstClr>
                </a:solidFill>
                <a:ea typeface="微软雅黑" panose="020B0503020204020204" pitchFamily="34" charset="-122"/>
              </a:rPr>
              <a:t>点击输入标题</a:t>
            </a:r>
            <a:endParaRPr lang="en-AU" altLang="zh-CN" sz="1600" dirty="0">
              <a:solidFill>
                <a:prstClr val="black">
                  <a:lumMod val="75000"/>
                  <a:lumOff val="25000"/>
                </a:prstClr>
              </a:solidFill>
              <a:latin typeface="Roboto condensed" panose="02010600030101010101" pitchFamily="2" charset="0"/>
              <a:ea typeface="Arial" panose="020B0604020202020204"/>
              <a:cs typeface="Arial" panose="020B0604020202020204"/>
            </a:endParaRPr>
          </a:p>
          <a:p>
            <a:pPr defTabSz="609600"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106" name="TextBox 105"/>
          <p:cNvSpPr txBox="1">
            <a:spLocks noChangeArrowheads="1"/>
          </p:cNvSpPr>
          <p:nvPr/>
        </p:nvSpPr>
        <p:spPr bwMode="auto">
          <a:xfrm>
            <a:off x="9247036" y="4294188"/>
            <a:ext cx="1867604" cy="107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609600" fontAlgn="base">
              <a:lnSpc>
                <a:spcPct val="125000"/>
              </a:lnSpc>
              <a:spcBef>
                <a:spcPct val="0"/>
              </a:spcBef>
              <a:spcAft>
                <a:spcPct val="0"/>
              </a:spcAft>
            </a:pPr>
            <a:r>
              <a:rPr lang="zh-CN" altLang="en-US" sz="1600" dirty="0">
                <a:solidFill>
                  <a:prstClr val="black">
                    <a:lumMod val="75000"/>
                    <a:lumOff val="25000"/>
                  </a:prstClr>
                </a:solidFill>
                <a:ea typeface="微软雅黑" panose="020B0503020204020204" pitchFamily="34" charset="-122"/>
              </a:rPr>
              <a:t>点击输入标题</a:t>
            </a:r>
            <a:endParaRPr lang="en-AU" altLang="zh-CN" sz="1600" dirty="0">
              <a:solidFill>
                <a:prstClr val="black">
                  <a:lumMod val="75000"/>
                  <a:lumOff val="25000"/>
                </a:prstClr>
              </a:solidFill>
              <a:latin typeface="Roboto condensed" panose="02010600030101010101" pitchFamily="2" charset="0"/>
              <a:ea typeface="Arial" panose="020B0604020202020204"/>
              <a:cs typeface="Arial" panose="020B0604020202020204"/>
            </a:endParaRPr>
          </a:p>
          <a:p>
            <a:pPr defTabSz="609600"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108" name="AutoShape 8"/>
          <p:cNvSpPr/>
          <p:nvPr/>
        </p:nvSpPr>
        <p:spPr bwMode="auto">
          <a:xfrm>
            <a:off x="9895498" y="2510632"/>
            <a:ext cx="638144" cy="531813"/>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defTabSz="609600"/>
            <a:endParaRPr lang="zh-CN" altLang="en-US" sz="2400">
              <a:solidFill>
                <a:prstClr val="black"/>
              </a:solidFill>
              <a:latin typeface="Calibri" panose="020F0502020204030204"/>
              <a:ea typeface="等线" panose="02010600030101010101" pitchFamily="2" charset="-122"/>
            </a:endParaRPr>
          </a:p>
        </p:txBody>
      </p:sp>
      <p:grpSp>
        <p:nvGrpSpPr>
          <p:cNvPr id="6" name="Group 4700"/>
          <p:cNvGrpSpPr/>
          <p:nvPr/>
        </p:nvGrpSpPr>
        <p:grpSpPr bwMode="auto">
          <a:xfrm>
            <a:off x="4507697" y="2553169"/>
            <a:ext cx="543299" cy="543467"/>
            <a:chOff x="3062288" y="3998912"/>
            <a:chExt cx="412750" cy="412750"/>
          </a:xfrm>
          <a:solidFill>
            <a:schemeClr val="bg1"/>
          </a:solidFill>
        </p:grpSpPr>
        <p:sp>
          <p:nvSpPr>
            <p:cNvPr id="110"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Calibri" panose="020F0502020204030204"/>
                <a:ea typeface="宋体" panose="02010600030101010101" pitchFamily="2" charset="-122"/>
              </a:endParaRPr>
            </a:p>
          </p:txBody>
        </p:sp>
        <p:sp>
          <p:nvSpPr>
            <p:cNvPr id="111"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Calibri" panose="020F0502020204030204"/>
                <a:ea typeface="宋体" panose="02010600030101010101" pitchFamily="2" charset="-122"/>
              </a:endParaRPr>
            </a:p>
          </p:txBody>
        </p:sp>
        <p:sp>
          <p:nvSpPr>
            <p:cNvPr id="112"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Calibri" panose="020F0502020204030204"/>
                <a:ea typeface="宋体" panose="02010600030101010101" pitchFamily="2" charset="-122"/>
              </a:endParaRPr>
            </a:p>
          </p:txBody>
        </p:sp>
        <p:sp>
          <p:nvSpPr>
            <p:cNvPr id="113"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Calibri" panose="020F0502020204030204"/>
                <a:ea typeface="宋体" panose="02010600030101010101" pitchFamily="2" charset="-122"/>
              </a:endParaRPr>
            </a:p>
          </p:txBody>
        </p:sp>
      </p:grpSp>
      <p:sp>
        <p:nvSpPr>
          <p:cNvPr id="114" name="AutoShape 96"/>
          <p:cNvSpPr/>
          <p:nvPr/>
        </p:nvSpPr>
        <p:spPr bwMode="auto">
          <a:xfrm>
            <a:off x="1812339" y="2578100"/>
            <a:ext cx="472258" cy="472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87" tIns="50787" rIns="50787" bIns="50787" anchor="ctr"/>
          <a:lstStyle/>
          <a:p>
            <a:pPr defTabSz="457200">
              <a:defRPr/>
            </a:pPr>
            <a:endParaRPr lang="es-ES" sz="293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5" name="AutoShape 25"/>
          <p:cNvSpPr/>
          <p:nvPr/>
        </p:nvSpPr>
        <p:spPr bwMode="auto">
          <a:xfrm>
            <a:off x="7211960" y="2567782"/>
            <a:ext cx="603220" cy="479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50787" tIns="50787" rIns="50787" bIns="50787" anchor="ctr"/>
          <a:lstStyle/>
          <a:p>
            <a:pPr defTabSz="457200">
              <a:defRPr/>
            </a:pPr>
            <a:endParaRPr lang="es-ES" sz="293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p:cTn id="11" dur="500" fill="hold"/>
                                        <p:tgtEl>
                                          <p:spTgt spid="114"/>
                                        </p:tgtEl>
                                        <p:attrNameLst>
                                          <p:attrName>ppt_w</p:attrName>
                                        </p:attrNameLst>
                                      </p:cBhvr>
                                      <p:tavLst>
                                        <p:tav tm="0">
                                          <p:val>
                                            <p:fltVal val="0"/>
                                          </p:val>
                                        </p:tav>
                                        <p:tav tm="100000">
                                          <p:val>
                                            <p:strVal val="#ppt_w"/>
                                          </p:val>
                                        </p:tav>
                                      </p:tavLst>
                                    </p:anim>
                                    <p:anim calcmode="lin" valueType="num">
                                      <p:cBhvr>
                                        <p:cTn id="12" dur="500" fill="hold"/>
                                        <p:tgtEl>
                                          <p:spTgt spid="114"/>
                                        </p:tgtEl>
                                        <p:attrNameLst>
                                          <p:attrName>ppt_h</p:attrName>
                                        </p:attrNameLst>
                                      </p:cBhvr>
                                      <p:tavLst>
                                        <p:tav tm="0">
                                          <p:val>
                                            <p:fltVal val="0"/>
                                          </p:val>
                                        </p:tav>
                                        <p:tav tm="100000">
                                          <p:val>
                                            <p:strVal val="#ppt_h"/>
                                          </p:val>
                                        </p:tav>
                                      </p:tavLst>
                                    </p:anim>
                                    <p:animEffect transition="in" filter="fade">
                                      <p:cBhvr>
                                        <p:cTn id="13" dur="500"/>
                                        <p:tgtEl>
                                          <p:spTgt spid="1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p:cTn id="31" dur="500" fill="hold"/>
                                        <p:tgtEl>
                                          <p:spTgt spid="115"/>
                                        </p:tgtEl>
                                        <p:attrNameLst>
                                          <p:attrName>ppt_w</p:attrName>
                                        </p:attrNameLst>
                                      </p:cBhvr>
                                      <p:tavLst>
                                        <p:tav tm="0">
                                          <p:val>
                                            <p:fltVal val="0"/>
                                          </p:val>
                                        </p:tav>
                                        <p:tav tm="100000">
                                          <p:val>
                                            <p:strVal val="#ppt_w"/>
                                          </p:val>
                                        </p:tav>
                                      </p:tavLst>
                                    </p:anim>
                                    <p:anim calcmode="lin" valueType="num">
                                      <p:cBhvr>
                                        <p:cTn id="32" dur="500" fill="hold"/>
                                        <p:tgtEl>
                                          <p:spTgt spid="115"/>
                                        </p:tgtEl>
                                        <p:attrNameLst>
                                          <p:attrName>ppt_h</p:attrName>
                                        </p:attrNameLst>
                                      </p:cBhvr>
                                      <p:tavLst>
                                        <p:tav tm="0">
                                          <p:val>
                                            <p:fltVal val="0"/>
                                          </p:val>
                                        </p:tav>
                                        <p:tav tm="100000">
                                          <p:val>
                                            <p:strVal val="#ppt_h"/>
                                          </p:val>
                                        </p:tav>
                                      </p:tavLst>
                                    </p:anim>
                                    <p:animEffect transition="in" filter="fade">
                                      <p:cBhvr>
                                        <p:cTn id="33" dur="500"/>
                                        <p:tgtEl>
                                          <p:spTgt spid="1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p:cTn id="41" dur="500" fill="hold"/>
                                        <p:tgtEl>
                                          <p:spTgt spid="108"/>
                                        </p:tgtEl>
                                        <p:attrNameLst>
                                          <p:attrName>ppt_w</p:attrName>
                                        </p:attrNameLst>
                                      </p:cBhvr>
                                      <p:tavLst>
                                        <p:tav tm="0">
                                          <p:val>
                                            <p:fltVal val="0"/>
                                          </p:val>
                                        </p:tav>
                                        <p:tav tm="100000">
                                          <p:val>
                                            <p:strVal val="#ppt_w"/>
                                          </p:val>
                                        </p:tav>
                                      </p:tavLst>
                                    </p:anim>
                                    <p:anim calcmode="lin" valueType="num">
                                      <p:cBhvr>
                                        <p:cTn id="42" dur="500" fill="hold"/>
                                        <p:tgtEl>
                                          <p:spTgt spid="108"/>
                                        </p:tgtEl>
                                        <p:attrNameLst>
                                          <p:attrName>ppt_h</p:attrName>
                                        </p:attrNameLst>
                                      </p:cBhvr>
                                      <p:tavLst>
                                        <p:tav tm="0">
                                          <p:val>
                                            <p:fltVal val="0"/>
                                          </p:val>
                                        </p:tav>
                                        <p:tav tm="100000">
                                          <p:val>
                                            <p:strVal val="#ppt_h"/>
                                          </p:val>
                                        </p:tav>
                                      </p:tavLst>
                                    </p:anim>
                                    <p:animEffect transition="in" filter="fade">
                                      <p:cBhvr>
                                        <p:cTn id="43" dur="500"/>
                                        <p:tgtEl>
                                          <p:spTgt spid="108"/>
                                        </p:tgtEl>
                                      </p:cBhvr>
                                    </p:animEffect>
                                  </p:childTnLst>
                                </p:cTn>
                              </p:par>
                            </p:childTnLst>
                          </p:cTn>
                        </p:par>
                        <p:par>
                          <p:cTn id="44" fill="hold">
                            <p:stCondLst>
                              <p:cond delay="4000"/>
                            </p:stCondLst>
                            <p:childTnLst>
                              <p:par>
                                <p:cTn id="45" presetID="21"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par>
                                <p:cTn id="48" presetID="21" presetClass="entr" presetSubtype="1"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heel(1)">
                                      <p:cBhvr>
                                        <p:cTn id="50" dur="2000"/>
                                        <p:tgtEl>
                                          <p:spTgt spid="3"/>
                                        </p:tgtEl>
                                      </p:cBhvr>
                                    </p:animEffect>
                                  </p:childTnLst>
                                </p:cTn>
                              </p:par>
                              <p:par>
                                <p:cTn id="51" presetID="21"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1)">
                                      <p:cBhvr>
                                        <p:cTn id="53" dur="2000"/>
                                        <p:tgtEl>
                                          <p:spTgt spid="4"/>
                                        </p:tgtEl>
                                      </p:cBhvr>
                                    </p:animEffect>
                                  </p:childTnLst>
                                </p:cTn>
                              </p:par>
                              <p:par>
                                <p:cTn id="54" presetID="21" presetClass="entr" presetSubtype="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heel(1)">
                                      <p:cBhvr>
                                        <p:cTn id="56" dur="20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fade">
                                      <p:cBhvr>
                                        <p:cTn id="6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9" grpId="0" animBg="1"/>
      <p:bldP spid="86" grpId="0" animBg="1"/>
      <p:bldP spid="100" grpId="0"/>
      <p:bldP spid="102" grpId="0"/>
      <p:bldP spid="104" grpId="0"/>
      <p:bldP spid="106" grpId="0"/>
      <p:bldP spid="1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Freeform 278"/>
          <p:cNvSpPr/>
          <p:nvPr/>
        </p:nvSpPr>
        <p:spPr bwMode="auto">
          <a:xfrm>
            <a:off x="8622675" y="3936107"/>
            <a:ext cx="206752"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0" name="Freeform 279"/>
          <p:cNvSpPr/>
          <p:nvPr/>
        </p:nvSpPr>
        <p:spPr bwMode="auto">
          <a:xfrm>
            <a:off x="8622675" y="3936107"/>
            <a:ext cx="206752"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2" name="Freeform 281"/>
          <p:cNvSpPr/>
          <p:nvPr/>
        </p:nvSpPr>
        <p:spPr bwMode="auto">
          <a:xfrm>
            <a:off x="7653359" y="3185392"/>
            <a:ext cx="639052"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3" name="Freeform 282"/>
          <p:cNvSpPr/>
          <p:nvPr/>
        </p:nvSpPr>
        <p:spPr bwMode="auto">
          <a:xfrm>
            <a:off x="7653359" y="3185392"/>
            <a:ext cx="639052"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5" name="Freeform 284"/>
          <p:cNvSpPr/>
          <p:nvPr/>
        </p:nvSpPr>
        <p:spPr bwMode="auto">
          <a:xfrm>
            <a:off x="8517959" y="2437363"/>
            <a:ext cx="104718"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6" name="Freeform 285"/>
          <p:cNvSpPr/>
          <p:nvPr/>
        </p:nvSpPr>
        <p:spPr bwMode="auto">
          <a:xfrm>
            <a:off x="8517959" y="2437363"/>
            <a:ext cx="104718"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8" name="Freeform 287"/>
          <p:cNvSpPr/>
          <p:nvPr/>
        </p:nvSpPr>
        <p:spPr bwMode="auto">
          <a:xfrm>
            <a:off x="9280523" y="2437363"/>
            <a:ext cx="206752"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289" name="Freeform 288"/>
          <p:cNvSpPr/>
          <p:nvPr/>
        </p:nvSpPr>
        <p:spPr bwMode="auto">
          <a:xfrm>
            <a:off x="9280523" y="2437363"/>
            <a:ext cx="206752"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25" name="Freeform 324"/>
          <p:cNvSpPr/>
          <p:nvPr/>
        </p:nvSpPr>
        <p:spPr bwMode="auto">
          <a:xfrm>
            <a:off x="8668788" y="3846298"/>
            <a:ext cx="182018"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26" name="Freeform 325"/>
          <p:cNvSpPr/>
          <p:nvPr/>
        </p:nvSpPr>
        <p:spPr bwMode="auto">
          <a:xfrm>
            <a:off x="8668788" y="3846298"/>
            <a:ext cx="182018"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28" name="Freeform 327"/>
          <p:cNvSpPr/>
          <p:nvPr/>
        </p:nvSpPr>
        <p:spPr bwMode="auto">
          <a:xfrm>
            <a:off x="7815431" y="3185393"/>
            <a:ext cx="562601" cy="816969"/>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29" name="Freeform 328"/>
          <p:cNvSpPr/>
          <p:nvPr/>
        </p:nvSpPr>
        <p:spPr bwMode="auto">
          <a:xfrm>
            <a:off x="7815431" y="3185393"/>
            <a:ext cx="562601" cy="816969"/>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31" name="Freeform 330"/>
          <p:cNvSpPr/>
          <p:nvPr/>
        </p:nvSpPr>
        <p:spPr bwMode="auto">
          <a:xfrm>
            <a:off x="8576597" y="2526853"/>
            <a:ext cx="92190" cy="157246"/>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32" name="Freeform 331"/>
          <p:cNvSpPr/>
          <p:nvPr/>
        </p:nvSpPr>
        <p:spPr bwMode="auto">
          <a:xfrm>
            <a:off x="8576597" y="2526853"/>
            <a:ext cx="92190" cy="157246"/>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34" name="Freeform 333"/>
          <p:cNvSpPr/>
          <p:nvPr/>
        </p:nvSpPr>
        <p:spPr bwMode="auto">
          <a:xfrm>
            <a:off x="9247934" y="2526852"/>
            <a:ext cx="182018"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335" name="Freeform 334"/>
          <p:cNvSpPr/>
          <p:nvPr/>
        </p:nvSpPr>
        <p:spPr bwMode="auto">
          <a:xfrm>
            <a:off x="9247934" y="2526852"/>
            <a:ext cx="182018"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en-US" sz="2400">
              <a:solidFill>
                <a:prstClr val="black"/>
              </a:solidFill>
              <a:latin typeface="Calibri" panose="020F0502020204030204"/>
            </a:endParaRPr>
          </a:p>
        </p:txBody>
      </p:sp>
      <p:sp>
        <p:nvSpPr>
          <p:cNvPr id="439" name="Oval 438"/>
          <p:cNvSpPr/>
          <p:nvPr/>
        </p:nvSpPr>
        <p:spPr>
          <a:xfrm>
            <a:off x="5472123" y="3233384"/>
            <a:ext cx="1230263" cy="1230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609600"/>
            <a:endParaRPr lang="en-AU" sz="2400">
              <a:solidFill>
                <a:prstClr val="white"/>
              </a:solidFill>
              <a:latin typeface="Calibri" panose="020F0502020204030204"/>
            </a:endParaRPr>
          </a:p>
        </p:txBody>
      </p:sp>
      <p:sp>
        <p:nvSpPr>
          <p:cNvPr id="443" name="Text Placeholder 8"/>
          <p:cNvSpPr>
            <a:spLocks noGrp="1"/>
          </p:cNvSpPr>
          <p:nvPr>
            <p:ph type="body" sz="quarter" idx="4294967295"/>
          </p:nvPr>
        </p:nvSpPr>
        <p:spPr>
          <a:xfrm>
            <a:off x="1881" y="2439765"/>
            <a:ext cx="2012330" cy="334330"/>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4" name="Text Placeholder 9"/>
          <p:cNvSpPr>
            <a:spLocks noGrp="1"/>
          </p:cNvSpPr>
          <p:nvPr>
            <p:ph type="body" sz="quarter" idx="4294967295"/>
          </p:nvPr>
        </p:nvSpPr>
        <p:spPr>
          <a:xfrm>
            <a:off x="1881" y="2774094"/>
            <a:ext cx="2327615" cy="564975"/>
          </a:xfrm>
        </p:spPr>
        <p:txBody>
          <a:bodyPr>
            <a:no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400" dirty="0">
              <a:solidFill>
                <a:schemeClr val="tx1">
                  <a:lumMod val="50000"/>
                  <a:lumOff val="50000"/>
                </a:schemeClr>
              </a:solidFill>
            </a:endParaRPr>
          </a:p>
        </p:txBody>
      </p:sp>
      <p:sp>
        <p:nvSpPr>
          <p:cNvPr id="445" name="Text Placeholder 8"/>
          <p:cNvSpPr>
            <a:spLocks noGrp="1"/>
          </p:cNvSpPr>
          <p:nvPr>
            <p:ph type="body" sz="quarter" idx="4294967295"/>
          </p:nvPr>
        </p:nvSpPr>
        <p:spPr>
          <a:xfrm>
            <a:off x="1881" y="4303972"/>
            <a:ext cx="2012330" cy="336447"/>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6" name="Text Placeholder 9"/>
          <p:cNvSpPr>
            <a:spLocks noGrp="1"/>
          </p:cNvSpPr>
          <p:nvPr>
            <p:ph type="body" sz="quarter" idx="4294967295"/>
          </p:nvPr>
        </p:nvSpPr>
        <p:spPr>
          <a:xfrm>
            <a:off x="1881" y="4640418"/>
            <a:ext cx="2327615" cy="564975"/>
          </a:xfrm>
        </p:spPr>
        <p:txBody>
          <a:bodyPr>
            <a:no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400" dirty="0">
              <a:solidFill>
                <a:schemeClr val="tx1">
                  <a:lumMod val="50000"/>
                  <a:lumOff val="50000"/>
                </a:schemeClr>
              </a:solidFill>
            </a:endParaRPr>
          </a:p>
        </p:txBody>
      </p:sp>
      <p:sp>
        <p:nvSpPr>
          <p:cNvPr id="447" name="Text Placeholder 8"/>
          <p:cNvSpPr>
            <a:spLocks noGrp="1"/>
          </p:cNvSpPr>
          <p:nvPr>
            <p:ph type="body" sz="quarter" idx="4294967295"/>
          </p:nvPr>
        </p:nvSpPr>
        <p:spPr>
          <a:xfrm>
            <a:off x="10179907" y="2348775"/>
            <a:ext cx="2010213" cy="334330"/>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8" name="Text Placeholder 9"/>
          <p:cNvSpPr>
            <a:spLocks noGrp="1"/>
          </p:cNvSpPr>
          <p:nvPr>
            <p:ph type="body" sz="quarter" idx="4294967295"/>
          </p:nvPr>
        </p:nvSpPr>
        <p:spPr>
          <a:xfrm>
            <a:off x="9862504" y="2683105"/>
            <a:ext cx="2327615" cy="567092"/>
          </a:xfrm>
        </p:spPr>
        <p:txBody>
          <a:bodyPr>
            <a:no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400" dirty="0">
              <a:solidFill>
                <a:schemeClr val="tx1">
                  <a:lumMod val="50000"/>
                  <a:lumOff val="50000"/>
                </a:schemeClr>
              </a:solidFill>
            </a:endParaRPr>
          </a:p>
        </p:txBody>
      </p:sp>
      <p:sp>
        <p:nvSpPr>
          <p:cNvPr id="451" name="Text Placeholder 8"/>
          <p:cNvSpPr>
            <a:spLocks noGrp="1"/>
          </p:cNvSpPr>
          <p:nvPr>
            <p:ph type="body" sz="quarter" idx="4294967295"/>
          </p:nvPr>
        </p:nvSpPr>
        <p:spPr>
          <a:xfrm>
            <a:off x="10179907" y="4303972"/>
            <a:ext cx="2010213" cy="336447"/>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2" name="Text Placeholder 9"/>
          <p:cNvSpPr>
            <a:spLocks noGrp="1"/>
          </p:cNvSpPr>
          <p:nvPr>
            <p:ph type="body" sz="quarter" idx="4294967295"/>
          </p:nvPr>
        </p:nvSpPr>
        <p:spPr>
          <a:xfrm>
            <a:off x="9862504" y="4640418"/>
            <a:ext cx="2327615" cy="564975"/>
          </a:xfrm>
        </p:spPr>
        <p:txBody>
          <a:bodyPr>
            <a:no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400" dirty="0">
              <a:solidFill>
                <a:schemeClr val="tx1">
                  <a:lumMod val="50000"/>
                  <a:lumOff val="50000"/>
                </a:schemeClr>
              </a:solidFill>
            </a:endParaRPr>
          </a:p>
        </p:txBody>
      </p:sp>
      <p:sp>
        <p:nvSpPr>
          <p:cNvPr id="54" name="Freeform 53"/>
          <p:cNvSpPr/>
          <p:nvPr/>
        </p:nvSpPr>
        <p:spPr>
          <a:xfrm>
            <a:off x="4186902" y="2179439"/>
            <a:ext cx="3717270" cy="3333718"/>
          </a:xfrm>
          <a:custGeom>
            <a:avLst/>
            <a:gdLst>
              <a:gd name="connsiteX0" fmla="*/ 2220116 w 3718417"/>
              <a:gd name="connsiteY0" fmla="*/ 3322706 h 3333718"/>
              <a:gd name="connsiteX1" fmla="*/ 2229456 w 3718417"/>
              <a:gd name="connsiteY1" fmla="*/ 3325496 h 3333718"/>
              <a:gd name="connsiteX2" fmla="*/ 2239019 w 3718417"/>
              <a:gd name="connsiteY2" fmla="*/ 3326422 h 3333718"/>
              <a:gd name="connsiteX3" fmla="*/ 2148519 w 3718417"/>
              <a:gd name="connsiteY3" fmla="*/ 3300859 h 3333718"/>
              <a:gd name="connsiteX4" fmla="*/ 2150572 w 3718417"/>
              <a:gd name="connsiteY4" fmla="*/ 3301928 h 3333718"/>
              <a:gd name="connsiteX5" fmla="*/ 2152187 w 3718417"/>
              <a:gd name="connsiteY5" fmla="*/ 3302411 h 3333718"/>
              <a:gd name="connsiteX6" fmla="*/ 2150723 w 3718417"/>
              <a:gd name="connsiteY6" fmla="*/ 3301921 h 3333718"/>
              <a:gd name="connsiteX7" fmla="*/ 605489 w 3718417"/>
              <a:gd name="connsiteY7" fmla="*/ 2808370 h 3333718"/>
              <a:gd name="connsiteX8" fmla="*/ 607509 w 3718417"/>
              <a:gd name="connsiteY8" fmla="*/ 2816829 h 3333718"/>
              <a:gd name="connsiteX9" fmla="*/ 611079 w 3718417"/>
              <a:gd name="connsiteY9" fmla="*/ 2824608 h 3333718"/>
              <a:gd name="connsiteX10" fmla="*/ 387093 w 3718417"/>
              <a:gd name="connsiteY10" fmla="*/ 1050636 h 3333718"/>
              <a:gd name="connsiteX11" fmla="*/ 364822 w 3718417"/>
              <a:gd name="connsiteY11" fmla="*/ 1059435 h 3333718"/>
              <a:gd name="connsiteX12" fmla="*/ 350342 w 3718417"/>
              <a:gd name="connsiteY12" fmla="*/ 1068569 h 3333718"/>
              <a:gd name="connsiteX13" fmla="*/ 387093 w 3718417"/>
              <a:gd name="connsiteY13" fmla="*/ 1052706 h 3333718"/>
              <a:gd name="connsiteX14" fmla="*/ 1741327 w 3718417"/>
              <a:gd name="connsiteY14" fmla="*/ 169961 h 3333718"/>
              <a:gd name="connsiteX15" fmla="*/ 1767645 w 3718417"/>
              <a:gd name="connsiteY15" fmla="*/ 202645 h 3333718"/>
              <a:gd name="connsiteX16" fmla="*/ 2236920 w 3718417"/>
              <a:gd name="connsiteY16" fmla="*/ 1013228 h 3333718"/>
              <a:gd name="connsiteX17" fmla="*/ 2147597 w 3718417"/>
              <a:gd name="connsiteY17" fmla="*/ 1013228 h 3333718"/>
              <a:gd name="connsiteX18" fmla="*/ 2141566 w 3718417"/>
              <a:gd name="connsiteY18" fmla="*/ 1013228 h 3333718"/>
              <a:gd name="connsiteX19" fmla="*/ 2114114 w 3718417"/>
              <a:gd name="connsiteY19" fmla="*/ 965809 h 3333718"/>
              <a:gd name="connsiteX20" fmla="*/ 1773702 w 3718417"/>
              <a:gd name="connsiteY20" fmla="*/ 377813 h 3333718"/>
              <a:gd name="connsiteX21" fmla="*/ 1453461 w 3718417"/>
              <a:gd name="connsiteY21" fmla="*/ 199410 h 3333718"/>
              <a:gd name="connsiteX22" fmla="*/ 1201669 w 3718417"/>
              <a:gd name="connsiteY22" fmla="*/ 199410 h 3333718"/>
              <a:gd name="connsiteX23" fmla="*/ 908319 w 3718417"/>
              <a:gd name="connsiteY23" fmla="*/ 368037 h 3333718"/>
              <a:gd name="connsiteX24" fmla="*/ 553523 w 3718417"/>
              <a:gd name="connsiteY24" fmla="*/ 983387 h 3333718"/>
              <a:gd name="connsiteX25" fmla="*/ 535616 w 3718417"/>
              <a:gd name="connsiteY25" fmla="*/ 1014444 h 3333718"/>
              <a:gd name="connsiteX26" fmla="*/ 526793 w 3718417"/>
              <a:gd name="connsiteY26" fmla="*/ 1015882 h 3333718"/>
              <a:gd name="connsiteX27" fmla="*/ 526793 w 3718417"/>
              <a:gd name="connsiteY27" fmla="*/ 1016112 h 3333718"/>
              <a:gd name="connsiteX28" fmla="*/ 542891 w 3718417"/>
              <a:gd name="connsiteY28" fmla="*/ 1013487 h 3333718"/>
              <a:gd name="connsiteX29" fmla="*/ 1481497 w 3718417"/>
              <a:gd name="connsiteY29" fmla="*/ 1013487 h 3333718"/>
              <a:gd name="connsiteX30" fmla="*/ 1436832 w 3718417"/>
              <a:gd name="connsiteY30" fmla="*/ 1090676 h 3333718"/>
              <a:gd name="connsiteX31" fmla="*/ 1436268 w 3718417"/>
              <a:gd name="connsiteY31" fmla="*/ 1091651 h 3333718"/>
              <a:gd name="connsiteX32" fmla="*/ 1376333 w 3718417"/>
              <a:gd name="connsiteY32" fmla="*/ 1091651 h 3333718"/>
              <a:gd name="connsiteX33" fmla="*/ 695468 w 3718417"/>
              <a:gd name="connsiteY33" fmla="*/ 1091651 h 3333718"/>
              <a:gd name="connsiteX34" fmla="*/ 382543 w 3718417"/>
              <a:gd name="connsiteY34" fmla="*/ 1279931 h 3333718"/>
              <a:gd name="connsiteX35" fmla="*/ 257862 w 3718417"/>
              <a:gd name="connsiteY35" fmla="*/ 1497554 h 3333718"/>
              <a:gd name="connsiteX36" fmla="*/ 257862 w 3718417"/>
              <a:gd name="connsiteY36" fmla="*/ 1834990 h 3333718"/>
              <a:gd name="connsiteX37" fmla="*/ 612679 w 3718417"/>
              <a:gd name="connsiteY37" fmla="*/ 2450674 h 3333718"/>
              <a:gd name="connsiteX38" fmla="*/ 631939 w 3718417"/>
              <a:gd name="connsiteY38" fmla="*/ 2484094 h 3333718"/>
              <a:gd name="connsiteX39" fmla="*/ 626190 w 3718417"/>
              <a:gd name="connsiteY39" fmla="*/ 2499364 h 3333718"/>
              <a:gd name="connsiteX40" fmla="*/ 626658 w 3718417"/>
              <a:gd name="connsiteY40" fmla="*/ 2499637 h 3333718"/>
              <a:gd name="connsiteX41" fmla="*/ 634776 w 3718417"/>
              <a:gd name="connsiteY41" fmla="*/ 2478064 h 3333718"/>
              <a:gd name="connsiteX42" fmla="*/ 1103944 w 3718417"/>
              <a:gd name="connsiteY42" fmla="*/ 1666859 h 3333718"/>
              <a:gd name="connsiteX43" fmla="*/ 1129700 w 3718417"/>
              <a:gd name="connsiteY43" fmla="*/ 1711624 h 3333718"/>
              <a:gd name="connsiteX44" fmla="*/ 1146561 w 3718417"/>
              <a:gd name="connsiteY44" fmla="*/ 1740930 h 3333718"/>
              <a:gd name="connsiteX45" fmla="*/ 1116696 w 3718417"/>
              <a:gd name="connsiteY45" fmla="*/ 1792569 h 3333718"/>
              <a:gd name="connsiteX46" fmla="*/ 776361 w 3718417"/>
              <a:gd name="connsiteY46" fmla="*/ 2381018 h 3333718"/>
              <a:gd name="connsiteX47" fmla="*/ 783693 w 3718417"/>
              <a:gd name="connsiteY47" fmla="*/ 2747879 h 3333718"/>
              <a:gd name="connsiteX48" fmla="*/ 908339 w 3718417"/>
              <a:gd name="connsiteY48" fmla="*/ 2965551 h 3333718"/>
              <a:gd name="connsiteX49" fmla="*/ 1201621 w 3718417"/>
              <a:gd name="connsiteY49" fmla="*/ 3134307 h 3333718"/>
              <a:gd name="connsiteX50" fmla="*/ 1912701 w 3718417"/>
              <a:gd name="connsiteY50" fmla="*/ 3134307 h 3333718"/>
              <a:gd name="connsiteX51" fmla="*/ 1948402 w 3718417"/>
              <a:gd name="connsiteY51" fmla="*/ 3134307 h 3333718"/>
              <a:gd name="connsiteX52" fmla="*/ 1953487 w 3718417"/>
              <a:gd name="connsiteY52" fmla="*/ 3140395 h 3333718"/>
              <a:gd name="connsiteX53" fmla="*/ 1953624 w 3718417"/>
              <a:gd name="connsiteY53" fmla="*/ 3140395 h 3333718"/>
              <a:gd name="connsiteX54" fmla="*/ 1947996 w 3718417"/>
              <a:gd name="connsiteY54" fmla="*/ 3133657 h 3333718"/>
              <a:gd name="connsiteX55" fmla="*/ 1481498 w 3718417"/>
              <a:gd name="connsiteY55" fmla="*/ 2322300 h 3333718"/>
              <a:gd name="connsiteX56" fmla="*/ 1533105 w 3718417"/>
              <a:gd name="connsiteY56" fmla="*/ 2322300 h 3333718"/>
              <a:gd name="connsiteX57" fmla="*/ 1566872 w 3718417"/>
              <a:gd name="connsiteY57" fmla="*/ 2322300 h 3333718"/>
              <a:gd name="connsiteX58" fmla="*/ 1594079 w 3718417"/>
              <a:gd name="connsiteY58" fmla="*/ 2369622 h 3333718"/>
              <a:gd name="connsiteX59" fmla="*/ 1932477 w 3718417"/>
              <a:gd name="connsiteY59" fmla="*/ 2958180 h 3333718"/>
              <a:gd name="connsiteX60" fmla="*/ 2255163 w 3718417"/>
              <a:gd name="connsiteY60" fmla="*/ 3134306 h 3333718"/>
              <a:gd name="connsiteX61" fmla="*/ 2504510 w 3718417"/>
              <a:gd name="connsiteY61" fmla="*/ 3134306 h 3333718"/>
              <a:gd name="connsiteX62" fmla="*/ 2797861 w 3718417"/>
              <a:gd name="connsiteY62" fmla="*/ 2965518 h 3333718"/>
              <a:gd name="connsiteX63" fmla="*/ 3154307 w 3718417"/>
              <a:gd name="connsiteY63" fmla="*/ 2349580 h 3333718"/>
              <a:gd name="connsiteX64" fmla="*/ 3169935 w 3718417"/>
              <a:gd name="connsiteY64" fmla="*/ 2322576 h 3333718"/>
              <a:gd name="connsiteX65" fmla="*/ 3158127 w 3718417"/>
              <a:gd name="connsiteY65" fmla="*/ 2322576 h 3333718"/>
              <a:gd name="connsiteX66" fmla="*/ 2236921 w 3718417"/>
              <a:gd name="connsiteY66" fmla="*/ 2322576 h 3333718"/>
              <a:gd name="connsiteX67" fmla="*/ 2281438 w 3718417"/>
              <a:gd name="connsiteY67" fmla="*/ 2245210 h 3333718"/>
              <a:gd name="connsiteX68" fmla="*/ 2282060 w 3718417"/>
              <a:gd name="connsiteY68" fmla="*/ 2244129 h 3333718"/>
              <a:gd name="connsiteX69" fmla="*/ 2331859 w 3718417"/>
              <a:gd name="connsiteY69" fmla="*/ 2244129 h 3333718"/>
              <a:gd name="connsiteX70" fmla="*/ 3010710 w 3718417"/>
              <a:gd name="connsiteY70" fmla="*/ 2244129 h 3333718"/>
              <a:gd name="connsiteX71" fmla="*/ 3326080 w 3718417"/>
              <a:gd name="connsiteY71" fmla="*/ 2053330 h 3333718"/>
              <a:gd name="connsiteX72" fmla="*/ 3450761 w 3718417"/>
              <a:gd name="connsiteY72" fmla="*/ 1835622 h 3333718"/>
              <a:gd name="connsiteX73" fmla="*/ 3450761 w 3718417"/>
              <a:gd name="connsiteY73" fmla="*/ 1498051 h 3333718"/>
              <a:gd name="connsiteX74" fmla="*/ 3095945 w 3718417"/>
              <a:gd name="connsiteY74" fmla="*/ 882125 h 3333718"/>
              <a:gd name="connsiteX75" fmla="*/ 3080988 w 3718417"/>
              <a:gd name="connsiteY75" fmla="*/ 856164 h 3333718"/>
              <a:gd name="connsiteX76" fmla="*/ 3080371 w 3718417"/>
              <a:gd name="connsiteY76" fmla="*/ 857238 h 3333718"/>
              <a:gd name="connsiteX77" fmla="*/ 2614775 w 3718417"/>
              <a:gd name="connsiteY77" fmla="*/ 1666859 h 3333718"/>
              <a:gd name="connsiteX78" fmla="*/ 2570112 w 3718417"/>
              <a:gd name="connsiteY78" fmla="*/ 1589653 h 3333718"/>
              <a:gd name="connsiteX79" fmla="*/ 2566990 w 3718417"/>
              <a:gd name="connsiteY79" fmla="*/ 1584256 h 3333718"/>
              <a:gd name="connsiteX80" fmla="*/ 2591781 w 3718417"/>
              <a:gd name="connsiteY80" fmla="*/ 1541150 h 3333718"/>
              <a:gd name="connsiteX81" fmla="*/ 2930185 w 3718417"/>
              <a:gd name="connsiteY81" fmla="*/ 952700 h 3333718"/>
              <a:gd name="connsiteX82" fmla="*/ 2925296 w 3718417"/>
              <a:gd name="connsiteY82" fmla="*/ 585839 h 3333718"/>
              <a:gd name="connsiteX83" fmla="*/ 2798175 w 3718417"/>
              <a:gd name="connsiteY83" fmla="*/ 368166 h 3333718"/>
              <a:gd name="connsiteX84" fmla="*/ 2504820 w 3718417"/>
              <a:gd name="connsiteY84" fmla="*/ 199410 h 3333718"/>
              <a:gd name="connsiteX85" fmla="*/ 1795215 w 3718417"/>
              <a:gd name="connsiteY85" fmla="*/ 199410 h 3333718"/>
              <a:gd name="connsiteX86" fmla="*/ 1765114 w 3718417"/>
              <a:gd name="connsiteY86" fmla="*/ 199410 h 3333718"/>
              <a:gd name="connsiteX87" fmla="*/ 1741419 w 3718417"/>
              <a:gd name="connsiteY87" fmla="*/ 169961 h 3333718"/>
              <a:gd name="connsiteX88" fmla="*/ 1117878 w 3718417"/>
              <a:gd name="connsiteY88" fmla="*/ 0 h 3333718"/>
              <a:gd name="connsiteX89" fmla="*/ 1403886 w 3718417"/>
              <a:gd name="connsiteY89" fmla="*/ 0 h 3333718"/>
              <a:gd name="connsiteX90" fmla="*/ 1404464 w 3718417"/>
              <a:gd name="connsiteY90" fmla="*/ 37 h 3333718"/>
              <a:gd name="connsiteX91" fmla="*/ 1404079 w 3718417"/>
              <a:gd name="connsiteY91" fmla="*/ 0 h 3333718"/>
              <a:gd name="connsiteX92" fmla="*/ 1422736 w 3718417"/>
              <a:gd name="connsiteY92" fmla="*/ 0 h 3333718"/>
              <a:gd name="connsiteX93" fmla="*/ 1425318 w 3718417"/>
              <a:gd name="connsiteY93" fmla="*/ 0 h 3333718"/>
              <a:gd name="connsiteX94" fmla="*/ 1440518 w 3718417"/>
              <a:gd name="connsiteY94" fmla="*/ 0 h 3333718"/>
              <a:gd name="connsiteX95" fmla="*/ 1792082 w 3718417"/>
              <a:gd name="connsiteY95" fmla="*/ 0 h 3333718"/>
              <a:gd name="connsiteX96" fmla="*/ 1859208 w 3718417"/>
              <a:gd name="connsiteY96" fmla="*/ 0 h 3333718"/>
              <a:gd name="connsiteX97" fmla="*/ 1907813 w 3718417"/>
              <a:gd name="connsiteY97" fmla="*/ 0 h 3333718"/>
              <a:gd name="connsiteX98" fmla="*/ 2598114 w 3718417"/>
              <a:gd name="connsiteY98" fmla="*/ 0 h 3333718"/>
              <a:gd name="connsiteX99" fmla="*/ 2931333 w 3718417"/>
              <a:gd name="connsiteY99" fmla="*/ 191689 h 3333718"/>
              <a:gd name="connsiteX100" fmla="*/ 3075728 w 3718417"/>
              <a:gd name="connsiteY100" fmla="*/ 438939 h 3333718"/>
              <a:gd name="connsiteX101" fmla="*/ 3075821 w 3718417"/>
              <a:gd name="connsiteY101" fmla="*/ 439169 h 3333718"/>
              <a:gd name="connsiteX102" fmla="*/ 3076722 w 3718417"/>
              <a:gd name="connsiteY102" fmla="*/ 440733 h 3333718"/>
              <a:gd name="connsiteX103" fmla="*/ 3672598 w 3718417"/>
              <a:gd name="connsiteY103" fmla="*/ 1475114 h 3333718"/>
              <a:gd name="connsiteX104" fmla="*/ 3672598 w 3718417"/>
              <a:gd name="connsiteY104" fmla="*/ 1858555 h 3333718"/>
              <a:gd name="connsiteX105" fmla="*/ 3530975 w 3718417"/>
              <a:gd name="connsiteY105" fmla="*/ 2105847 h 3333718"/>
              <a:gd name="connsiteX106" fmla="*/ 3529433 w 3718417"/>
              <a:gd name="connsiteY106" fmla="*/ 2107860 h 3333718"/>
              <a:gd name="connsiteX107" fmla="*/ 3521388 w 3718417"/>
              <a:gd name="connsiteY107" fmla="*/ 2121762 h 3333718"/>
              <a:gd name="connsiteX108" fmla="*/ 2930976 w 3718417"/>
              <a:gd name="connsiteY108" fmla="*/ 3141993 h 3333718"/>
              <a:gd name="connsiteX109" fmla="*/ 2597762 w 3718417"/>
              <a:gd name="connsiteY109" fmla="*/ 3333717 h 3333718"/>
              <a:gd name="connsiteX110" fmla="*/ 2314531 w 3718417"/>
              <a:gd name="connsiteY110" fmla="*/ 3333717 h 3333718"/>
              <a:gd name="connsiteX111" fmla="*/ 2313937 w 3718417"/>
              <a:gd name="connsiteY111" fmla="*/ 3333679 h 3333718"/>
              <a:gd name="connsiteX112" fmla="*/ 2314342 w 3718417"/>
              <a:gd name="connsiteY112" fmla="*/ 3333718 h 3333718"/>
              <a:gd name="connsiteX113" fmla="*/ 1117825 w 3718417"/>
              <a:gd name="connsiteY113" fmla="*/ 3333718 h 3333718"/>
              <a:gd name="connsiteX114" fmla="*/ 784688 w 3718417"/>
              <a:gd name="connsiteY114" fmla="*/ 3142029 h 3333718"/>
              <a:gd name="connsiteX115" fmla="*/ 643105 w 3718417"/>
              <a:gd name="connsiteY115" fmla="*/ 2894779 h 3333718"/>
              <a:gd name="connsiteX116" fmla="*/ 641174 w 3718417"/>
              <a:gd name="connsiteY116" fmla="*/ 2890908 h 3333718"/>
              <a:gd name="connsiteX117" fmla="*/ 633532 w 3718417"/>
              <a:gd name="connsiteY117" fmla="*/ 2877648 h 3333718"/>
              <a:gd name="connsiteX118" fmla="*/ 45819 w 3718417"/>
              <a:gd name="connsiteY118" fmla="*/ 1857838 h 3333718"/>
              <a:gd name="connsiteX119" fmla="*/ 45819 w 3718417"/>
              <a:gd name="connsiteY119" fmla="*/ 1474548 h 3333718"/>
              <a:gd name="connsiteX120" fmla="*/ 187443 w 3718417"/>
              <a:gd name="connsiteY120" fmla="*/ 1227352 h 3333718"/>
              <a:gd name="connsiteX121" fmla="*/ 224110 w 3718417"/>
              <a:gd name="connsiteY121" fmla="*/ 1179726 h 3333718"/>
              <a:gd name="connsiteX122" fmla="*/ 223890 w 3718417"/>
              <a:gd name="connsiteY122" fmla="*/ 1176708 h 3333718"/>
              <a:gd name="connsiteX123" fmla="*/ 187657 w 3718417"/>
              <a:gd name="connsiteY123" fmla="*/ 1226977 h 3333718"/>
              <a:gd name="connsiteX124" fmla="*/ 219140 w 3718417"/>
              <a:gd name="connsiteY124" fmla="*/ 1172374 h 3333718"/>
              <a:gd name="connsiteX125" fmla="*/ 231820 w 3718417"/>
              <a:gd name="connsiteY125" fmla="*/ 1150382 h 3333718"/>
              <a:gd name="connsiteX126" fmla="*/ 233210 w 3718417"/>
              <a:gd name="connsiteY126" fmla="*/ 1145790 h 3333718"/>
              <a:gd name="connsiteX127" fmla="*/ 241032 w 3718417"/>
              <a:gd name="connsiteY127" fmla="*/ 1134405 h 3333718"/>
              <a:gd name="connsiteX128" fmla="*/ 262283 w 3718417"/>
              <a:gd name="connsiteY128" fmla="*/ 1097548 h 3333718"/>
              <a:gd name="connsiteX129" fmla="*/ 784665 w 3718417"/>
              <a:gd name="connsiteY129" fmla="*/ 191541 h 3333718"/>
              <a:gd name="connsiteX130" fmla="*/ 1117878 w 3718417"/>
              <a:gd name="connsiteY130" fmla="*/ 0 h 333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718417" h="3333718">
                <a:moveTo>
                  <a:pt x="2220116" y="3322706"/>
                </a:moveTo>
                <a:lnTo>
                  <a:pt x="2229456" y="3325496"/>
                </a:lnTo>
                <a:lnTo>
                  <a:pt x="2239019" y="3326422"/>
                </a:lnTo>
                <a:close/>
                <a:moveTo>
                  <a:pt x="2148519" y="3300859"/>
                </a:moveTo>
                <a:lnTo>
                  <a:pt x="2150572" y="3301928"/>
                </a:lnTo>
                <a:lnTo>
                  <a:pt x="2152187" y="3302411"/>
                </a:lnTo>
                <a:lnTo>
                  <a:pt x="2150723" y="3301921"/>
                </a:lnTo>
                <a:close/>
                <a:moveTo>
                  <a:pt x="605489" y="2808370"/>
                </a:moveTo>
                <a:lnTo>
                  <a:pt x="607509" y="2816829"/>
                </a:lnTo>
                <a:lnTo>
                  <a:pt x="611079" y="2824608"/>
                </a:lnTo>
                <a:close/>
                <a:moveTo>
                  <a:pt x="387093" y="1050636"/>
                </a:moveTo>
                <a:lnTo>
                  <a:pt x="364822" y="1059435"/>
                </a:lnTo>
                <a:lnTo>
                  <a:pt x="350342" y="1068569"/>
                </a:lnTo>
                <a:lnTo>
                  <a:pt x="387093" y="1052706"/>
                </a:lnTo>
                <a:close/>
                <a:moveTo>
                  <a:pt x="1741327" y="169961"/>
                </a:moveTo>
                <a:lnTo>
                  <a:pt x="1767645" y="202645"/>
                </a:lnTo>
                <a:cubicBezTo>
                  <a:pt x="1767645" y="202645"/>
                  <a:pt x="1767645" y="202645"/>
                  <a:pt x="2236920" y="1013228"/>
                </a:cubicBezTo>
                <a:cubicBezTo>
                  <a:pt x="2236920" y="1013228"/>
                  <a:pt x="2236920" y="1013228"/>
                  <a:pt x="2147597" y="1013228"/>
                </a:cubicBezTo>
                <a:lnTo>
                  <a:pt x="2141566" y="1013228"/>
                </a:lnTo>
                <a:lnTo>
                  <a:pt x="2114114" y="965809"/>
                </a:lnTo>
                <a:cubicBezTo>
                  <a:pt x="1773702" y="377813"/>
                  <a:pt x="1773702" y="377813"/>
                  <a:pt x="1773702" y="377813"/>
                </a:cubicBezTo>
                <a:cubicBezTo>
                  <a:pt x="1707698" y="270282"/>
                  <a:pt x="1587913" y="199410"/>
                  <a:pt x="1453461" y="199410"/>
                </a:cubicBezTo>
                <a:cubicBezTo>
                  <a:pt x="1201669" y="199410"/>
                  <a:pt x="1201669" y="199410"/>
                  <a:pt x="1201669" y="199410"/>
                </a:cubicBezTo>
                <a:cubicBezTo>
                  <a:pt x="1094107" y="199410"/>
                  <a:pt x="962100" y="275170"/>
                  <a:pt x="908319" y="368037"/>
                </a:cubicBezTo>
                <a:cubicBezTo>
                  <a:pt x="744074" y="652901"/>
                  <a:pt x="631155" y="848744"/>
                  <a:pt x="553523" y="983387"/>
                </a:cubicBezTo>
                <a:lnTo>
                  <a:pt x="535616" y="1014444"/>
                </a:lnTo>
                <a:lnTo>
                  <a:pt x="526793" y="1015882"/>
                </a:lnTo>
                <a:lnTo>
                  <a:pt x="526793" y="1016112"/>
                </a:lnTo>
                <a:lnTo>
                  <a:pt x="542891" y="1013487"/>
                </a:lnTo>
                <a:cubicBezTo>
                  <a:pt x="542891" y="1013487"/>
                  <a:pt x="542891" y="1013487"/>
                  <a:pt x="1481497" y="1013487"/>
                </a:cubicBezTo>
                <a:cubicBezTo>
                  <a:pt x="1481497" y="1013487"/>
                  <a:pt x="1481497" y="1013487"/>
                  <a:pt x="1436832" y="1090676"/>
                </a:cubicBezTo>
                <a:lnTo>
                  <a:pt x="1436268" y="1091651"/>
                </a:lnTo>
                <a:lnTo>
                  <a:pt x="1376333" y="1091651"/>
                </a:lnTo>
                <a:cubicBezTo>
                  <a:pt x="695468" y="1091651"/>
                  <a:pt x="695468" y="1091651"/>
                  <a:pt x="695468" y="1091651"/>
                </a:cubicBezTo>
                <a:cubicBezTo>
                  <a:pt x="570788" y="1096542"/>
                  <a:pt x="450996" y="1162562"/>
                  <a:pt x="382543" y="1279931"/>
                </a:cubicBezTo>
                <a:cubicBezTo>
                  <a:pt x="257862" y="1497554"/>
                  <a:pt x="257862" y="1497554"/>
                  <a:pt x="257862" y="1497554"/>
                </a:cubicBezTo>
                <a:cubicBezTo>
                  <a:pt x="204078" y="1590471"/>
                  <a:pt x="204078" y="1742073"/>
                  <a:pt x="257862" y="1834990"/>
                </a:cubicBezTo>
                <a:cubicBezTo>
                  <a:pt x="422117" y="2120009"/>
                  <a:pt x="535043" y="2315958"/>
                  <a:pt x="612679" y="2450674"/>
                </a:cubicBezTo>
                <a:lnTo>
                  <a:pt x="631939" y="2484094"/>
                </a:lnTo>
                <a:lnTo>
                  <a:pt x="626190" y="2499364"/>
                </a:lnTo>
                <a:lnTo>
                  <a:pt x="626658" y="2499637"/>
                </a:lnTo>
                <a:lnTo>
                  <a:pt x="634776" y="2478064"/>
                </a:lnTo>
                <a:cubicBezTo>
                  <a:pt x="634776" y="2478064"/>
                  <a:pt x="634776" y="2478064"/>
                  <a:pt x="1103944" y="1666859"/>
                </a:cubicBezTo>
                <a:cubicBezTo>
                  <a:pt x="1103944" y="1666859"/>
                  <a:pt x="1103944" y="1666859"/>
                  <a:pt x="1129700" y="1711624"/>
                </a:cubicBezTo>
                <a:lnTo>
                  <a:pt x="1146561" y="1740930"/>
                </a:lnTo>
                <a:lnTo>
                  <a:pt x="1116696" y="1792569"/>
                </a:lnTo>
                <a:cubicBezTo>
                  <a:pt x="776361" y="2381018"/>
                  <a:pt x="776361" y="2381018"/>
                  <a:pt x="776361" y="2381018"/>
                </a:cubicBezTo>
                <a:cubicBezTo>
                  <a:pt x="717704" y="2493522"/>
                  <a:pt x="715260" y="2630483"/>
                  <a:pt x="783693" y="2747879"/>
                </a:cubicBezTo>
                <a:cubicBezTo>
                  <a:pt x="908339" y="2965551"/>
                  <a:pt x="908339" y="2965551"/>
                  <a:pt x="908339" y="2965551"/>
                </a:cubicBezTo>
                <a:cubicBezTo>
                  <a:pt x="962107" y="3058489"/>
                  <a:pt x="1094084" y="3134307"/>
                  <a:pt x="1201621" y="3134307"/>
                </a:cubicBezTo>
                <a:cubicBezTo>
                  <a:pt x="1530801" y="3134307"/>
                  <a:pt x="1757112" y="3134307"/>
                  <a:pt x="1912701" y="3134307"/>
                </a:cubicBezTo>
                <a:lnTo>
                  <a:pt x="1948402" y="3134307"/>
                </a:lnTo>
                <a:lnTo>
                  <a:pt x="1953487" y="3140395"/>
                </a:lnTo>
                <a:lnTo>
                  <a:pt x="1953624" y="3140395"/>
                </a:lnTo>
                <a:lnTo>
                  <a:pt x="1947996" y="3133657"/>
                </a:lnTo>
                <a:cubicBezTo>
                  <a:pt x="1947996" y="3133657"/>
                  <a:pt x="1947996" y="3133657"/>
                  <a:pt x="1481498" y="2322300"/>
                </a:cubicBezTo>
                <a:cubicBezTo>
                  <a:pt x="1481498" y="2322300"/>
                  <a:pt x="1481498" y="2322300"/>
                  <a:pt x="1533105" y="2322300"/>
                </a:cubicBezTo>
                <a:lnTo>
                  <a:pt x="1566872" y="2322300"/>
                </a:lnTo>
                <a:lnTo>
                  <a:pt x="1594079" y="2369622"/>
                </a:lnTo>
                <a:cubicBezTo>
                  <a:pt x="1932477" y="2958180"/>
                  <a:pt x="1932477" y="2958180"/>
                  <a:pt x="1932477" y="2958180"/>
                </a:cubicBezTo>
                <a:cubicBezTo>
                  <a:pt x="2000926" y="3063367"/>
                  <a:pt x="2118266" y="3134306"/>
                  <a:pt x="2255163" y="3134306"/>
                </a:cubicBezTo>
                <a:cubicBezTo>
                  <a:pt x="2504510" y="3134306"/>
                  <a:pt x="2504510" y="3134306"/>
                  <a:pt x="2504510" y="3134306"/>
                </a:cubicBezTo>
                <a:cubicBezTo>
                  <a:pt x="2612072" y="3134306"/>
                  <a:pt x="2744079" y="3058474"/>
                  <a:pt x="2797861" y="2965518"/>
                </a:cubicBezTo>
                <a:cubicBezTo>
                  <a:pt x="2962870" y="2680383"/>
                  <a:pt x="3076315" y="2484352"/>
                  <a:pt x="3154307" y="2349580"/>
                </a:cubicBezTo>
                <a:lnTo>
                  <a:pt x="3169935" y="2322576"/>
                </a:lnTo>
                <a:lnTo>
                  <a:pt x="3158127" y="2322576"/>
                </a:lnTo>
                <a:cubicBezTo>
                  <a:pt x="3114260" y="2322576"/>
                  <a:pt x="2938792" y="2322576"/>
                  <a:pt x="2236921" y="2322576"/>
                </a:cubicBezTo>
                <a:cubicBezTo>
                  <a:pt x="2236921" y="2322576"/>
                  <a:pt x="2236921" y="2322576"/>
                  <a:pt x="2281438" y="2245210"/>
                </a:cubicBezTo>
                <a:lnTo>
                  <a:pt x="2282060" y="2244129"/>
                </a:lnTo>
                <a:lnTo>
                  <a:pt x="2331859" y="2244129"/>
                </a:lnTo>
                <a:cubicBezTo>
                  <a:pt x="3010710" y="2244129"/>
                  <a:pt x="3010710" y="2244129"/>
                  <a:pt x="3010710" y="2244129"/>
                </a:cubicBezTo>
                <a:cubicBezTo>
                  <a:pt x="3137836" y="2239237"/>
                  <a:pt x="3257628" y="2170745"/>
                  <a:pt x="3326080" y="2053330"/>
                </a:cubicBezTo>
                <a:cubicBezTo>
                  <a:pt x="3450761" y="1835622"/>
                  <a:pt x="3450761" y="1835622"/>
                  <a:pt x="3450761" y="1835622"/>
                </a:cubicBezTo>
                <a:cubicBezTo>
                  <a:pt x="3504545" y="1742667"/>
                  <a:pt x="3504545" y="1591006"/>
                  <a:pt x="3450761" y="1498051"/>
                </a:cubicBezTo>
                <a:cubicBezTo>
                  <a:pt x="3286506" y="1212921"/>
                  <a:pt x="3173580" y="1016894"/>
                  <a:pt x="3095945" y="882125"/>
                </a:cubicBezTo>
                <a:lnTo>
                  <a:pt x="3080988" y="856164"/>
                </a:lnTo>
                <a:lnTo>
                  <a:pt x="3080371" y="857238"/>
                </a:lnTo>
                <a:cubicBezTo>
                  <a:pt x="3073993" y="868330"/>
                  <a:pt x="3022968" y="957055"/>
                  <a:pt x="2614775" y="1666859"/>
                </a:cubicBezTo>
                <a:cubicBezTo>
                  <a:pt x="2614775" y="1666859"/>
                  <a:pt x="2614775" y="1666859"/>
                  <a:pt x="2570112" y="1589653"/>
                </a:cubicBezTo>
                <a:lnTo>
                  <a:pt x="2566990" y="1584256"/>
                </a:lnTo>
                <a:lnTo>
                  <a:pt x="2591781" y="1541150"/>
                </a:lnTo>
                <a:cubicBezTo>
                  <a:pt x="2930185" y="952700"/>
                  <a:pt x="2930185" y="952700"/>
                  <a:pt x="2930185" y="952700"/>
                </a:cubicBezTo>
                <a:cubicBezTo>
                  <a:pt x="2988856" y="840196"/>
                  <a:pt x="2991301" y="703234"/>
                  <a:pt x="2925296" y="585839"/>
                </a:cubicBezTo>
                <a:cubicBezTo>
                  <a:pt x="2798175" y="368166"/>
                  <a:pt x="2798175" y="368166"/>
                  <a:pt x="2798175" y="368166"/>
                </a:cubicBezTo>
                <a:cubicBezTo>
                  <a:pt x="2744393" y="275228"/>
                  <a:pt x="2612384" y="199410"/>
                  <a:pt x="2504820" y="199410"/>
                </a:cubicBezTo>
                <a:cubicBezTo>
                  <a:pt x="2176323" y="199410"/>
                  <a:pt x="1950481" y="199410"/>
                  <a:pt x="1795215" y="199410"/>
                </a:cubicBezTo>
                <a:lnTo>
                  <a:pt x="1765114" y="199410"/>
                </a:lnTo>
                <a:lnTo>
                  <a:pt x="1741419" y="169961"/>
                </a:lnTo>
                <a:close/>
                <a:moveTo>
                  <a:pt x="1117878" y="0"/>
                </a:moveTo>
                <a:cubicBezTo>
                  <a:pt x="1117878" y="0"/>
                  <a:pt x="1117878" y="0"/>
                  <a:pt x="1403886" y="0"/>
                </a:cubicBezTo>
                <a:lnTo>
                  <a:pt x="1404464" y="37"/>
                </a:lnTo>
                <a:lnTo>
                  <a:pt x="1404079" y="0"/>
                </a:lnTo>
                <a:cubicBezTo>
                  <a:pt x="1404079" y="0"/>
                  <a:pt x="1404079" y="0"/>
                  <a:pt x="1422736" y="0"/>
                </a:cubicBezTo>
                <a:lnTo>
                  <a:pt x="1425318" y="0"/>
                </a:lnTo>
                <a:lnTo>
                  <a:pt x="1440518" y="0"/>
                </a:lnTo>
                <a:cubicBezTo>
                  <a:pt x="1484245" y="0"/>
                  <a:pt x="1580444" y="0"/>
                  <a:pt x="1792082" y="0"/>
                </a:cubicBezTo>
                <a:lnTo>
                  <a:pt x="1859208" y="0"/>
                </a:lnTo>
                <a:lnTo>
                  <a:pt x="1907813" y="0"/>
                </a:lnTo>
                <a:cubicBezTo>
                  <a:pt x="2075724" y="0"/>
                  <a:pt x="2299606" y="0"/>
                  <a:pt x="2598114" y="0"/>
                </a:cubicBezTo>
                <a:cubicBezTo>
                  <a:pt x="2720294" y="0"/>
                  <a:pt x="2870243" y="86121"/>
                  <a:pt x="2931333" y="191689"/>
                </a:cubicBezTo>
                <a:cubicBezTo>
                  <a:pt x="2931333" y="191689"/>
                  <a:pt x="2931333" y="191689"/>
                  <a:pt x="3075728" y="438939"/>
                </a:cubicBezTo>
                <a:lnTo>
                  <a:pt x="3075821" y="439169"/>
                </a:lnTo>
                <a:lnTo>
                  <a:pt x="3076722" y="440733"/>
                </a:lnTo>
                <a:cubicBezTo>
                  <a:pt x="3084885" y="454902"/>
                  <a:pt x="3150186" y="568260"/>
                  <a:pt x="3672598" y="1475114"/>
                </a:cubicBezTo>
                <a:cubicBezTo>
                  <a:pt x="3733691" y="1580699"/>
                  <a:pt x="3733691" y="1752970"/>
                  <a:pt x="3672598" y="1858555"/>
                </a:cubicBezTo>
                <a:cubicBezTo>
                  <a:pt x="3672598" y="1858555"/>
                  <a:pt x="3672598" y="1858555"/>
                  <a:pt x="3530975" y="2105847"/>
                </a:cubicBezTo>
                <a:lnTo>
                  <a:pt x="3529433" y="2107860"/>
                </a:lnTo>
                <a:lnTo>
                  <a:pt x="3521388" y="2121762"/>
                </a:lnTo>
                <a:cubicBezTo>
                  <a:pt x="3493273" y="2170344"/>
                  <a:pt x="3380813" y="2364674"/>
                  <a:pt x="2930976" y="3141993"/>
                </a:cubicBezTo>
                <a:cubicBezTo>
                  <a:pt x="2869886" y="3247580"/>
                  <a:pt x="2719941" y="3333717"/>
                  <a:pt x="2597762" y="3333717"/>
                </a:cubicBezTo>
                <a:cubicBezTo>
                  <a:pt x="2597762" y="3333717"/>
                  <a:pt x="2597762" y="3333717"/>
                  <a:pt x="2314531" y="3333717"/>
                </a:cubicBezTo>
                <a:lnTo>
                  <a:pt x="2313937" y="3333679"/>
                </a:lnTo>
                <a:lnTo>
                  <a:pt x="2314342" y="3333718"/>
                </a:lnTo>
                <a:cubicBezTo>
                  <a:pt x="2314342" y="3333718"/>
                  <a:pt x="2314342" y="3333718"/>
                  <a:pt x="1117825" y="3333718"/>
                </a:cubicBezTo>
                <a:cubicBezTo>
                  <a:pt x="995675" y="3333718"/>
                  <a:pt x="845763" y="3247597"/>
                  <a:pt x="784688" y="3142029"/>
                </a:cubicBezTo>
                <a:cubicBezTo>
                  <a:pt x="784688" y="3142029"/>
                  <a:pt x="784688" y="3142029"/>
                  <a:pt x="643105" y="2894779"/>
                </a:cubicBezTo>
                <a:lnTo>
                  <a:pt x="641174" y="2890908"/>
                </a:lnTo>
                <a:lnTo>
                  <a:pt x="633532" y="2877648"/>
                </a:lnTo>
                <a:cubicBezTo>
                  <a:pt x="605546" y="2829085"/>
                  <a:pt x="493601" y="2634836"/>
                  <a:pt x="45819" y="1857838"/>
                </a:cubicBezTo>
                <a:cubicBezTo>
                  <a:pt x="-15274" y="1752295"/>
                  <a:pt x="-15274" y="1580092"/>
                  <a:pt x="45819" y="1474548"/>
                </a:cubicBezTo>
                <a:cubicBezTo>
                  <a:pt x="45819" y="1474548"/>
                  <a:pt x="45819" y="1474548"/>
                  <a:pt x="187443" y="1227352"/>
                </a:cubicBezTo>
                <a:lnTo>
                  <a:pt x="224110" y="1179726"/>
                </a:lnTo>
                <a:lnTo>
                  <a:pt x="223890" y="1176708"/>
                </a:lnTo>
                <a:lnTo>
                  <a:pt x="187657" y="1226977"/>
                </a:lnTo>
                <a:cubicBezTo>
                  <a:pt x="187657" y="1226977"/>
                  <a:pt x="187657" y="1226977"/>
                  <a:pt x="219140" y="1172374"/>
                </a:cubicBezTo>
                <a:lnTo>
                  <a:pt x="231820" y="1150382"/>
                </a:lnTo>
                <a:lnTo>
                  <a:pt x="233210" y="1145790"/>
                </a:lnTo>
                <a:lnTo>
                  <a:pt x="241032" y="1134405"/>
                </a:lnTo>
                <a:lnTo>
                  <a:pt x="262283" y="1097548"/>
                </a:lnTo>
                <a:cubicBezTo>
                  <a:pt x="336909" y="968118"/>
                  <a:pt x="486161" y="709259"/>
                  <a:pt x="784665" y="191541"/>
                </a:cubicBezTo>
                <a:cubicBezTo>
                  <a:pt x="845755" y="86055"/>
                  <a:pt x="995701" y="0"/>
                  <a:pt x="111787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609600"/>
            <a:endParaRPr lang="en-AU" sz="2400">
              <a:solidFill>
                <a:prstClr val="white"/>
              </a:solidFill>
              <a:latin typeface="Calibri" panose="020F0502020204030204"/>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style.rotation</p:attrName>
                                        </p:attrNameLst>
                                      </p:cBhvr>
                                      <p:tavLst>
                                        <p:tav tm="0">
                                          <p:val>
                                            <p:fltVal val="360"/>
                                          </p:val>
                                        </p:tav>
                                        <p:tav tm="100000">
                                          <p:val>
                                            <p:fltVal val="0"/>
                                          </p:val>
                                        </p:tav>
                                      </p:tavLst>
                                    </p:anim>
                                    <p:animEffect transition="in" filter="fade">
                                      <p:cBhvr>
                                        <p:cTn id="10" dur="500"/>
                                        <p:tgtEl>
                                          <p:spTgt spid="54"/>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39"/>
                                        </p:tgtEl>
                                        <p:attrNameLst>
                                          <p:attrName>style.visibility</p:attrName>
                                        </p:attrNameLst>
                                      </p:cBhvr>
                                      <p:to>
                                        <p:strVal val="visible"/>
                                      </p:to>
                                    </p:set>
                                    <p:anim calcmode="lin" valueType="num">
                                      <p:cBhvr>
                                        <p:cTn id="14" dur="500" fill="hold"/>
                                        <p:tgtEl>
                                          <p:spTgt spid="439"/>
                                        </p:tgtEl>
                                        <p:attrNameLst>
                                          <p:attrName>ppt_w</p:attrName>
                                        </p:attrNameLst>
                                      </p:cBhvr>
                                      <p:tavLst>
                                        <p:tav tm="0">
                                          <p:val>
                                            <p:fltVal val="0"/>
                                          </p:val>
                                        </p:tav>
                                        <p:tav tm="100000">
                                          <p:val>
                                            <p:strVal val="#ppt_w"/>
                                          </p:val>
                                        </p:tav>
                                      </p:tavLst>
                                    </p:anim>
                                    <p:anim calcmode="lin" valueType="num">
                                      <p:cBhvr>
                                        <p:cTn id="15" dur="500" fill="hold"/>
                                        <p:tgtEl>
                                          <p:spTgt spid="439"/>
                                        </p:tgtEl>
                                        <p:attrNameLst>
                                          <p:attrName>ppt_h</p:attrName>
                                        </p:attrNameLst>
                                      </p:cBhvr>
                                      <p:tavLst>
                                        <p:tav tm="0">
                                          <p:val>
                                            <p:fltVal val="0"/>
                                          </p:val>
                                        </p:tav>
                                        <p:tav tm="100000">
                                          <p:val>
                                            <p:strVal val="#ppt_h"/>
                                          </p:val>
                                        </p:tav>
                                      </p:tavLst>
                                    </p:anim>
                                    <p:anim calcmode="lin" valueType="num">
                                      <p:cBhvr>
                                        <p:cTn id="16" dur="500" fill="hold"/>
                                        <p:tgtEl>
                                          <p:spTgt spid="439"/>
                                        </p:tgtEl>
                                        <p:attrNameLst>
                                          <p:attrName>style.rotation</p:attrName>
                                        </p:attrNameLst>
                                      </p:cBhvr>
                                      <p:tavLst>
                                        <p:tav tm="0">
                                          <p:val>
                                            <p:fltVal val="360"/>
                                          </p:val>
                                        </p:tav>
                                        <p:tav tm="100000">
                                          <p:val>
                                            <p:fltVal val="0"/>
                                          </p:val>
                                        </p:tav>
                                      </p:tavLst>
                                    </p:anim>
                                    <p:animEffect transition="in" filter="fade">
                                      <p:cBhvr>
                                        <p:cTn id="17" dur="500"/>
                                        <p:tgtEl>
                                          <p:spTgt spid="439"/>
                                        </p:tgtEl>
                                      </p:cBhvr>
                                    </p:animEffect>
                                  </p:childTnLst>
                                </p:cTn>
                              </p:par>
                            </p:childTnLst>
                          </p:cTn>
                        </p:par>
                        <p:par>
                          <p:cTn id="18" fill="hold">
                            <p:stCondLst>
                              <p:cond delay="1000"/>
                            </p:stCondLst>
                            <p:childTnLst>
                              <p:par>
                                <p:cTn id="19" presetID="8" presetClass="emph" presetSubtype="0" fill="hold" grpId="1" nodeType="afterEffect">
                                  <p:stCondLst>
                                    <p:cond delay="0"/>
                                  </p:stCondLst>
                                  <p:childTnLst>
                                    <p:animRot by="21600000">
                                      <p:cBhvr>
                                        <p:cTn id="20" dur="1000" fill="hold"/>
                                        <p:tgtEl>
                                          <p:spTgt spid="54"/>
                                        </p:tgtEl>
                                        <p:attrNameLst>
                                          <p:attrName>r</p:attrName>
                                        </p:attrNameLst>
                                      </p:cBhvr>
                                    </p:animRo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43">
                                            <p:txEl>
                                              <p:pRg st="0" end="0"/>
                                            </p:txEl>
                                          </p:spTgt>
                                        </p:tgtEl>
                                        <p:attrNameLst>
                                          <p:attrName>style.visibility</p:attrName>
                                        </p:attrNameLst>
                                      </p:cBhvr>
                                      <p:to>
                                        <p:strVal val="visible"/>
                                      </p:to>
                                    </p:set>
                                    <p:anim calcmode="lin" valueType="num">
                                      <p:cBhvr>
                                        <p:cTn id="24" dur="500" fill="hold"/>
                                        <p:tgtEl>
                                          <p:spTgt spid="44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4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43">
                                            <p:txEl>
                                              <p:pRg st="0" end="0"/>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44">
                                            <p:txEl>
                                              <p:pRg st="0" end="0"/>
                                            </p:txEl>
                                          </p:spTgt>
                                        </p:tgtEl>
                                        <p:attrNameLst>
                                          <p:attrName>style.visibility</p:attrName>
                                        </p:attrNameLst>
                                      </p:cBhvr>
                                      <p:to>
                                        <p:strVal val="visible"/>
                                      </p:to>
                                    </p:set>
                                    <p:animEffect transition="in" filter="wipe(down)">
                                      <p:cBhvr>
                                        <p:cTn id="30" dur="500"/>
                                        <p:tgtEl>
                                          <p:spTgt spid="444">
                                            <p:txEl>
                                              <p:pRg st="0" end="0"/>
                                            </p:txEl>
                                          </p:spTgt>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45">
                                            <p:txEl>
                                              <p:pRg st="0" end="0"/>
                                            </p:txEl>
                                          </p:spTgt>
                                        </p:tgtEl>
                                        <p:attrNameLst>
                                          <p:attrName>style.visibility</p:attrName>
                                        </p:attrNameLst>
                                      </p:cBhvr>
                                      <p:to>
                                        <p:strVal val="visible"/>
                                      </p:to>
                                    </p:set>
                                    <p:anim calcmode="lin" valueType="num">
                                      <p:cBhvr>
                                        <p:cTn id="34" dur="500" fill="hold"/>
                                        <p:tgtEl>
                                          <p:spTgt spid="44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44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445">
                                            <p:txEl>
                                              <p:pRg st="0" end="0"/>
                                            </p:txEl>
                                          </p:spTgt>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446">
                                            <p:txEl>
                                              <p:pRg st="0" end="0"/>
                                            </p:txEl>
                                          </p:spTgt>
                                        </p:tgtEl>
                                        <p:attrNameLst>
                                          <p:attrName>style.visibility</p:attrName>
                                        </p:attrNameLst>
                                      </p:cBhvr>
                                      <p:to>
                                        <p:strVal val="visible"/>
                                      </p:to>
                                    </p:set>
                                    <p:animEffect transition="in" filter="wipe(down)">
                                      <p:cBhvr>
                                        <p:cTn id="40" dur="500"/>
                                        <p:tgtEl>
                                          <p:spTgt spid="446">
                                            <p:txEl>
                                              <p:pRg st="0" end="0"/>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447">
                                            <p:txEl>
                                              <p:pRg st="0" end="0"/>
                                            </p:txEl>
                                          </p:spTgt>
                                        </p:tgtEl>
                                        <p:attrNameLst>
                                          <p:attrName>style.visibility</p:attrName>
                                        </p:attrNameLst>
                                      </p:cBhvr>
                                      <p:to>
                                        <p:strVal val="visible"/>
                                      </p:to>
                                    </p:set>
                                    <p:anim calcmode="lin" valueType="num">
                                      <p:cBhvr>
                                        <p:cTn id="44" dur="500" fill="hold"/>
                                        <p:tgtEl>
                                          <p:spTgt spid="44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47">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47">
                                            <p:txEl>
                                              <p:pRg st="0" end="0"/>
                                            </p:txEl>
                                          </p:spTgt>
                                        </p:tgtEl>
                                      </p:cBhvr>
                                    </p:animEffect>
                                  </p:childTnLst>
                                </p:cTn>
                              </p:par>
                            </p:childTnLst>
                          </p:cTn>
                        </p:par>
                        <p:par>
                          <p:cTn id="47" fill="hold">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448">
                                            <p:txEl>
                                              <p:pRg st="0" end="0"/>
                                            </p:txEl>
                                          </p:spTgt>
                                        </p:tgtEl>
                                        <p:attrNameLst>
                                          <p:attrName>style.visibility</p:attrName>
                                        </p:attrNameLst>
                                      </p:cBhvr>
                                      <p:to>
                                        <p:strVal val="visible"/>
                                      </p:to>
                                    </p:set>
                                    <p:animEffect transition="in" filter="wipe(down)">
                                      <p:cBhvr>
                                        <p:cTn id="50" dur="500"/>
                                        <p:tgtEl>
                                          <p:spTgt spid="448">
                                            <p:txEl>
                                              <p:pRg st="0" end="0"/>
                                            </p:txEl>
                                          </p:spTgt>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451">
                                            <p:txEl>
                                              <p:pRg st="0" end="0"/>
                                            </p:txEl>
                                          </p:spTgt>
                                        </p:tgtEl>
                                        <p:attrNameLst>
                                          <p:attrName>style.visibility</p:attrName>
                                        </p:attrNameLst>
                                      </p:cBhvr>
                                      <p:to>
                                        <p:strVal val="visible"/>
                                      </p:to>
                                    </p:set>
                                    <p:anim calcmode="lin" valueType="num">
                                      <p:cBhvr>
                                        <p:cTn id="54" dur="500" fill="hold"/>
                                        <p:tgtEl>
                                          <p:spTgt spid="451">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451">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451">
                                            <p:txEl>
                                              <p:pRg st="0" end="0"/>
                                            </p:txEl>
                                          </p:spTgt>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452">
                                            <p:txEl>
                                              <p:pRg st="0" end="0"/>
                                            </p:txEl>
                                          </p:spTgt>
                                        </p:tgtEl>
                                        <p:attrNameLst>
                                          <p:attrName>style.visibility</p:attrName>
                                        </p:attrNameLst>
                                      </p:cBhvr>
                                      <p:to>
                                        <p:strVal val="visible"/>
                                      </p:to>
                                    </p:set>
                                    <p:animEffect transition="in" filter="wipe(down)">
                                      <p:cBhvr>
                                        <p:cTn id="60" dur="500"/>
                                        <p:tgtEl>
                                          <p:spTgt spid="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animBg="1"/>
      <p:bldP spid="443" grpId="0" build="p"/>
      <p:bldP spid="444" grpId="0" build="p"/>
      <p:bldP spid="445" grpId="0" build="p"/>
      <p:bldP spid="446" grpId="0" build="p"/>
      <p:bldP spid="447" grpId="0" build="p"/>
      <p:bldP spid="448" grpId="0" build="p"/>
      <p:bldP spid="451" grpId="0" build="p"/>
      <p:bldP spid="452" grpId="0" build="p"/>
      <p:bldP spid="54" grpId="0" animBg="1"/>
      <p:bldP spid="5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4126" y="3063"/>
            <a:ext cx="12186715" cy="6855027"/>
          </a:xfrm>
          <a:prstGeom prst="rect">
            <a:avLst/>
          </a:prstGeom>
        </p:spPr>
      </p:pic>
      <p:sp>
        <p:nvSpPr>
          <p:cNvPr id="8" name="TextBox 32"/>
          <p:cNvSpPr txBox="1"/>
          <p:nvPr/>
        </p:nvSpPr>
        <p:spPr>
          <a:xfrm>
            <a:off x="397851" y="2975886"/>
            <a:ext cx="7209262" cy="912850"/>
          </a:xfrm>
          <a:prstGeom prst="rect">
            <a:avLst/>
          </a:prstGeom>
          <a:noFill/>
        </p:spPr>
        <p:txBody>
          <a:bodyPr wrap="square" lIns="91412" tIns="45706" rIns="91412" bIns="45706" rtlCol="0">
            <a:spAutoFit/>
          </a:bodyPr>
          <a:lstStyle/>
          <a:p>
            <a:pPr defTabSz="609600"/>
            <a:r>
              <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cs typeface="+mn-ea"/>
              </a:rPr>
              <a:t>演讲完毕 谢谢观看</a:t>
            </a:r>
          </a:p>
        </p:txBody>
      </p:sp>
      <p:grpSp>
        <p:nvGrpSpPr>
          <p:cNvPr id="9" name="组合 109"/>
          <p:cNvGrpSpPr/>
          <p:nvPr/>
        </p:nvGrpSpPr>
        <p:grpSpPr>
          <a:xfrm>
            <a:off x="537673" y="4330282"/>
            <a:ext cx="1871630" cy="306705"/>
            <a:chOff x="4691052" y="3403154"/>
            <a:chExt cx="1871965" cy="306777"/>
          </a:xfrm>
        </p:grpSpPr>
        <p:sp>
          <p:nvSpPr>
            <p:cNvPr id="10" name="圆角矩形 34"/>
            <p:cNvSpPr/>
            <p:nvPr/>
          </p:nvSpPr>
          <p:spPr>
            <a:xfrm>
              <a:off x="4691052" y="3433980"/>
              <a:ext cx="1871965"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135">
                <a:solidFill>
                  <a:prstClr val="white"/>
                </a:solidFill>
                <a:latin typeface="Calibri" panose="020F0502020204030204"/>
                <a:ea typeface="等线" panose="02010600030101010101" pitchFamily="2" charset="-122"/>
                <a:cs typeface="+mn-ea"/>
              </a:endParaRPr>
            </a:p>
          </p:txBody>
        </p:sp>
        <p:sp>
          <p:nvSpPr>
            <p:cNvPr id="11" name="TextBox 35"/>
            <p:cNvSpPr txBox="1"/>
            <p:nvPr/>
          </p:nvSpPr>
          <p:spPr>
            <a:xfrm>
              <a:off x="4799065" y="3403154"/>
              <a:ext cx="1715953" cy="306777"/>
            </a:xfrm>
            <a:prstGeom prst="rect">
              <a:avLst/>
            </a:prstGeom>
            <a:noFill/>
          </p:spPr>
          <p:txBody>
            <a:bodyPr wrap="square" rtlCol="0">
              <a:spAutoFit/>
            </a:bodyPr>
            <a:lstStyle/>
            <a:p>
              <a:pPr defTabSz="609600"/>
              <a:r>
                <a:rPr lang="zh-CN" altLang="en-US" sz="1400">
                  <a:solidFill>
                    <a:prstClr val="white"/>
                  </a:solidFill>
                  <a:latin typeface="等线" panose="02010600030101010101" pitchFamily="2" charset="-122"/>
                  <a:ea typeface="等线" panose="02010600030101010101" pitchFamily="2" charset="-122"/>
                  <a:cs typeface="+mn-ea"/>
                </a:rPr>
                <a:t>汇报者：</a:t>
              </a:r>
              <a:r>
                <a:rPr lang="en-US" altLang="zh-CN" sz="1400">
                  <a:solidFill>
                    <a:prstClr val="white"/>
                  </a:solidFill>
                  <a:latin typeface="等线" panose="02010600030101010101" pitchFamily="2" charset="-122"/>
                  <a:ea typeface="等线" panose="02010600030101010101" pitchFamily="2" charset="-122"/>
                  <a:cs typeface="+mn-ea"/>
                </a:rPr>
                <a:t>xiazaii</a:t>
              </a:r>
              <a:endParaRPr lang="zh-CN" altLang="en-US" sz="1400" dirty="0">
                <a:solidFill>
                  <a:prstClr val="white"/>
                </a:solidFill>
                <a:latin typeface="等线" panose="02010600030101010101" pitchFamily="2" charset="-122"/>
                <a:ea typeface="等线" panose="02010600030101010101" pitchFamily="2" charset="-122"/>
                <a:cs typeface="+mn-ea"/>
              </a:endParaRPr>
            </a:p>
          </p:txBody>
        </p:sp>
      </p:grpSp>
      <p:sp>
        <p:nvSpPr>
          <p:cNvPr id="12" name="TextBox 40"/>
          <p:cNvSpPr txBox="1">
            <a:spLocks noChangeArrowheads="1"/>
          </p:cNvSpPr>
          <p:nvPr/>
        </p:nvSpPr>
        <p:spPr bwMode="auto">
          <a:xfrm>
            <a:off x="438651" y="3865663"/>
            <a:ext cx="5646280" cy="39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2" tIns="46462" rIns="92922" bIns="46462">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defTabSz="929005" fontAlgn="base">
              <a:lnSpc>
                <a:spcPct val="150000"/>
              </a:lnSpc>
              <a:spcBef>
                <a:spcPct val="0"/>
              </a:spcBef>
              <a:spcAft>
                <a:spcPct val="0"/>
              </a:spcAft>
            </a:pP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适用于总结计划</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医疗汇报</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临床护理</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医疗介绍</a:t>
            </a:r>
            <a:r>
              <a:rPr lang="en-US" altLang="zh-CN"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65" i="0" dirty="0">
                <a:solidFill>
                  <a:prstClr val="black">
                    <a:lumMod val="75000"/>
                    <a:lumOff val="25000"/>
                  </a:prstClr>
                </a:solidFill>
                <a:latin typeface="微软雅黑" panose="020B0503020204020204" pitchFamily="34" charset="-122"/>
                <a:ea typeface="微软雅黑" panose="020B0503020204020204" pitchFamily="34" charset="-122"/>
                <a:cs typeface="+mn-ea"/>
                <a:sym typeface="微软雅黑" panose="020B0503020204020204" pitchFamily="34" charset="-122"/>
              </a:rPr>
              <a:t>医疗课件等用途</a:t>
            </a:r>
          </a:p>
        </p:txBody>
      </p:sp>
      <p:grpSp>
        <p:nvGrpSpPr>
          <p:cNvPr id="13" name="组合 109"/>
          <p:cNvGrpSpPr/>
          <p:nvPr/>
        </p:nvGrpSpPr>
        <p:grpSpPr>
          <a:xfrm>
            <a:off x="2985189" y="4330285"/>
            <a:ext cx="2038919" cy="337393"/>
            <a:chOff x="4691053" y="3403158"/>
            <a:chExt cx="2039284" cy="337472"/>
          </a:xfrm>
        </p:grpSpPr>
        <p:sp>
          <p:nvSpPr>
            <p:cNvPr id="14" name="圆角矩形 54"/>
            <p:cNvSpPr/>
            <p:nvPr/>
          </p:nvSpPr>
          <p:spPr>
            <a:xfrm>
              <a:off x="4691053" y="3467301"/>
              <a:ext cx="1895288" cy="273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135">
                <a:solidFill>
                  <a:prstClr val="white"/>
                </a:solidFill>
                <a:latin typeface="Calibri" panose="020F0502020204030204"/>
                <a:ea typeface="等线" panose="02010600030101010101" pitchFamily="2" charset="-122"/>
                <a:cs typeface="+mn-ea"/>
              </a:endParaRPr>
            </a:p>
          </p:txBody>
        </p:sp>
        <p:sp>
          <p:nvSpPr>
            <p:cNvPr id="15" name="TextBox 55"/>
            <p:cNvSpPr txBox="1"/>
            <p:nvPr/>
          </p:nvSpPr>
          <p:spPr>
            <a:xfrm>
              <a:off x="4799063" y="3403158"/>
              <a:ext cx="1931274" cy="306777"/>
            </a:xfrm>
            <a:prstGeom prst="rect">
              <a:avLst/>
            </a:prstGeom>
            <a:noFill/>
          </p:spPr>
          <p:txBody>
            <a:bodyPr wrap="square" rtlCol="0">
              <a:spAutoFit/>
            </a:bodyPr>
            <a:lstStyle/>
            <a:p>
              <a:pPr defTabSz="609600"/>
              <a:r>
                <a:rPr lang="zh-CN" altLang="en-US" sz="1400" dirty="0">
                  <a:solidFill>
                    <a:prstClr val="white"/>
                  </a:solidFill>
                  <a:latin typeface="等线" panose="02010600030101010101" pitchFamily="2" charset="-122"/>
                  <a:ea typeface="等线" panose="02010600030101010101" pitchFamily="2" charset="-122"/>
                  <a:cs typeface="+mn-ea"/>
                </a:rPr>
                <a:t>时间：</a:t>
              </a:r>
              <a:r>
                <a:rPr lang="en-US" altLang="zh-CN" sz="1400" dirty="0">
                  <a:solidFill>
                    <a:prstClr val="white"/>
                  </a:solidFill>
                  <a:latin typeface="等线" panose="02010600030101010101" pitchFamily="2" charset="-122"/>
                  <a:ea typeface="等线" panose="02010600030101010101" pitchFamily="2" charset="-122"/>
                  <a:cs typeface="+mn-ea"/>
                </a:rPr>
                <a:t>202Xx</a:t>
              </a:r>
              <a:r>
                <a:rPr lang="zh-CN" altLang="en-US" sz="1400" dirty="0">
                  <a:solidFill>
                    <a:prstClr val="white"/>
                  </a:solidFill>
                  <a:latin typeface="等线" panose="02010600030101010101" pitchFamily="2" charset="-122"/>
                  <a:ea typeface="等线" panose="02010600030101010101" pitchFamily="2" charset="-122"/>
                  <a:cs typeface="+mn-ea"/>
                </a:rPr>
                <a:t>月</a:t>
              </a:r>
              <a:r>
                <a:rPr lang="en-US" altLang="zh-CN" sz="1400" dirty="0">
                  <a:solidFill>
                    <a:prstClr val="white"/>
                  </a:solidFill>
                  <a:latin typeface="等线" panose="02010600030101010101" pitchFamily="2" charset="-122"/>
                  <a:ea typeface="等线" panose="02010600030101010101" pitchFamily="2" charset="-122"/>
                  <a:cs typeface="+mn-ea"/>
                </a:rPr>
                <a:t>x</a:t>
              </a:r>
              <a:r>
                <a:rPr lang="zh-CN" altLang="en-US" sz="1400" dirty="0">
                  <a:solidFill>
                    <a:prstClr val="white"/>
                  </a:solidFill>
                  <a:latin typeface="等线" panose="02010600030101010101" pitchFamily="2" charset="-122"/>
                  <a:ea typeface="等线" panose="02010600030101010101" pitchFamily="2" charset="-122"/>
                  <a:cs typeface="+mn-ea"/>
                </a:rPr>
                <a:t>日</a:t>
              </a:r>
            </a:p>
          </p:txBody>
        </p:sp>
      </p:grpSp>
      <p:sp>
        <p:nvSpPr>
          <p:cNvPr id="17" name="TextBox 32"/>
          <p:cNvSpPr txBox="1"/>
          <p:nvPr/>
        </p:nvSpPr>
        <p:spPr>
          <a:xfrm>
            <a:off x="472652" y="1298364"/>
            <a:ext cx="2628947" cy="1320800"/>
          </a:xfrm>
          <a:prstGeom prst="rect">
            <a:avLst/>
          </a:prstGeom>
          <a:noFill/>
        </p:spPr>
        <p:txBody>
          <a:bodyPr wrap="square" lIns="91412" tIns="45706" rIns="91412" bIns="45706" rtlCol="0">
            <a:spAutoFit/>
          </a:bodyPr>
          <a:lstStyle/>
          <a:p>
            <a:pPr defTabSz="609600"/>
            <a:r>
              <a:rPr lang="en-US" altLang="zh-CN" sz="7995" dirty="0">
                <a:solidFill>
                  <a:prstClr val="black">
                    <a:lumMod val="75000"/>
                    <a:lumOff val="25000"/>
                  </a:prstClr>
                </a:solidFill>
                <a:latin typeface="Agency FB" panose="020B0503020202020204" pitchFamily="34" charset="0"/>
                <a:ea typeface="微软雅黑" panose="020B0503020204020204" pitchFamily="34" charset="-122"/>
                <a:cs typeface="+mn-ea"/>
              </a:rPr>
              <a:t>202X</a:t>
            </a:r>
            <a:endParaRPr lang="zh-CN" altLang="en-US" sz="7995" dirty="0">
              <a:solidFill>
                <a:prstClr val="black">
                  <a:lumMod val="75000"/>
                  <a:lumOff val="25000"/>
                </a:prstClr>
              </a:solidFill>
              <a:latin typeface="Agency FB" panose="020B0503020202020204" pitchFamily="34" charset="0"/>
              <a:ea typeface="微软雅黑" panose="020B0503020204020204" pitchFamily="34" charset="-122"/>
              <a:cs typeface="+mn-ea"/>
            </a:endParaRPr>
          </a:p>
        </p:txBody>
      </p:sp>
      <p:sp>
        <p:nvSpPr>
          <p:cNvPr id="18" name="原创设计师QQ598969553                 _16"/>
          <p:cNvSpPr txBox="1"/>
          <p:nvPr/>
        </p:nvSpPr>
        <p:spPr>
          <a:xfrm>
            <a:off x="472652" y="2382044"/>
            <a:ext cx="4842528" cy="635146"/>
          </a:xfrm>
          <a:prstGeom prst="rect">
            <a:avLst/>
          </a:prstGeom>
          <a:noFill/>
          <a:effectLst/>
        </p:spPr>
        <p:txBody>
          <a:bodyPr wrap="square" lIns="91412" tIns="45706" rIns="91412" bIns="45706" rtlCol="0">
            <a:spAutoFit/>
          </a:bodyPr>
          <a:lstStyle/>
          <a:p>
            <a:pPr defTabSz="609600">
              <a:lnSpc>
                <a:spcPct val="150000"/>
              </a:lnSpc>
            </a:pP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单击此处添加您所在公司名称</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400"/>
                            </p:stCondLst>
                            <p:childTnLst>
                              <p:par>
                                <p:cTn id="27" presetID="53" presetClass="entr" presetSubtype="16" fill="hold" grpId="0" nodeType="afterEffect">
                                  <p:stCondLst>
                                    <p:cond delay="0"/>
                                  </p:stCondLst>
                                  <p:iterate type="wd">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4349"/>
                            </p:stCondLst>
                            <p:childTnLst>
                              <p:par>
                                <p:cTn id="33" presetID="16" presetClass="entr" presetSubtype="2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4849"/>
                            </p:stCondLst>
                            <p:childTnLst>
                              <p:par>
                                <p:cTn id="37" presetID="16" presetClass="entr" presetSubtype="2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3549037" y="2238183"/>
            <a:ext cx="1918924" cy="19189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dirty="0">
              <a:solidFill>
                <a:prstClr val="white"/>
              </a:solidFill>
              <a:latin typeface="Calibri" panose="020F0502020204030204"/>
              <a:ea typeface="等线" panose="02010600030101010101" pitchFamily="2" charset="-122"/>
            </a:endParaRPr>
          </a:p>
        </p:txBody>
      </p:sp>
      <p:sp>
        <p:nvSpPr>
          <p:cNvPr id="20" name="文本框 6"/>
          <p:cNvSpPr txBox="1"/>
          <p:nvPr/>
        </p:nvSpPr>
        <p:spPr>
          <a:xfrm>
            <a:off x="3696547" y="2435966"/>
            <a:ext cx="1761795" cy="1476238"/>
          </a:xfrm>
          <a:prstGeom prst="rect">
            <a:avLst/>
          </a:prstGeom>
          <a:noFill/>
        </p:spPr>
        <p:txBody>
          <a:bodyPr wrap="square" lIns="0" tIns="0" rIns="0" bIns="0" rtlCol="0">
            <a:spAutoFit/>
          </a:bodyPr>
          <a:lstStyle/>
          <a:p>
            <a:pPr algn="ctr" defTabSz="609600"/>
            <a:r>
              <a:rPr lang="en-US" altLang="zh-CN"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5732109" y="2564498"/>
            <a:ext cx="4162426" cy="574324"/>
          </a:xfrm>
          <a:prstGeom prst="rect">
            <a:avLst/>
          </a:prstGeom>
        </p:spPr>
        <p:txBody>
          <a:bodyPr wrap="square" lIns="0" tIns="0" rIns="0" bIns="0">
            <a:spAutoFit/>
          </a:bodyPr>
          <a:lstStyle/>
          <a:p>
            <a:pPr defTabSz="609600"/>
            <a:r>
              <a:rPr lang="zh-CN" altLang="zh-CN" sz="3730" dirty="0">
                <a:solidFill>
                  <a:prstClr val="black">
                    <a:lumMod val="75000"/>
                    <a:lumOff val="25000"/>
                  </a:prstClr>
                </a:solidFill>
                <a:latin typeface="微软雅黑" panose="020B0503020204020204" pitchFamily="34" charset="-122"/>
                <a:ea typeface="微软雅黑" panose="020B0503020204020204" pitchFamily="34" charset="-122"/>
              </a:rPr>
              <a:t>年度工作概述</a:t>
            </a:r>
          </a:p>
        </p:txBody>
      </p:sp>
      <p:sp>
        <p:nvSpPr>
          <p:cNvPr id="22" name="TextBox 11"/>
          <p:cNvSpPr txBox="1"/>
          <p:nvPr/>
        </p:nvSpPr>
        <p:spPr>
          <a:xfrm>
            <a:off x="5580214" y="317647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7455841" y="317647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11"/>
          <p:cNvSpPr txBox="1"/>
          <p:nvPr/>
        </p:nvSpPr>
        <p:spPr>
          <a:xfrm>
            <a:off x="5580214" y="352534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11"/>
          <p:cNvSpPr txBox="1"/>
          <p:nvPr/>
        </p:nvSpPr>
        <p:spPr>
          <a:xfrm>
            <a:off x="7455841" y="3525341"/>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right)">
                                      <p:cBhvr>
                                        <p:cTn id="30" dur="500"/>
                                        <p:tgtEl>
                                          <p:spTgt spid="24"/>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9"/>
          <p:cNvCxnSpPr/>
          <p:nvPr/>
        </p:nvCxnSpPr>
        <p:spPr>
          <a:xfrm>
            <a:off x="3409703" y="3560102"/>
            <a:ext cx="895142" cy="0"/>
          </a:xfrm>
          <a:prstGeom prst="line">
            <a:avLst/>
          </a:prstGeom>
          <a:ln>
            <a:solidFill>
              <a:srgbClr val="682620"/>
            </a:solidFill>
          </a:ln>
        </p:spPr>
        <p:style>
          <a:lnRef idx="1">
            <a:schemeClr val="accent1"/>
          </a:lnRef>
          <a:fillRef idx="0">
            <a:schemeClr val="accent1"/>
          </a:fillRef>
          <a:effectRef idx="0">
            <a:schemeClr val="accent1"/>
          </a:effectRef>
          <a:fontRef idx="minor">
            <a:schemeClr val="tx1"/>
          </a:fontRef>
        </p:style>
      </p:cxnSp>
      <p:cxnSp>
        <p:nvCxnSpPr>
          <p:cNvPr id="6" name="Straight Connector 52"/>
          <p:cNvCxnSpPr/>
          <p:nvPr/>
        </p:nvCxnSpPr>
        <p:spPr>
          <a:xfrm>
            <a:off x="3409702" y="5004392"/>
            <a:ext cx="1206221" cy="0"/>
          </a:xfrm>
          <a:prstGeom prst="line">
            <a:avLst/>
          </a:prstGeom>
          <a:ln>
            <a:solidFill>
              <a:srgbClr val="682620"/>
            </a:solidFill>
          </a:ln>
        </p:spPr>
        <p:style>
          <a:lnRef idx="1">
            <a:schemeClr val="accent1"/>
          </a:lnRef>
          <a:fillRef idx="0">
            <a:schemeClr val="accent1"/>
          </a:fillRef>
          <a:effectRef idx="0">
            <a:schemeClr val="accent1"/>
          </a:effectRef>
          <a:fontRef idx="minor">
            <a:schemeClr val="tx1"/>
          </a:fontRef>
        </p:style>
      </p:cxnSp>
      <p:cxnSp>
        <p:nvCxnSpPr>
          <p:cNvPr id="7" name="Straight Connector 38"/>
          <p:cNvCxnSpPr/>
          <p:nvPr/>
        </p:nvCxnSpPr>
        <p:spPr>
          <a:xfrm>
            <a:off x="6625233" y="2263414"/>
            <a:ext cx="2141042" cy="0"/>
          </a:xfrm>
          <a:prstGeom prst="line">
            <a:avLst/>
          </a:prstGeom>
          <a:ln>
            <a:solidFill>
              <a:srgbClr val="682620"/>
            </a:solidFill>
          </a:ln>
        </p:spPr>
        <p:style>
          <a:lnRef idx="1">
            <a:schemeClr val="accent1"/>
          </a:lnRef>
          <a:fillRef idx="0">
            <a:schemeClr val="accent1"/>
          </a:fillRef>
          <a:effectRef idx="0">
            <a:schemeClr val="accent1"/>
          </a:effectRef>
          <a:fontRef idx="minor">
            <a:schemeClr val="tx1"/>
          </a:fontRef>
        </p:style>
      </p:cxnSp>
      <p:cxnSp>
        <p:nvCxnSpPr>
          <p:cNvPr id="9" name="Straight Connector 41"/>
          <p:cNvCxnSpPr/>
          <p:nvPr/>
        </p:nvCxnSpPr>
        <p:spPr>
          <a:xfrm>
            <a:off x="7871131" y="3560102"/>
            <a:ext cx="895142" cy="0"/>
          </a:xfrm>
          <a:prstGeom prst="line">
            <a:avLst/>
          </a:prstGeom>
          <a:ln>
            <a:solidFill>
              <a:srgbClr val="682620"/>
            </a:solidFill>
          </a:ln>
        </p:spPr>
        <p:style>
          <a:lnRef idx="1">
            <a:schemeClr val="accent1"/>
          </a:lnRef>
          <a:fillRef idx="0">
            <a:schemeClr val="accent1"/>
          </a:fillRef>
          <a:effectRef idx="0">
            <a:schemeClr val="accent1"/>
          </a:effectRef>
          <a:fontRef idx="minor">
            <a:schemeClr val="tx1"/>
          </a:fontRef>
        </p:style>
      </p:cxnSp>
      <p:cxnSp>
        <p:nvCxnSpPr>
          <p:cNvPr id="10" name="Straight Connector 51"/>
          <p:cNvCxnSpPr/>
          <p:nvPr/>
        </p:nvCxnSpPr>
        <p:spPr>
          <a:xfrm>
            <a:off x="7298280" y="5004392"/>
            <a:ext cx="1467994" cy="0"/>
          </a:xfrm>
          <a:prstGeom prst="line">
            <a:avLst/>
          </a:prstGeom>
          <a:ln>
            <a:solidFill>
              <a:srgbClr val="682620"/>
            </a:solidFill>
          </a:ln>
        </p:spPr>
        <p:style>
          <a:lnRef idx="1">
            <a:schemeClr val="accent1"/>
          </a:lnRef>
          <a:fillRef idx="0">
            <a:schemeClr val="accent1"/>
          </a:fillRef>
          <a:effectRef idx="0">
            <a:schemeClr val="accent1"/>
          </a:effectRef>
          <a:fontRef idx="minor">
            <a:schemeClr val="tx1"/>
          </a:fontRef>
        </p:style>
      </p:cxnSp>
      <p:sp>
        <p:nvSpPr>
          <p:cNvPr id="13" name="Oval 57"/>
          <p:cNvSpPr/>
          <p:nvPr/>
        </p:nvSpPr>
        <p:spPr>
          <a:xfrm>
            <a:off x="8318703" y="3233152"/>
            <a:ext cx="630092" cy="638027"/>
          </a:xfrm>
          <a:prstGeom prst="ellipse">
            <a:avLst/>
          </a:prstGeom>
          <a:solidFill>
            <a:schemeClr val="accent2"/>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609600">
              <a:lnSpc>
                <a:spcPct val="100000"/>
              </a:lnSpc>
              <a:spcBef>
                <a:spcPct val="0"/>
              </a:spcBef>
              <a:buNone/>
            </a:pPr>
            <a:endParaRPr lang="en-US" altLang="zh-CN" sz="1800" dirty="0">
              <a:solidFill>
                <a:prstClr val="white"/>
              </a:solidFill>
              <a:latin typeface="微软雅黑" panose="020B0503020204020204" pitchFamily="34" charset="-122"/>
              <a:ea typeface="微软雅黑" panose="020B0503020204020204" pitchFamily="34" charset="-122"/>
            </a:endParaRPr>
          </a:p>
        </p:txBody>
      </p:sp>
      <p:sp>
        <p:nvSpPr>
          <p:cNvPr id="14" name="Oval 67"/>
          <p:cNvSpPr/>
          <p:nvPr/>
        </p:nvSpPr>
        <p:spPr>
          <a:xfrm>
            <a:off x="8318703" y="4704425"/>
            <a:ext cx="630092" cy="639615"/>
          </a:xfrm>
          <a:prstGeom prst="ellipse">
            <a:avLst/>
          </a:prstGeom>
          <a:solidFill>
            <a:schemeClr val="accent1"/>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609600">
              <a:lnSpc>
                <a:spcPct val="100000"/>
              </a:lnSpc>
              <a:spcBef>
                <a:spcPct val="0"/>
              </a:spcBef>
              <a:buNone/>
            </a:pPr>
            <a:endParaRPr lang="en-US" altLang="zh-CN" sz="1800" dirty="0">
              <a:solidFill>
                <a:prstClr val="white"/>
              </a:solidFill>
              <a:latin typeface="微软雅黑" panose="020B0503020204020204" pitchFamily="34" charset="-122"/>
              <a:ea typeface="微软雅黑" panose="020B0503020204020204" pitchFamily="34" charset="-122"/>
            </a:endParaRPr>
          </a:p>
        </p:txBody>
      </p:sp>
      <p:sp>
        <p:nvSpPr>
          <p:cNvPr id="15" name="Oval 68"/>
          <p:cNvSpPr/>
          <p:nvPr/>
        </p:nvSpPr>
        <p:spPr>
          <a:xfrm>
            <a:off x="8318703" y="1944401"/>
            <a:ext cx="630092" cy="639615"/>
          </a:xfrm>
          <a:prstGeom prst="ellipse">
            <a:avLst/>
          </a:prstGeom>
          <a:solidFill>
            <a:schemeClr val="accent1"/>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609600">
              <a:lnSpc>
                <a:spcPct val="100000"/>
              </a:lnSpc>
              <a:spcBef>
                <a:spcPct val="0"/>
              </a:spcBef>
              <a:buNone/>
            </a:pPr>
            <a:endParaRPr lang="en-US" altLang="zh-CN" sz="1800" dirty="0">
              <a:solidFill>
                <a:prstClr val="white"/>
              </a:solidFill>
              <a:latin typeface="微软雅黑" panose="020B0503020204020204" pitchFamily="34" charset="-122"/>
              <a:ea typeface="微软雅黑" panose="020B0503020204020204" pitchFamily="34" charset="-122"/>
            </a:endParaRPr>
          </a:p>
        </p:txBody>
      </p:sp>
      <p:sp>
        <p:nvSpPr>
          <p:cNvPr id="16" name="Oval 69"/>
          <p:cNvSpPr/>
          <p:nvPr/>
        </p:nvSpPr>
        <p:spPr>
          <a:xfrm>
            <a:off x="3227182" y="4704425"/>
            <a:ext cx="630092" cy="639615"/>
          </a:xfrm>
          <a:prstGeom prst="ellipse">
            <a:avLst/>
          </a:prstGeom>
          <a:solidFill>
            <a:schemeClr val="accent1"/>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609600">
              <a:lnSpc>
                <a:spcPct val="100000"/>
              </a:lnSpc>
              <a:spcBef>
                <a:spcPct val="0"/>
              </a:spcBef>
              <a:buNone/>
            </a:pPr>
            <a:endParaRPr lang="en-US" altLang="zh-CN" sz="1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7" name="Oval 70"/>
          <p:cNvSpPr/>
          <p:nvPr/>
        </p:nvSpPr>
        <p:spPr>
          <a:xfrm>
            <a:off x="3227182" y="3207758"/>
            <a:ext cx="630092" cy="639615"/>
          </a:xfrm>
          <a:prstGeom prst="ellipse">
            <a:avLst/>
          </a:prstGeom>
          <a:solidFill>
            <a:schemeClr val="accent2"/>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609600">
              <a:lnSpc>
                <a:spcPct val="100000"/>
              </a:lnSpc>
              <a:spcBef>
                <a:spcPct val="0"/>
              </a:spcBef>
              <a:buNone/>
            </a:pPr>
            <a:endParaRPr lang="en-US" altLang="zh-CN" sz="1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8" name="Text Box 10"/>
          <p:cNvSpPr txBox="1"/>
          <p:nvPr/>
        </p:nvSpPr>
        <p:spPr>
          <a:xfrm>
            <a:off x="3297016" y="3418848"/>
            <a:ext cx="492011" cy="230820"/>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1087755">
              <a:lnSpc>
                <a:spcPct val="100000"/>
              </a:lnSpc>
              <a:spcBef>
                <a:spcPct val="0"/>
              </a:spcBef>
              <a:buNone/>
            </a:pPr>
            <a:r>
              <a:rPr lang="en-US" altLang="zh-CN" sz="1200" b="1" dirty="0">
                <a:solidFill>
                  <a:prstClr val="white"/>
                </a:solidFill>
                <a:latin typeface="微软雅黑" panose="020B0503020204020204" pitchFamily="34" charset="-122"/>
                <a:ea typeface="微软雅黑" panose="020B0503020204020204" pitchFamily="34" charset="-122"/>
              </a:rPr>
              <a:t>15%</a:t>
            </a:r>
            <a:endParaRPr lang="en-US" altLang="zh-CN" sz="1000" b="1" dirty="0">
              <a:solidFill>
                <a:prstClr val="white"/>
              </a:solidFill>
              <a:latin typeface="微软雅黑" panose="020B0503020204020204" pitchFamily="34" charset="-122"/>
              <a:ea typeface="微软雅黑" panose="020B0503020204020204" pitchFamily="34" charset="-122"/>
            </a:endParaRPr>
          </a:p>
        </p:txBody>
      </p:sp>
      <p:sp>
        <p:nvSpPr>
          <p:cNvPr id="19" name="Text Box 10"/>
          <p:cNvSpPr txBox="1"/>
          <p:nvPr/>
        </p:nvSpPr>
        <p:spPr>
          <a:xfrm>
            <a:off x="3304953" y="4904403"/>
            <a:ext cx="490423" cy="230820"/>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1087755">
              <a:lnSpc>
                <a:spcPct val="100000"/>
              </a:lnSpc>
              <a:spcBef>
                <a:spcPct val="0"/>
              </a:spcBef>
              <a:buNone/>
            </a:pPr>
            <a:r>
              <a:rPr lang="en-US" altLang="zh-CN" sz="1200" b="1" dirty="0">
                <a:solidFill>
                  <a:prstClr val="white"/>
                </a:solidFill>
                <a:latin typeface="微软雅黑" panose="020B0503020204020204" pitchFamily="34" charset="-122"/>
                <a:ea typeface="微软雅黑" panose="020B0503020204020204" pitchFamily="34" charset="-122"/>
              </a:rPr>
              <a:t>15%</a:t>
            </a:r>
            <a:endParaRPr lang="en-US" altLang="zh-CN" sz="1000" b="1" dirty="0">
              <a:solidFill>
                <a:prstClr val="white"/>
              </a:solidFill>
              <a:latin typeface="微软雅黑" panose="020B0503020204020204" pitchFamily="34" charset="-122"/>
              <a:ea typeface="微软雅黑" panose="020B0503020204020204" pitchFamily="34" charset="-122"/>
            </a:endParaRPr>
          </a:p>
        </p:txBody>
      </p:sp>
      <p:sp>
        <p:nvSpPr>
          <p:cNvPr id="20" name="Text Box 10"/>
          <p:cNvSpPr txBox="1"/>
          <p:nvPr/>
        </p:nvSpPr>
        <p:spPr>
          <a:xfrm>
            <a:off x="8388536" y="2128509"/>
            <a:ext cx="490425" cy="230820"/>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1087755">
              <a:lnSpc>
                <a:spcPct val="100000"/>
              </a:lnSpc>
              <a:spcBef>
                <a:spcPct val="0"/>
              </a:spcBef>
              <a:buNone/>
            </a:pPr>
            <a:r>
              <a:rPr lang="en-US" altLang="zh-CN" sz="1200" b="1" dirty="0">
                <a:solidFill>
                  <a:prstClr val="white"/>
                </a:solidFill>
                <a:latin typeface="微软雅黑" panose="020B0503020204020204" pitchFamily="34" charset="-122"/>
                <a:ea typeface="微软雅黑" panose="020B0503020204020204" pitchFamily="34" charset="-122"/>
              </a:rPr>
              <a:t>25%</a:t>
            </a:r>
            <a:endParaRPr lang="en-US" altLang="zh-CN" sz="1000" b="1" dirty="0">
              <a:solidFill>
                <a:prstClr val="white"/>
              </a:solidFill>
              <a:latin typeface="微软雅黑" panose="020B0503020204020204" pitchFamily="34" charset="-122"/>
              <a:ea typeface="微软雅黑" panose="020B0503020204020204" pitchFamily="34" charset="-122"/>
            </a:endParaRPr>
          </a:p>
        </p:txBody>
      </p:sp>
      <p:sp>
        <p:nvSpPr>
          <p:cNvPr id="21" name="Text Box 10"/>
          <p:cNvSpPr txBox="1"/>
          <p:nvPr/>
        </p:nvSpPr>
        <p:spPr>
          <a:xfrm>
            <a:off x="8388536" y="3396627"/>
            <a:ext cx="490425" cy="230820"/>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1087755">
              <a:lnSpc>
                <a:spcPct val="100000"/>
              </a:lnSpc>
              <a:spcBef>
                <a:spcPct val="0"/>
              </a:spcBef>
              <a:buNone/>
            </a:pPr>
            <a:r>
              <a:rPr lang="en-US" altLang="zh-CN" sz="1200" b="1" dirty="0">
                <a:solidFill>
                  <a:prstClr val="white"/>
                </a:solidFill>
                <a:latin typeface="微软雅黑" panose="020B0503020204020204" pitchFamily="34" charset="-122"/>
                <a:ea typeface="微软雅黑" panose="020B0503020204020204" pitchFamily="34" charset="-122"/>
              </a:rPr>
              <a:t>20%</a:t>
            </a:r>
            <a:endParaRPr lang="en-US" altLang="zh-CN" sz="1000" b="1" dirty="0">
              <a:solidFill>
                <a:prstClr val="white"/>
              </a:solidFill>
              <a:latin typeface="微软雅黑" panose="020B0503020204020204" pitchFamily="34" charset="-122"/>
              <a:ea typeface="微软雅黑" panose="020B0503020204020204" pitchFamily="34" charset="-122"/>
            </a:endParaRPr>
          </a:p>
        </p:txBody>
      </p:sp>
      <p:sp>
        <p:nvSpPr>
          <p:cNvPr id="22" name="Text Box 10"/>
          <p:cNvSpPr txBox="1"/>
          <p:nvPr/>
        </p:nvSpPr>
        <p:spPr>
          <a:xfrm>
            <a:off x="8388536" y="4875835"/>
            <a:ext cx="490425" cy="230820"/>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1087755">
              <a:lnSpc>
                <a:spcPct val="100000"/>
              </a:lnSpc>
              <a:spcBef>
                <a:spcPct val="0"/>
              </a:spcBef>
              <a:buNone/>
            </a:pPr>
            <a:r>
              <a:rPr lang="en-US" altLang="zh-CN" sz="1200" b="1" dirty="0">
                <a:solidFill>
                  <a:prstClr val="white"/>
                </a:solidFill>
                <a:latin typeface="微软雅黑" panose="020B0503020204020204" pitchFamily="34" charset="-122"/>
                <a:ea typeface="微软雅黑" panose="020B0503020204020204" pitchFamily="34" charset="-122"/>
              </a:rPr>
              <a:t>20%</a:t>
            </a:r>
            <a:endParaRPr lang="en-US" altLang="zh-CN" sz="1000" b="1" dirty="0">
              <a:solidFill>
                <a:prstClr val="white"/>
              </a:solidFill>
              <a:latin typeface="微软雅黑" panose="020B0503020204020204" pitchFamily="34" charset="-122"/>
              <a:ea typeface="微软雅黑" panose="020B0503020204020204" pitchFamily="34" charset="-122"/>
            </a:endParaRPr>
          </a:p>
        </p:txBody>
      </p:sp>
      <p:sp>
        <p:nvSpPr>
          <p:cNvPr id="23" name="Text Box 10"/>
          <p:cNvSpPr txBox="1"/>
          <p:nvPr/>
        </p:nvSpPr>
        <p:spPr>
          <a:xfrm>
            <a:off x="943299" y="3007780"/>
            <a:ext cx="2141042" cy="1184671"/>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r" defTabSz="1087755">
              <a:lnSpc>
                <a:spcPct val="200000"/>
              </a:lnSpc>
              <a:spcBef>
                <a:spcPct val="0"/>
              </a:spcBef>
              <a:buNone/>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单击添加标题</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marL="0" indent="0" algn="r" defTabSz="609600">
              <a:lnSpc>
                <a:spcPct val="100000"/>
              </a:lnSpc>
              <a:spcBef>
                <a:spcPct val="0"/>
              </a:spcBef>
              <a:buNone/>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Text Box 10"/>
          <p:cNvSpPr txBox="1"/>
          <p:nvPr/>
        </p:nvSpPr>
        <p:spPr>
          <a:xfrm>
            <a:off x="943299" y="4520317"/>
            <a:ext cx="2141042" cy="1184671"/>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r" defTabSz="1087755">
              <a:lnSpc>
                <a:spcPct val="200000"/>
              </a:lnSpc>
              <a:spcBef>
                <a:spcPct val="0"/>
              </a:spcBef>
              <a:buNone/>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单击添加标题</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marL="0" indent="0" algn="r" defTabSz="609600">
              <a:lnSpc>
                <a:spcPct val="100000"/>
              </a:lnSpc>
              <a:spcBef>
                <a:spcPct val="0"/>
              </a:spcBef>
              <a:buNone/>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5" name="Text Box 10"/>
          <p:cNvSpPr txBox="1"/>
          <p:nvPr/>
        </p:nvSpPr>
        <p:spPr>
          <a:xfrm>
            <a:off x="9161472" y="4520317"/>
            <a:ext cx="2141042" cy="1184671"/>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1087755">
              <a:lnSpc>
                <a:spcPct val="200000"/>
              </a:lnSpc>
              <a:spcBef>
                <a:spcPct val="0"/>
              </a:spcBef>
              <a:buNone/>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单击添加标题</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marL="0" indent="0" algn="just" defTabSz="609600">
              <a:lnSpc>
                <a:spcPct val="100000"/>
              </a:lnSpc>
              <a:spcBef>
                <a:spcPct val="0"/>
              </a:spcBef>
              <a:buNone/>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 Box 10"/>
          <p:cNvSpPr txBox="1"/>
          <p:nvPr/>
        </p:nvSpPr>
        <p:spPr>
          <a:xfrm>
            <a:off x="9161472" y="3134751"/>
            <a:ext cx="2141042" cy="1184671"/>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1087755">
              <a:lnSpc>
                <a:spcPct val="200000"/>
              </a:lnSpc>
              <a:spcBef>
                <a:spcPct val="0"/>
              </a:spcBef>
              <a:buNone/>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单击添加标题</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marL="0" indent="0" algn="just" defTabSz="609600">
              <a:lnSpc>
                <a:spcPct val="100000"/>
              </a:lnSpc>
              <a:spcBef>
                <a:spcPct val="0"/>
              </a:spcBef>
              <a:buNone/>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Text Box 10"/>
          <p:cNvSpPr txBox="1"/>
          <p:nvPr/>
        </p:nvSpPr>
        <p:spPr>
          <a:xfrm>
            <a:off x="9161472" y="1768229"/>
            <a:ext cx="2141042" cy="1184671"/>
          </a:xfrm>
          <a:prstGeom prst="rect">
            <a:avLst/>
          </a:prstGeom>
          <a:noFill/>
          <a:ln w="9525">
            <a:noFill/>
          </a:ln>
        </p:spPr>
        <p:txBody>
          <a:bodyPr lIns="45710" tIns="22854" rIns="45710" bIns="22854">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1087755">
              <a:lnSpc>
                <a:spcPct val="200000"/>
              </a:lnSpc>
              <a:spcBef>
                <a:spcPct val="0"/>
              </a:spcBef>
              <a:buNone/>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单击添加标题</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a:p>
            <a:pPr marL="0" indent="0" algn="just" defTabSz="609600">
              <a:lnSpc>
                <a:spcPct val="100000"/>
              </a:lnSpc>
              <a:spcBef>
                <a:spcPct val="0"/>
              </a:spcBef>
              <a:buNone/>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r>
              <a:rPr lang="zh-CN" altLang="en-US" sz="1400" dirty="0">
                <a:solidFill>
                  <a:prstClr val="white">
                    <a:lumMod val="50000"/>
                  </a:prstClr>
                </a:solidFill>
                <a:latin typeface="微软雅黑" panose="020B0503020204020204" pitchFamily="34" charset="-122"/>
                <a:ea typeface="微软雅黑" panose="020B0503020204020204" pitchFamily="34" charset="-122"/>
              </a:rPr>
              <a:t>，</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flipH="1">
            <a:off x="4149500" y="1936705"/>
            <a:ext cx="3800626" cy="3898402"/>
            <a:chOff x="4779428" y="2518881"/>
            <a:chExt cx="3299895" cy="3384789"/>
          </a:xfrm>
        </p:grpSpPr>
        <p:grpSp>
          <p:nvGrpSpPr>
            <p:cNvPr id="29" name="Group 20"/>
            <p:cNvGrpSpPr/>
            <p:nvPr/>
          </p:nvGrpSpPr>
          <p:grpSpPr>
            <a:xfrm flipH="1">
              <a:off x="5166172" y="4675839"/>
              <a:ext cx="1613003" cy="1227831"/>
              <a:chOff x="4250639" y="3537480"/>
              <a:chExt cx="1529450" cy="1164230"/>
            </a:xfrm>
          </p:grpSpPr>
          <p:sp>
            <p:nvSpPr>
              <p:cNvPr id="50"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1"/>
              </a:solidFill>
              <a:ln>
                <a:noFill/>
              </a:ln>
            </p:spPr>
            <p:txBody>
              <a:bodyPr vert="horz" wrap="square" lIns="96413" tIns="48206" rIns="96413" bIns="48206" numCol="1" anchor="t" anchorCtr="0" compatLnSpc="1"/>
              <a:lstStyle/>
              <a:p>
                <a:pPr algn="just" defTabSz="609600">
                  <a:lnSpc>
                    <a:spcPct val="120000"/>
                  </a:lnSpc>
                </a:pPr>
                <a:endParaRPr lang="en-US" sz="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defTabSz="609600">
                  <a:lnSpc>
                    <a:spcPct val="120000"/>
                  </a:lnSpc>
                  <a:defRPr sz="3200">
                    <a:solidFill>
                      <a:srgbClr val="FFFFFF"/>
                    </a:solidFill>
                    <a:latin typeface="Helvetica Light"/>
                    <a:ea typeface="Helvetica Light"/>
                    <a:cs typeface="Helvetica Light"/>
                    <a:sym typeface="Helvetica Light"/>
                  </a:defRPr>
                </a:pPr>
                <a:endParaRPr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43"/>
            <p:cNvGrpSpPr/>
            <p:nvPr/>
          </p:nvGrpSpPr>
          <p:grpSpPr>
            <a:xfrm>
              <a:off x="6596806" y="4323682"/>
              <a:ext cx="1476228" cy="1403910"/>
              <a:chOff x="6254758" y="3535584"/>
              <a:chExt cx="1399760" cy="1331188"/>
            </a:xfrm>
          </p:grpSpPr>
          <p:grpSp>
            <p:nvGrpSpPr>
              <p:cNvPr id="46" name="Group 15"/>
              <p:cNvGrpSpPr/>
              <p:nvPr/>
            </p:nvGrpSpPr>
            <p:grpSpPr>
              <a:xfrm flipH="1">
                <a:off x="6254758" y="3535584"/>
                <a:ext cx="1399760" cy="1331188"/>
                <a:chOff x="3023802" y="3203565"/>
                <a:chExt cx="1399760" cy="1331188"/>
              </a:xfrm>
            </p:grpSpPr>
            <p:sp>
              <p:nvSpPr>
                <p:cNvPr id="48"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chemeClr val="accent1"/>
                </a:solidFill>
                <a:ln>
                  <a:noFill/>
                </a:ln>
              </p:spPr>
              <p:txBody>
                <a:bodyPr vert="horz" wrap="square" lIns="96413" tIns="48206" rIns="96413" bIns="48206" numCol="1" anchor="t" anchorCtr="0" compatLnSpc="1"/>
                <a:lstStyle/>
                <a:p>
                  <a:pPr algn="just" defTabSz="609600">
                    <a:lnSpc>
                      <a:spcPct val="120000"/>
                    </a:lnSpc>
                  </a:pPr>
                  <a:endParaRPr lang="en-US" sz="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defTabSz="609600">
                  <a:lnSpc>
                    <a:spcPct val="120000"/>
                  </a:lnSpc>
                  <a:defRPr sz="3200">
                    <a:solidFill>
                      <a:srgbClr val="FFFFFF"/>
                    </a:solidFill>
                    <a:latin typeface="Helvetica Light"/>
                    <a:ea typeface="Helvetica Light"/>
                    <a:cs typeface="Helvetica Light"/>
                    <a:sym typeface="Helvetica Light"/>
                  </a:defRPr>
                </a:pPr>
                <a:endParaRPr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45"/>
            <p:cNvGrpSpPr/>
            <p:nvPr/>
          </p:nvGrpSpPr>
          <p:grpSpPr>
            <a:xfrm>
              <a:off x="4779428" y="3281361"/>
              <a:ext cx="1183812" cy="1649162"/>
              <a:chOff x="4531519" y="2547255"/>
              <a:chExt cx="1122491" cy="1563736"/>
            </a:xfrm>
          </p:grpSpPr>
          <p:grpSp>
            <p:nvGrpSpPr>
              <p:cNvPr id="42" name="Group 24"/>
              <p:cNvGrpSpPr/>
              <p:nvPr/>
            </p:nvGrpSpPr>
            <p:grpSpPr>
              <a:xfrm flipH="1">
                <a:off x="4531519" y="2547255"/>
                <a:ext cx="1122491" cy="1563736"/>
                <a:chOff x="5024310" y="2215236"/>
                <a:chExt cx="1122491" cy="1563736"/>
              </a:xfrm>
            </p:grpSpPr>
            <p:sp>
              <p:nvSpPr>
                <p:cNvPr id="44"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2"/>
                </a:solidFill>
                <a:ln>
                  <a:noFill/>
                </a:ln>
              </p:spPr>
              <p:txBody>
                <a:bodyPr vert="horz" wrap="square" lIns="96413" tIns="48206" rIns="96413" bIns="48206" numCol="1" anchor="t" anchorCtr="0" compatLnSpc="1"/>
                <a:lstStyle/>
                <a:p>
                  <a:pPr algn="just" defTabSz="609600">
                    <a:lnSpc>
                      <a:spcPct val="120000"/>
                    </a:lnSpc>
                  </a:pPr>
                  <a:endParaRPr lang="en-US" sz="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defTabSz="609600">
                  <a:lnSpc>
                    <a:spcPct val="120000"/>
                  </a:lnSpc>
                </a:pPr>
                <a:endParaRPr lang="en-US" sz="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47"/>
            <p:cNvGrpSpPr/>
            <p:nvPr/>
          </p:nvGrpSpPr>
          <p:grpSpPr>
            <a:xfrm>
              <a:off x="5345393" y="2518881"/>
              <a:ext cx="1608287" cy="1135076"/>
              <a:chOff x="5068168" y="1824271"/>
              <a:chExt cx="1524978" cy="1076279"/>
            </a:xfrm>
          </p:grpSpPr>
          <p:grpSp>
            <p:nvGrpSpPr>
              <p:cNvPr id="38" name="Group 28"/>
              <p:cNvGrpSpPr/>
              <p:nvPr/>
            </p:nvGrpSpPr>
            <p:grpSpPr>
              <a:xfrm flipH="1">
                <a:off x="5068168" y="1824271"/>
                <a:ext cx="1524978" cy="1076279"/>
                <a:chOff x="4085174" y="1492252"/>
                <a:chExt cx="1524978" cy="1076279"/>
              </a:xfrm>
            </p:grpSpPr>
            <p:sp>
              <p:nvSpPr>
                <p:cNvPr id="40" name="Freeform 23"/>
                <p:cNvSpPr/>
                <p:nvPr/>
              </p:nvSpPr>
              <p:spPr bwMode="auto">
                <a:xfrm>
                  <a:off x="4085174" y="1492252"/>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1"/>
                </a:solidFill>
                <a:ln>
                  <a:noFill/>
                </a:ln>
              </p:spPr>
              <p:txBody>
                <a:bodyPr vert="horz" wrap="square" lIns="96413" tIns="48206" rIns="96413" bIns="48206" numCol="1" anchor="t" anchorCtr="0" compatLnSpc="1"/>
                <a:lstStyle/>
                <a:p>
                  <a:pPr algn="just" defTabSz="609600">
                    <a:lnSpc>
                      <a:spcPct val="120000"/>
                    </a:lnSpc>
                  </a:pPr>
                  <a:endParaRPr lang="en-US" sz="8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72" tIns="40172" rIns="40172" bIns="40172" numCol="1" anchor="ctr">
                <a:noAutofit/>
              </a:bodyPr>
              <a:lstStyle/>
              <a:p>
                <a:pPr algn="just" defTabSz="609600">
                  <a:lnSpc>
                    <a:spcPct val="120000"/>
                  </a:lnSpc>
                  <a:defRPr sz="3200">
                    <a:solidFill>
                      <a:srgbClr val="FFFFFF"/>
                    </a:solidFill>
                    <a:latin typeface="+mn-lt"/>
                    <a:ea typeface="+mn-ea"/>
                    <a:cs typeface="+mn-cs"/>
                    <a:sym typeface="Helvetica Light"/>
                  </a:defRPr>
                </a:pPr>
                <a:endParaRPr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49"/>
            <p:cNvGrpSpPr/>
            <p:nvPr/>
          </p:nvGrpSpPr>
          <p:grpSpPr>
            <a:xfrm>
              <a:off x="6837343" y="3009383"/>
              <a:ext cx="1241980" cy="1550118"/>
              <a:chOff x="6482835" y="2289366"/>
              <a:chExt cx="1177646" cy="1469822"/>
            </a:xfrm>
          </p:grpSpPr>
          <p:grpSp>
            <p:nvGrpSpPr>
              <p:cNvPr id="34" name="Group 35"/>
              <p:cNvGrpSpPr/>
              <p:nvPr/>
            </p:nvGrpSpPr>
            <p:grpSpPr>
              <a:xfrm flipH="1">
                <a:off x="6482835" y="2289366"/>
                <a:ext cx="1177646" cy="1469822"/>
                <a:chOff x="3017839" y="1957347"/>
                <a:chExt cx="1177646" cy="1469822"/>
              </a:xfrm>
            </p:grpSpPr>
            <p:sp>
              <p:nvSpPr>
                <p:cNvPr id="36"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2"/>
                </a:solidFill>
                <a:ln>
                  <a:noFill/>
                </a:ln>
              </p:spPr>
              <p:txBody>
                <a:bodyPr vert="horz" wrap="square" lIns="96413" tIns="48206" rIns="96413" bIns="48206" numCol="1" anchor="t" anchorCtr="0" compatLnSpc="1"/>
                <a:lstStyle/>
                <a:p>
                  <a:pPr algn="just" defTabSz="609600">
                    <a:lnSpc>
                      <a:spcPct val="120000"/>
                    </a:lnSpc>
                  </a:pPr>
                  <a:endParaRPr lang="en-US" sz="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72" tIns="40172" rIns="40172" bIns="40172" numCol="1" anchor="ctr">
                <a:noAutofit/>
              </a:bodyPr>
              <a:lstStyle/>
              <a:p>
                <a:pPr algn="just" defTabSz="609600">
                  <a:lnSpc>
                    <a:spcPct val="120000"/>
                  </a:lnSpc>
                  <a:defRPr sz="3100" b="1">
                    <a:latin typeface="Kontrapunkt Bob Bold"/>
                    <a:ea typeface="Kontrapunkt Bob Bold"/>
                    <a:cs typeface="Kontrapunkt Bob Bold"/>
                    <a:sym typeface="Kontrapunkt Bob Bold"/>
                  </a:defRPr>
                </a:pPr>
                <a:endParaRPr sz="8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anim calcmode="lin" valueType="num">
                                      <p:cBhvr>
                                        <p:cTn id="56" dur="250" fill="hold"/>
                                        <p:tgtEl>
                                          <p:spTgt spid="16"/>
                                        </p:tgtEl>
                                        <p:attrNameLst>
                                          <p:attrName>ppt_x</p:attrName>
                                        </p:attrNameLst>
                                      </p:cBhvr>
                                      <p:tavLst>
                                        <p:tav tm="0">
                                          <p:val>
                                            <p:strVal val="#ppt_x"/>
                                          </p:val>
                                        </p:tav>
                                        <p:tav tm="100000">
                                          <p:val>
                                            <p:strVal val="#ppt_x"/>
                                          </p:val>
                                        </p:tav>
                                      </p:tavLst>
                                    </p:anim>
                                    <p:anim calcmode="lin" valueType="num">
                                      <p:cBhvr>
                                        <p:cTn id="57" dur="25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anim calcmode="lin" valueType="num">
                                      <p:cBhvr>
                                        <p:cTn id="62" dur="250" fill="hold"/>
                                        <p:tgtEl>
                                          <p:spTgt spid="17"/>
                                        </p:tgtEl>
                                        <p:attrNameLst>
                                          <p:attrName>ppt_x</p:attrName>
                                        </p:attrNameLst>
                                      </p:cBhvr>
                                      <p:tavLst>
                                        <p:tav tm="0">
                                          <p:val>
                                            <p:strVal val="#ppt_x"/>
                                          </p:val>
                                        </p:tav>
                                        <p:tav tm="100000">
                                          <p:val>
                                            <p:strVal val="#ppt_x"/>
                                          </p:val>
                                        </p:tav>
                                      </p:tavLst>
                                    </p:anim>
                                    <p:anim calcmode="lin" valueType="num">
                                      <p:cBhvr>
                                        <p:cTn id="63" dur="2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50"/>
                                        <p:tgtEl>
                                          <p:spTgt spid="18"/>
                                        </p:tgtEl>
                                      </p:cBhvr>
                                    </p:animEffect>
                                    <p:anim calcmode="lin" valueType="num">
                                      <p:cBhvr>
                                        <p:cTn id="68" dur="250" fill="hold"/>
                                        <p:tgtEl>
                                          <p:spTgt spid="18"/>
                                        </p:tgtEl>
                                        <p:attrNameLst>
                                          <p:attrName>ppt_x</p:attrName>
                                        </p:attrNameLst>
                                      </p:cBhvr>
                                      <p:tavLst>
                                        <p:tav tm="0">
                                          <p:val>
                                            <p:strVal val="#ppt_x"/>
                                          </p:val>
                                        </p:tav>
                                        <p:tav tm="100000">
                                          <p:val>
                                            <p:strVal val="#ppt_x"/>
                                          </p:val>
                                        </p:tav>
                                      </p:tavLst>
                                    </p:anim>
                                    <p:anim calcmode="lin" valueType="num">
                                      <p:cBhvr>
                                        <p:cTn id="69" dur="25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anim calcmode="lin" valueType="num">
                                      <p:cBhvr>
                                        <p:cTn id="74" dur="250" fill="hold"/>
                                        <p:tgtEl>
                                          <p:spTgt spid="19"/>
                                        </p:tgtEl>
                                        <p:attrNameLst>
                                          <p:attrName>ppt_x</p:attrName>
                                        </p:attrNameLst>
                                      </p:cBhvr>
                                      <p:tavLst>
                                        <p:tav tm="0">
                                          <p:val>
                                            <p:strVal val="#ppt_x"/>
                                          </p:val>
                                        </p:tav>
                                        <p:tav tm="100000">
                                          <p:val>
                                            <p:strVal val="#ppt_x"/>
                                          </p:val>
                                        </p:tav>
                                      </p:tavLst>
                                    </p:anim>
                                    <p:anim calcmode="lin" valueType="num">
                                      <p:cBhvr>
                                        <p:cTn id="75" dur="25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50"/>
                                        <p:tgtEl>
                                          <p:spTgt spid="20"/>
                                        </p:tgtEl>
                                      </p:cBhvr>
                                    </p:animEffect>
                                    <p:anim calcmode="lin" valueType="num">
                                      <p:cBhvr>
                                        <p:cTn id="80" dur="250" fill="hold"/>
                                        <p:tgtEl>
                                          <p:spTgt spid="20"/>
                                        </p:tgtEl>
                                        <p:attrNameLst>
                                          <p:attrName>ppt_x</p:attrName>
                                        </p:attrNameLst>
                                      </p:cBhvr>
                                      <p:tavLst>
                                        <p:tav tm="0">
                                          <p:val>
                                            <p:strVal val="#ppt_x"/>
                                          </p:val>
                                        </p:tav>
                                        <p:tav tm="100000">
                                          <p:val>
                                            <p:strVal val="#ppt_x"/>
                                          </p:val>
                                        </p:tav>
                                      </p:tavLst>
                                    </p:anim>
                                    <p:anim calcmode="lin" valueType="num">
                                      <p:cBhvr>
                                        <p:cTn id="81" dur="25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50"/>
                                        <p:tgtEl>
                                          <p:spTgt spid="21"/>
                                        </p:tgtEl>
                                      </p:cBhvr>
                                    </p:animEffect>
                                    <p:anim calcmode="lin" valueType="num">
                                      <p:cBhvr>
                                        <p:cTn id="86" dur="250" fill="hold"/>
                                        <p:tgtEl>
                                          <p:spTgt spid="21"/>
                                        </p:tgtEl>
                                        <p:attrNameLst>
                                          <p:attrName>ppt_x</p:attrName>
                                        </p:attrNameLst>
                                      </p:cBhvr>
                                      <p:tavLst>
                                        <p:tav tm="0">
                                          <p:val>
                                            <p:strVal val="#ppt_x"/>
                                          </p:val>
                                        </p:tav>
                                        <p:tav tm="100000">
                                          <p:val>
                                            <p:strVal val="#ppt_x"/>
                                          </p:val>
                                        </p:tav>
                                      </p:tavLst>
                                    </p:anim>
                                    <p:anim calcmode="lin" valueType="num">
                                      <p:cBhvr>
                                        <p:cTn id="87" dur="25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50"/>
                                        <p:tgtEl>
                                          <p:spTgt spid="22"/>
                                        </p:tgtEl>
                                      </p:cBhvr>
                                    </p:animEffect>
                                    <p:anim calcmode="lin" valueType="num">
                                      <p:cBhvr>
                                        <p:cTn id="92" dur="250" fill="hold"/>
                                        <p:tgtEl>
                                          <p:spTgt spid="22"/>
                                        </p:tgtEl>
                                        <p:attrNameLst>
                                          <p:attrName>ppt_x</p:attrName>
                                        </p:attrNameLst>
                                      </p:cBhvr>
                                      <p:tavLst>
                                        <p:tav tm="0">
                                          <p:val>
                                            <p:strVal val="#ppt_x"/>
                                          </p:val>
                                        </p:tav>
                                        <p:tav tm="100000">
                                          <p:val>
                                            <p:strVal val="#ppt_x"/>
                                          </p:val>
                                        </p:tav>
                                      </p:tavLst>
                                    </p:anim>
                                    <p:anim calcmode="lin" valueType="num">
                                      <p:cBhvr>
                                        <p:cTn id="93" dur="250" fill="hold"/>
                                        <p:tgtEl>
                                          <p:spTgt spid="2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250"/>
                                        <p:tgtEl>
                                          <p:spTgt spid="23"/>
                                        </p:tgtEl>
                                      </p:cBhvr>
                                    </p:animEffect>
                                    <p:anim calcmode="lin" valueType="num">
                                      <p:cBhvr>
                                        <p:cTn id="98" dur="250" fill="hold"/>
                                        <p:tgtEl>
                                          <p:spTgt spid="23"/>
                                        </p:tgtEl>
                                        <p:attrNameLst>
                                          <p:attrName>ppt_x</p:attrName>
                                        </p:attrNameLst>
                                      </p:cBhvr>
                                      <p:tavLst>
                                        <p:tav tm="0">
                                          <p:val>
                                            <p:strVal val="#ppt_x"/>
                                          </p:val>
                                        </p:tav>
                                        <p:tav tm="100000">
                                          <p:val>
                                            <p:strVal val="#ppt_x"/>
                                          </p:val>
                                        </p:tav>
                                      </p:tavLst>
                                    </p:anim>
                                    <p:anim calcmode="lin" valueType="num">
                                      <p:cBhvr>
                                        <p:cTn id="99" dur="250" fill="hold"/>
                                        <p:tgtEl>
                                          <p:spTgt spid="2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250"/>
                                        <p:tgtEl>
                                          <p:spTgt spid="24"/>
                                        </p:tgtEl>
                                      </p:cBhvr>
                                    </p:animEffect>
                                    <p:anim calcmode="lin" valueType="num">
                                      <p:cBhvr>
                                        <p:cTn id="104" dur="250" fill="hold"/>
                                        <p:tgtEl>
                                          <p:spTgt spid="24"/>
                                        </p:tgtEl>
                                        <p:attrNameLst>
                                          <p:attrName>ppt_x</p:attrName>
                                        </p:attrNameLst>
                                      </p:cBhvr>
                                      <p:tavLst>
                                        <p:tav tm="0">
                                          <p:val>
                                            <p:strVal val="#ppt_x"/>
                                          </p:val>
                                        </p:tav>
                                        <p:tav tm="100000">
                                          <p:val>
                                            <p:strVal val="#ppt_x"/>
                                          </p:val>
                                        </p:tav>
                                      </p:tavLst>
                                    </p:anim>
                                    <p:anim calcmode="lin" valueType="num">
                                      <p:cBhvr>
                                        <p:cTn id="105" dur="250" fill="hold"/>
                                        <p:tgtEl>
                                          <p:spTgt spid="24"/>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250"/>
                                        <p:tgtEl>
                                          <p:spTgt spid="25"/>
                                        </p:tgtEl>
                                      </p:cBhvr>
                                    </p:animEffect>
                                    <p:anim calcmode="lin" valueType="num">
                                      <p:cBhvr>
                                        <p:cTn id="110" dur="250" fill="hold"/>
                                        <p:tgtEl>
                                          <p:spTgt spid="25"/>
                                        </p:tgtEl>
                                        <p:attrNameLst>
                                          <p:attrName>ppt_x</p:attrName>
                                        </p:attrNameLst>
                                      </p:cBhvr>
                                      <p:tavLst>
                                        <p:tav tm="0">
                                          <p:val>
                                            <p:strVal val="#ppt_x"/>
                                          </p:val>
                                        </p:tav>
                                        <p:tav tm="100000">
                                          <p:val>
                                            <p:strVal val="#ppt_x"/>
                                          </p:val>
                                        </p:tav>
                                      </p:tavLst>
                                    </p:anim>
                                    <p:anim calcmode="lin" valueType="num">
                                      <p:cBhvr>
                                        <p:cTn id="111" dur="250" fill="hold"/>
                                        <p:tgtEl>
                                          <p:spTgt spid="25"/>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250"/>
                                        <p:tgtEl>
                                          <p:spTgt spid="26"/>
                                        </p:tgtEl>
                                      </p:cBhvr>
                                    </p:animEffect>
                                    <p:anim calcmode="lin" valueType="num">
                                      <p:cBhvr>
                                        <p:cTn id="116" dur="250" fill="hold"/>
                                        <p:tgtEl>
                                          <p:spTgt spid="26"/>
                                        </p:tgtEl>
                                        <p:attrNameLst>
                                          <p:attrName>ppt_x</p:attrName>
                                        </p:attrNameLst>
                                      </p:cBhvr>
                                      <p:tavLst>
                                        <p:tav tm="0">
                                          <p:val>
                                            <p:strVal val="#ppt_x"/>
                                          </p:val>
                                        </p:tav>
                                        <p:tav tm="100000">
                                          <p:val>
                                            <p:strVal val="#ppt_x"/>
                                          </p:val>
                                        </p:tav>
                                      </p:tavLst>
                                    </p:anim>
                                    <p:anim calcmode="lin" valueType="num">
                                      <p:cBhvr>
                                        <p:cTn id="117" dur="250" fill="hold"/>
                                        <p:tgtEl>
                                          <p:spTgt spid="26"/>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250"/>
                                        <p:tgtEl>
                                          <p:spTgt spid="27"/>
                                        </p:tgtEl>
                                      </p:cBhvr>
                                    </p:animEffect>
                                    <p:anim calcmode="lin" valueType="num">
                                      <p:cBhvr>
                                        <p:cTn id="122" dur="250" fill="hold"/>
                                        <p:tgtEl>
                                          <p:spTgt spid="27"/>
                                        </p:tgtEl>
                                        <p:attrNameLst>
                                          <p:attrName>ppt_x</p:attrName>
                                        </p:attrNameLst>
                                      </p:cBhvr>
                                      <p:tavLst>
                                        <p:tav tm="0">
                                          <p:val>
                                            <p:strVal val="#ppt_x"/>
                                          </p:val>
                                        </p:tav>
                                        <p:tav tm="100000">
                                          <p:val>
                                            <p:strVal val="#ppt_x"/>
                                          </p:val>
                                        </p:tav>
                                      </p:tavLst>
                                    </p:anim>
                                    <p:anim calcmode="lin" valueType="num">
                                      <p:cBhvr>
                                        <p:cTn id="123" dur="250" fill="hold"/>
                                        <p:tgtEl>
                                          <p:spTgt spid="27"/>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750"/>
                                        <p:tgtEl>
                                          <p:spTgt spid="28"/>
                                        </p:tgtEl>
                                      </p:cBhvr>
                                    </p:animEffect>
                                    <p:anim calcmode="lin" valueType="num">
                                      <p:cBhvr>
                                        <p:cTn id="128" dur="750" fill="hold"/>
                                        <p:tgtEl>
                                          <p:spTgt spid="28"/>
                                        </p:tgtEl>
                                        <p:attrNameLst>
                                          <p:attrName>ppt_x</p:attrName>
                                        </p:attrNameLst>
                                      </p:cBhvr>
                                      <p:tavLst>
                                        <p:tav tm="0">
                                          <p:val>
                                            <p:strVal val="#ppt_x"/>
                                          </p:val>
                                        </p:tav>
                                        <p:tav tm="100000">
                                          <p:val>
                                            <p:strVal val="#ppt_x"/>
                                          </p:val>
                                        </p:tav>
                                      </p:tavLst>
                                    </p:anim>
                                    <p:anim calcmode="lin" valueType="num">
                                      <p:cBhvr>
                                        <p:cTn id="12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17"/>
          <p:cNvCxnSpPr>
            <a:cxnSpLocks noChangeShapeType="1"/>
          </p:cNvCxnSpPr>
          <p:nvPr/>
        </p:nvCxnSpPr>
        <p:spPr bwMode="auto">
          <a:xfrm>
            <a:off x="4599899" y="2391146"/>
            <a:ext cx="1337558" cy="0"/>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18"/>
          <p:cNvCxnSpPr>
            <a:cxnSpLocks noChangeShapeType="1"/>
          </p:cNvCxnSpPr>
          <p:nvPr/>
        </p:nvCxnSpPr>
        <p:spPr bwMode="auto">
          <a:xfrm flipV="1">
            <a:off x="4943091" y="3543706"/>
            <a:ext cx="994366" cy="15190"/>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 name="直接连接符 19"/>
          <p:cNvCxnSpPr>
            <a:cxnSpLocks noChangeShapeType="1"/>
          </p:cNvCxnSpPr>
          <p:nvPr/>
        </p:nvCxnSpPr>
        <p:spPr bwMode="auto">
          <a:xfrm>
            <a:off x="4101706" y="4612720"/>
            <a:ext cx="1835751" cy="1899"/>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 name="直接连接符 20"/>
          <p:cNvCxnSpPr>
            <a:cxnSpLocks noChangeShapeType="1"/>
          </p:cNvCxnSpPr>
          <p:nvPr/>
        </p:nvCxnSpPr>
        <p:spPr bwMode="auto">
          <a:xfrm>
            <a:off x="3865603" y="5539322"/>
            <a:ext cx="2071854" cy="0"/>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 name="矩形 1"/>
          <p:cNvSpPr/>
          <p:nvPr/>
        </p:nvSpPr>
        <p:spPr bwMode="auto">
          <a:xfrm flipV="1">
            <a:off x="2371054" y="5774771"/>
            <a:ext cx="937436" cy="677865"/>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0" name="矩形 1"/>
          <p:cNvSpPr/>
          <p:nvPr/>
        </p:nvSpPr>
        <p:spPr bwMode="auto">
          <a:xfrm>
            <a:off x="1361508" y="1232891"/>
            <a:ext cx="1499139" cy="687359"/>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1" name="流程图: 决策 6"/>
          <p:cNvSpPr/>
          <p:nvPr/>
        </p:nvSpPr>
        <p:spPr bwMode="auto">
          <a:xfrm rot="20672970">
            <a:off x="2143336" y="4918424"/>
            <a:ext cx="2102591" cy="459505"/>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2" name="流程图: 决策 6"/>
          <p:cNvSpPr/>
          <p:nvPr/>
        </p:nvSpPr>
        <p:spPr bwMode="auto">
          <a:xfrm rot="20926064">
            <a:off x="1761908" y="3972830"/>
            <a:ext cx="2844570" cy="429125"/>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 name="流程图: 决策 6"/>
          <p:cNvSpPr/>
          <p:nvPr/>
        </p:nvSpPr>
        <p:spPr bwMode="auto">
          <a:xfrm rot="20909760">
            <a:off x="1025624" y="2740523"/>
            <a:ext cx="3546699" cy="634192"/>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4" name="矩形 4"/>
          <p:cNvSpPr>
            <a:spLocks noChangeArrowheads="1"/>
          </p:cNvSpPr>
          <p:nvPr/>
        </p:nvSpPr>
        <p:spPr bwMode="auto">
          <a:xfrm>
            <a:off x="987670" y="3038631"/>
            <a:ext cx="4328528" cy="1023441"/>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096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1750522" y="4219672"/>
            <a:ext cx="2785743" cy="789892"/>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096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2156621" y="5184252"/>
            <a:ext cx="1945086" cy="708244"/>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09600"/>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7" name="矩形 4"/>
          <p:cNvSpPr>
            <a:spLocks noChangeArrowheads="1"/>
          </p:cNvSpPr>
          <p:nvPr/>
        </p:nvSpPr>
        <p:spPr bwMode="auto">
          <a:xfrm>
            <a:off x="1346326" y="1880374"/>
            <a:ext cx="3630194" cy="1021543"/>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096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631298" y="5394133"/>
            <a:ext cx="1005274" cy="338359"/>
          </a:xfrm>
          <a:prstGeom prst="rect">
            <a:avLst/>
          </a:prstGeom>
          <a:noFill/>
        </p:spPr>
        <p:txBody>
          <a:bodyPr wrap="none" lIns="91376" tIns="45687" rIns="91376" bIns="45687" rtlCol="0">
            <a:spAutoFit/>
          </a:bodyP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添加标题</a:t>
            </a:r>
          </a:p>
        </p:txBody>
      </p:sp>
      <p:sp>
        <p:nvSpPr>
          <p:cNvPr id="31" name="TextBox 30"/>
          <p:cNvSpPr txBox="1"/>
          <p:nvPr/>
        </p:nvSpPr>
        <p:spPr>
          <a:xfrm>
            <a:off x="2631299" y="4438515"/>
            <a:ext cx="1005274" cy="338359"/>
          </a:xfrm>
          <a:prstGeom prst="rect">
            <a:avLst/>
          </a:prstGeom>
          <a:noFill/>
        </p:spPr>
        <p:txBody>
          <a:bodyPr wrap="none" lIns="91376" tIns="45687" rIns="91376" bIns="45687" rtlCol="0">
            <a:spAutoFit/>
          </a:bodyP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2563974" y="3335995"/>
            <a:ext cx="1139926" cy="379396"/>
          </a:xfrm>
          <a:prstGeom prst="rect">
            <a:avLst/>
          </a:prstGeom>
          <a:noFill/>
        </p:spPr>
        <p:txBody>
          <a:bodyPr wrap="none" lIns="91376" tIns="45687" rIns="91376" bIns="45687" rtlCol="0">
            <a:spAutoFit/>
          </a:bodyPr>
          <a:lstStyle/>
          <a:p>
            <a:pPr algn="ctr" defTabSz="609600"/>
            <a:r>
              <a:rPr lang="zh-CN" altLang="en-US" sz="1865" dirty="0">
                <a:solidFill>
                  <a:prstClr val="white"/>
                </a:solidFill>
                <a:latin typeface="微软雅黑" panose="020B0503020204020204" pitchFamily="34" charset="-122"/>
                <a:ea typeface="微软雅黑" panose="020B0503020204020204" pitchFamily="34" charset="-122"/>
              </a:rPr>
              <a:t>添加标题</a:t>
            </a:r>
          </a:p>
        </p:txBody>
      </p:sp>
      <p:sp>
        <p:nvSpPr>
          <p:cNvPr id="33" name="TextBox 32"/>
          <p:cNvSpPr txBox="1"/>
          <p:nvPr/>
        </p:nvSpPr>
        <p:spPr>
          <a:xfrm>
            <a:off x="2563974" y="2249577"/>
            <a:ext cx="1139926" cy="379396"/>
          </a:xfrm>
          <a:prstGeom prst="rect">
            <a:avLst/>
          </a:prstGeom>
          <a:noFill/>
        </p:spPr>
        <p:txBody>
          <a:bodyPr wrap="none" lIns="91376" tIns="45687" rIns="91376" bIns="45687" rtlCol="0">
            <a:spAutoFit/>
          </a:bodyPr>
          <a:lstStyle/>
          <a:p>
            <a:pPr algn="ctr" defTabSz="609600"/>
            <a:r>
              <a:rPr lang="zh-CN" altLang="en-US" sz="1865" dirty="0">
                <a:solidFill>
                  <a:prstClr val="white"/>
                </a:solidFill>
                <a:latin typeface="微软雅黑" panose="020B0503020204020204" pitchFamily="34" charset="-122"/>
                <a:ea typeface="微软雅黑" panose="020B0503020204020204" pitchFamily="34" charset="-122"/>
              </a:rPr>
              <a:t>添加标题</a:t>
            </a:r>
          </a:p>
        </p:txBody>
      </p:sp>
      <p:sp>
        <p:nvSpPr>
          <p:cNvPr id="34" name="矩形 21"/>
          <p:cNvSpPr>
            <a:spLocks noChangeArrowheads="1"/>
          </p:cNvSpPr>
          <p:nvPr/>
        </p:nvSpPr>
        <p:spPr bwMode="auto">
          <a:xfrm>
            <a:off x="6167948" y="5156792"/>
            <a:ext cx="5036382" cy="51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096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p>
        </p:txBody>
      </p:sp>
      <p:sp>
        <p:nvSpPr>
          <p:cNvPr id="35" name="矩形 21"/>
          <p:cNvSpPr>
            <a:spLocks noChangeArrowheads="1"/>
          </p:cNvSpPr>
          <p:nvPr/>
        </p:nvSpPr>
        <p:spPr bwMode="auto">
          <a:xfrm>
            <a:off x="6167948" y="4173446"/>
            <a:ext cx="5036382" cy="51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096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p>
        </p:txBody>
      </p:sp>
      <p:sp>
        <p:nvSpPr>
          <p:cNvPr id="36" name="矩形 21"/>
          <p:cNvSpPr>
            <a:spLocks noChangeArrowheads="1"/>
          </p:cNvSpPr>
          <p:nvPr/>
        </p:nvSpPr>
        <p:spPr bwMode="auto">
          <a:xfrm>
            <a:off x="6167948" y="3057618"/>
            <a:ext cx="5036382" cy="51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096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p>
        </p:txBody>
      </p:sp>
      <p:sp>
        <p:nvSpPr>
          <p:cNvPr id="37" name="矩形 21"/>
          <p:cNvSpPr>
            <a:spLocks noChangeArrowheads="1"/>
          </p:cNvSpPr>
          <p:nvPr/>
        </p:nvSpPr>
        <p:spPr bwMode="auto">
          <a:xfrm>
            <a:off x="6167948" y="1943565"/>
            <a:ext cx="5036382" cy="51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096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此处输入您的文本，或者复制您的文本粘贴到此处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此处输入您的文本</a:t>
            </a:r>
          </a:p>
        </p:txBody>
      </p:sp>
      <p:cxnSp>
        <p:nvCxnSpPr>
          <p:cNvPr id="41" name="直接连接符 40"/>
          <p:cNvCxnSpPr/>
          <p:nvPr/>
        </p:nvCxnSpPr>
        <p:spPr>
          <a:xfrm>
            <a:off x="6167949" y="1880374"/>
            <a:ext cx="4964433" cy="0"/>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167949" y="2997052"/>
            <a:ext cx="4964433"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6167949" y="4076923"/>
            <a:ext cx="4964433" cy="0"/>
          </a:xfrm>
          <a:prstGeom prst="line">
            <a:avLst/>
          </a:prstGeom>
          <a:ln>
            <a:solidFill>
              <a:schemeClr val="accent3"/>
            </a:solidFill>
          </a:ln>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6167949" y="5148175"/>
            <a:ext cx="4964433" cy="0"/>
          </a:xfrm>
          <a:prstGeom prst="line">
            <a:avLst/>
          </a:prstGeom>
          <a:ln>
            <a:solidFill>
              <a:schemeClr val="accent4"/>
            </a:solidFill>
          </a:ln>
        </p:spPr>
        <p:style>
          <a:lnRef idx="2">
            <a:schemeClr val="accent3"/>
          </a:lnRef>
          <a:fillRef idx="0">
            <a:schemeClr val="accent3"/>
          </a:fillRef>
          <a:effectRef idx="1">
            <a:schemeClr val="accent3"/>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5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par>
                                <p:cTn id="75" presetID="22" presetClass="entr" presetSubtype="8"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22" presetClass="entr" presetSubtype="8"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par>
                                <p:cTn id="81" presetID="22" presetClass="entr" presetSubtype="8"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ppt_x"/>
                                          </p:val>
                                        </p:tav>
                                        <p:tav tm="100000">
                                          <p:val>
                                            <p:strVal val="#ppt_x"/>
                                          </p:val>
                                        </p:tav>
                                      </p:tavLst>
                                    </p:anim>
                                    <p:anim calcmode="lin" valueType="num">
                                      <p:cBhvr additive="base">
                                        <p:cTn id="101" dur="500" fill="hold"/>
                                        <p:tgtEl>
                                          <p:spTgt spid="44"/>
                                        </p:tgtEl>
                                        <p:attrNameLst>
                                          <p:attrName>ppt_y</p:attrName>
                                        </p:attrNameLst>
                                      </p:cBhvr>
                                      <p:tavLst>
                                        <p:tav tm="0">
                                          <p:val>
                                            <p:strVal val="1+#ppt_h/2"/>
                                          </p:val>
                                        </p:tav>
                                        <p:tav tm="100000">
                                          <p:val>
                                            <p:strVal val="#ppt_y"/>
                                          </p:val>
                                        </p:tav>
                                      </p:tavLst>
                                    </p:anim>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4"/>
                                        </p:tgtEl>
                                        <p:attrNameLst>
                                          <p:attrName>ppt_y</p:attrName>
                                        </p:attrNameLst>
                                      </p:cBhvr>
                                      <p:tavLst>
                                        <p:tav tm="0">
                                          <p:val>
                                            <p:strVal val="#ppt_y"/>
                                          </p:val>
                                        </p:tav>
                                        <p:tav tm="100000">
                                          <p:val>
                                            <p:strVal val="#ppt_y"/>
                                          </p:val>
                                        </p:tav>
                                      </p:tavLst>
                                    </p:anim>
                                    <p:anim calcmode="lin" valueType="num">
                                      <p:cBhvr>
                                        <p:cTn id="10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34"/>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7"/>
                                        </p:tgtEl>
                                        <p:attrNameLst>
                                          <p:attrName>ppt_y</p:attrName>
                                        </p:attrNameLst>
                                      </p:cBhvr>
                                      <p:tavLst>
                                        <p:tav tm="0">
                                          <p:val>
                                            <p:strVal val="#ppt_y"/>
                                          </p:val>
                                        </p:tav>
                                        <p:tav tm="100000">
                                          <p:val>
                                            <p:strVal val="#ppt_y"/>
                                          </p:val>
                                        </p:tav>
                                      </p:tavLst>
                                    </p:anim>
                                    <p:anim calcmode="lin" valueType="num">
                                      <p:cBhvr>
                                        <p:cTn id="11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7"/>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36"/>
                                        </p:tgtEl>
                                        <p:attrNameLst>
                                          <p:attrName>ppt_y</p:attrName>
                                        </p:attrNameLst>
                                      </p:cBhvr>
                                      <p:tavLst>
                                        <p:tav tm="0">
                                          <p:val>
                                            <p:strVal val="#ppt_y"/>
                                          </p:val>
                                        </p:tav>
                                        <p:tav tm="100000">
                                          <p:val>
                                            <p:strVal val="#ppt_y"/>
                                          </p:val>
                                        </p:tav>
                                      </p:tavLst>
                                    </p:anim>
                                    <p:anim calcmode="lin" valueType="num">
                                      <p:cBhvr>
                                        <p:cTn id="12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36"/>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35"/>
                                        </p:tgtEl>
                                        <p:attrNameLst>
                                          <p:attrName>ppt_y</p:attrName>
                                        </p:attrNameLst>
                                      </p:cBhvr>
                                      <p:tavLst>
                                        <p:tav tm="0">
                                          <p:val>
                                            <p:strVal val="#ppt_y"/>
                                          </p:val>
                                        </p:tav>
                                        <p:tav tm="100000">
                                          <p:val>
                                            <p:strVal val="#ppt_y"/>
                                          </p:val>
                                        </p:tav>
                                      </p:tavLst>
                                    </p:anim>
                                    <p:anim calcmode="lin" valueType="num">
                                      <p:cBhvr>
                                        <p:cTn id="12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44"/>
          <a:stretch>
            <a:fillRect/>
          </a:stretch>
        </p:blipFill>
        <p:spPr bwMode="auto">
          <a:xfrm>
            <a:off x="3934894" y="1752972"/>
            <a:ext cx="3363951" cy="3432426"/>
          </a:xfrm>
          <a:prstGeom prst="ellipse">
            <a:avLst/>
          </a:prstGeom>
          <a:noFill/>
          <a:ln w="762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椭圆 3"/>
          <p:cNvSpPr/>
          <p:nvPr/>
        </p:nvSpPr>
        <p:spPr>
          <a:xfrm>
            <a:off x="3852860" y="1555517"/>
            <a:ext cx="3887232" cy="38872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0">
              <a:solidFill>
                <a:prstClr val="white"/>
              </a:solidFill>
              <a:latin typeface="Calibri" panose="020F0502020204030204"/>
              <a:ea typeface="等线" panose="02010600030101010101" pitchFamily="2" charset="-122"/>
            </a:endParaRPr>
          </a:p>
        </p:txBody>
      </p:sp>
      <p:sp>
        <p:nvSpPr>
          <p:cNvPr id="5" name="椭圆 4"/>
          <p:cNvSpPr/>
          <p:nvPr/>
        </p:nvSpPr>
        <p:spPr>
          <a:xfrm>
            <a:off x="6589920" y="1610182"/>
            <a:ext cx="323936" cy="323936"/>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0">
              <a:solidFill>
                <a:prstClr val="white"/>
              </a:solidFill>
              <a:latin typeface="Calibri" panose="020F0502020204030204"/>
              <a:ea typeface="等线" panose="02010600030101010101" pitchFamily="2" charset="-122"/>
            </a:endParaRPr>
          </a:p>
        </p:txBody>
      </p:sp>
      <p:sp>
        <p:nvSpPr>
          <p:cNvPr id="9" name="矩形 8"/>
          <p:cNvSpPr/>
          <p:nvPr/>
        </p:nvSpPr>
        <p:spPr>
          <a:xfrm>
            <a:off x="1716629" y="2964473"/>
            <a:ext cx="1300740" cy="461537"/>
          </a:xfrm>
          <a:prstGeom prst="rect">
            <a:avLst/>
          </a:prstGeom>
        </p:spPr>
        <p:txBody>
          <a:bodyPr wrap="square">
            <a:spAutoFit/>
          </a:bodyPr>
          <a:lstStyle/>
          <a:p>
            <a:pPr defTabSz="609600"/>
            <a:r>
              <a:rPr lang="zh-CN" altLang="en-US" sz="2400" b="1" dirty="0">
                <a:solidFill>
                  <a:prstClr val="white">
                    <a:lumMod val="50000"/>
                  </a:prstClr>
                </a:solidFill>
                <a:latin typeface="微软雅黑" panose="020B0503020204020204" pitchFamily="34" charset="-122"/>
                <a:ea typeface="微软雅黑" panose="020B0503020204020204" pitchFamily="34" charset="-122"/>
              </a:rPr>
              <a:t>姓名</a:t>
            </a:r>
          </a:p>
        </p:txBody>
      </p:sp>
      <p:sp>
        <p:nvSpPr>
          <p:cNvPr id="10" name="矩形 9"/>
          <p:cNvSpPr/>
          <p:nvPr/>
        </p:nvSpPr>
        <p:spPr>
          <a:xfrm>
            <a:off x="1600272" y="3627370"/>
            <a:ext cx="1533453" cy="430246"/>
          </a:xfrm>
          <a:prstGeom prst="rect">
            <a:avLst/>
          </a:prstGeom>
        </p:spPr>
        <p:txBody>
          <a:bodyPr wrap="square">
            <a:spAutoFit/>
          </a:bodyPr>
          <a:lstStyle/>
          <a:p>
            <a:pPr defTabSz="609600">
              <a:lnSpc>
                <a:spcPct val="120000"/>
              </a:lnSpc>
            </a:pPr>
            <a:r>
              <a:rPr lang="zh-CN" altLang="en-US" sz="2000" dirty="0">
                <a:solidFill>
                  <a:prstClr val="white">
                    <a:lumMod val="50000"/>
                  </a:prstClr>
                </a:solidFill>
                <a:latin typeface="微软雅黑" panose="020B0503020204020204" pitchFamily="34" charset="-122"/>
                <a:ea typeface="微软雅黑" panose="020B0503020204020204" pitchFamily="34" charset="-122"/>
              </a:rPr>
              <a:t>技术骨干</a:t>
            </a:r>
          </a:p>
        </p:txBody>
      </p:sp>
      <p:sp>
        <p:nvSpPr>
          <p:cNvPr id="13" name="矩形 12"/>
          <p:cNvSpPr/>
          <p:nvPr/>
        </p:nvSpPr>
        <p:spPr>
          <a:xfrm>
            <a:off x="7698733" y="1197442"/>
            <a:ext cx="2212516" cy="338426"/>
          </a:xfrm>
          <a:prstGeom prst="rect">
            <a:avLst/>
          </a:prstGeom>
        </p:spPr>
        <p:txBody>
          <a:bodyPr wrap="square">
            <a:spAutoFit/>
          </a:bodyPr>
          <a:lstStyle/>
          <a:p>
            <a:pPr defTabSz="609600"/>
            <a:r>
              <a:rPr lang="zh-CN" altLang="en-US" sz="1600" b="1" dirty="0">
                <a:solidFill>
                  <a:prstClr val="white">
                    <a:lumMod val="50000"/>
                  </a:prstClr>
                </a:solidFill>
                <a:latin typeface="微软雅黑" panose="020B0503020204020204" pitchFamily="34" charset="-122"/>
                <a:ea typeface="微软雅黑" panose="020B0503020204020204" pitchFamily="34" charset="-122"/>
              </a:rPr>
              <a:t>主要操作项目一</a:t>
            </a:r>
          </a:p>
        </p:txBody>
      </p:sp>
      <p:sp>
        <p:nvSpPr>
          <p:cNvPr id="14" name="矩形 13"/>
          <p:cNvSpPr/>
          <p:nvPr/>
        </p:nvSpPr>
        <p:spPr>
          <a:xfrm>
            <a:off x="7728414" y="1595460"/>
            <a:ext cx="2614749" cy="516745"/>
          </a:xfrm>
          <a:prstGeom prst="rect">
            <a:avLst/>
          </a:prstGeom>
        </p:spPr>
        <p:txBody>
          <a:bodyPr wrap="square">
            <a:spAutoFit/>
          </a:bodyPr>
          <a:lstStyle/>
          <a:p>
            <a:pPr defTabSz="609600">
              <a:lnSpc>
                <a:spcPct val="12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可通过右键选择只保留文本来粘贴您的内容。</a:t>
            </a:r>
          </a:p>
        </p:txBody>
      </p:sp>
      <p:sp>
        <p:nvSpPr>
          <p:cNvPr id="15" name="椭圆 14"/>
          <p:cNvSpPr/>
          <p:nvPr/>
        </p:nvSpPr>
        <p:spPr>
          <a:xfrm>
            <a:off x="7490418" y="2689969"/>
            <a:ext cx="323936" cy="323936"/>
          </a:xfrm>
          <a:prstGeom prst="ellipse">
            <a:avLst/>
          </a:prstGeom>
          <a:solidFill>
            <a:schemeClr val="bg1">
              <a:lumMod val="95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200">
              <a:solidFill>
                <a:prstClr val="white"/>
              </a:solidFill>
              <a:latin typeface="Calibri" panose="020F0502020204030204"/>
              <a:ea typeface="等线" panose="02010600030101010101" pitchFamily="2" charset="-122"/>
            </a:endParaRPr>
          </a:p>
        </p:txBody>
      </p:sp>
      <p:sp>
        <p:nvSpPr>
          <p:cNvPr id="16" name="矩形 15"/>
          <p:cNvSpPr/>
          <p:nvPr/>
        </p:nvSpPr>
        <p:spPr>
          <a:xfrm>
            <a:off x="8599231" y="2277229"/>
            <a:ext cx="2212516" cy="338426"/>
          </a:xfrm>
          <a:prstGeom prst="rect">
            <a:avLst/>
          </a:prstGeom>
        </p:spPr>
        <p:txBody>
          <a:bodyPr wrap="square">
            <a:spAutoFit/>
          </a:bodyPr>
          <a:lstStyle/>
          <a:p>
            <a:pPr defTabSz="609600"/>
            <a:r>
              <a:rPr lang="zh-CN" altLang="en-US" sz="1600" b="1" dirty="0">
                <a:solidFill>
                  <a:prstClr val="white">
                    <a:lumMod val="50000"/>
                  </a:prstClr>
                </a:solidFill>
                <a:latin typeface="微软雅黑" panose="020B0503020204020204" pitchFamily="34" charset="-122"/>
                <a:ea typeface="微软雅黑" panose="020B0503020204020204" pitchFamily="34" charset="-122"/>
              </a:rPr>
              <a:t>主要操作项目二</a:t>
            </a:r>
          </a:p>
        </p:txBody>
      </p:sp>
      <p:sp>
        <p:nvSpPr>
          <p:cNvPr id="17" name="矩形 16"/>
          <p:cNvSpPr/>
          <p:nvPr/>
        </p:nvSpPr>
        <p:spPr>
          <a:xfrm>
            <a:off x="8592242" y="2603407"/>
            <a:ext cx="2614749" cy="516745"/>
          </a:xfrm>
          <a:prstGeom prst="rect">
            <a:avLst/>
          </a:prstGeom>
        </p:spPr>
        <p:txBody>
          <a:bodyPr wrap="square">
            <a:spAutoFit/>
          </a:bodyPr>
          <a:lstStyle/>
          <a:p>
            <a:pPr defTabSz="609600">
              <a:lnSpc>
                <a:spcPct val="12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可通过右键选择只保留文本来粘贴您的内容。</a:t>
            </a:r>
          </a:p>
        </p:txBody>
      </p:sp>
      <p:sp>
        <p:nvSpPr>
          <p:cNvPr id="18" name="椭圆 17"/>
          <p:cNvSpPr/>
          <p:nvPr/>
        </p:nvSpPr>
        <p:spPr>
          <a:xfrm>
            <a:off x="7490418" y="3934550"/>
            <a:ext cx="323936" cy="323936"/>
          </a:xfrm>
          <a:prstGeom prst="ellipse">
            <a:avLst/>
          </a:prstGeom>
          <a:solidFill>
            <a:schemeClr val="bg1">
              <a:lumMod val="9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200">
              <a:solidFill>
                <a:prstClr val="white"/>
              </a:solidFill>
              <a:latin typeface="Calibri" panose="020F0502020204030204"/>
              <a:ea typeface="等线" panose="02010600030101010101" pitchFamily="2" charset="-122"/>
            </a:endParaRPr>
          </a:p>
        </p:txBody>
      </p:sp>
      <p:sp>
        <p:nvSpPr>
          <p:cNvPr id="19" name="矩形 18"/>
          <p:cNvSpPr/>
          <p:nvPr/>
        </p:nvSpPr>
        <p:spPr>
          <a:xfrm>
            <a:off x="8524972" y="3613401"/>
            <a:ext cx="2212516" cy="338426"/>
          </a:xfrm>
          <a:prstGeom prst="rect">
            <a:avLst/>
          </a:prstGeom>
        </p:spPr>
        <p:txBody>
          <a:bodyPr wrap="square">
            <a:spAutoFit/>
          </a:bodyPr>
          <a:lstStyle/>
          <a:p>
            <a:pPr defTabSz="609600"/>
            <a:r>
              <a:rPr lang="zh-CN" altLang="en-US" sz="1600" b="1" dirty="0">
                <a:solidFill>
                  <a:prstClr val="white">
                    <a:lumMod val="50000"/>
                  </a:prstClr>
                </a:solidFill>
                <a:latin typeface="微软雅黑" panose="020B0503020204020204" pitchFamily="34" charset="-122"/>
                <a:ea typeface="微软雅黑" panose="020B0503020204020204" pitchFamily="34" charset="-122"/>
              </a:rPr>
              <a:t>主要操作项目三</a:t>
            </a:r>
          </a:p>
        </p:txBody>
      </p:sp>
      <p:sp>
        <p:nvSpPr>
          <p:cNvPr id="20" name="矩形 19"/>
          <p:cNvSpPr/>
          <p:nvPr/>
        </p:nvSpPr>
        <p:spPr>
          <a:xfrm>
            <a:off x="8517985" y="3939578"/>
            <a:ext cx="2614749" cy="516745"/>
          </a:xfrm>
          <a:prstGeom prst="rect">
            <a:avLst/>
          </a:prstGeom>
        </p:spPr>
        <p:txBody>
          <a:bodyPr wrap="square">
            <a:spAutoFit/>
          </a:bodyPr>
          <a:lstStyle/>
          <a:p>
            <a:pPr defTabSz="609600">
              <a:lnSpc>
                <a:spcPct val="12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可通过右键选择只保留文本来粘贴您的内容。</a:t>
            </a:r>
          </a:p>
        </p:txBody>
      </p:sp>
      <p:sp>
        <p:nvSpPr>
          <p:cNvPr id="21" name="椭圆 20"/>
          <p:cNvSpPr/>
          <p:nvPr/>
        </p:nvSpPr>
        <p:spPr>
          <a:xfrm>
            <a:off x="6671888" y="5023431"/>
            <a:ext cx="323936" cy="323936"/>
          </a:xfrm>
          <a:prstGeom prst="ellipse">
            <a:avLst/>
          </a:prstGeom>
          <a:solidFill>
            <a:schemeClr val="bg1">
              <a:lumMod val="95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0">
              <a:solidFill>
                <a:prstClr val="white"/>
              </a:solidFill>
              <a:latin typeface="Calibri" panose="020F0502020204030204"/>
              <a:ea typeface="等线" panose="02010600030101010101" pitchFamily="2" charset="-122"/>
            </a:endParaRPr>
          </a:p>
        </p:txBody>
      </p:sp>
      <p:sp>
        <p:nvSpPr>
          <p:cNvPr id="22" name="矩形 21"/>
          <p:cNvSpPr/>
          <p:nvPr/>
        </p:nvSpPr>
        <p:spPr>
          <a:xfrm>
            <a:off x="7780702" y="5042608"/>
            <a:ext cx="2212516" cy="338426"/>
          </a:xfrm>
          <a:prstGeom prst="rect">
            <a:avLst/>
          </a:prstGeom>
        </p:spPr>
        <p:txBody>
          <a:bodyPr wrap="square">
            <a:spAutoFit/>
          </a:bodyPr>
          <a:lstStyle/>
          <a:p>
            <a:pPr defTabSz="609600"/>
            <a:r>
              <a:rPr lang="zh-CN" altLang="en-US" sz="1600" b="1" dirty="0">
                <a:solidFill>
                  <a:prstClr val="white">
                    <a:lumMod val="50000"/>
                  </a:prstClr>
                </a:solidFill>
                <a:latin typeface="微软雅黑" panose="020B0503020204020204" pitchFamily="34" charset="-122"/>
                <a:ea typeface="微软雅黑" panose="020B0503020204020204" pitchFamily="34" charset="-122"/>
              </a:rPr>
              <a:t>主要操作项目四</a:t>
            </a:r>
          </a:p>
        </p:txBody>
      </p:sp>
      <p:sp>
        <p:nvSpPr>
          <p:cNvPr id="23" name="矩形 22"/>
          <p:cNvSpPr/>
          <p:nvPr/>
        </p:nvSpPr>
        <p:spPr>
          <a:xfrm>
            <a:off x="7773715" y="5368785"/>
            <a:ext cx="2614749" cy="516745"/>
          </a:xfrm>
          <a:prstGeom prst="rect">
            <a:avLst/>
          </a:prstGeom>
        </p:spPr>
        <p:txBody>
          <a:bodyPr wrap="square">
            <a:spAutoFit/>
          </a:bodyPr>
          <a:lstStyle/>
          <a:p>
            <a:pPr defTabSz="609600">
              <a:lnSpc>
                <a:spcPct val="12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可通过右键选择只保留文本来粘贴您的内容。</a:t>
            </a:r>
          </a:p>
        </p:txBody>
      </p:sp>
      <p:cxnSp>
        <p:nvCxnSpPr>
          <p:cNvPr id="24" name="直接箭头连接符 23"/>
          <p:cNvCxnSpPr/>
          <p:nvPr/>
        </p:nvCxnSpPr>
        <p:spPr>
          <a:xfrm>
            <a:off x="2676" y="3488402"/>
            <a:ext cx="3717795" cy="0"/>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9764" y="4088896"/>
            <a:ext cx="2614749" cy="587469"/>
          </a:xfrm>
          <a:prstGeom prst="rect">
            <a:avLst/>
          </a:prstGeom>
        </p:spPr>
        <p:txBody>
          <a:bodyPr wrap="square">
            <a:spAutoFit/>
          </a:bodyPr>
          <a:lstStyle/>
          <a:p>
            <a:pPr algn="ctr" defTabSz="609600">
              <a:lnSpc>
                <a:spcPct val="120000"/>
              </a:lnSpc>
            </a:pPr>
            <a:r>
              <a:rPr lang="zh-CN" altLang="en-US" sz="1400" dirty="0">
                <a:solidFill>
                  <a:prstClr val="white">
                    <a:lumMod val="50000"/>
                  </a:prstClr>
                </a:solidFill>
                <a:latin typeface="微软雅黑" panose="020B0503020204020204" pitchFamily="34" charset="-122"/>
                <a:ea typeface="微软雅黑" panose="020B0503020204020204" pitchFamily="34" charset="-122"/>
              </a:rPr>
              <a:t>可通过右键选择只保留文本来粘贴您的内容。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49"/>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549"/>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250"/>
                                        <p:tgtEl>
                                          <p:spTgt spid="25"/>
                                        </p:tgtEl>
                                      </p:cBhvr>
                                    </p:animEffect>
                                  </p:childTnLst>
                                </p:cTn>
                              </p:par>
                            </p:childTnLst>
                          </p:cTn>
                        </p:par>
                        <p:par>
                          <p:cTn id="22" fill="hold">
                            <p:stCondLst>
                              <p:cond delay="2049"/>
                            </p:stCondLst>
                            <p:childTnLst>
                              <p:par>
                                <p:cTn id="23" presetID="49" presetClass="entr" presetSubtype="0" decel="10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2549"/>
                            </p:stCondLst>
                            <p:childTnLst>
                              <p:par>
                                <p:cTn id="30" presetID="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049"/>
                            </p:stCondLst>
                            <p:childTnLst>
                              <p:par>
                                <p:cTn id="35" presetID="2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par>
                          <p:cTn id="39" fill="hold">
                            <p:stCondLst>
                              <p:cond delay="3549"/>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250" fill="hold"/>
                                        <p:tgtEl>
                                          <p:spTgt spid="13"/>
                                        </p:tgtEl>
                                        <p:attrNameLst>
                                          <p:attrName>ppt_w</p:attrName>
                                        </p:attrNameLst>
                                      </p:cBhvr>
                                      <p:tavLst>
                                        <p:tav tm="0">
                                          <p:val>
                                            <p:fltVal val="0"/>
                                          </p:val>
                                        </p:tav>
                                        <p:tav tm="100000">
                                          <p:val>
                                            <p:strVal val="#ppt_w"/>
                                          </p:val>
                                        </p:tav>
                                      </p:tavLst>
                                    </p:anim>
                                    <p:anim calcmode="lin" valueType="num">
                                      <p:cBhvr>
                                        <p:cTn id="43" dur="250" fill="hold"/>
                                        <p:tgtEl>
                                          <p:spTgt spid="13"/>
                                        </p:tgtEl>
                                        <p:attrNameLst>
                                          <p:attrName>ppt_h</p:attrName>
                                        </p:attrNameLst>
                                      </p:cBhvr>
                                      <p:tavLst>
                                        <p:tav tm="0">
                                          <p:val>
                                            <p:fltVal val="0"/>
                                          </p:val>
                                        </p:tav>
                                        <p:tav tm="100000">
                                          <p:val>
                                            <p:strVal val="#ppt_h"/>
                                          </p:val>
                                        </p:tav>
                                      </p:tavLst>
                                    </p:anim>
                                  </p:childTnLst>
                                </p:cTn>
                              </p:par>
                            </p:childTnLst>
                          </p:cTn>
                        </p:par>
                        <p:par>
                          <p:cTn id="44" fill="hold">
                            <p:stCondLst>
                              <p:cond delay="3700"/>
                            </p:stCondLst>
                            <p:childTnLst>
                              <p:par>
                                <p:cTn id="45" presetID="14"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250"/>
                                        <p:tgtEl>
                                          <p:spTgt spid="14"/>
                                        </p:tgtEl>
                                      </p:cBhvr>
                                    </p:animEffect>
                                  </p:childTnLst>
                                </p:cTn>
                              </p:par>
                            </p:childTnLst>
                          </p:cTn>
                        </p:par>
                        <p:par>
                          <p:cTn id="48" fill="hold">
                            <p:stCondLst>
                              <p:cond delay="4200"/>
                            </p:stCondLst>
                            <p:childTnLst>
                              <p:par>
                                <p:cTn id="49" presetID="2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par>
                          <p:cTn id="53" fill="hold">
                            <p:stCondLst>
                              <p:cond delay="4700"/>
                            </p:stCondLst>
                            <p:childTnLst>
                              <p:par>
                                <p:cTn id="54" presetID="23" presetClass="entr" presetSubtype="16" fill="hold" grpId="0" nodeType="afterEffect">
                                  <p:stCondLst>
                                    <p:cond delay="0"/>
                                  </p:stCondLst>
                                  <p:iterate type="lt">
                                    <p:tmPct val="10000"/>
                                  </p:iterate>
                                  <p:childTnLst>
                                    <p:set>
                                      <p:cBhvr>
                                        <p:cTn id="55" dur="1" fill="hold">
                                          <p:stCondLst>
                                            <p:cond delay="0"/>
                                          </p:stCondLst>
                                        </p:cTn>
                                        <p:tgtEl>
                                          <p:spTgt spid="16"/>
                                        </p:tgtEl>
                                        <p:attrNameLst>
                                          <p:attrName>style.visibility</p:attrName>
                                        </p:attrNameLst>
                                      </p:cBhvr>
                                      <p:to>
                                        <p:strVal val="visible"/>
                                      </p:to>
                                    </p:set>
                                    <p:anim calcmode="lin" valueType="num">
                                      <p:cBhvr>
                                        <p:cTn id="56" dur="250" fill="hold"/>
                                        <p:tgtEl>
                                          <p:spTgt spid="16"/>
                                        </p:tgtEl>
                                        <p:attrNameLst>
                                          <p:attrName>ppt_w</p:attrName>
                                        </p:attrNameLst>
                                      </p:cBhvr>
                                      <p:tavLst>
                                        <p:tav tm="0">
                                          <p:val>
                                            <p:fltVal val="0"/>
                                          </p:val>
                                        </p:tav>
                                        <p:tav tm="100000">
                                          <p:val>
                                            <p:strVal val="#ppt_w"/>
                                          </p:val>
                                        </p:tav>
                                      </p:tavLst>
                                    </p:anim>
                                    <p:anim calcmode="lin" valueType="num">
                                      <p:cBhvr>
                                        <p:cTn id="57" dur="250" fill="hold"/>
                                        <p:tgtEl>
                                          <p:spTgt spid="16"/>
                                        </p:tgtEl>
                                        <p:attrNameLst>
                                          <p:attrName>ppt_h</p:attrName>
                                        </p:attrNameLst>
                                      </p:cBhvr>
                                      <p:tavLst>
                                        <p:tav tm="0">
                                          <p:val>
                                            <p:fltVal val="0"/>
                                          </p:val>
                                        </p:tav>
                                        <p:tav tm="100000">
                                          <p:val>
                                            <p:strVal val="#ppt_h"/>
                                          </p:val>
                                        </p:tav>
                                      </p:tavLst>
                                    </p:anim>
                                  </p:childTnLst>
                                </p:cTn>
                              </p:par>
                            </p:childTnLst>
                          </p:cTn>
                        </p:par>
                        <p:par>
                          <p:cTn id="58" fill="hold">
                            <p:stCondLst>
                              <p:cond delay="4849"/>
                            </p:stCondLst>
                            <p:childTnLst>
                              <p:par>
                                <p:cTn id="59" presetID="14"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250"/>
                                        <p:tgtEl>
                                          <p:spTgt spid="17"/>
                                        </p:tgtEl>
                                      </p:cBhvr>
                                    </p:animEffect>
                                  </p:childTnLst>
                                </p:cTn>
                              </p:par>
                            </p:childTnLst>
                          </p:cTn>
                        </p:par>
                        <p:par>
                          <p:cTn id="62" fill="hold">
                            <p:stCondLst>
                              <p:cond delay="5349"/>
                            </p:stCondLst>
                            <p:childTnLst>
                              <p:par>
                                <p:cTn id="63" presetID="2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childTnLst>
                          </p:cTn>
                        </p:par>
                        <p:par>
                          <p:cTn id="67" fill="hold">
                            <p:stCondLst>
                              <p:cond delay="5849"/>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19"/>
                                        </p:tgtEl>
                                        <p:attrNameLst>
                                          <p:attrName>style.visibility</p:attrName>
                                        </p:attrNameLst>
                                      </p:cBhvr>
                                      <p:to>
                                        <p:strVal val="visible"/>
                                      </p:to>
                                    </p:set>
                                    <p:anim calcmode="lin" valueType="num">
                                      <p:cBhvr>
                                        <p:cTn id="70" dur="250" fill="hold"/>
                                        <p:tgtEl>
                                          <p:spTgt spid="19"/>
                                        </p:tgtEl>
                                        <p:attrNameLst>
                                          <p:attrName>ppt_w</p:attrName>
                                        </p:attrNameLst>
                                      </p:cBhvr>
                                      <p:tavLst>
                                        <p:tav tm="0">
                                          <p:val>
                                            <p:fltVal val="0"/>
                                          </p:val>
                                        </p:tav>
                                        <p:tav tm="100000">
                                          <p:val>
                                            <p:strVal val="#ppt_w"/>
                                          </p:val>
                                        </p:tav>
                                      </p:tavLst>
                                    </p:anim>
                                    <p:anim calcmode="lin" valueType="num">
                                      <p:cBhvr>
                                        <p:cTn id="71" dur="250" fill="hold"/>
                                        <p:tgtEl>
                                          <p:spTgt spid="19"/>
                                        </p:tgtEl>
                                        <p:attrNameLst>
                                          <p:attrName>ppt_h</p:attrName>
                                        </p:attrNameLst>
                                      </p:cBhvr>
                                      <p:tavLst>
                                        <p:tav tm="0">
                                          <p:val>
                                            <p:fltVal val="0"/>
                                          </p:val>
                                        </p:tav>
                                        <p:tav tm="100000">
                                          <p:val>
                                            <p:strVal val="#ppt_h"/>
                                          </p:val>
                                        </p:tav>
                                      </p:tavLst>
                                    </p:anim>
                                  </p:childTnLst>
                                </p:cTn>
                              </p:par>
                            </p:childTnLst>
                          </p:cTn>
                        </p:par>
                        <p:par>
                          <p:cTn id="72" fill="hold">
                            <p:stCondLst>
                              <p:cond delay="6000"/>
                            </p:stCondLst>
                            <p:childTnLst>
                              <p:par>
                                <p:cTn id="73" presetID="14"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250"/>
                                        <p:tgtEl>
                                          <p:spTgt spid="20"/>
                                        </p:tgtEl>
                                      </p:cBhvr>
                                    </p:animEffect>
                                  </p:childTnLst>
                                </p:cTn>
                              </p:par>
                            </p:childTnLst>
                          </p:cTn>
                        </p:par>
                        <p:par>
                          <p:cTn id="76" fill="hold">
                            <p:stCondLst>
                              <p:cond delay="6500"/>
                            </p:stCondLst>
                            <p:childTnLst>
                              <p:par>
                                <p:cTn id="77" presetID="2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childTnLst>
                                </p:cTn>
                              </p:par>
                            </p:childTnLst>
                          </p:cTn>
                        </p:par>
                        <p:par>
                          <p:cTn id="81" fill="hold">
                            <p:stCondLst>
                              <p:cond delay="7000"/>
                            </p:stCondLst>
                            <p:childTnLst>
                              <p:par>
                                <p:cTn id="82" presetID="23" presetClass="entr" presetSubtype="16"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250" fill="hold"/>
                                        <p:tgtEl>
                                          <p:spTgt spid="22"/>
                                        </p:tgtEl>
                                        <p:attrNameLst>
                                          <p:attrName>ppt_w</p:attrName>
                                        </p:attrNameLst>
                                      </p:cBhvr>
                                      <p:tavLst>
                                        <p:tav tm="0">
                                          <p:val>
                                            <p:fltVal val="0"/>
                                          </p:val>
                                        </p:tav>
                                        <p:tav tm="100000">
                                          <p:val>
                                            <p:strVal val="#ppt_w"/>
                                          </p:val>
                                        </p:tav>
                                      </p:tavLst>
                                    </p:anim>
                                    <p:anim calcmode="lin" valueType="num">
                                      <p:cBhvr>
                                        <p:cTn id="85" dur="250" fill="hold"/>
                                        <p:tgtEl>
                                          <p:spTgt spid="22"/>
                                        </p:tgtEl>
                                        <p:attrNameLst>
                                          <p:attrName>ppt_h</p:attrName>
                                        </p:attrNameLst>
                                      </p:cBhvr>
                                      <p:tavLst>
                                        <p:tav tm="0">
                                          <p:val>
                                            <p:fltVal val="0"/>
                                          </p:val>
                                        </p:tav>
                                        <p:tav tm="100000">
                                          <p:val>
                                            <p:strVal val="#ppt_h"/>
                                          </p:val>
                                        </p:tav>
                                      </p:tavLst>
                                    </p:anim>
                                  </p:childTnLst>
                                </p:cTn>
                              </p:par>
                            </p:childTnLst>
                          </p:cTn>
                        </p:par>
                        <p:par>
                          <p:cTn id="86" fill="hold">
                            <p:stCondLst>
                              <p:cond delay="7150"/>
                            </p:stCondLst>
                            <p:childTnLst>
                              <p:par>
                                <p:cTn id="87" presetID="14" presetClass="entr" presetSubtype="1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randombar(horizontal)">
                                      <p:cBhvr>
                                        <p:cTn id="89"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3853405" y="4408655"/>
            <a:ext cx="1876601"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56047" y="4408655"/>
            <a:ext cx="1876601"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649922" y="4408655"/>
            <a:ext cx="1876601"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菱形 16"/>
          <p:cNvSpPr/>
          <p:nvPr/>
        </p:nvSpPr>
        <p:spPr>
          <a:xfrm>
            <a:off x="4017847" y="2680858"/>
            <a:ext cx="1547713" cy="1548190"/>
          </a:xfrm>
          <a:prstGeom prst="diamond">
            <a:avLst/>
          </a:prstGeom>
          <a:solidFill>
            <a:schemeClr val="accent1"/>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8" name="菱形 17"/>
          <p:cNvSpPr/>
          <p:nvPr/>
        </p:nvSpPr>
        <p:spPr>
          <a:xfrm>
            <a:off x="6420490" y="2680858"/>
            <a:ext cx="1547713" cy="1548190"/>
          </a:xfrm>
          <a:prstGeom prst="diamond">
            <a:avLst/>
          </a:prstGeom>
          <a:solidFill>
            <a:schemeClr val="accent3"/>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9" name="菱形 18"/>
          <p:cNvSpPr/>
          <p:nvPr/>
        </p:nvSpPr>
        <p:spPr>
          <a:xfrm>
            <a:off x="8814364" y="2680858"/>
            <a:ext cx="1547713" cy="1548190"/>
          </a:xfrm>
          <a:prstGeom prst="diamond">
            <a:avLst/>
          </a:prstGeom>
          <a:solidFill>
            <a:schemeClr val="accent3"/>
          </a:solidFill>
          <a:ln>
            <a:noFill/>
          </a:ln>
          <a:effectLst>
            <a:outerShdw blurRad="50800" dist="38100" dir="5400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1" name="菱形 20"/>
          <p:cNvSpPr/>
          <p:nvPr/>
        </p:nvSpPr>
        <p:spPr>
          <a:xfrm>
            <a:off x="3819547" y="2487488"/>
            <a:ext cx="1944309" cy="1944909"/>
          </a:xfrm>
          <a:prstGeom prst="diamond">
            <a:avLst/>
          </a:prstGeom>
          <a:noFill/>
          <a:ln w="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2" name="菱形 21"/>
          <p:cNvSpPr/>
          <p:nvPr/>
        </p:nvSpPr>
        <p:spPr>
          <a:xfrm>
            <a:off x="6222189" y="2487488"/>
            <a:ext cx="1944309" cy="1944909"/>
          </a:xfrm>
          <a:prstGeom prst="diamond">
            <a:avLst/>
          </a:prstGeom>
          <a:noFill/>
          <a:ln w="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3" name="菱形 22"/>
          <p:cNvSpPr/>
          <p:nvPr/>
        </p:nvSpPr>
        <p:spPr>
          <a:xfrm>
            <a:off x="8614088" y="2487488"/>
            <a:ext cx="1944309" cy="1944909"/>
          </a:xfrm>
          <a:prstGeom prst="diamond">
            <a:avLst/>
          </a:prstGeom>
          <a:noFill/>
          <a:ln w="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6" name="矩形 25"/>
          <p:cNvSpPr/>
          <p:nvPr/>
        </p:nvSpPr>
        <p:spPr>
          <a:xfrm>
            <a:off x="4281378" y="4607327"/>
            <a:ext cx="1384171" cy="338426"/>
          </a:xfrm>
          <a:prstGeom prst="rect">
            <a:avLst/>
          </a:prstGeom>
          <a:solidFill>
            <a:schemeClr val="accent1"/>
          </a:solidFill>
        </p:spPr>
        <p:txBody>
          <a:bodyPr wrap="square">
            <a:spAutoFit/>
          </a:bodyPr>
          <a:lstStyle/>
          <a:p>
            <a:pPr algn="ctr" defTabSz="609600" fontAlgn="base">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矩形 26"/>
          <p:cNvSpPr/>
          <p:nvPr/>
        </p:nvSpPr>
        <p:spPr>
          <a:xfrm>
            <a:off x="6684021" y="4607327"/>
            <a:ext cx="1384171" cy="338426"/>
          </a:xfrm>
          <a:prstGeom prst="rect">
            <a:avLst/>
          </a:prstGeom>
          <a:solidFill>
            <a:schemeClr val="accent3"/>
          </a:solidFill>
        </p:spPr>
        <p:txBody>
          <a:bodyPr wrap="square">
            <a:spAutoFit/>
          </a:bodyPr>
          <a:lstStyle/>
          <a:p>
            <a:pPr algn="ctr" defTabSz="609600" fontAlgn="base">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8" name="矩形 27"/>
          <p:cNvSpPr/>
          <p:nvPr/>
        </p:nvSpPr>
        <p:spPr>
          <a:xfrm>
            <a:off x="9078967" y="4607327"/>
            <a:ext cx="1384171" cy="338426"/>
          </a:xfrm>
          <a:prstGeom prst="rect">
            <a:avLst/>
          </a:prstGeom>
          <a:solidFill>
            <a:schemeClr val="accent3"/>
          </a:solidFill>
        </p:spPr>
        <p:txBody>
          <a:bodyPr wrap="square">
            <a:spAutoFit/>
          </a:bodyPr>
          <a:lstStyle/>
          <a:p>
            <a:pPr algn="ctr" defTabSz="609600" fontAlgn="base">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矩形 30"/>
          <p:cNvSpPr/>
          <p:nvPr/>
        </p:nvSpPr>
        <p:spPr>
          <a:xfrm>
            <a:off x="1865878" y="1648320"/>
            <a:ext cx="8511222" cy="646331"/>
          </a:xfrm>
          <a:prstGeom prst="rect">
            <a:avLst/>
          </a:prstGeom>
        </p:spPr>
        <p:txBody>
          <a:bodyPr wrap="square">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p>
          <a:p>
            <a:pPr defTabSz="609600"/>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 name="矩形 32"/>
          <p:cNvSpPr/>
          <p:nvPr/>
        </p:nvSpPr>
        <p:spPr>
          <a:xfrm>
            <a:off x="4350264" y="3166394"/>
            <a:ext cx="724878" cy="502573"/>
          </a:xfrm>
          <a:prstGeom prst="rect">
            <a:avLst/>
          </a:prstGeom>
        </p:spPr>
        <p:txBody>
          <a:bodyPr wrap="none">
            <a:spAutoFit/>
          </a:bodyPr>
          <a:lstStyle/>
          <a:p>
            <a:pPr defTabSz="609600"/>
            <a:r>
              <a:rPr lang="en-US" altLang="zh-CN" sz="2665" b="1" dirty="0">
                <a:solidFill>
                  <a:prstClr val="white"/>
                </a:solidFill>
                <a:latin typeface="微软雅黑 Light" panose="020B0502040204020203" pitchFamily="34" charset="-122"/>
                <a:ea typeface="微软雅黑 Light" panose="020B0502040204020203" pitchFamily="34" charset="-122"/>
              </a:rPr>
              <a:t>53</a:t>
            </a:r>
            <a:r>
              <a:rPr lang="en-US" altLang="zh-CN" sz="1465" b="1" dirty="0">
                <a:solidFill>
                  <a:prstClr val="white"/>
                </a:solidFill>
                <a:latin typeface="微软雅黑 Light" panose="020B0502040204020203" pitchFamily="34" charset="-122"/>
                <a:ea typeface="微软雅黑 Light" panose="020B0502040204020203" pitchFamily="34" charset="-122"/>
              </a:rPr>
              <a:t>%</a:t>
            </a:r>
            <a:endParaRPr lang="zh-CN" altLang="en-US" sz="2665" b="1" dirty="0">
              <a:solidFill>
                <a:prstClr val="white"/>
              </a:solidFill>
              <a:latin typeface="微软雅黑 Light" panose="020B0502040204020203" pitchFamily="34" charset="-122"/>
              <a:ea typeface="微软雅黑 Light" panose="020B0502040204020203" pitchFamily="34" charset="-122"/>
            </a:endParaRPr>
          </a:p>
        </p:txBody>
      </p:sp>
      <p:sp>
        <p:nvSpPr>
          <p:cNvPr id="34" name="矩形 33"/>
          <p:cNvSpPr/>
          <p:nvPr/>
        </p:nvSpPr>
        <p:spPr>
          <a:xfrm>
            <a:off x="6752907" y="3166394"/>
            <a:ext cx="718466" cy="502573"/>
          </a:xfrm>
          <a:prstGeom prst="rect">
            <a:avLst/>
          </a:prstGeom>
        </p:spPr>
        <p:txBody>
          <a:bodyPr wrap="none">
            <a:spAutoFit/>
          </a:bodyPr>
          <a:lstStyle/>
          <a:p>
            <a:pPr defTabSz="609600"/>
            <a:r>
              <a:rPr lang="en-US" altLang="zh-CN" sz="2665" b="1" dirty="0">
                <a:solidFill>
                  <a:prstClr val="white"/>
                </a:solidFill>
                <a:latin typeface="微软雅黑 Light" panose="020B0502040204020203" pitchFamily="34" charset="-122"/>
                <a:ea typeface="微软雅黑 Light" panose="020B0502040204020203" pitchFamily="34" charset="-122"/>
              </a:rPr>
              <a:t>76</a:t>
            </a:r>
            <a:r>
              <a:rPr lang="en-US" altLang="zh-CN" sz="1465" b="1" dirty="0">
                <a:solidFill>
                  <a:prstClr val="white"/>
                </a:solidFill>
                <a:latin typeface="微软雅黑 Light" panose="020B0502040204020203" pitchFamily="34" charset="-122"/>
                <a:ea typeface="微软雅黑 Light" panose="020B0502040204020203" pitchFamily="34" charset="-122"/>
              </a:rPr>
              <a:t>%</a:t>
            </a:r>
            <a:endParaRPr lang="zh-CN" altLang="en-US" sz="2665" b="1" dirty="0">
              <a:solidFill>
                <a:prstClr val="white"/>
              </a:solidFill>
              <a:latin typeface="微软雅黑 Light" panose="020B0502040204020203" pitchFamily="34" charset="-122"/>
              <a:ea typeface="微软雅黑 Light" panose="020B0502040204020203" pitchFamily="34" charset="-122"/>
            </a:endParaRPr>
          </a:p>
        </p:txBody>
      </p:sp>
      <p:sp>
        <p:nvSpPr>
          <p:cNvPr id="35" name="矩形 34"/>
          <p:cNvSpPr/>
          <p:nvPr/>
        </p:nvSpPr>
        <p:spPr>
          <a:xfrm>
            <a:off x="9144806" y="3166394"/>
            <a:ext cx="665567" cy="502573"/>
          </a:xfrm>
          <a:prstGeom prst="rect">
            <a:avLst/>
          </a:prstGeom>
        </p:spPr>
        <p:txBody>
          <a:bodyPr wrap="none">
            <a:spAutoFit/>
          </a:bodyPr>
          <a:lstStyle/>
          <a:p>
            <a:pPr defTabSz="609600"/>
            <a:r>
              <a:rPr lang="en-US" altLang="zh-CN" sz="2665" b="1" dirty="0">
                <a:solidFill>
                  <a:prstClr val="white"/>
                </a:solidFill>
                <a:latin typeface="微软雅黑 Light" panose="020B0502040204020203" pitchFamily="34" charset="-122"/>
                <a:ea typeface="微软雅黑 Light" panose="020B0502040204020203" pitchFamily="34" charset="-122"/>
              </a:rPr>
              <a:t>12</a:t>
            </a:r>
            <a:r>
              <a:rPr lang="en-US" altLang="zh-CN" sz="1465" b="1" dirty="0">
                <a:solidFill>
                  <a:prstClr val="white"/>
                </a:solidFill>
                <a:latin typeface="微软雅黑 Light" panose="020B0502040204020203" pitchFamily="34" charset="-122"/>
                <a:ea typeface="微软雅黑 Light" panose="020B0502040204020203" pitchFamily="34" charset="-122"/>
              </a:rPr>
              <a:t>%</a:t>
            </a:r>
            <a:endParaRPr lang="zh-CN" altLang="en-US" sz="2665" b="1" dirty="0">
              <a:solidFill>
                <a:prstClr val="white"/>
              </a:solidFill>
              <a:latin typeface="微软雅黑 Light" panose="020B0502040204020203" pitchFamily="34" charset="-122"/>
              <a:ea typeface="微软雅黑 Light" panose="020B0502040204020203" pitchFamily="34" charset="-122"/>
            </a:endParaRPr>
          </a:p>
        </p:txBody>
      </p:sp>
      <p:sp>
        <p:nvSpPr>
          <p:cNvPr id="37" name="六边形 36"/>
          <p:cNvSpPr/>
          <p:nvPr/>
        </p:nvSpPr>
        <p:spPr>
          <a:xfrm rot="5400000">
            <a:off x="1419451" y="7268263"/>
            <a:ext cx="796902" cy="686773"/>
          </a:xfrm>
          <a:prstGeom prst="hexagon">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8" name="六边形 37"/>
          <p:cNvSpPr/>
          <p:nvPr/>
        </p:nvSpPr>
        <p:spPr>
          <a:xfrm rot="5400000">
            <a:off x="3260984" y="7268264"/>
            <a:ext cx="796902" cy="686773"/>
          </a:xfrm>
          <a:prstGeom prst="hexagon">
            <a:avLst/>
          </a:prstGeom>
          <a:solidFill>
            <a:schemeClr val="accent4">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9" name="六边形 38"/>
          <p:cNvSpPr/>
          <p:nvPr/>
        </p:nvSpPr>
        <p:spPr>
          <a:xfrm rot="5400000">
            <a:off x="5379650" y="7268265"/>
            <a:ext cx="796902" cy="686773"/>
          </a:xfrm>
          <a:prstGeom prst="hexagon">
            <a:avLst/>
          </a:prstGeom>
          <a:solidFill>
            <a:schemeClr val="accent4">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15" name="直接连接符 14"/>
          <p:cNvCxnSpPr/>
          <p:nvPr/>
        </p:nvCxnSpPr>
        <p:spPr>
          <a:xfrm>
            <a:off x="1531836" y="4408655"/>
            <a:ext cx="1876601"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菱形 15"/>
          <p:cNvSpPr/>
          <p:nvPr/>
        </p:nvSpPr>
        <p:spPr>
          <a:xfrm>
            <a:off x="1696279" y="2680858"/>
            <a:ext cx="1547713" cy="1548190"/>
          </a:xfrm>
          <a:prstGeom prst="diamond">
            <a:avLst/>
          </a:prstGeom>
          <a:solidFill>
            <a:schemeClr val="accent1"/>
          </a:solidFill>
          <a:ln>
            <a:noFill/>
          </a:ln>
          <a:effectLst>
            <a:outerShdw blurRad="50800" dist="381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0" name="菱形 19"/>
          <p:cNvSpPr/>
          <p:nvPr/>
        </p:nvSpPr>
        <p:spPr>
          <a:xfrm>
            <a:off x="1474513" y="2487488"/>
            <a:ext cx="1944309" cy="1944909"/>
          </a:xfrm>
          <a:prstGeom prst="diamond">
            <a:avLst/>
          </a:prstGeom>
          <a:noFill/>
          <a:ln w="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5" name="矩形 24"/>
          <p:cNvSpPr/>
          <p:nvPr/>
        </p:nvSpPr>
        <p:spPr>
          <a:xfrm>
            <a:off x="1929094" y="4607327"/>
            <a:ext cx="1384171" cy="338426"/>
          </a:xfrm>
          <a:prstGeom prst="rect">
            <a:avLst/>
          </a:prstGeom>
          <a:solidFill>
            <a:schemeClr val="accent1"/>
          </a:solidFill>
        </p:spPr>
        <p:txBody>
          <a:bodyPr wrap="square">
            <a:spAutoFit/>
          </a:bodyPr>
          <a:lstStyle/>
          <a:p>
            <a:pPr algn="ctr" defTabSz="609600" fontAlgn="base">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31"/>
          <p:cNvSpPr/>
          <p:nvPr/>
        </p:nvSpPr>
        <p:spPr>
          <a:xfrm>
            <a:off x="2053913" y="3166394"/>
            <a:ext cx="729687" cy="502573"/>
          </a:xfrm>
          <a:prstGeom prst="rect">
            <a:avLst/>
          </a:prstGeom>
        </p:spPr>
        <p:txBody>
          <a:bodyPr wrap="none">
            <a:spAutoFit/>
          </a:bodyPr>
          <a:lstStyle/>
          <a:p>
            <a:pPr defTabSz="609600"/>
            <a:r>
              <a:rPr lang="en-US" altLang="zh-CN" sz="2665" b="1" dirty="0">
                <a:solidFill>
                  <a:prstClr val="white"/>
                </a:solidFill>
                <a:latin typeface="微软雅黑 Light" panose="020B0502040204020203" pitchFamily="34" charset="-122"/>
                <a:ea typeface="微软雅黑 Light" panose="020B0502040204020203" pitchFamily="34" charset="-122"/>
              </a:rPr>
              <a:t>24</a:t>
            </a:r>
            <a:r>
              <a:rPr lang="en-US" altLang="zh-CN" sz="1465" b="1" dirty="0">
                <a:solidFill>
                  <a:prstClr val="white"/>
                </a:solidFill>
                <a:latin typeface="微软雅黑 Light" panose="020B0502040204020203" pitchFamily="34" charset="-122"/>
                <a:ea typeface="微软雅黑 Light" panose="020B0502040204020203" pitchFamily="34" charset="-122"/>
              </a:rPr>
              <a:t>%</a:t>
            </a:r>
            <a:endParaRPr lang="zh-CN" altLang="en-US" sz="2665" b="1" dirty="0">
              <a:solidFill>
                <a:prstClr val="white"/>
              </a:solidFill>
              <a:latin typeface="微软雅黑 Light" panose="020B0502040204020203" pitchFamily="34" charset="-122"/>
              <a:ea typeface="微软雅黑 Light" panose="020B0502040204020203" pitchFamily="34" charset="-122"/>
            </a:endParaRPr>
          </a:p>
        </p:txBody>
      </p:sp>
      <p:sp>
        <p:nvSpPr>
          <p:cNvPr id="36" name="六边形 35"/>
          <p:cNvSpPr/>
          <p:nvPr/>
        </p:nvSpPr>
        <p:spPr>
          <a:xfrm rot="5400000">
            <a:off x="-940573" y="7268263"/>
            <a:ext cx="796902" cy="686773"/>
          </a:xfrm>
          <a:prstGeom prst="hexagon">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16600" decel="83300" fill="hold" grpId="0" nodeType="withEffect">
                                  <p:stCondLst>
                                    <p:cond delay="0"/>
                                  </p:stCondLst>
                                  <p:childTnLst>
                                    <p:animMotion origin="layout" path="M 4.44444E-6 3.45679E-6 L 0.24826 -0.60618 " pathEditMode="relative" rAng="0" ptsTypes="AA">
                                      <p:cBhvr>
                                        <p:cTn id="6" dur="300" fill="hold"/>
                                        <p:tgtEl>
                                          <p:spTgt spid="36"/>
                                        </p:tgtEl>
                                        <p:attrNameLst>
                                          <p:attrName>ppt_x</p:attrName>
                                          <p:attrName>ppt_y</p:attrName>
                                        </p:attrNameLst>
                                      </p:cBhvr>
                                      <p:rCtr x="12413" y="-30309"/>
                                    </p:animMotion>
                                  </p:childTnLst>
                                </p:cTn>
                              </p:par>
                            </p:childTnLst>
                          </p:cTn>
                        </p:par>
                        <p:par>
                          <p:cTn id="7" fill="hold">
                            <p:stCondLst>
                              <p:cond delay="500"/>
                            </p:stCondLst>
                            <p:childTnLst>
                              <p:par>
                                <p:cTn id="8" presetID="53" presetClass="exit" presetSubtype="32" fill="hold" grpId="1" nodeType="afterEffect">
                                  <p:stCondLst>
                                    <p:cond delay="0"/>
                                  </p:stCondLst>
                                  <p:childTnLst>
                                    <p:anim calcmode="lin" valueType="num">
                                      <p:cBhvr>
                                        <p:cTn id="9" dur="200"/>
                                        <p:tgtEl>
                                          <p:spTgt spid="36"/>
                                        </p:tgtEl>
                                        <p:attrNameLst>
                                          <p:attrName>ppt_w</p:attrName>
                                        </p:attrNameLst>
                                      </p:cBhvr>
                                      <p:tavLst>
                                        <p:tav tm="0">
                                          <p:val>
                                            <p:strVal val="ppt_w"/>
                                          </p:val>
                                        </p:tav>
                                        <p:tav tm="100000">
                                          <p:val>
                                            <p:fltVal val="0"/>
                                          </p:val>
                                        </p:tav>
                                      </p:tavLst>
                                    </p:anim>
                                    <p:anim calcmode="lin" valueType="num">
                                      <p:cBhvr>
                                        <p:cTn id="10" dur="200"/>
                                        <p:tgtEl>
                                          <p:spTgt spid="36"/>
                                        </p:tgtEl>
                                        <p:attrNameLst>
                                          <p:attrName>ppt_h</p:attrName>
                                        </p:attrNameLst>
                                      </p:cBhvr>
                                      <p:tavLst>
                                        <p:tav tm="0">
                                          <p:val>
                                            <p:strVal val="ppt_h"/>
                                          </p:val>
                                        </p:tav>
                                        <p:tav tm="100000">
                                          <p:val>
                                            <p:fltVal val="0"/>
                                          </p:val>
                                        </p:tav>
                                      </p:tavLst>
                                    </p:anim>
                                    <p:animEffect transition="out" filter="fade">
                                      <p:cBhvr>
                                        <p:cTn id="11" dur="200"/>
                                        <p:tgtEl>
                                          <p:spTgt spid="36"/>
                                        </p:tgtEl>
                                      </p:cBhvr>
                                    </p:animEffect>
                                    <p:set>
                                      <p:cBhvr>
                                        <p:cTn id="12" dur="1" fill="hold">
                                          <p:stCondLst>
                                            <p:cond delay="199"/>
                                          </p:stCondLst>
                                        </p:cTn>
                                        <p:tgtEl>
                                          <p:spTgt spid="36"/>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300"/>
                                        <p:tgtEl>
                                          <p:spTgt spid="20"/>
                                        </p:tgtEl>
                                      </p:cBhvr>
                                    </p:animEffect>
                                  </p:childTnLst>
                                </p:cTn>
                              </p:par>
                            </p:childTnLst>
                          </p:cTn>
                        </p:par>
                        <p:par>
                          <p:cTn id="33" fill="hold">
                            <p:stCondLst>
                              <p:cond delay="1500"/>
                            </p:stCondLst>
                            <p:childTnLst>
                              <p:par>
                                <p:cTn id="34" presetID="56" presetClass="path" presetSubtype="0" accel="16600" decel="83300" fill="hold" grpId="0" nodeType="afterEffect">
                                  <p:stCondLst>
                                    <p:cond delay="0"/>
                                  </p:stCondLst>
                                  <p:childTnLst>
                                    <p:animMotion origin="layout" path="M 1.66667E-6 3.45679E-6 L 0.24253 -0.60865 " pathEditMode="relative" rAng="0" ptsTypes="AA">
                                      <p:cBhvr>
                                        <p:cTn id="35" dur="300" fill="hold"/>
                                        <p:tgtEl>
                                          <p:spTgt spid="37"/>
                                        </p:tgtEl>
                                        <p:attrNameLst>
                                          <p:attrName>ppt_x</p:attrName>
                                          <p:attrName>ppt_y</p:attrName>
                                        </p:attrNameLst>
                                      </p:cBhvr>
                                      <p:rCtr x="12118" y="-30432"/>
                                    </p:animMotion>
                                  </p:childTnLst>
                                </p:cTn>
                              </p:par>
                            </p:childTnLst>
                          </p:cTn>
                        </p:par>
                        <p:par>
                          <p:cTn id="36" fill="hold">
                            <p:stCondLst>
                              <p:cond delay="2000"/>
                            </p:stCondLst>
                            <p:childTnLst>
                              <p:par>
                                <p:cTn id="37" presetID="53" presetClass="exit" presetSubtype="32" fill="hold" grpId="1" nodeType="afterEffect">
                                  <p:stCondLst>
                                    <p:cond delay="0"/>
                                  </p:stCondLst>
                                  <p:childTnLst>
                                    <p:anim calcmode="lin" valueType="num">
                                      <p:cBhvr>
                                        <p:cTn id="38" dur="200"/>
                                        <p:tgtEl>
                                          <p:spTgt spid="37"/>
                                        </p:tgtEl>
                                        <p:attrNameLst>
                                          <p:attrName>ppt_w</p:attrName>
                                        </p:attrNameLst>
                                      </p:cBhvr>
                                      <p:tavLst>
                                        <p:tav tm="0">
                                          <p:val>
                                            <p:strVal val="ppt_w"/>
                                          </p:val>
                                        </p:tav>
                                        <p:tav tm="100000">
                                          <p:val>
                                            <p:fltVal val="0"/>
                                          </p:val>
                                        </p:tav>
                                      </p:tavLst>
                                    </p:anim>
                                    <p:anim calcmode="lin" valueType="num">
                                      <p:cBhvr>
                                        <p:cTn id="39" dur="200"/>
                                        <p:tgtEl>
                                          <p:spTgt spid="37"/>
                                        </p:tgtEl>
                                        <p:attrNameLst>
                                          <p:attrName>ppt_h</p:attrName>
                                        </p:attrNameLst>
                                      </p:cBhvr>
                                      <p:tavLst>
                                        <p:tav tm="0">
                                          <p:val>
                                            <p:strVal val="ppt_h"/>
                                          </p:val>
                                        </p:tav>
                                        <p:tav tm="100000">
                                          <p:val>
                                            <p:fltVal val="0"/>
                                          </p:val>
                                        </p:tav>
                                      </p:tavLst>
                                    </p:anim>
                                    <p:animEffect transition="out" filter="fade">
                                      <p:cBhvr>
                                        <p:cTn id="40" dur="200"/>
                                        <p:tgtEl>
                                          <p:spTgt spid="37"/>
                                        </p:tgtEl>
                                      </p:cBhvr>
                                    </p:animEffect>
                                    <p:set>
                                      <p:cBhvr>
                                        <p:cTn id="41" dur="1" fill="hold">
                                          <p:stCondLst>
                                            <p:cond delay="199"/>
                                          </p:stCondLst>
                                        </p:cTn>
                                        <p:tgtEl>
                                          <p:spTgt spid="37"/>
                                        </p:tgtEl>
                                        <p:attrNameLst>
                                          <p:attrName>style.visibility</p:attrName>
                                        </p:attrNameLst>
                                      </p:cBhvr>
                                      <p:to>
                                        <p:strVal val="hidden"/>
                                      </p:to>
                                    </p:set>
                                  </p:childTnLst>
                                </p:cTn>
                              </p:par>
                              <p:par>
                                <p:cTn id="42" presetID="2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childTnLst>
                                </p:cTn>
                              </p:par>
                            </p:childTnLst>
                          </p:cTn>
                        </p:par>
                        <p:par>
                          <p:cTn id="58" fill="hold">
                            <p:stCondLst>
                              <p:cond delay="2500"/>
                            </p:stCondLst>
                            <p:childTnLst>
                              <p:par>
                                <p:cTn id="59" presetID="21" presetClass="entr" presetSubtype="1"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heel(1)">
                                      <p:cBhvr>
                                        <p:cTn id="61" dur="300"/>
                                        <p:tgtEl>
                                          <p:spTgt spid="21"/>
                                        </p:tgtEl>
                                      </p:cBhvr>
                                    </p:animEffect>
                                  </p:childTnLst>
                                </p:cTn>
                              </p:par>
                            </p:childTnLst>
                          </p:cTn>
                        </p:par>
                        <p:par>
                          <p:cTn id="62" fill="hold">
                            <p:stCondLst>
                              <p:cond delay="3000"/>
                            </p:stCondLst>
                            <p:childTnLst>
                              <p:par>
                                <p:cTn id="63" presetID="56" presetClass="path" presetSubtype="0" accel="16600" decel="83300" fill="hold" grpId="0" nodeType="afterEffect">
                                  <p:stCondLst>
                                    <p:cond delay="0"/>
                                  </p:stCondLst>
                                  <p:childTnLst>
                                    <p:animMotion origin="layout" path="M 5.55112E-17 3.45679E-6 L 0.28785 -0.60618 " pathEditMode="relative" rAng="0" ptsTypes="AA">
                                      <p:cBhvr>
                                        <p:cTn id="64" dur="300" fill="hold"/>
                                        <p:tgtEl>
                                          <p:spTgt spid="38"/>
                                        </p:tgtEl>
                                        <p:attrNameLst>
                                          <p:attrName>ppt_x</p:attrName>
                                          <p:attrName>ppt_y</p:attrName>
                                        </p:attrNameLst>
                                      </p:cBhvr>
                                      <p:rCtr x="14392" y="-30309"/>
                                    </p:animMotion>
                                  </p:childTnLst>
                                </p:cTn>
                              </p:par>
                            </p:childTnLst>
                          </p:cTn>
                        </p:par>
                        <p:par>
                          <p:cTn id="65" fill="hold">
                            <p:stCondLst>
                              <p:cond delay="3500"/>
                            </p:stCondLst>
                            <p:childTnLst>
                              <p:par>
                                <p:cTn id="66" presetID="53" presetClass="exit" presetSubtype="32" fill="hold" grpId="1" nodeType="afterEffect">
                                  <p:stCondLst>
                                    <p:cond delay="0"/>
                                  </p:stCondLst>
                                  <p:childTnLst>
                                    <p:anim calcmode="lin" valueType="num">
                                      <p:cBhvr>
                                        <p:cTn id="67" dur="200"/>
                                        <p:tgtEl>
                                          <p:spTgt spid="38"/>
                                        </p:tgtEl>
                                        <p:attrNameLst>
                                          <p:attrName>ppt_w</p:attrName>
                                        </p:attrNameLst>
                                      </p:cBhvr>
                                      <p:tavLst>
                                        <p:tav tm="0">
                                          <p:val>
                                            <p:strVal val="ppt_w"/>
                                          </p:val>
                                        </p:tav>
                                        <p:tav tm="100000">
                                          <p:val>
                                            <p:fltVal val="0"/>
                                          </p:val>
                                        </p:tav>
                                      </p:tavLst>
                                    </p:anim>
                                    <p:anim calcmode="lin" valueType="num">
                                      <p:cBhvr>
                                        <p:cTn id="68" dur="200"/>
                                        <p:tgtEl>
                                          <p:spTgt spid="38"/>
                                        </p:tgtEl>
                                        <p:attrNameLst>
                                          <p:attrName>ppt_h</p:attrName>
                                        </p:attrNameLst>
                                      </p:cBhvr>
                                      <p:tavLst>
                                        <p:tav tm="0">
                                          <p:val>
                                            <p:strVal val="ppt_h"/>
                                          </p:val>
                                        </p:tav>
                                        <p:tav tm="100000">
                                          <p:val>
                                            <p:fltVal val="0"/>
                                          </p:val>
                                        </p:tav>
                                      </p:tavLst>
                                    </p:anim>
                                    <p:animEffect transition="out" filter="fade">
                                      <p:cBhvr>
                                        <p:cTn id="69" dur="200"/>
                                        <p:tgtEl>
                                          <p:spTgt spid="38"/>
                                        </p:tgtEl>
                                      </p:cBhvr>
                                    </p:animEffect>
                                    <p:set>
                                      <p:cBhvr>
                                        <p:cTn id="70" dur="1" fill="hold">
                                          <p:stCondLst>
                                            <p:cond delay="199"/>
                                          </p:stCondLst>
                                        </p:cTn>
                                        <p:tgtEl>
                                          <p:spTgt spid="38"/>
                                        </p:tgtEl>
                                        <p:attrNameLst>
                                          <p:attrName>style.visibility</p:attrName>
                                        </p:attrNameLst>
                                      </p:cBhvr>
                                      <p:to>
                                        <p:strVal val="hidden"/>
                                      </p:to>
                                    </p:set>
                                  </p:childTnLst>
                                </p:cTn>
                              </p:par>
                              <p:par>
                                <p:cTn id="71" presetID="2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childTnLst>
                                </p:cTn>
                              </p:par>
                            </p:childTnLst>
                          </p:cTn>
                        </p:par>
                        <p:par>
                          <p:cTn id="87" fill="hold">
                            <p:stCondLst>
                              <p:cond delay="4000"/>
                            </p:stCondLst>
                            <p:childTnLst>
                              <p:par>
                                <p:cTn id="88" presetID="21" presetClass="entr" presetSubtype="1"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heel(1)">
                                      <p:cBhvr>
                                        <p:cTn id="90" dur="300"/>
                                        <p:tgtEl>
                                          <p:spTgt spid="22"/>
                                        </p:tgtEl>
                                      </p:cBhvr>
                                    </p:animEffect>
                                  </p:childTnLst>
                                </p:cTn>
                              </p:par>
                            </p:childTnLst>
                          </p:cTn>
                        </p:par>
                        <p:par>
                          <p:cTn id="91" fill="hold">
                            <p:stCondLst>
                              <p:cond delay="4500"/>
                            </p:stCondLst>
                            <p:childTnLst>
                              <p:par>
                                <p:cTn id="92" presetID="56" presetClass="path" presetSubtype="0" accel="16600" decel="83300" fill="hold" grpId="0" nodeType="afterEffect">
                                  <p:stCondLst>
                                    <p:cond delay="0"/>
                                  </p:stCondLst>
                                  <p:childTnLst>
                                    <p:animMotion origin="layout" path="M 1.66667E-6 3.45679E-6 L 0.31371 -0.60648 " pathEditMode="relative" rAng="0" ptsTypes="AA">
                                      <p:cBhvr>
                                        <p:cTn id="93" dur="300" fill="hold"/>
                                        <p:tgtEl>
                                          <p:spTgt spid="39"/>
                                        </p:tgtEl>
                                        <p:attrNameLst>
                                          <p:attrName>ppt_x</p:attrName>
                                          <p:attrName>ppt_y</p:attrName>
                                        </p:attrNameLst>
                                      </p:cBhvr>
                                      <p:rCtr x="15677" y="-30340"/>
                                    </p:animMotion>
                                  </p:childTnLst>
                                </p:cTn>
                              </p:par>
                            </p:childTnLst>
                          </p:cTn>
                        </p:par>
                        <p:par>
                          <p:cTn id="94" fill="hold">
                            <p:stCondLst>
                              <p:cond delay="5000"/>
                            </p:stCondLst>
                            <p:childTnLst>
                              <p:par>
                                <p:cTn id="95" presetID="53" presetClass="exit" presetSubtype="32" fill="hold" grpId="1" nodeType="afterEffect">
                                  <p:stCondLst>
                                    <p:cond delay="0"/>
                                  </p:stCondLst>
                                  <p:childTnLst>
                                    <p:anim calcmode="lin" valueType="num">
                                      <p:cBhvr>
                                        <p:cTn id="96" dur="200"/>
                                        <p:tgtEl>
                                          <p:spTgt spid="39"/>
                                        </p:tgtEl>
                                        <p:attrNameLst>
                                          <p:attrName>ppt_w</p:attrName>
                                        </p:attrNameLst>
                                      </p:cBhvr>
                                      <p:tavLst>
                                        <p:tav tm="0">
                                          <p:val>
                                            <p:strVal val="ppt_w"/>
                                          </p:val>
                                        </p:tav>
                                        <p:tav tm="100000">
                                          <p:val>
                                            <p:fltVal val="0"/>
                                          </p:val>
                                        </p:tav>
                                      </p:tavLst>
                                    </p:anim>
                                    <p:anim calcmode="lin" valueType="num">
                                      <p:cBhvr>
                                        <p:cTn id="97" dur="200"/>
                                        <p:tgtEl>
                                          <p:spTgt spid="39"/>
                                        </p:tgtEl>
                                        <p:attrNameLst>
                                          <p:attrName>ppt_h</p:attrName>
                                        </p:attrNameLst>
                                      </p:cBhvr>
                                      <p:tavLst>
                                        <p:tav tm="0">
                                          <p:val>
                                            <p:strVal val="ppt_h"/>
                                          </p:val>
                                        </p:tav>
                                        <p:tav tm="100000">
                                          <p:val>
                                            <p:fltVal val="0"/>
                                          </p:val>
                                        </p:tav>
                                      </p:tavLst>
                                    </p:anim>
                                    <p:animEffect transition="out" filter="fade">
                                      <p:cBhvr>
                                        <p:cTn id="98" dur="200"/>
                                        <p:tgtEl>
                                          <p:spTgt spid="39"/>
                                        </p:tgtEl>
                                      </p:cBhvr>
                                    </p:animEffect>
                                    <p:set>
                                      <p:cBhvr>
                                        <p:cTn id="99" dur="1" fill="hold">
                                          <p:stCondLst>
                                            <p:cond delay="199"/>
                                          </p:stCondLst>
                                        </p:cTn>
                                        <p:tgtEl>
                                          <p:spTgt spid="39"/>
                                        </p:tgtEl>
                                        <p:attrNameLst>
                                          <p:attrName>style.visibility</p:attrName>
                                        </p:attrNameLst>
                                      </p:cBhvr>
                                      <p:to>
                                        <p:strVal val="hidden"/>
                                      </p:to>
                                    </p:set>
                                  </p:childTnLst>
                                </p:cTn>
                              </p:par>
                              <p:par>
                                <p:cTn id="100" presetID="23" presetClass="entr" presetSubtype="16"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childTnLst>
                                </p:cTn>
                              </p:par>
                              <p:par>
                                <p:cTn id="104" presetID="23" presetClass="entr" presetSubtype="16"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500" fill="hold"/>
                                        <p:tgtEl>
                                          <p:spTgt spid="14"/>
                                        </p:tgtEl>
                                        <p:attrNameLst>
                                          <p:attrName>ppt_w</p:attrName>
                                        </p:attrNameLst>
                                      </p:cBhvr>
                                      <p:tavLst>
                                        <p:tav tm="0">
                                          <p:val>
                                            <p:fltVal val="0"/>
                                          </p:val>
                                        </p:tav>
                                        <p:tav tm="100000">
                                          <p:val>
                                            <p:strVal val="#ppt_w"/>
                                          </p:val>
                                        </p:tav>
                                      </p:tavLst>
                                    </p:anim>
                                    <p:anim calcmode="lin" valueType="num">
                                      <p:cBhvr>
                                        <p:cTn id="111" dur="500" fill="hold"/>
                                        <p:tgtEl>
                                          <p:spTgt spid="14"/>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childTnLst>
                                </p:cTn>
                              </p:par>
                            </p:childTnLst>
                          </p:cTn>
                        </p:par>
                        <p:par>
                          <p:cTn id="116" fill="hold">
                            <p:stCondLst>
                              <p:cond delay="5500"/>
                            </p:stCondLst>
                            <p:childTnLst>
                              <p:par>
                                <p:cTn id="117" presetID="21" presetClass="entr" presetSubtype="1"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heel(1)">
                                      <p:cBhvr>
                                        <p:cTn id="119" dur="300"/>
                                        <p:tgtEl>
                                          <p:spTgt spid="23"/>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up)">
                                      <p:cBhvr>
                                        <p:cTn id="1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3" grpId="0" animBg="1"/>
      <p:bldP spid="26" grpId="0" animBg="1"/>
      <p:bldP spid="27" grpId="0" animBg="1"/>
      <p:bldP spid="28" grpId="0" animBg="1"/>
      <p:bldP spid="31" grpId="0"/>
      <p:bldP spid="33" grpId="0"/>
      <p:bldP spid="34" grpId="0"/>
      <p:bldP spid="35" grpId="0"/>
      <p:bldP spid="37" grpId="0" animBg="1"/>
      <p:bldP spid="37" grpId="1" animBg="1"/>
      <p:bldP spid="38" grpId="0" animBg="1"/>
      <p:bldP spid="38" grpId="1" animBg="1"/>
      <p:bldP spid="39" grpId="0" animBg="1"/>
      <p:bldP spid="39" grpId="1" animBg="1"/>
      <p:bldP spid="16" grpId="0" animBg="1"/>
      <p:bldP spid="20" grpId="0" animBg="1"/>
      <p:bldP spid="25" grpId="0" animBg="1"/>
      <p:bldP spid="32" grpId="0"/>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3419840" y="2481950"/>
            <a:ext cx="1918924" cy="19189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dirty="0">
              <a:solidFill>
                <a:prstClr val="white"/>
              </a:solidFill>
              <a:latin typeface="Calibri" panose="020F0502020204030204"/>
              <a:ea typeface="等线" panose="02010600030101010101" pitchFamily="2" charset="-122"/>
            </a:endParaRPr>
          </a:p>
        </p:txBody>
      </p:sp>
      <p:sp>
        <p:nvSpPr>
          <p:cNvPr id="20" name="文本框 6"/>
          <p:cNvSpPr txBox="1"/>
          <p:nvPr/>
        </p:nvSpPr>
        <p:spPr>
          <a:xfrm>
            <a:off x="3567350" y="2679733"/>
            <a:ext cx="1761795" cy="1476238"/>
          </a:xfrm>
          <a:prstGeom prst="rect">
            <a:avLst/>
          </a:prstGeom>
          <a:noFill/>
        </p:spPr>
        <p:txBody>
          <a:bodyPr wrap="square" lIns="0" tIns="0" rIns="0" bIns="0" rtlCol="0">
            <a:spAutoFit/>
          </a:bodyPr>
          <a:lstStyle/>
          <a:p>
            <a:pPr algn="ctr" defTabSz="609600"/>
            <a:r>
              <a:rPr lang="en-US" altLang="zh-CN"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95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5602912" y="2808265"/>
            <a:ext cx="4162426" cy="574324"/>
          </a:xfrm>
          <a:prstGeom prst="rect">
            <a:avLst/>
          </a:prstGeom>
        </p:spPr>
        <p:txBody>
          <a:bodyPr wrap="square" lIns="0" tIns="0" rIns="0" bIns="0">
            <a:spAutoFit/>
          </a:bodyPr>
          <a:lstStyle/>
          <a:p>
            <a:pPr defTabSz="609600"/>
            <a:r>
              <a:rPr lang="zh-CN" altLang="zh-CN" sz="3730" dirty="0">
                <a:solidFill>
                  <a:prstClr val="black"/>
                </a:solidFill>
                <a:latin typeface="微软雅黑" panose="020B0503020204020204" pitchFamily="34" charset="-122"/>
                <a:ea typeface="微软雅黑" panose="020B0503020204020204" pitchFamily="34" charset="-122"/>
              </a:rPr>
              <a:t>工作完成情况</a:t>
            </a:r>
          </a:p>
        </p:txBody>
      </p:sp>
      <p:sp>
        <p:nvSpPr>
          <p:cNvPr id="22" name="TextBox 11"/>
          <p:cNvSpPr txBox="1"/>
          <p:nvPr/>
        </p:nvSpPr>
        <p:spPr>
          <a:xfrm>
            <a:off x="5451017" y="3420239"/>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4"/>
          <p:cNvSpPr txBox="1"/>
          <p:nvPr/>
        </p:nvSpPr>
        <p:spPr>
          <a:xfrm>
            <a:off x="7326643" y="3420239"/>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11"/>
          <p:cNvSpPr txBox="1"/>
          <p:nvPr/>
        </p:nvSpPr>
        <p:spPr>
          <a:xfrm>
            <a:off x="5451017" y="3769108"/>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11"/>
          <p:cNvSpPr txBox="1"/>
          <p:nvPr/>
        </p:nvSpPr>
        <p:spPr>
          <a:xfrm>
            <a:off x="7326643" y="3769108"/>
            <a:ext cx="2345091" cy="292617"/>
          </a:xfrm>
          <a:prstGeom prst="rect">
            <a:avLst/>
          </a:prstGeom>
          <a:noFill/>
        </p:spPr>
        <p:txBody>
          <a:bodyPr wrap="square" lIns="86651" tIns="43325" rIns="86651" bIns="43325" rtlCol="0">
            <a:spAutoFit/>
          </a:bodyPr>
          <a:lstStyle/>
          <a:p>
            <a:pPr marL="162560" lvl="1" indent="-162560" defTabSz="609600">
              <a:buFont typeface="Arial" panose="020B0604020202020204" pitchFamily="34" charset="0"/>
              <a:buChar cha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right)">
                                      <p:cBhvr>
                                        <p:cTn id="30" dur="500"/>
                                        <p:tgtEl>
                                          <p:spTgt spid="24"/>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6278480" y="1695753"/>
            <a:ext cx="1156728" cy="3131595"/>
          </a:xfrm>
          <a:custGeom>
            <a:avLst/>
            <a:gdLst>
              <a:gd name="connsiteX0" fmla="*/ 0 w 1157184"/>
              <a:gd name="connsiteY0" fmla="*/ 0 h 3131897"/>
              <a:gd name="connsiteX1" fmla="*/ 1157184 w 1157184"/>
              <a:gd name="connsiteY1" fmla="*/ 0 h 3131897"/>
              <a:gd name="connsiteX2" fmla="*/ 1157184 w 1157184"/>
              <a:gd name="connsiteY2" fmla="*/ 2718296 h 3131897"/>
              <a:gd name="connsiteX3" fmla="*/ 578592 w 1157184"/>
              <a:gd name="connsiteY3" fmla="*/ 3131897 h 3131897"/>
              <a:gd name="connsiteX4" fmla="*/ 0 w 1157184"/>
              <a:gd name="connsiteY4" fmla="*/ 2718296 h 313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7">
                <a:moveTo>
                  <a:pt x="0" y="0"/>
                </a:moveTo>
                <a:lnTo>
                  <a:pt x="1157184" y="0"/>
                </a:lnTo>
                <a:lnTo>
                  <a:pt x="1157184" y="2718296"/>
                </a:lnTo>
                <a:lnTo>
                  <a:pt x="578592" y="3131897"/>
                </a:lnTo>
                <a:lnTo>
                  <a:pt x="0" y="2718296"/>
                </a:lnTo>
                <a:close/>
              </a:path>
            </a:pathLst>
          </a:custGeom>
          <a:solidFill>
            <a:schemeClr val="bg1">
              <a:lumMod val="95000"/>
            </a:schemeClr>
          </a:solidFill>
          <a:ln w="25400" cap="flat" cmpd="sng" algn="ctr">
            <a:noFill/>
            <a:prstDash val="solid"/>
          </a:ln>
          <a:effectLst/>
        </p:spPr>
        <p:txBody>
          <a:bodyPr lIns="0" tIns="107948" rIns="0" bIns="0"/>
          <a:lstStyle/>
          <a:p>
            <a:pPr algn="ctr" defTabSz="609600">
              <a:defRPr/>
            </a:pPr>
            <a:r>
              <a:rPr lang="en-US" altLang="zh-CN" sz="4795" b="1" kern="0" dirty="0">
                <a:ln w="18415" cmpd="sng">
                  <a:noFill/>
                  <a:prstDash val="solid"/>
                </a:ln>
                <a:solidFill>
                  <a:srgbClr val="1C5C88">
                    <a:lumMod val="75000"/>
                  </a:srgbClr>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rPr>
              <a:t>C</a:t>
            </a:r>
            <a:endParaRPr lang="zh-CN" altLang="en-US" sz="4795" b="1" kern="0" dirty="0">
              <a:ln w="18415" cmpd="sng">
                <a:noFill/>
                <a:prstDash val="solid"/>
              </a:ln>
              <a:solidFill>
                <a:srgbClr val="1C5C88">
                  <a:lumMod val="75000"/>
                </a:srgbClr>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5" name="任意多边形 44"/>
          <p:cNvSpPr/>
          <p:nvPr/>
        </p:nvSpPr>
        <p:spPr>
          <a:xfrm>
            <a:off x="7522480" y="2992516"/>
            <a:ext cx="1156728" cy="3131593"/>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chemeClr val="bg1">
              <a:lumMod val="95000"/>
            </a:schemeClr>
          </a:solidFill>
          <a:ln w="25400" cap="flat" cmpd="sng" algn="ctr">
            <a:noFill/>
            <a:prstDash val="solid"/>
          </a:ln>
          <a:effectLst/>
        </p:spPr>
        <p:txBody>
          <a:bodyPr lIns="0" tIns="107948" rIns="0" bIns="0"/>
          <a:lstStyle/>
          <a:p>
            <a:pPr algn="ctr" defTabSz="609600">
              <a:defRPr/>
            </a:pPr>
            <a:r>
              <a:rPr lang="en-US" altLang="zh-CN" sz="4795" b="1" kern="0" dirty="0">
                <a:ln w="18415" cmpd="sng">
                  <a:noFill/>
                  <a:prstDash val="solid"/>
                </a:ln>
                <a:solidFill>
                  <a:srgbClr val="009FD8"/>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rPr>
              <a:t>D</a:t>
            </a:r>
            <a:endParaRPr lang="zh-CN" altLang="en-US" sz="4795" b="1" kern="0" dirty="0">
              <a:ln w="18415" cmpd="sng">
                <a:noFill/>
                <a:prstDash val="solid"/>
              </a:ln>
              <a:solidFill>
                <a:srgbClr val="009FD8"/>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7" name="任意多边形 36"/>
          <p:cNvSpPr/>
          <p:nvPr/>
        </p:nvSpPr>
        <p:spPr>
          <a:xfrm>
            <a:off x="5034480" y="2992516"/>
            <a:ext cx="1156728" cy="3131593"/>
          </a:xfrm>
          <a:custGeom>
            <a:avLst/>
            <a:gdLst>
              <a:gd name="connsiteX0" fmla="*/ 0 w 1157185"/>
              <a:gd name="connsiteY0" fmla="*/ 0 h 3131897"/>
              <a:gd name="connsiteX1" fmla="*/ 1157185 w 1157185"/>
              <a:gd name="connsiteY1" fmla="*/ 0 h 3131897"/>
              <a:gd name="connsiteX2" fmla="*/ 1157185 w 1157185"/>
              <a:gd name="connsiteY2" fmla="*/ 2718296 h 3131897"/>
              <a:gd name="connsiteX3" fmla="*/ 578593 w 1157185"/>
              <a:gd name="connsiteY3" fmla="*/ 3131897 h 3131897"/>
              <a:gd name="connsiteX4" fmla="*/ 0 w 1157185"/>
              <a:gd name="connsiteY4" fmla="*/ 2718296 h 3131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5" h="3131897">
                <a:moveTo>
                  <a:pt x="0" y="0"/>
                </a:moveTo>
                <a:lnTo>
                  <a:pt x="1157185" y="0"/>
                </a:lnTo>
                <a:lnTo>
                  <a:pt x="1157185" y="2718296"/>
                </a:lnTo>
                <a:lnTo>
                  <a:pt x="578593" y="3131897"/>
                </a:lnTo>
                <a:lnTo>
                  <a:pt x="0" y="2718296"/>
                </a:lnTo>
                <a:close/>
              </a:path>
            </a:pathLst>
          </a:custGeom>
          <a:solidFill>
            <a:schemeClr val="bg1">
              <a:lumMod val="95000"/>
            </a:schemeClr>
          </a:solidFill>
          <a:ln w="25400" cap="flat" cmpd="sng" algn="ctr">
            <a:noFill/>
            <a:prstDash val="solid"/>
          </a:ln>
          <a:effectLst/>
        </p:spPr>
        <p:txBody>
          <a:bodyPr lIns="0" tIns="107948" rIns="0" bIns="0"/>
          <a:lstStyle/>
          <a:p>
            <a:pPr algn="ctr" defTabSz="609600">
              <a:defRPr/>
            </a:pPr>
            <a:r>
              <a:rPr lang="en-US" altLang="zh-CN" sz="4795" b="1" kern="0" dirty="0">
                <a:ln w="18415" cmpd="sng">
                  <a:noFill/>
                  <a:prstDash val="solid"/>
                </a:ln>
                <a:solidFill>
                  <a:srgbClr val="009FD8"/>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rPr>
              <a:t>B</a:t>
            </a:r>
            <a:endParaRPr lang="zh-CN" altLang="en-US" sz="4795" b="1" kern="0" dirty="0">
              <a:ln w="18415" cmpd="sng">
                <a:noFill/>
                <a:prstDash val="solid"/>
              </a:ln>
              <a:solidFill>
                <a:srgbClr val="009FD8"/>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2" name="任意多边形 21"/>
          <p:cNvSpPr/>
          <p:nvPr/>
        </p:nvSpPr>
        <p:spPr>
          <a:xfrm>
            <a:off x="3792062" y="1695753"/>
            <a:ext cx="1156730" cy="3131595"/>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chemeClr val="bg1">
              <a:lumMod val="95000"/>
            </a:schemeClr>
          </a:solidFill>
          <a:ln w="25400" cap="flat" cmpd="sng" algn="ctr">
            <a:noFill/>
            <a:prstDash val="solid"/>
          </a:ln>
          <a:effectLst/>
        </p:spPr>
        <p:txBody>
          <a:bodyPr lIns="0" tIns="107948" rIns="0" bIns="0"/>
          <a:lstStyle/>
          <a:p>
            <a:pPr algn="ctr" defTabSz="609600">
              <a:defRPr/>
            </a:pPr>
            <a:r>
              <a:rPr lang="en-US" altLang="zh-CN" sz="4795" b="1" kern="0" dirty="0">
                <a:ln w="18415" cmpd="sng">
                  <a:noFill/>
                  <a:prstDash val="solid"/>
                </a:ln>
                <a:solidFill>
                  <a:srgbClr val="1C5C88">
                    <a:lumMod val="75000"/>
                  </a:srgbClr>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rPr>
              <a:t>A</a:t>
            </a:r>
            <a:endParaRPr lang="zh-CN" altLang="en-US" sz="4795" b="1" kern="0" dirty="0">
              <a:ln w="18415" cmpd="sng">
                <a:noFill/>
                <a:prstDash val="solid"/>
              </a:ln>
              <a:solidFill>
                <a:srgbClr val="1C5C88">
                  <a:lumMod val="75000"/>
                </a:srgbClr>
              </a:solidFill>
              <a:effectLst>
                <a:outerShdw dist="50800" dir="5400000" algn="t" rotWithShape="0">
                  <a:sysClr val="window" lastClr="FFFFFF"/>
                </a:outerShdw>
              </a:effectLst>
              <a:latin typeface="Arial Rounded MT Bold" panose="020F0704030504030204" pitchFamily="34" charset="0"/>
              <a:ea typeface="微软雅黑" panose="020B0503020204020204" pitchFamily="34" charset="-122"/>
              <a:cs typeface="Times New Roman" panose="02020603050405020304" pitchFamily="18" charset="0"/>
            </a:endParaRPr>
          </a:p>
        </p:txBody>
      </p:sp>
      <p:pic>
        <p:nvPicPr>
          <p:cNvPr id="33" name="Picture 3"/>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3520721" y="2946596"/>
            <a:ext cx="6597578" cy="4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2281417" y="1650257"/>
            <a:ext cx="6597578" cy="4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任意多边形 52"/>
          <p:cNvSpPr/>
          <p:nvPr/>
        </p:nvSpPr>
        <p:spPr>
          <a:xfrm>
            <a:off x="3792062" y="2487777"/>
            <a:ext cx="1156730" cy="2069740"/>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1"/>
          </a:solidFill>
          <a:ln w="12700" cap="flat" cmpd="sng" algn="ctr">
            <a:noFill/>
            <a:prstDash val="solid"/>
          </a:ln>
          <a:effectLst/>
        </p:spPr>
        <p:txBody>
          <a:bodyPr lIns="91396" tIns="0" rIns="91396" bIns="0" anchor="ctr"/>
          <a:lstStyle/>
          <a:p>
            <a:pPr algn="ctr" defTabSz="609600">
              <a:lnSpc>
                <a:spcPct val="130000"/>
              </a:lnSpc>
              <a:defRPr/>
            </a:pPr>
            <a:r>
              <a:rPr lang="zh-CN" altLang="en-US" sz="1465" kern="0" dirty="0">
                <a:solidFill>
                  <a:prstClr val="white"/>
                </a:solidFill>
                <a:latin typeface="微软雅黑" panose="020B0503020204020204" pitchFamily="34" charset="-122"/>
                <a:ea typeface="微软雅黑" panose="020B0503020204020204" pitchFamily="34" charset="-122"/>
              </a:rPr>
              <a:t>点击此处输入文本内容</a:t>
            </a:r>
          </a:p>
        </p:txBody>
      </p:sp>
      <p:sp>
        <p:nvSpPr>
          <p:cNvPr id="54" name="任意多边形 53"/>
          <p:cNvSpPr/>
          <p:nvPr/>
        </p:nvSpPr>
        <p:spPr>
          <a:xfrm>
            <a:off x="5034480" y="3784540"/>
            <a:ext cx="1156728" cy="2069740"/>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2"/>
          </a:solidFill>
          <a:ln w="12700" cap="flat" cmpd="sng" algn="ctr">
            <a:noFill/>
            <a:prstDash val="solid"/>
          </a:ln>
          <a:effectLst/>
        </p:spPr>
        <p:txBody>
          <a:bodyPr lIns="91396" tIns="0" rIns="91396" bIns="0" anchor="ctr"/>
          <a:lstStyle/>
          <a:p>
            <a:pPr algn="ctr" defTabSz="609600">
              <a:lnSpc>
                <a:spcPct val="130000"/>
              </a:lnSpc>
              <a:defRPr/>
            </a:pPr>
            <a:r>
              <a:rPr lang="zh-CN" altLang="en-US" sz="1465" kern="0" dirty="0">
                <a:solidFill>
                  <a:prstClr val="white"/>
                </a:solidFill>
                <a:latin typeface="微软雅黑" panose="020B0503020204020204" pitchFamily="34" charset="-122"/>
                <a:ea typeface="微软雅黑" panose="020B0503020204020204" pitchFamily="34" charset="-122"/>
              </a:rPr>
              <a:t>点击此处输入文本内容</a:t>
            </a:r>
          </a:p>
        </p:txBody>
      </p:sp>
      <p:sp>
        <p:nvSpPr>
          <p:cNvPr id="55" name="任意多边形 54"/>
          <p:cNvSpPr/>
          <p:nvPr/>
        </p:nvSpPr>
        <p:spPr>
          <a:xfrm>
            <a:off x="6278480" y="2487777"/>
            <a:ext cx="1156728" cy="2069740"/>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1"/>
          </a:solidFill>
          <a:ln w="12700" cap="flat" cmpd="sng" algn="ctr">
            <a:noFill/>
            <a:prstDash val="solid"/>
          </a:ln>
          <a:effectLst/>
        </p:spPr>
        <p:txBody>
          <a:bodyPr lIns="91396" tIns="0" rIns="91396" bIns="0" anchor="ctr"/>
          <a:lstStyle/>
          <a:p>
            <a:pPr algn="ctr" defTabSz="609600">
              <a:lnSpc>
                <a:spcPct val="130000"/>
              </a:lnSpc>
              <a:defRPr/>
            </a:pPr>
            <a:r>
              <a:rPr lang="zh-CN" altLang="en-US" sz="1465" kern="0" dirty="0">
                <a:solidFill>
                  <a:prstClr val="white"/>
                </a:solidFill>
                <a:latin typeface="微软雅黑" panose="020B0503020204020204" pitchFamily="34" charset="-122"/>
                <a:ea typeface="微软雅黑" panose="020B0503020204020204" pitchFamily="34" charset="-122"/>
              </a:rPr>
              <a:t>点击此处输入文本内容</a:t>
            </a:r>
          </a:p>
        </p:txBody>
      </p:sp>
      <p:sp>
        <p:nvSpPr>
          <p:cNvPr id="56" name="任意多边形 55"/>
          <p:cNvSpPr/>
          <p:nvPr/>
        </p:nvSpPr>
        <p:spPr>
          <a:xfrm>
            <a:off x="7522480" y="3784540"/>
            <a:ext cx="1156728" cy="2069740"/>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2"/>
          </a:solidFill>
          <a:ln w="12700" cap="flat" cmpd="sng" algn="ctr">
            <a:noFill/>
            <a:prstDash val="solid"/>
          </a:ln>
          <a:effectLst/>
        </p:spPr>
        <p:txBody>
          <a:bodyPr lIns="91396" tIns="0" rIns="91396" bIns="0" anchor="ctr"/>
          <a:lstStyle/>
          <a:p>
            <a:pPr algn="ctr" defTabSz="609600">
              <a:lnSpc>
                <a:spcPct val="130000"/>
              </a:lnSpc>
              <a:defRPr/>
            </a:pPr>
            <a:r>
              <a:rPr lang="zh-CN" altLang="en-US" sz="1465" kern="0" dirty="0">
                <a:solidFill>
                  <a:prstClr val="white"/>
                </a:solidFill>
                <a:latin typeface="微软雅黑" panose="020B0503020204020204" pitchFamily="34" charset="-122"/>
                <a:ea typeface="微软雅黑" panose="020B0503020204020204" pitchFamily="34" charset="-122"/>
              </a:rPr>
              <a:t>点击此处输入文本内容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1000" fill="hold"/>
                                        <p:tgtEl>
                                          <p:spTgt spid="53"/>
                                        </p:tgtEl>
                                        <p:attrNameLst>
                                          <p:attrName>ppt_w</p:attrName>
                                        </p:attrNameLst>
                                      </p:cBhvr>
                                      <p:tavLst>
                                        <p:tav tm="0">
                                          <p:val>
                                            <p:fltVal val="0"/>
                                          </p:val>
                                        </p:tav>
                                        <p:tav tm="100000">
                                          <p:val>
                                            <p:strVal val="#ppt_w"/>
                                          </p:val>
                                        </p:tav>
                                      </p:tavLst>
                                    </p:anim>
                                    <p:anim calcmode="lin" valueType="num">
                                      <p:cBhvr>
                                        <p:cTn id="19" dur="1000" fill="hold"/>
                                        <p:tgtEl>
                                          <p:spTgt spid="53"/>
                                        </p:tgtEl>
                                        <p:attrNameLst>
                                          <p:attrName>ppt_h</p:attrName>
                                        </p:attrNameLst>
                                      </p:cBhvr>
                                      <p:tavLst>
                                        <p:tav tm="0">
                                          <p:val>
                                            <p:fltVal val="0"/>
                                          </p:val>
                                        </p:tav>
                                        <p:tav tm="100000">
                                          <p:val>
                                            <p:strVal val="#ppt_h"/>
                                          </p:val>
                                        </p:tav>
                                      </p:tavLst>
                                    </p:anim>
                                    <p:anim calcmode="lin" valueType="num">
                                      <p:cBhvr>
                                        <p:cTn id="20"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2000"/>
                                        <p:tgtEl>
                                          <p:spTgt spid="37"/>
                                        </p:tgtEl>
                                      </p:cBhvr>
                                    </p:animEffect>
                                    <p:anim calcmode="lin" valueType="num">
                                      <p:cBhvr>
                                        <p:cTn id="27" dur="2000" fill="hold"/>
                                        <p:tgtEl>
                                          <p:spTgt spid="37"/>
                                        </p:tgtEl>
                                        <p:attrNameLst>
                                          <p:attrName>style.rotation</p:attrName>
                                        </p:attrNameLst>
                                      </p:cBhvr>
                                      <p:tavLst>
                                        <p:tav tm="0">
                                          <p:val>
                                            <p:fltVal val="720"/>
                                          </p:val>
                                        </p:tav>
                                        <p:tav tm="100000">
                                          <p:val>
                                            <p:fltVal val="0"/>
                                          </p:val>
                                        </p:tav>
                                      </p:tavLst>
                                    </p:anim>
                                    <p:anim calcmode="lin" valueType="num">
                                      <p:cBhvr>
                                        <p:cTn id="28" dur="2000" fill="hold"/>
                                        <p:tgtEl>
                                          <p:spTgt spid="37"/>
                                        </p:tgtEl>
                                        <p:attrNameLst>
                                          <p:attrName>ppt_h</p:attrName>
                                        </p:attrNameLst>
                                      </p:cBhvr>
                                      <p:tavLst>
                                        <p:tav tm="0">
                                          <p:val>
                                            <p:fltVal val="0"/>
                                          </p:val>
                                        </p:tav>
                                        <p:tav tm="100000">
                                          <p:val>
                                            <p:strVal val="#ppt_h"/>
                                          </p:val>
                                        </p:tav>
                                      </p:tavLst>
                                    </p:anim>
                                    <p:anim calcmode="lin" valueType="num">
                                      <p:cBhvr>
                                        <p:cTn id="29" dur="2000" fill="hold"/>
                                        <p:tgtEl>
                                          <p:spTgt spid="37"/>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000"/>
                                        <p:tgtEl>
                                          <p:spTgt spid="54"/>
                                        </p:tgtEl>
                                      </p:cBhvr>
                                    </p:animEffect>
                                    <p:anim calcmode="lin" valueType="num">
                                      <p:cBhvr>
                                        <p:cTn id="33" dur="2000" fill="hold"/>
                                        <p:tgtEl>
                                          <p:spTgt spid="54"/>
                                        </p:tgtEl>
                                        <p:attrNameLst>
                                          <p:attrName>style.rotation</p:attrName>
                                        </p:attrNameLst>
                                      </p:cBhvr>
                                      <p:tavLst>
                                        <p:tav tm="0">
                                          <p:val>
                                            <p:fltVal val="720"/>
                                          </p:val>
                                        </p:tav>
                                        <p:tav tm="100000">
                                          <p:val>
                                            <p:fltVal val="0"/>
                                          </p:val>
                                        </p:tav>
                                      </p:tavLst>
                                    </p:anim>
                                    <p:anim calcmode="lin" valueType="num">
                                      <p:cBhvr>
                                        <p:cTn id="34" dur="2000" fill="hold"/>
                                        <p:tgtEl>
                                          <p:spTgt spid="54"/>
                                        </p:tgtEl>
                                        <p:attrNameLst>
                                          <p:attrName>ppt_h</p:attrName>
                                        </p:attrNameLst>
                                      </p:cBhvr>
                                      <p:tavLst>
                                        <p:tav tm="0">
                                          <p:val>
                                            <p:fltVal val="0"/>
                                          </p:val>
                                        </p:tav>
                                        <p:tav tm="100000">
                                          <p:val>
                                            <p:strVal val="#ppt_h"/>
                                          </p:val>
                                        </p:tav>
                                      </p:tavLst>
                                    </p:anim>
                                    <p:anim calcmode="lin" valueType="num">
                                      <p:cBhvr>
                                        <p:cTn id="35" dur="20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9"/>
                                        </p:tgtEl>
                                        <p:attrNameLst>
                                          <p:attrName>style.visibility</p:attrName>
                                        </p:attrNameLst>
                                      </p:cBhvr>
                                      <p:to>
                                        <p:strVal val="visible"/>
                                      </p:to>
                                    </p:set>
                                    <p:anim by="(-#ppt_w*2)" calcmode="lin" valueType="num">
                                      <p:cBhvr rctx="PPT">
                                        <p:cTn id="40" dur="500" autoRev="1" fill="hold">
                                          <p:stCondLst>
                                            <p:cond delay="0"/>
                                          </p:stCondLst>
                                        </p:cTn>
                                        <p:tgtEl>
                                          <p:spTgt spid="39"/>
                                        </p:tgtEl>
                                        <p:attrNameLst>
                                          <p:attrName>ppt_w</p:attrName>
                                        </p:attrNameLst>
                                      </p:cBhvr>
                                    </p:anim>
                                    <p:anim by="(#ppt_w*0.50)" calcmode="lin" valueType="num">
                                      <p:cBhvr>
                                        <p:cTn id="41" dur="500" decel="50000" autoRev="1" fill="hold">
                                          <p:stCondLst>
                                            <p:cond delay="0"/>
                                          </p:stCondLst>
                                        </p:cTn>
                                        <p:tgtEl>
                                          <p:spTgt spid="39"/>
                                        </p:tgtEl>
                                        <p:attrNameLst>
                                          <p:attrName>ppt_x</p:attrName>
                                        </p:attrNameLst>
                                      </p:cBhvr>
                                    </p:anim>
                                    <p:anim from="(-#ppt_h/2)" to="(#ppt_y)" calcmode="lin" valueType="num">
                                      <p:cBhvr>
                                        <p:cTn id="42" dur="1000" fill="hold">
                                          <p:stCondLst>
                                            <p:cond delay="0"/>
                                          </p:stCondLst>
                                        </p:cTn>
                                        <p:tgtEl>
                                          <p:spTgt spid="39"/>
                                        </p:tgtEl>
                                        <p:attrNameLst>
                                          <p:attrName>ppt_y</p:attrName>
                                        </p:attrNameLst>
                                      </p:cBhvr>
                                    </p:anim>
                                    <p:animRot by="21600000">
                                      <p:cBhvr>
                                        <p:cTn id="43" dur="1000" fill="hold">
                                          <p:stCondLst>
                                            <p:cond delay="0"/>
                                          </p:stCondLst>
                                        </p:cTn>
                                        <p:tgtEl>
                                          <p:spTgt spid="39"/>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55"/>
                                        </p:tgtEl>
                                        <p:attrNameLst>
                                          <p:attrName>style.visibility</p:attrName>
                                        </p:attrNameLst>
                                      </p:cBhvr>
                                      <p:to>
                                        <p:strVal val="visible"/>
                                      </p:to>
                                    </p:set>
                                    <p:anim by="(-#ppt_w*2)" calcmode="lin" valueType="num">
                                      <p:cBhvr rctx="PPT">
                                        <p:cTn id="46" dur="500" autoRev="1" fill="hold">
                                          <p:stCondLst>
                                            <p:cond delay="0"/>
                                          </p:stCondLst>
                                        </p:cTn>
                                        <p:tgtEl>
                                          <p:spTgt spid="55"/>
                                        </p:tgtEl>
                                        <p:attrNameLst>
                                          <p:attrName>ppt_w</p:attrName>
                                        </p:attrNameLst>
                                      </p:cBhvr>
                                    </p:anim>
                                    <p:anim by="(#ppt_w*0.50)" calcmode="lin" valueType="num">
                                      <p:cBhvr>
                                        <p:cTn id="47" dur="500" decel="50000" autoRev="1" fill="hold">
                                          <p:stCondLst>
                                            <p:cond delay="0"/>
                                          </p:stCondLst>
                                        </p:cTn>
                                        <p:tgtEl>
                                          <p:spTgt spid="55"/>
                                        </p:tgtEl>
                                        <p:attrNameLst>
                                          <p:attrName>ppt_x</p:attrName>
                                        </p:attrNameLst>
                                      </p:cBhvr>
                                    </p:anim>
                                    <p:anim from="(-#ppt_h/2)" to="(#ppt_y)" calcmode="lin" valueType="num">
                                      <p:cBhvr>
                                        <p:cTn id="48" dur="1000" fill="hold">
                                          <p:stCondLst>
                                            <p:cond delay="0"/>
                                          </p:stCondLst>
                                        </p:cTn>
                                        <p:tgtEl>
                                          <p:spTgt spid="55"/>
                                        </p:tgtEl>
                                        <p:attrNameLst>
                                          <p:attrName>ppt_y</p:attrName>
                                        </p:attrNameLst>
                                      </p:cBhvr>
                                    </p:anim>
                                    <p:animRot by="21600000">
                                      <p:cBhvr>
                                        <p:cTn id="49" dur="1000" fill="hold">
                                          <p:stCondLst>
                                            <p:cond delay="0"/>
                                          </p:stCondLst>
                                        </p:cTn>
                                        <p:tgtEl>
                                          <p:spTgt spid="5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1000" fill="hold"/>
                                        <p:tgtEl>
                                          <p:spTgt spid="45"/>
                                        </p:tgtEl>
                                        <p:attrNameLst>
                                          <p:attrName>ppt_w</p:attrName>
                                        </p:attrNameLst>
                                      </p:cBhvr>
                                      <p:tavLst>
                                        <p:tav tm="0">
                                          <p:val>
                                            <p:fltVal val="0"/>
                                          </p:val>
                                        </p:tav>
                                        <p:tav tm="100000">
                                          <p:val>
                                            <p:strVal val="#ppt_w"/>
                                          </p:val>
                                        </p:tav>
                                      </p:tavLst>
                                    </p:anim>
                                    <p:anim calcmode="lin" valueType="num">
                                      <p:cBhvr>
                                        <p:cTn id="60" dur="1000" fill="hold"/>
                                        <p:tgtEl>
                                          <p:spTgt spid="45"/>
                                        </p:tgtEl>
                                        <p:attrNameLst>
                                          <p:attrName>ppt_h</p:attrName>
                                        </p:attrNameLst>
                                      </p:cBhvr>
                                      <p:tavLst>
                                        <p:tav tm="0">
                                          <p:val>
                                            <p:fltVal val="0"/>
                                          </p:val>
                                        </p:tav>
                                        <p:tav tm="100000">
                                          <p:val>
                                            <p:strVal val="#ppt_h"/>
                                          </p:val>
                                        </p:tav>
                                      </p:tavLst>
                                    </p:anim>
                                    <p:anim calcmode="lin" valueType="num">
                                      <p:cBhvr>
                                        <p:cTn id="61"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45"/>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1000" fill="hold"/>
                                        <p:tgtEl>
                                          <p:spTgt spid="56"/>
                                        </p:tgtEl>
                                        <p:attrNameLst>
                                          <p:attrName>ppt_w</p:attrName>
                                        </p:attrNameLst>
                                      </p:cBhvr>
                                      <p:tavLst>
                                        <p:tav tm="0">
                                          <p:val>
                                            <p:fltVal val="0"/>
                                          </p:val>
                                        </p:tav>
                                        <p:tav tm="100000">
                                          <p:val>
                                            <p:strVal val="#ppt_w"/>
                                          </p:val>
                                        </p:tav>
                                      </p:tavLst>
                                    </p:anim>
                                    <p:anim calcmode="lin" valueType="num">
                                      <p:cBhvr>
                                        <p:cTn id="66" dur="1000" fill="hold"/>
                                        <p:tgtEl>
                                          <p:spTgt spid="56"/>
                                        </p:tgtEl>
                                        <p:attrNameLst>
                                          <p:attrName>ppt_h</p:attrName>
                                        </p:attrNameLst>
                                      </p:cBhvr>
                                      <p:tavLst>
                                        <p:tav tm="0">
                                          <p:val>
                                            <p:fltVal val="0"/>
                                          </p:val>
                                        </p:tav>
                                        <p:tav tm="100000">
                                          <p:val>
                                            <p:strVal val="#ppt_h"/>
                                          </p:val>
                                        </p:tav>
                                      </p:tavLst>
                                    </p:anim>
                                    <p:anim calcmode="lin" valueType="num">
                                      <p:cBhvr>
                                        <p:cTn id="67"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37" grpId="0" animBg="1"/>
      <p:bldP spid="22" grpId="0" animBg="1"/>
      <p:bldP spid="53" grpId="0" animBg="1"/>
      <p:bldP spid="54" grpId="0" animBg="1"/>
      <p:bldP spid="55" grpId="0" animBg="1"/>
      <p:bldP spid="5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3">
      <a:dk1>
        <a:sysClr val="windowText" lastClr="000000"/>
      </a:dk1>
      <a:lt1>
        <a:sysClr val="window" lastClr="FFFFFF"/>
      </a:lt1>
      <a:dk2>
        <a:srgbClr val="1F497D"/>
      </a:dk2>
      <a:lt2>
        <a:srgbClr val="EEECE1"/>
      </a:lt2>
      <a:accent1>
        <a:srgbClr val="1C5C88"/>
      </a:accent1>
      <a:accent2>
        <a:srgbClr val="009FD8"/>
      </a:accent2>
      <a:accent3>
        <a:srgbClr val="1C5C88"/>
      </a:accent3>
      <a:accent4>
        <a:srgbClr val="009FD8"/>
      </a:accent4>
      <a:accent5>
        <a:srgbClr val="1C5C88"/>
      </a:accent5>
      <a:accent6>
        <a:srgbClr val="009FD8"/>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2065</Words>
  <Application>Microsoft Office PowerPoint</Application>
  <PresentationFormat>宽屏</PresentationFormat>
  <Paragraphs>216</Paragraphs>
  <Slides>24</Slides>
  <Notes>22</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 Rounded MT Bold</vt:lpstr>
      <vt:lpstr>Arial</vt:lpstr>
      <vt:lpstr>微软雅黑 Light</vt:lpstr>
      <vt:lpstr>Gill Sans</vt:lpstr>
      <vt:lpstr>方正兰亭粗黑_GBK</vt:lpstr>
      <vt:lpstr>Calibri Light</vt:lpstr>
      <vt:lpstr>Lato Light</vt:lpstr>
      <vt:lpstr>Calibri</vt:lpstr>
      <vt:lpstr>Roboto condensed</vt:lpstr>
      <vt:lpstr>微软雅黑</vt:lpstr>
      <vt:lpstr>等线</vt:lpstr>
      <vt:lpstr>等线 Light</vt:lpstr>
      <vt:lpstr>Levenim MT</vt:lpstr>
      <vt:lpstr>GulimChe</vt:lpstr>
      <vt:lpstr>Agency FB</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2018-04-03T13:47:00Z</dcterms:created>
  <dcterms:modified xsi:type="dcterms:W3CDTF">2021-01-05T06:37:02Z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