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20.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313" r:id="rId2"/>
    <p:sldId id="259" r:id="rId3"/>
    <p:sldId id="266" r:id="rId4"/>
    <p:sldId id="291" r:id="rId5"/>
    <p:sldId id="261" r:id="rId6"/>
    <p:sldId id="317" r:id="rId7"/>
    <p:sldId id="263" r:id="rId8"/>
    <p:sldId id="265" r:id="rId9"/>
    <p:sldId id="336" r:id="rId10"/>
    <p:sldId id="318" r:id="rId11"/>
    <p:sldId id="274" r:id="rId12"/>
    <p:sldId id="272" r:id="rId13"/>
    <p:sldId id="350" r:id="rId14"/>
    <p:sldId id="319" r:id="rId15"/>
    <p:sldId id="366" r:id="rId16"/>
    <p:sldId id="280" r:id="rId17"/>
    <p:sldId id="277" r:id="rId18"/>
    <p:sldId id="320" r:id="rId19"/>
    <p:sldId id="282" r:id="rId20"/>
    <p:sldId id="354" r:id="rId21"/>
    <p:sldId id="355" r:id="rId22"/>
    <p:sldId id="321" r:id="rId23"/>
    <p:sldId id="285" r:id="rId24"/>
    <p:sldId id="362" r:id="rId25"/>
    <p:sldId id="365" r:id="rId26"/>
    <p:sldId id="322" r:id="rId27"/>
    <p:sldId id="290" r:id="rId28"/>
    <p:sldId id="357" r:id="rId29"/>
    <p:sldId id="358" r:id="rId30"/>
    <p:sldId id="316" r:id="rId31"/>
  </p:sldIdLst>
  <p:sldSz cx="12192000" cy="6858000"/>
  <p:notesSz cx="7104063" cy="10234613"/>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38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79F"/>
    <a:srgbClr val="7895D4"/>
    <a:srgbClr val="DDE8F4"/>
    <a:srgbClr val="AABEE4"/>
    <a:srgbClr val="91A9DD"/>
    <a:srgbClr val="BB66CA"/>
    <a:srgbClr val="E947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59" d="100"/>
          <a:sy n="59" d="100"/>
        </p:scale>
        <p:origin x="186" y="78"/>
      </p:cViewPr>
      <p:guideLst>
        <p:guide orient="horz" pos="2157"/>
        <p:guide pos="38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6C882CA-6B39-4BAD-A2EA-C8821F12B4B3}" type="doc">
      <dgm:prSet loTypeId="urn:microsoft.com/office/officeart/2005/8/layout/cycle8#2" loCatId="cycle" qsTypeId="urn:microsoft.com/office/officeart/2005/8/quickstyle/simple1#2" qsCatId="simple" csTypeId="urn:microsoft.com/office/officeart/2005/8/colors/accent1_2#2" csCatId="accent1" phldr="1"/>
      <dgm:spPr/>
    </dgm:pt>
    <dgm:pt modelId="{B061ECDF-4DA7-4A7D-A516-CA26A0C042A5}">
      <dgm:prSet phldrT="[Text]"/>
      <dgm:spPr>
        <a:solidFill>
          <a:srgbClr val="DE779F"/>
        </a:solidFill>
      </dgm:spPr>
      <dgm:t>
        <a:bodyPr/>
        <a:lstStyle/>
        <a:p>
          <a:endParaRPr lang="en-US" dirty="0"/>
        </a:p>
      </dgm:t>
    </dgm:pt>
    <dgm:pt modelId="{75F98C87-15D8-4A88-9565-5C54B4A9473D}" type="parTrans" cxnId="{3590D956-6EE9-4F56-94AA-AB3D47061419}">
      <dgm:prSet/>
      <dgm:spPr/>
      <dgm:t>
        <a:bodyPr/>
        <a:lstStyle/>
        <a:p>
          <a:endParaRPr lang="en-US"/>
        </a:p>
      </dgm:t>
    </dgm:pt>
    <dgm:pt modelId="{AF2AF780-F4F8-4E7E-BF7C-DBD2C1D1FB30}" type="sibTrans" cxnId="{3590D956-6EE9-4F56-94AA-AB3D47061419}">
      <dgm:prSet/>
      <dgm:spPr/>
      <dgm:t>
        <a:bodyPr/>
        <a:lstStyle/>
        <a:p>
          <a:endParaRPr lang="en-US"/>
        </a:p>
      </dgm:t>
    </dgm:pt>
    <dgm:pt modelId="{18B1FE6D-0524-4280-BBE3-7888E5DF0182}">
      <dgm:prSet phldrT="[Text]"/>
      <dgm:spPr>
        <a:solidFill>
          <a:srgbClr val="7895D4"/>
        </a:solidFill>
      </dgm:spPr>
      <dgm:t>
        <a:bodyPr/>
        <a:lstStyle/>
        <a:p>
          <a:endParaRPr lang="en-US"/>
        </a:p>
      </dgm:t>
    </dgm:pt>
    <dgm:pt modelId="{A08736C3-46EA-4515-8740-6FC5DD250828}" type="parTrans" cxnId="{F6C26F8D-C404-483D-B41F-28EF89FD813F}">
      <dgm:prSet/>
      <dgm:spPr/>
      <dgm:t>
        <a:bodyPr/>
        <a:lstStyle/>
        <a:p>
          <a:endParaRPr lang="en-US"/>
        </a:p>
      </dgm:t>
    </dgm:pt>
    <dgm:pt modelId="{FD7C3918-04E3-4B84-A05B-1861946E6C86}" type="sibTrans" cxnId="{F6C26F8D-C404-483D-B41F-28EF89FD813F}">
      <dgm:prSet/>
      <dgm:spPr/>
      <dgm:t>
        <a:bodyPr/>
        <a:lstStyle/>
        <a:p>
          <a:endParaRPr lang="en-US"/>
        </a:p>
      </dgm:t>
    </dgm:pt>
    <dgm:pt modelId="{ABE02610-9BDB-4DFB-B0C5-A127761B4774}">
      <dgm:prSet phldrT="[Text]"/>
      <dgm:spPr>
        <a:solidFill>
          <a:srgbClr val="DE779F"/>
        </a:solidFill>
      </dgm:spPr>
      <dgm:t>
        <a:bodyPr/>
        <a:lstStyle/>
        <a:p>
          <a:endParaRPr lang="en-US"/>
        </a:p>
      </dgm:t>
    </dgm:pt>
    <dgm:pt modelId="{3BDD8E6E-9ABE-4D93-AE09-B3E90843814C}" type="sibTrans" cxnId="{544F5840-6705-4BD6-9193-46A7C1F32149}">
      <dgm:prSet/>
      <dgm:spPr/>
      <dgm:t>
        <a:bodyPr/>
        <a:lstStyle/>
        <a:p>
          <a:endParaRPr lang="en-US"/>
        </a:p>
      </dgm:t>
    </dgm:pt>
    <dgm:pt modelId="{A5BB3956-1F16-4682-84BB-B5B446A41F87}" type="parTrans" cxnId="{544F5840-6705-4BD6-9193-46A7C1F32149}">
      <dgm:prSet/>
      <dgm:spPr/>
      <dgm:t>
        <a:bodyPr/>
        <a:lstStyle/>
        <a:p>
          <a:endParaRPr lang="en-US"/>
        </a:p>
      </dgm:t>
    </dgm:pt>
    <dgm:pt modelId="{178A409F-19BF-4C01-8085-B190254C7EA6}" type="pres">
      <dgm:prSet presAssocID="{66C882CA-6B39-4BAD-A2EA-C8821F12B4B3}" presName="compositeShape" presStyleCnt="0">
        <dgm:presLayoutVars>
          <dgm:chMax val="7"/>
          <dgm:dir/>
          <dgm:resizeHandles val="exact"/>
        </dgm:presLayoutVars>
      </dgm:prSet>
      <dgm:spPr/>
    </dgm:pt>
    <dgm:pt modelId="{3AE95CBE-E583-47C2-90E5-4892093D5381}" type="pres">
      <dgm:prSet presAssocID="{66C882CA-6B39-4BAD-A2EA-C8821F12B4B3}" presName="wedge1" presStyleLbl="node1" presStyleIdx="0" presStyleCnt="3"/>
      <dgm:spPr/>
    </dgm:pt>
    <dgm:pt modelId="{36DB0F9B-7521-46A2-8737-EF8374CBE493}" type="pres">
      <dgm:prSet presAssocID="{66C882CA-6B39-4BAD-A2EA-C8821F12B4B3}" presName="dummy1a" presStyleCnt="0"/>
      <dgm:spPr/>
    </dgm:pt>
    <dgm:pt modelId="{B14B63A1-571A-4BD5-AE8D-A95C213DA2BC}" type="pres">
      <dgm:prSet presAssocID="{66C882CA-6B39-4BAD-A2EA-C8821F12B4B3}" presName="dummy1b" presStyleCnt="0"/>
      <dgm:spPr/>
    </dgm:pt>
    <dgm:pt modelId="{8D7E5E0D-8C40-4E02-B358-423E43D6ADA6}" type="pres">
      <dgm:prSet presAssocID="{66C882CA-6B39-4BAD-A2EA-C8821F12B4B3}" presName="wedge1Tx" presStyleLbl="node1" presStyleIdx="0" presStyleCnt="3">
        <dgm:presLayoutVars>
          <dgm:chMax val="0"/>
          <dgm:chPref val="0"/>
          <dgm:bulletEnabled val="1"/>
        </dgm:presLayoutVars>
      </dgm:prSet>
      <dgm:spPr/>
    </dgm:pt>
    <dgm:pt modelId="{1CE5E371-4AFC-403C-A055-DAC650864DB1}" type="pres">
      <dgm:prSet presAssocID="{66C882CA-6B39-4BAD-A2EA-C8821F12B4B3}" presName="wedge2" presStyleLbl="node1" presStyleIdx="1" presStyleCnt="3"/>
      <dgm:spPr/>
    </dgm:pt>
    <dgm:pt modelId="{B8A08DA2-E0E5-4EB0-992D-CD759EC03C17}" type="pres">
      <dgm:prSet presAssocID="{66C882CA-6B39-4BAD-A2EA-C8821F12B4B3}" presName="dummy2a" presStyleCnt="0"/>
      <dgm:spPr/>
    </dgm:pt>
    <dgm:pt modelId="{1F0467F7-D4A9-4191-9277-74257E614779}" type="pres">
      <dgm:prSet presAssocID="{66C882CA-6B39-4BAD-A2EA-C8821F12B4B3}" presName="dummy2b" presStyleCnt="0"/>
      <dgm:spPr/>
    </dgm:pt>
    <dgm:pt modelId="{A00CD64F-1003-4F1B-8C44-3A1F09777AF9}" type="pres">
      <dgm:prSet presAssocID="{66C882CA-6B39-4BAD-A2EA-C8821F12B4B3}" presName="wedge2Tx" presStyleLbl="node1" presStyleIdx="1" presStyleCnt="3">
        <dgm:presLayoutVars>
          <dgm:chMax val="0"/>
          <dgm:chPref val="0"/>
          <dgm:bulletEnabled val="1"/>
        </dgm:presLayoutVars>
      </dgm:prSet>
      <dgm:spPr/>
    </dgm:pt>
    <dgm:pt modelId="{332EE837-F8DC-41B5-AF90-D582C595E86A}" type="pres">
      <dgm:prSet presAssocID="{66C882CA-6B39-4BAD-A2EA-C8821F12B4B3}" presName="wedge3" presStyleLbl="node1" presStyleIdx="2" presStyleCnt="3"/>
      <dgm:spPr/>
    </dgm:pt>
    <dgm:pt modelId="{D8FF3EDC-5D03-41F6-A4CE-604B345BDC70}" type="pres">
      <dgm:prSet presAssocID="{66C882CA-6B39-4BAD-A2EA-C8821F12B4B3}" presName="dummy3a" presStyleCnt="0"/>
      <dgm:spPr/>
    </dgm:pt>
    <dgm:pt modelId="{6595269B-F369-4FB6-8CE1-099C0626EFCC}" type="pres">
      <dgm:prSet presAssocID="{66C882CA-6B39-4BAD-A2EA-C8821F12B4B3}" presName="dummy3b" presStyleCnt="0"/>
      <dgm:spPr/>
    </dgm:pt>
    <dgm:pt modelId="{3C84EEC3-C12D-480B-B406-1A40C4A98B1C}" type="pres">
      <dgm:prSet presAssocID="{66C882CA-6B39-4BAD-A2EA-C8821F12B4B3}" presName="wedge3Tx" presStyleLbl="node1" presStyleIdx="2" presStyleCnt="3">
        <dgm:presLayoutVars>
          <dgm:chMax val="0"/>
          <dgm:chPref val="0"/>
          <dgm:bulletEnabled val="1"/>
        </dgm:presLayoutVars>
      </dgm:prSet>
      <dgm:spPr/>
    </dgm:pt>
    <dgm:pt modelId="{C4008F58-7B86-465F-94DF-EFC0423B4960}" type="pres">
      <dgm:prSet presAssocID="{AF2AF780-F4F8-4E7E-BF7C-DBD2C1D1FB30}" presName="arrowWedge1" presStyleLbl="fgSibTrans2D1" presStyleIdx="0" presStyleCnt="3"/>
      <dgm:spPr/>
    </dgm:pt>
    <dgm:pt modelId="{DCD4C7BA-450E-4D12-A420-B2685932626B}" type="pres">
      <dgm:prSet presAssocID="{FD7C3918-04E3-4B84-A05B-1861946E6C86}" presName="arrowWedge2" presStyleLbl="fgSibTrans2D1" presStyleIdx="1" presStyleCnt="3"/>
      <dgm:spPr/>
    </dgm:pt>
    <dgm:pt modelId="{FC8A5A9D-2CBB-4F45-9B81-42E74E1F4980}" type="pres">
      <dgm:prSet presAssocID="{3BDD8E6E-9ABE-4D93-AE09-B3E90843814C}" presName="arrowWedge3" presStyleLbl="fgSibTrans2D1" presStyleIdx="2" presStyleCnt="3"/>
      <dgm:spPr/>
    </dgm:pt>
  </dgm:ptLst>
  <dgm:cxnLst>
    <dgm:cxn modelId="{9C910B1D-6634-4D16-9F12-8B59B6EA8A26}" type="presOf" srcId="{B061ECDF-4DA7-4A7D-A516-CA26A0C042A5}" destId="{8D7E5E0D-8C40-4E02-B358-423E43D6ADA6}" srcOrd="1" destOrd="0" presId="urn:microsoft.com/office/officeart/2005/8/layout/cycle8#2"/>
    <dgm:cxn modelId="{39584A26-B428-4844-849E-2AB128023966}" type="presOf" srcId="{18B1FE6D-0524-4280-BBE3-7888E5DF0182}" destId="{A00CD64F-1003-4F1B-8C44-3A1F09777AF9}" srcOrd="1" destOrd="0" presId="urn:microsoft.com/office/officeart/2005/8/layout/cycle8#2"/>
    <dgm:cxn modelId="{ED1C9139-EBC4-4351-A449-21D2336F3095}" type="presOf" srcId="{66C882CA-6B39-4BAD-A2EA-C8821F12B4B3}" destId="{178A409F-19BF-4C01-8085-B190254C7EA6}" srcOrd="0" destOrd="0" presId="urn:microsoft.com/office/officeart/2005/8/layout/cycle8#2"/>
    <dgm:cxn modelId="{544F5840-6705-4BD6-9193-46A7C1F32149}" srcId="{66C882CA-6B39-4BAD-A2EA-C8821F12B4B3}" destId="{ABE02610-9BDB-4DFB-B0C5-A127761B4774}" srcOrd="2" destOrd="0" parTransId="{A5BB3956-1F16-4682-84BB-B5B446A41F87}" sibTransId="{3BDD8E6E-9ABE-4D93-AE09-B3E90843814C}"/>
    <dgm:cxn modelId="{51DE535D-0569-414D-8F1D-91A2783A30A6}" type="presOf" srcId="{ABE02610-9BDB-4DFB-B0C5-A127761B4774}" destId="{332EE837-F8DC-41B5-AF90-D582C595E86A}" srcOrd="0" destOrd="0" presId="urn:microsoft.com/office/officeart/2005/8/layout/cycle8#2"/>
    <dgm:cxn modelId="{E0A74343-9AC2-4D07-8B58-0736BEA260BD}" type="presOf" srcId="{ABE02610-9BDB-4DFB-B0C5-A127761B4774}" destId="{3C84EEC3-C12D-480B-B406-1A40C4A98B1C}" srcOrd="1" destOrd="0" presId="urn:microsoft.com/office/officeart/2005/8/layout/cycle8#2"/>
    <dgm:cxn modelId="{3590D956-6EE9-4F56-94AA-AB3D47061419}" srcId="{66C882CA-6B39-4BAD-A2EA-C8821F12B4B3}" destId="{B061ECDF-4DA7-4A7D-A516-CA26A0C042A5}" srcOrd="0" destOrd="0" parTransId="{75F98C87-15D8-4A88-9565-5C54B4A9473D}" sibTransId="{AF2AF780-F4F8-4E7E-BF7C-DBD2C1D1FB30}"/>
    <dgm:cxn modelId="{2D940F7A-61E1-4521-8526-162DEE02A2A1}" type="presOf" srcId="{18B1FE6D-0524-4280-BBE3-7888E5DF0182}" destId="{1CE5E371-4AFC-403C-A055-DAC650864DB1}" srcOrd="0" destOrd="0" presId="urn:microsoft.com/office/officeart/2005/8/layout/cycle8#2"/>
    <dgm:cxn modelId="{F6C26F8D-C404-483D-B41F-28EF89FD813F}" srcId="{66C882CA-6B39-4BAD-A2EA-C8821F12B4B3}" destId="{18B1FE6D-0524-4280-BBE3-7888E5DF0182}" srcOrd="1" destOrd="0" parTransId="{A08736C3-46EA-4515-8740-6FC5DD250828}" sibTransId="{FD7C3918-04E3-4B84-A05B-1861946E6C86}"/>
    <dgm:cxn modelId="{364990DB-30C1-4825-87F5-DF1B34565284}" type="presOf" srcId="{B061ECDF-4DA7-4A7D-A516-CA26A0C042A5}" destId="{3AE95CBE-E583-47C2-90E5-4892093D5381}" srcOrd="0" destOrd="0" presId="urn:microsoft.com/office/officeart/2005/8/layout/cycle8#2"/>
    <dgm:cxn modelId="{F63D7DD2-12A3-4348-B1ED-44CE27608A5F}" type="presParOf" srcId="{178A409F-19BF-4C01-8085-B190254C7EA6}" destId="{3AE95CBE-E583-47C2-90E5-4892093D5381}" srcOrd="0" destOrd="0" presId="urn:microsoft.com/office/officeart/2005/8/layout/cycle8#2"/>
    <dgm:cxn modelId="{7BF7D278-E30B-4A0D-A4A7-D6ADDBF70C3A}" type="presParOf" srcId="{178A409F-19BF-4C01-8085-B190254C7EA6}" destId="{36DB0F9B-7521-46A2-8737-EF8374CBE493}" srcOrd="1" destOrd="0" presId="urn:microsoft.com/office/officeart/2005/8/layout/cycle8#2"/>
    <dgm:cxn modelId="{A4AA9618-D5B4-496D-A520-0382F82BFF4F}" type="presParOf" srcId="{178A409F-19BF-4C01-8085-B190254C7EA6}" destId="{B14B63A1-571A-4BD5-AE8D-A95C213DA2BC}" srcOrd="2" destOrd="0" presId="urn:microsoft.com/office/officeart/2005/8/layout/cycle8#2"/>
    <dgm:cxn modelId="{C86E22EA-8023-4094-9ABB-A196660BA969}" type="presParOf" srcId="{178A409F-19BF-4C01-8085-B190254C7EA6}" destId="{8D7E5E0D-8C40-4E02-B358-423E43D6ADA6}" srcOrd="3" destOrd="0" presId="urn:microsoft.com/office/officeart/2005/8/layout/cycle8#2"/>
    <dgm:cxn modelId="{0B5C714B-3C0A-401A-BA19-3E24C76FA800}" type="presParOf" srcId="{178A409F-19BF-4C01-8085-B190254C7EA6}" destId="{1CE5E371-4AFC-403C-A055-DAC650864DB1}" srcOrd="4" destOrd="0" presId="urn:microsoft.com/office/officeart/2005/8/layout/cycle8#2"/>
    <dgm:cxn modelId="{C072BBFF-EECE-4CCE-9736-15F6D67C47D5}" type="presParOf" srcId="{178A409F-19BF-4C01-8085-B190254C7EA6}" destId="{B8A08DA2-E0E5-4EB0-992D-CD759EC03C17}" srcOrd="5" destOrd="0" presId="urn:microsoft.com/office/officeart/2005/8/layout/cycle8#2"/>
    <dgm:cxn modelId="{DC570719-CF49-405C-A6F2-D0F8214D9872}" type="presParOf" srcId="{178A409F-19BF-4C01-8085-B190254C7EA6}" destId="{1F0467F7-D4A9-4191-9277-74257E614779}" srcOrd="6" destOrd="0" presId="urn:microsoft.com/office/officeart/2005/8/layout/cycle8#2"/>
    <dgm:cxn modelId="{3638FA74-53AE-4ACE-9B5E-9E88955DE976}" type="presParOf" srcId="{178A409F-19BF-4C01-8085-B190254C7EA6}" destId="{A00CD64F-1003-4F1B-8C44-3A1F09777AF9}" srcOrd="7" destOrd="0" presId="urn:microsoft.com/office/officeart/2005/8/layout/cycle8#2"/>
    <dgm:cxn modelId="{3B9060E7-6AB0-46B2-9048-33C2FDE7D2F1}" type="presParOf" srcId="{178A409F-19BF-4C01-8085-B190254C7EA6}" destId="{332EE837-F8DC-41B5-AF90-D582C595E86A}" srcOrd="8" destOrd="0" presId="urn:microsoft.com/office/officeart/2005/8/layout/cycle8#2"/>
    <dgm:cxn modelId="{312A48AA-2285-4D9B-8BBE-4345184F0F92}" type="presParOf" srcId="{178A409F-19BF-4C01-8085-B190254C7EA6}" destId="{D8FF3EDC-5D03-41F6-A4CE-604B345BDC70}" srcOrd="9" destOrd="0" presId="urn:microsoft.com/office/officeart/2005/8/layout/cycle8#2"/>
    <dgm:cxn modelId="{CD92EB39-22A4-49EB-9983-E32823C50C3C}" type="presParOf" srcId="{178A409F-19BF-4C01-8085-B190254C7EA6}" destId="{6595269B-F369-4FB6-8CE1-099C0626EFCC}" srcOrd="10" destOrd="0" presId="urn:microsoft.com/office/officeart/2005/8/layout/cycle8#2"/>
    <dgm:cxn modelId="{3381B0E6-4547-4A18-AF96-4BA5DE01C755}" type="presParOf" srcId="{178A409F-19BF-4C01-8085-B190254C7EA6}" destId="{3C84EEC3-C12D-480B-B406-1A40C4A98B1C}" srcOrd="11" destOrd="0" presId="urn:microsoft.com/office/officeart/2005/8/layout/cycle8#2"/>
    <dgm:cxn modelId="{96815883-E07C-41EA-A080-02B2B7DAF7D7}" type="presParOf" srcId="{178A409F-19BF-4C01-8085-B190254C7EA6}" destId="{C4008F58-7B86-465F-94DF-EFC0423B4960}" srcOrd="12" destOrd="0" presId="urn:microsoft.com/office/officeart/2005/8/layout/cycle8#2"/>
    <dgm:cxn modelId="{DE622A4F-5903-44C0-88F1-1510F73D3A4D}" type="presParOf" srcId="{178A409F-19BF-4C01-8085-B190254C7EA6}" destId="{DCD4C7BA-450E-4D12-A420-B2685932626B}" srcOrd="13" destOrd="0" presId="urn:microsoft.com/office/officeart/2005/8/layout/cycle8#2"/>
    <dgm:cxn modelId="{CD2B7F5C-2B8C-4FC5-8CC8-CBC542C66C57}" type="presParOf" srcId="{178A409F-19BF-4C01-8085-B190254C7EA6}" destId="{FC8A5A9D-2CBB-4F45-9B81-42E74E1F4980}" srcOrd="14" destOrd="0" presId="urn:microsoft.com/office/officeart/2005/8/layout/cycle8#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95CBE-E583-47C2-90E5-4892093D5381}">
      <dsp:nvSpPr>
        <dsp:cNvPr id="0" name=""/>
        <dsp:cNvSpPr/>
      </dsp:nvSpPr>
      <dsp:spPr>
        <a:xfrm>
          <a:off x="341841" y="214579"/>
          <a:ext cx="2773027" cy="2773027"/>
        </a:xfrm>
        <a:prstGeom prst="pie">
          <a:avLst>
            <a:gd name="adj1" fmla="val 16200000"/>
            <a:gd name="adj2" fmla="val 1800000"/>
          </a:avLst>
        </a:prstGeom>
        <a:solidFill>
          <a:srgbClr val="DE779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endParaRPr lang="en-US" sz="5000" kern="1200" dirty="0"/>
        </a:p>
      </dsp:txBody>
      <dsp:txXfrm>
        <a:off x="1803292" y="802197"/>
        <a:ext cx="990366" cy="825305"/>
      </dsp:txXfrm>
    </dsp:sp>
    <dsp:sp modelId="{1CE5E371-4AFC-403C-A055-DAC650864DB1}">
      <dsp:nvSpPr>
        <dsp:cNvPr id="0" name=""/>
        <dsp:cNvSpPr/>
      </dsp:nvSpPr>
      <dsp:spPr>
        <a:xfrm>
          <a:off x="284730" y="313616"/>
          <a:ext cx="2773027" cy="2773027"/>
        </a:xfrm>
        <a:prstGeom prst="pie">
          <a:avLst>
            <a:gd name="adj1" fmla="val 1800000"/>
            <a:gd name="adj2" fmla="val 9000000"/>
          </a:avLst>
        </a:prstGeom>
        <a:solidFill>
          <a:srgbClr val="7895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endParaRPr lang="en-US" sz="4400" kern="1200"/>
        </a:p>
      </dsp:txBody>
      <dsp:txXfrm>
        <a:off x="944974" y="2112782"/>
        <a:ext cx="1485550" cy="726269"/>
      </dsp:txXfrm>
    </dsp:sp>
    <dsp:sp modelId="{332EE837-F8DC-41B5-AF90-D582C595E86A}">
      <dsp:nvSpPr>
        <dsp:cNvPr id="0" name=""/>
        <dsp:cNvSpPr/>
      </dsp:nvSpPr>
      <dsp:spPr>
        <a:xfrm>
          <a:off x="227619" y="214579"/>
          <a:ext cx="2773027" cy="2773027"/>
        </a:xfrm>
        <a:prstGeom prst="pie">
          <a:avLst>
            <a:gd name="adj1" fmla="val 9000000"/>
            <a:gd name="adj2" fmla="val 16200000"/>
          </a:avLst>
        </a:prstGeom>
        <a:solidFill>
          <a:srgbClr val="DE779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endParaRPr lang="en-US" sz="5000" kern="1200"/>
        </a:p>
      </dsp:txBody>
      <dsp:txXfrm>
        <a:off x="548828" y="802197"/>
        <a:ext cx="990366" cy="825305"/>
      </dsp:txXfrm>
    </dsp:sp>
    <dsp:sp modelId="{C4008F58-7B86-465F-94DF-EFC0423B4960}">
      <dsp:nvSpPr>
        <dsp:cNvPr id="0" name=""/>
        <dsp:cNvSpPr/>
      </dsp:nvSpPr>
      <dsp:spPr>
        <a:xfrm>
          <a:off x="170406" y="42915"/>
          <a:ext cx="3116354" cy="3116354"/>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D4C7BA-450E-4D12-A420-B2685932626B}">
      <dsp:nvSpPr>
        <dsp:cNvPr id="0" name=""/>
        <dsp:cNvSpPr/>
      </dsp:nvSpPr>
      <dsp:spPr>
        <a:xfrm>
          <a:off x="113066" y="141777"/>
          <a:ext cx="3116354" cy="3116354"/>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8A5A9D-2CBB-4F45-9B81-42E74E1F4980}">
      <dsp:nvSpPr>
        <dsp:cNvPr id="0" name=""/>
        <dsp:cNvSpPr/>
      </dsp:nvSpPr>
      <dsp:spPr>
        <a:xfrm>
          <a:off x="55726" y="42915"/>
          <a:ext cx="3116354" cy="3116354"/>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2">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ar" val="1"/>
      <dgm:param type="vertAlign" val="mid"/>
      <dgm:param type="horzAlign" val="ctr"/>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srcNode" val="dummy1a"/>
                  <dgm:param type="dstNode" val="dummy1b"/>
                  <dgm:param type="begSty" val="arr"/>
                  <dgm:param type="endSty" val="noArr"/>
                  <dgm:param type="connRout" val="longCurve"/>
                  <dgm:param type="begPts" val="tL"/>
                  <dgm:param type="endPts" val="tR"/>
                </dgm:alg>
              </dgm:if>
              <dgm:else name="Name175">
                <dgm:alg type="conn">
                  <dgm:param type="srcNode" val="dummy1a"/>
                  <dgm:param type="dstNode" val="dummy1b"/>
                  <dgm:param type="begSty" val="noArr"/>
                  <dgm:param type="endSty" val="arr"/>
                  <dgm:param type="connRout" val="longCurve"/>
                  <dgm:param type="begPts" val="tL"/>
                  <dgm:param type="endPts" val="t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srcNode" val="dummy1a"/>
                  <dgm:param type="dstNode" val="dummy1b"/>
                  <dgm:param type="begSty" val="noArr"/>
                  <dgm:param type="endSty" val="arr"/>
                  <dgm:param type="connRout" val="curve"/>
                  <dgm:param type="begPts" val="tL"/>
                  <dgm:param type="endPts" val="tL"/>
                </dgm:alg>
              </dgm:if>
              <dgm:else name="Name180">
                <dgm:alg type="conn">
                  <dgm:param type="srcNode" val="dummy1a"/>
                  <dgm:param type="dstNode" val="dummy1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srcNode" val="dummy2a"/>
              <dgm:param type="dstNode" val="dummy2b"/>
              <dgm:param type="begSty" val="noArr"/>
              <dgm:param type="endSty" val="arr"/>
              <dgm:param type="connRout" val="curve"/>
              <dgm:param type="begPts" val="tL"/>
              <dgm:param type="endPts" val="tL"/>
            </dgm:alg>
          </dgm:if>
          <dgm:else name="Name185">
            <dgm:alg type="conn">
              <dgm:param type="srcNode" val="dummy2a"/>
              <dgm:param type="dstNode" val="dummy2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srcNode" val="dummy3a"/>
              <dgm:param type="dstNode" val="dummy3b"/>
              <dgm:param type="begSty" val="noArr"/>
              <dgm:param type="endSty" val="arr"/>
              <dgm:param type="connRout" val="curve"/>
              <dgm:param type="begPts" val="tL"/>
              <dgm:param type="endPts" val="tL"/>
            </dgm:alg>
          </dgm:if>
          <dgm:else name="Name189">
            <dgm:alg type="conn">
              <dgm:param type="srcNode" val="dummy3a"/>
              <dgm:param type="dstNode" val="dummy3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srcNode" val="dummy4a"/>
              <dgm:param type="dstNode" val="dummy4b"/>
              <dgm:param type="begSty" val="noArr"/>
              <dgm:param type="endSty" val="arr"/>
              <dgm:param type="connRout" val="curve"/>
              <dgm:param type="begPts" val="tL"/>
              <dgm:param type="endPts" val="tL"/>
            </dgm:alg>
          </dgm:if>
          <dgm:else name="Name193">
            <dgm:alg type="conn">
              <dgm:param type="srcNode" val="dummy4a"/>
              <dgm:param type="dstNode" val="dummy4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srcNode" val="dummy5a"/>
              <dgm:param type="dstNode" val="dummy5b"/>
              <dgm:param type="begSty" val="noArr"/>
              <dgm:param type="endSty" val="arr"/>
              <dgm:param type="connRout" val="curve"/>
              <dgm:param type="begPts" val="tL"/>
              <dgm:param type="endPts" val="tL"/>
            </dgm:alg>
          </dgm:if>
          <dgm:else name="Name197">
            <dgm:alg type="conn">
              <dgm:param type="srcNode" val="dummy5a"/>
              <dgm:param type="dstNode" val="dummy5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srcNode" val="dummy6a"/>
              <dgm:param type="dstNode" val="dummy6b"/>
              <dgm:param type="begSty" val="noArr"/>
              <dgm:param type="endSty" val="arr"/>
              <dgm:param type="connRout" val="curve"/>
              <dgm:param type="begPts" val="tL"/>
              <dgm:param type="endPts" val="tL"/>
            </dgm:alg>
          </dgm:if>
          <dgm:else name="Name201">
            <dgm:alg type="conn">
              <dgm:param type="srcNode" val="dummy6a"/>
              <dgm:param type="dstNode" val="dummy6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srcNode" val="dummy7a"/>
              <dgm:param type="dstNode" val="dummy7b"/>
              <dgm:param type="begSty" val="noArr"/>
              <dgm:param type="endSty" val="arr"/>
              <dgm:param type="connRout" val="curve"/>
              <dgm:param type="begPts" val="tL"/>
              <dgm:param type="endPts" val="tL"/>
            </dgm:alg>
          </dgm:if>
          <dgm:else name="Name205">
            <dgm:alg type="conn">
              <dgm:param type="srcNode" val="dummy7a"/>
              <dgm:param type="dstNode" val="dummy7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137398-DF25-4CEB-A69D-5FCE8733F75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A80D4-82C9-4B39-B737-CCAF96AB7DB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62753D-4D22-481C-B7E5-D5A6D6E7C39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lvl1pPr>
              <a:defRPr/>
            </a:lvl1pPr>
          </a:lstStyle>
          <a:p>
            <a:fld id="{83431BBA-06B7-49EE-9491-95710E4E16CD}" type="datetime1">
              <a:rPr lang="zh-CN" altLang="en-US"/>
              <a:t>2021/1/5</a:t>
            </a:fld>
            <a:endParaRPr lang="zh-CN" altLang="en-US" sz="1800">
              <a:solidFill>
                <a:schemeClr val="tx1"/>
              </a:solidFill>
            </a:endParaRPr>
          </a:p>
        </p:txBody>
      </p:sp>
      <p:sp>
        <p:nvSpPr>
          <p:cNvPr id="4" name="页脚占位符 3"/>
          <p:cNvSpPr>
            <a:spLocks noGrp="1"/>
          </p:cNvSpPr>
          <p:nvPr>
            <p:ph type="ftr" sz="quarter" idx="11"/>
          </p:nvPr>
        </p:nvSpPr>
        <p:spPr>
          <a:xfrm>
            <a:off x="4038600" y="6356350"/>
            <a:ext cx="4114800" cy="365125"/>
          </a:xfrm>
        </p:spPr>
        <p:txBody>
          <a:bodyPr/>
          <a:lstStyle>
            <a:lvl1pPr>
              <a:defRPr/>
            </a:lvl1pPr>
          </a:lstStyle>
          <a:p>
            <a:endParaRPr lang="zh-CN" altLang="zh-CN"/>
          </a:p>
        </p:txBody>
      </p:sp>
      <p:sp>
        <p:nvSpPr>
          <p:cNvPr id="5" name="灯片编号占位符 4"/>
          <p:cNvSpPr>
            <a:spLocks noGrp="1"/>
          </p:cNvSpPr>
          <p:nvPr>
            <p:ph type="sldNum" sz="quarter" idx="12"/>
          </p:nvPr>
        </p:nvSpPr>
        <p:spPr>
          <a:xfrm>
            <a:off x="8610600" y="6356350"/>
            <a:ext cx="2743200" cy="365125"/>
          </a:xfrm>
        </p:spPr>
        <p:txBody>
          <a:bodyPr/>
          <a:lstStyle>
            <a:lvl1pPr>
              <a:defRPr/>
            </a:lvl1pPr>
          </a:lstStyle>
          <a:p>
            <a:fld id="{AFA182AA-6955-4647-B134-B8C44E715F85}" type="slidenum">
              <a:rPr lang="zh-CN" altLang="en-US"/>
              <a:t>‹#›</a:t>
            </a:fld>
            <a:endParaRPr lang="zh-CN" altLang="en-US" sz="180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GI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9.GIF"/><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tags" Target="../tags/tag46.xml"/><Relationship Id="rId3" Type="http://schemas.openxmlformats.org/officeDocument/2006/relationships/tags" Target="../tags/tag23.xml"/><Relationship Id="rId21" Type="http://schemas.openxmlformats.org/officeDocument/2006/relationships/tags" Target="../tags/tag4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tags" Target="../tags/tag45.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tags" Target="../tags/tag44.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28" Type="http://schemas.openxmlformats.org/officeDocument/2006/relationships/notesSlide" Target="../notesSlides/notesSlide13.xml"/><Relationship Id="rId10" Type="http://schemas.openxmlformats.org/officeDocument/2006/relationships/tags" Target="../tags/tag30.xml"/><Relationship Id="rId19" Type="http://schemas.openxmlformats.org/officeDocument/2006/relationships/tags" Target="../tags/tag39.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tags" Target="../tags/tag64.xml"/><Relationship Id="rId3" Type="http://schemas.openxmlformats.org/officeDocument/2006/relationships/tags" Target="../tags/tag49.xml"/><Relationship Id="rId21" Type="http://schemas.openxmlformats.org/officeDocument/2006/relationships/tags" Target="../tags/tag67.xml"/><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tags" Target="../tags/tag63.xml"/><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tags" Target="../tags/tag66.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notesSlide" Target="../notesSlides/notesSlide20.xml"/><Relationship Id="rId10" Type="http://schemas.openxmlformats.org/officeDocument/2006/relationships/tags" Target="../tags/tag56.xml"/><Relationship Id="rId19" Type="http://schemas.openxmlformats.org/officeDocument/2006/relationships/tags" Target="../tags/tag65.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70.xml"/><Relationship Id="rId7" Type="http://schemas.openxmlformats.org/officeDocument/2006/relationships/tags" Target="../tags/tag7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image" Target="../media/image16.jpeg"/><Relationship Id="rId5" Type="http://schemas.openxmlformats.org/officeDocument/2006/relationships/tags" Target="../tags/tag72.xml"/><Relationship Id="rId10" Type="http://schemas.openxmlformats.org/officeDocument/2006/relationships/image" Target="../media/image15.jpeg"/><Relationship Id="rId4" Type="http://schemas.openxmlformats.org/officeDocument/2006/relationships/tags" Target="../tags/tag71.xml"/><Relationship Id="rId9"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notesSlide" Target="../notesSlides/notesSlide9.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矩形 127"/>
          <p:cNvSpPr/>
          <p:nvPr/>
        </p:nvSpPr>
        <p:spPr>
          <a:xfrm>
            <a:off x="0" y="779801"/>
            <a:ext cx="12192000" cy="2734922"/>
          </a:xfrm>
          <a:prstGeom prst="rect">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grpSp>
        <p:nvGrpSpPr>
          <p:cNvPr id="131" name="组合 130"/>
          <p:cNvGrpSpPr/>
          <p:nvPr/>
        </p:nvGrpSpPr>
        <p:grpSpPr>
          <a:xfrm>
            <a:off x="5484895" y="2051683"/>
            <a:ext cx="1460030" cy="1463040"/>
            <a:chOff x="5581650" y="3109913"/>
            <a:chExt cx="1539875" cy="1543050"/>
          </a:xfrm>
          <a:effectLst>
            <a:outerShdw blurRad="190500" dist="88900" dir="2700000" algn="tl" rotWithShape="0">
              <a:prstClr val="black">
                <a:alpha val="40000"/>
              </a:prstClr>
            </a:outerShdw>
          </a:effectLst>
        </p:grpSpPr>
        <p:sp>
          <p:nvSpPr>
            <p:cNvPr id="132" name="Rectangle 7"/>
            <p:cNvSpPr>
              <a:spLocks noChangeArrowheads="1"/>
            </p:cNvSpPr>
            <p:nvPr/>
          </p:nvSpPr>
          <p:spPr bwMode="auto">
            <a:xfrm>
              <a:off x="5581650" y="3109913"/>
              <a:ext cx="1539875" cy="1543050"/>
            </a:xfrm>
            <a:prstGeom prst="rect">
              <a:avLst/>
            </a:prstGeom>
            <a:solidFill>
              <a:schemeClr val="tx1">
                <a:lumMod val="75000"/>
                <a:lumOff val="25000"/>
              </a:schemeClr>
            </a:solidFill>
            <a:ln w="0">
              <a:noFill/>
              <a:prstDash val="solid"/>
              <a:miter lim="800000"/>
            </a:ln>
          </p:spPr>
          <p:txBody>
            <a:bodyPr vert="horz" wrap="square" lIns="86698" tIns="43349" rIns="86698" bIns="43349" numCol="1" anchor="ctr" anchorCtr="1" compatLnSpc="1"/>
            <a:lstStyle/>
            <a:p>
              <a:endParaRPr lang="zh-CN" altLang="en-US" sz="2655" b="1">
                <a:solidFill>
                  <a:schemeClr val="tx1">
                    <a:lumMod val="65000"/>
                    <a:lumOff val="35000"/>
                  </a:schemeClr>
                </a:solidFill>
                <a:latin typeface="微软雅黑" panose="020B0503020204020204" charset="-122"/>
                <a:ea typeface="微软雅黑" panose="020B0503020204020204" charset="-122"/>
              </a:endParaRPr>
            </a:p>
          </p:txBody>
        </p:sp>
        <p:sp>
          <p:nvSpPr>
            <p:cNvPr id="133" name="Rectangle 8"/>
            <p:cNvSpPr>
              <a:spLocks noChangeArrowheads="1"/>
            </p:cNvSpPr>
            <p:nvPr/>
          </p:nvSpPr>
          <p:spPr bwMode="auto">
            <a:xfrm>
              <a:off x="5737225" y="3265488"/>
              <a:ext cx="1228725" cy="1231900"/>
            </a:xfrm>
            <a:prstGeom prst="rect">
              <a:avLst/>
            </a:prstGeom>
            <a:solidFill>
              <a:srgbClr val="FFFFFF"/>
            </a:solidFill>
            <a:ln w="0">
              <a:noFill/>
              <a:prstDash val="solid"/>
              <a:miter lim="800000"/>
            </a:ln>
          </p:spPr>
          <p:txBody>
            <a:bodyPr vert="horz" wrap="square" lIns="86698" tIns="43349" rIns="86698" bIns="43349" numCol="1" anchor="ctr" anchorCtr="1" compatLnSpc="1"/>
            <a:lstStyle/>
            <a:p>
              <a:r>
                <a:rPr lang="zh-CN" altLang="en-US" sz="2655" b="1" dirty="0">
                  <a:solidFill>
                    <a:schemeClr val="tx1">
                      <a:lumMod val="65000"/>
                      <a:lumOff val="35000"/>
                    </a:schemeClr>
                  </a:solidFill>
                  <a:latin typeface="微软雅黑" panose="020B0503020204020204" charset="-122"/>
                  <a:ea typeface="微软雅黑" panose="020B0503020204020204" charset="-122"/>
                </a:rPr>
                <a:t>服务</a:t>
              </a:r>
            </a:p>
          </p:txBody>
        </p:sp>
      </p:grpSp>
      <p:grpSp>
        <p:nvGrpSpPr>
          <p:cNvPr id="134" name="组合 133"/>
          <p:cNvGrpSpPr/>
          <p:nvPr/>
        </p:nvGrpSpPr>
        <p:grpSpPr>
          <a:xfrm>
            <a:off x="4316871" y="302658"/>
            <a:ext cx="1249304" cy="1249304"/>
            <a:chOff x="4349750" y="1265238"/>
            <a:chExt cx="1317625" cy="1317625"/>
          </a:xfrm>
          <a:effectLst>
            <a:outerShdw blurRad="190500" dist="88900" dir="2700000" algn="tl" rotWithShape="0">
              <a:prstClr val="black">
                <a:alpha val="40000"/>
              </a:prstClr>
            </a:outerShdw>
          </a:effectLst>
        </p:grpSpPr>
        <p:sp>
          <p:nvSpPr>
            <p:cNvPr id="135" name="Rectangle 9"/>
            <p:cNvSpPr>
              <a:spLocks noChangeArrowheads="1"/>
            </p:cNvSpPr>
            <p:nvPr/>
          </p:nvSpPr>
          <p:spPr bwMode="auto">
            <a:xfrm>
              <a:off x="4349750" y="1265238"/>
              <a:ext cx="1317625" cy="1317625"/>
            </a:xfrm>
            <a:prstGeom prst="rect">
              <a:avLst/>
            </a:prstGeom>
            <a:solidFill>
              <a:schemeClr val="tx1">
                <a:lumMod val="75000"/>
                <a:lumOff val="25000"/>
              </a:schemeClr>
            </a:solidFill>
            <a:ln w="0">
              <a:noFill/>
              <a:prstDash val="solid"/>
              <a:miter lim="800000"/>
            </a:ln>
          </p:spPr>
          <p:txBody>
            <a:bodyPr vert="horz" wrap="square" lIns="86698" tIns="43349" rIns="86698" bIns="43349" numCol="1" anchor="t" anchorCtr="0" compatLnSpc="1"/>
            <a:lstStyle/>
            <a:p>
              <a:endParaRPr lang="zh-CN" altLang="en-US" sz="1705"/>
            </a:p>
          </p:txBody>
        </p:sp>
        <p:sp>
          <p:nvSpPr>
            <p:cNvPr id="136" name="Rectangle 10"/>
            <p:cNvSpPr>
              <a:spLocks noChangeArrowheads="1"/>
            </p:cNvSpPr>
            <p:nvPr/>
          </p:nvSpPr>
          <p:spPr bwMode="auto">
            <a:xfrm>
              <a:off x="4481512" y="1401763"/>
              <a:ext cx="1049338" cy="1049338"/>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37" name="组合 136"/>
          <p:cNvGrpSpPr/>
          <p:nvPr/>
        </p:nvGrpSpPr>
        <p:grpSpPr>
          <a:xfrm>
            <a:off x="5764859" y="779801"/>
            <a:ext cx="1025032" cy="1023526"/>
            <a:chOff x="5876925" y="1768475"/>
            <a:chExt cx="1081088" cy="1079500"/>
          </a:xfrm>
          <a:effectLst>
            <a:outerShdw blurRad="190500" dist="88900" dir="2700000" algn="tl" rotWithShape="0">
              <a:prstClr val="black">
                <a:alpha val="40000"/>
              </a:prstClr>
            </a:outerShdw>
          </a:effectLst>
        </p:grpSpPr>
        <p:sp>
          <p:nvSpPr>
            <p:cNvPr id="138" name="Rectangle 11"/>
            <p:cNvSpPr>
              <a:spLocks noChangeArrowheads="1"/>
            </p:cNvSpPr>
            <p:nvPr/>
          </p:nvSpPr>
          <p:spPr bwMode="auto">
            <a:xfrm>
              <a:off x="5876925" y="1768475"/>
              <a:ext cx="1081088" cy="1079500"/>
            </a:xfrm>
            <a:prstGeom prst="rect">
              <a:avLst/>
            </a:prstGeom>
            <a:solidFill>
              <a:srgbClr val="0070C0"/>
            </a:solidFill>
            <a:ln w="0">
              <a:noFill/>
              <a:prstDash val="solid"/>
              <a:miter lim="800000"/>
            </a:ln>
          </p:spPr>
          <p:txBody>
            <a:bodyPr vert="horz" wrap="square" lIns="86698" tIns="43349" rIns="86698" bIns="43349" numCol="1" anchor="t" anchorCtr="0" compatLnSpc="1"/>
            <a:lstStyle/>
            <a:p>
              <a:endParaRPr lang="zh-CN" altLang="en-US" sz="1705"/>
            </a:p>
          </p:txBody>
        </p:sp>
        <p:sp>
          <p:nvSpPr>
            <p:cNvPr id="139" name="Rectangle 12"/>
            <p:cNvSpPr>
              <a:spLocks noChangeArrowheads="1"/>
            </p:cNvSpPr>
            <p:nvPr/>
          </p:nvSpPr>
          <p:spPr bwMode="auto">
            <a:xfrm>
              <a:off x="5986462" y="1878013"/>
              <a:ext cx="862013" cy="862013"/>
            </a:xfrm>
            <a:prstGeom prst="rect">
              <a:avLst/>
            </a:prstGeom>
            <a:solidFill>
              <a:srgbClr val="FFFFFF"/>
            </a:solidFill>
            <a:ln w="0">
              <a:noFill/>
              <a:prstDash val="solid"/>
              <a:miter lim="800000"/>
            </a:ln>
          </p:spPr>
          <p:txBody>
            <a:bodyPr vert="horz" wrap="square" lIns="86698" tIns="43349" rIns="86698" bIns="43349" numCol="1" anchor="t" anchorCtr="0" compatLnSpc="1"/>
            <a:lstStyle/>
            <a:p>
              <a:endParaRPr lang="zh-CN" altLang="en-US" sz="1705" dirty="0"/>
            </a:p>
          </p:txBody>
        </p:sp>
      </p:grpSp>
      <p:grpSp>
        <p:nvGrpSpPr>
          <p:cNvPr id="140" name="组合 139"/>
          <p:cNvGrpSpPr/>
          <p:nvPr/>
        </p:nvGrpSpPr>
        <p:grpSpPr>
          <a:xfrm>
            <a:off x="7321221" y="2461093"/>
            <a:ext cx="1764077" cy="1764077"/>
            <a:chOff x="7518400" y="3541713"/>
            <a:chExt cx="1860550" cy="1860550"/>
          </a:xfrm>
          <a:effectLst>
            <a:outerShdw blurRad="190500" dist="88900" dir="2700000" algn="tl" rotWithShape="0">
              <a:prstClr val="black">
                <a:alpha val="40000"/>
              </a:prstClr>
            </a:outerShdw>
          </a:effectLst>
        </p:grpSpPr>
        <p:sp>
          <p:nvSpPr>
            <p:cNvPr id="141" name="Rectangle 19"/>
            <p:cNvSpPr>
              <a:spLocks noChangeArrowheads="1"/>
            </p:cNvSpPr>
            <p:nvPr/>
          </p:nvSpPr>
          <p:spPr bwMode="auto">
            <a:xfrm>
              <a:off x="7518400" y="3541713"/>
              <a:ext cx="1860550" cy="1860550"/>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2" name="Rectangle 20"/>
            <p:cNvSpPr>
              <a:spLocks noChangeArrowheads="1"/>
            </p:cNvSpPr>
            <p:nvPr/>
          </p:nvSpPr>
          <p:spPr bwMode="auto">
            <a:xfrm>
              <a:off x="7710488" y="3729038"/>
              <a:ext cx="1481138" cy="1481138"/>
            </a:xfrm>
            <a:prstGeom prst="rect">
              <a:avLst/>
            </a:prstGeom>
            <a:solidFill>
              <a:srgbClr val="FFFFFF"/>
            </a:solid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43" name="组合 142"/>
          <p:cNvGrpSpPr/>
          <p:nvPr/>
        </p:nvGrpSpPr>
        <p:grpSpPr>
          <a:xfrm>
            <a:off x="6582175" y="1559487"/>
            <a:ext cx="1327573" cy="1330584"/>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46" name="组合 145"/>
          <p:cNvGrpSpPr/>
          <p:nvPr/>
        </p:nvGrpSpPr>
        <p:grpSpPr>
          <a:xfrm>
            <a:off x="3832201" y="1130510"/>
            <a:ext cx="921173" cy="921173"/>
            <a:chOff x="3838575" y="2138363"/>
            <a:chExt cx="971550" cy="971550"/>
          </a:xfrm>
          <a:effectLst>
            <a:outerShdw blurRad="190500" dist="88900" dir="2700000" algn="tl" rotWithShape="0">
              <a:prstClr val="black">
                <a:alpha val="40000"/>
              </a:prstClr>
            </a:outerShdw>
          </a:effectLst>
        </p:grpSpPr>
        <p:sp>
          <p:nvSpPr>
            <p:cNvPr id="147" name="Rectangle 23"/>
            <p:cNvSpPr>
              <a:spLocks noChangeArrowheads="1"/>
            </p:cNvSpPr>
            <p:nvPr/>
          </p:nvSpPr>
          <p:spPr bwMode="auto">
            <a:xfrm>
              <a:off x="3838575" y="2138363"/>
              <a:ext cx="971550" cy="971550"/>
            </a:xfrm>
            <a:prstGeom prst="rect">
              <a:avLst/>
            </a:prstGeom>
            <a:solidFill>
              <a:srgbClr val="7895D4"/>
            </a:solidFill>
            <a:ln w="0">
              <a:noFill/>
              <a:prstDash val="solid"/>
              <a:miter lim="800000"/>
            </a:ln>
          </p:spPr>
          <p:txBody>
            <a:bodyPr vert="horz" wrap="square" lIns="86698" tIns="43349" rIns="86698" bIns="43349" numCol="1" anchor="ctr" anchorCtr="1" compatLnSpc="1"/>
            <a:lstStyle/>
            <a:p>
              <a:endParaRPr lang="zh-CN" altLang="en-US" sz="1895" b="1">
                <a:solidFill>
                  <a:schemeClr val="tx1">
                    <a:lumMod val="65000"/>
                    <a:lumOff val="35000"/>
                  </a:schemeClr>
                </a:solidFill>
                <a:latin typeface="微软雅黑" panose="020B0503020204020204" charset="-122"/>
                <a:ea typeface="微软雅黑" panose="020B0503020204020204" charset="-122"/>
              </a:endParaRPr>
            </a:p>
          </p:txBody>
        </p:sp>
        <p:sp>
          <p:nvSpPr>
            <p:cNvPr id="148" name="Rectangle 24"/>
            <p:cNvSpPr>
              <a:spLocks noChangeArrowheads="1"/>
            </p:cNvSpPr>
            <p:nvPr/>
          </p:nvSpPr>
          <p:spPr bwMode="auto">
            <a:xfrm>
              <a:off x="3936206" y="2236788"/>
              <a:ext cx="776288" cy="774700"/>
            </a:xfrm>
            <a:prstGeom prst="rect">
              <a:avLst/>
            </a:prstGeom>
            <a:solidFill>
              <a:srgbClr val="FFFFFF"/>
            </a:solidFill>
            <a:ln w="0">
              <a:noFill/>
              <a:prstDash val="solid"/>
              <a:miter lim="800000"/>
            </a:ln>
          </p:spPr>
          <p:txBody>
            <a:bodyPr vert="horz" wrap="square" lIns="86698" tIns="43349" rIns="86698" bIns="43349" numCol="1" anchor="ctr" anchorCtr="1" compatLnSpc="1"/>
            <a:lstStyle/>
            <a:p>
              <a:r>
                <a:rPr lang="zh-CN" altLang="en-US" sz="1895" b="1" dirty="0">
                  <a:solidFill>
                    <a:schemeClr val="tx1">
                      <a:lumMod val="65000"/>
                      <a:lumOff val="35000"/>
                    </a:schemeClr>
                  </a:solidFill>
                  <a:latin typeface="微软雅黑" panose="020B0503020204020204" charset="-122"/>
                  <a:ea typeface="微软雅黑" panose="020B0503020204020204" charset="-122"/>
                </a:rPr>
                <a:t>关爱</a:t>
              </a:r>
            </a:p>
          </p:txBody>
        </p:sp>
      </p:grpSp>
      <p:grpSp>
        <p:nvGrpSpPr>
          <p:cNvPr id="149" name="组合 148"/>
          <p:cNvGrpSpPr/>
          <p:nvPr/>
        </p:nvGrpSpPr>
        <p:grpSpPr>
          <a:xfrm>
            <a:off x="10260848" y="979991"/>
            <a:ext cx="1023526" cy="1026536"/>
            <a:chOff x="10618788" y="1979613"/>
            <a:chExt cx="1079500" cy="1082675"/>
          </a:xfrm>
          <a:effectLst>
            <a:outerShdw blurRad="190500" dist="88900" dir="2700000" algn="tl" rotWithShape="0">
              <a:prstClr val="black">
                <a:alpha val="40000"/>
              </a:prstClr>
            </a:outerShdw>
          </a:effectLst>
        </p:grpSpPr>
        <p:sp>
          <p:nvSpPr>
            <p:cNvPr id="150" name="Rectangle 25"/>
            <p:cNvSpPr>
              <a:spLocks noChangeArrowheads="1"/>
            </p:cNvSpPr>
            <p:nvPr/>
          </p:nvSpPr>
          <p:spPr bwMode="auto">
            <a:xfrm>
              <a:off x="10618788" y="1979613"/>
              <a:ext cx="1079500" cy="1082675"/>
            </a:xfrm>
            <a:prstGeom prst="rect">
              <a:avLst/>
            </a:prstGeom>
            <a:solidFill>
              <a:schemeClr val="tx1">
                <a:lumMod val="75000"/>
                <a:lumOff val="25000"/>
              </a:schemeClr>
            </a:solidFill>
            <a:ln w="0">
              <a:noFill/>
              <a:prstDash val="solid"/>
              <a:miter lim="800000"/>
            </a:ln>
          </p:spPr>
          <p:txBody>
            <a:bodyPr vert="horz" wrap="square" lIns="86698" tIns="43349" rIns="86698" bIns="43349" numCol="1" anchor="ctr" anchorCtr="1" compatLnSpc="1"/>
            <a:lstStyle/>
            <a:p>
              <a:endParaRPr lang="zh-CN" altLang="en-US" sz="1895" b="1">
                <a:solidFill>
                  <a:schemeClr val="tx1">
                    <a:lumMod val="65000"/>
                    <a:lumOff val="35000"/>
                  </a:schemeClr>
                </a:solidFill>
                <a:latin typeface="微软雅黑" panose="020B0503020204020204" charset="-122"/>
                <a:ea typeface="微软雅黑" panose="020B0503020204020204" charset="-122"/>
              </a:endParaRPr>
            </a:p>
          </p:txBody>
        </p:sp>
        <p:sp>
          <p:nvSpPr>
            <p:cNvPr id="151" name="Rectangle 26"/>
            <p:cNvSpPr>
              <a:spLocks noChangeArrowheads="1"/>
            </p:cNvSpPr>
            <p:nvPr/>
          </p:nvSpPr>
          <p:spPr bwMode="auto">
            <a:xfrm>
              <a:off x="10728326" y="2092325"/>
              <a:ext cx="860425" cy="857250"/>
            </a:xfrm>
            <a:prstGeom prst="rect">
              <a:avLst/>
            </a:prstGeom>
            <a:solidFill>
              <a:srgbClr val="FFFFFF"/>
            </a:solidFill>
            <a:ln w="0">
              <a:noFill/>
              <a:prstDash val="solid"/>
              <a:miter lim="800000"/>
            </a:ln>
          </p:spPr>
          <p:txBody>
            <a:bodyPr vert="horz" wrap="square" lIns="86698" tIns="43349" rIns="86698" bIns="43349" numCol="1" anchor="ctr" anchorCtr="1" compatLnSpc="1"/>
            <a:lstStyle/>
            <a:p>
              <a:r>
                <a:rPr lang="zh-CN" altLang="en-US" sz="1895" b="1" dirty="0">
                  <a:solidFill>
                    <a:schemeClr val="tx1">
                      <a:lumMod val="65000"/>
                      <a:lumOff val="35000"/>
                    </a:schemeClr>
                  </a:solidFill>
                  <a:latin typeface="微软雅黑" panose="020B0503020204020204" charset="-122"/>
                  <a:ea typeface="微软雅黑" panose="020B0503020204020204" charset="-122"/>
                </a:rPr>
                <a:t>呵护</a:t>
              </a:r>
            </a:p>
          </p:txBody>
        </p:sp>
      </p:grpSp>
      <p:grpSp>
        <p:nvGrpSpPr>
          <p:cNvPr id="152" name="组合 151"/>
          <p:cNvGrpSpPr/>
          <p:nvPr/>
        </p:nvGrpSpPr>
        <p:grpSpPr>
          <a:xfrm>
            <a:off x="9765641" y="3034569"/>
            <a:ext cx="1729458" cy="1729458"/>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5"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5" name="组合 154"/>
          <p:cNvGrpSpPr/>
          <p:nvPr/>
        </p:nvGrpSpPr>
        <p:grpSpPr>
          <a:xfrm>
            <a:off x="7993918" y="1259311"/>
            <a:ext cx="2123600" cy="2123600"/>
            <a:chOff x="8489950" y="2454275"/>
            <a:chExt cx="1879600" cy="1879600"/>
          </a:xfrm>
          <a:effectLst>
            <a:outerShdw blurRad="190500" dist="88900" dir="2700000" algn="tl" rotWithShape="0">
              <a:prstClr val="black">
                <a:alpha val="40000"/>
              </a:prstClr>
            </a:outerShdw>
          </a:effectLst>
        </p:grpSpPr>
        <p:sp>
          <p:nvSpPr>
            <p:cNvPr id="156" name="Rectangle 29"/>
            <p:cNvSpPr>
              <a:spLocks noChangeArrowheads="1"/>
            </p:cNvSpPr>
            <p:nvPr/>
          </p:nvSpPr>
          <p:spPr bwMode="auto">
            <a:xfrm>
              <a:off x="8489950" y="2454275"/>
              <a:ext cx="1879600" cy="187960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7" name="Rectangle 30"/>
            <p:cNvSpPr>
              <a:spLocks noChangeArrowheads="1"/>
            </p:cNvSpPr>
            <p:nvPr/>
          </p:nvSpPr>
          <p:spPr bwMode="auto">
            <a:xfrm>
              <a:off x="8681244" y="2646363"/>
              <a:ext cx="1497013" cy="1495425"/>
            </a:xfrm>
            <a:prstGeom prst="rect">
              <a:avLst/>
            </a:prstGeom>
            <a:solidFill>
              <a:schemeClr val="bg1"/>
            </a:solidFill>
            <a:ln w="0">
              <a:noFill/>
              <a:prstDash val="solid"/>
              <a:miter lim="800000"/>
            </a:ln>
          </p:spPr>
          <p:txBody>
            <a:bodyPr vert="horz" wrap="square" lIns="86698" tIns="43349" rIns="86698" bIns="43349" numCol="1" anchor="ctr" anchorCtr="1" compatLnSpc="1"/>
            <a:lstStyle/>
            <a:p>
              <a:pPr algn="ctr"/>
              <a:r>
                <a:rPr lang="en-US" altLang="zh-CN" sz="5690" dirty="0">
                  <a:solidFill>
                    <a:srgbClr val="0070C0"/>
                  </a:solidFill>
                  <a:latin typeface="Impact" panose="020B0806030902050204" pitchFamily="34" charset="0"/>
                </a:rPr>
                <a:t>202X</a:t>
              </a:r>
              <a:endParaRPr lang="zh-CN" altLang="en-US" sz="5690" dirty="0">
                <a:solidFill>
                  <a:srgbClr val="0070C0"/>
                </a:solidFill>
                <a:latin typeface="Impact" panose="020B0806030902050204" pitchFamily="34" charset="0"/>
              </a:endParaRPr>
            </a:p>
          </p:txBody>
        </p:sp>
      </p:grpSp>
      <p:sp>
        <p:nvSpPr>
          <p:cNvPr id="158" name="文本框 157"/>
          <p:cNvSpPr txBox="1"/>
          <p:nvPr/>
        </p:nvSpPr>
        <p:spPr>
          <a:xfrm>
            <a:off x="495422" y="5413069"/>
            <a:ext cx="1657826" cy="523220"/>
          </a:xfrm>
          <a:prstGeom prst="rect">
            <a:avLst/>
          </a:prstGeom>
          <a:noFill/>
        </p:spPr>
        <p:txBody>
          <a:bodyPr wrap="none" rtlCol="0">
            <a:spAutoFit/>
          </a:bodyPr>
          <a:lstStyle/>
          <a:p>
            <a:r>
              <a:rPr kumimoji="1" lang="en-US" sz="2800" b="1" dirty="0">
                <a:solidFill>
                  <a:srgbClr val="DE779F"/>
                </a:solidFill>
                <a:latin typeface="微软雅黑" panose="020B0503020204020204" charset="-122"/>
                <a:ea typeface="微软雅黑" panose="020B0503020204020204" charset="-122"/>
              </a:rPr>
              <a:t>XXX</a:t>
            </a:r>
            <a:r>
              <a:rPr kumimoji="1" lang="zh-CN" altLang="en-US" sz="2800" b="1" dirty="0">
                <a:solidFill>
                  <a:srgbClr val="DE779F"/>
                </a:solidFill>
                <a:latin typeface="微软雅黑" panose="020B0503020204020204" charset="-122"/>
                <a:ea typeface="微软雅黑" panose="020B0503020204020204" charset="-122"/>
              </a:rPr>
              <a:t>医院</a:t>
            </a:r>
          </a:p>
        </p:txBody>
      </p:sp>
      <p:sp>
        <p:nvSpPr>
          <p:cNvPr id="159" name="文本框 158"/>
          <p:cNvSpPr txBox="1"/>
          <p:nvPr/>
        </p:nvSpPr>
        <p:spPr>
          <a:xfrm>
            <a:off x="408141" y="3917742"/>
            <a:ext cx="6504940" cy="1055370"/>
          </a:xfrm>
          <a:prstGeom prst="rect">
            <a:avLst/>
          </a:prstGeom>
          <a:noFill/>
        </p:spPr>
        <p:txBody>
          <a:bodyPr wrap="none" rtlCol="0">
            <a:spAutoFit/>
          </a:bodyPr>
          <a:lstStyle/>
          <a:p>
            <a:pPr algn="l"/>
            <a:r>
              <a:rPr lang="zh-CN" altLang="en-US" sz="6265" b="1" dirty="0">
                <a:solidFill>
                  <a:srgbClr val="7895D4"/>
                </a:solidFill>
                <a:effectLst/>
                <a:latin typeface="微软雅黑" panose="020B0503020204020204" charset="-122"/>
                <a:ea typeface="微软雅黑" panose="020B0503020204020204" charset="-122"/>
                <a:sym typeface="+mn-ea"/>
              </a:rPr>
              <a:t>护理工作汇报</a:t>
            </a:r>
            <a:r>
              <a:rPr lang="en-US" altLang="zh-CN" sz="6265" b="1" dirty="0">
                <a:solidFill>
                  <a:srgbClr val="7895D4"/>
                </a:solidFill>
                <a:effectLst/>
                <a:latin typeface="微软雅黑" panose="020B0503020204020204" charset="-122"/>
                <a:ea typeface="微软雅黑" panose="020B0503020204020204" charset="-122"/>
                <a:sym typeface="+mn-ea"/>
              </a:rPr>
              <a:t>PPT</a:t>
            </a:r>
            <a:endParaRPr kumimoji="1" lang="zh-CN" altLang="en-US" sz="6265" b="1" dirty="0">
              <a:solidFill>
                <a:srgbClr val="0070C0"/>
              </a:solidFill>
              <a:latin typeface="微软雅黑" panose="020B0503020204020204" charset="-122"/>
              <a:ea typeface="微软雅黑" panose="020B0503020204020204" charset="-122"/>
            </a:endParaRPr>
          </a:p>
        </p:txBody>
      </p:sp>
      <p:sp>
        <p:nvSpPr>
          <p:cNvPr id="161" name="文本框 160"/>
          <p:cNvSpPr txBox="1"/>
          <p:nvPr/>
        </p:nvSpPr>
        <p:spPr>
          <a:xfrm>
            <a:off x="495422" y="5070079"/>
            <a:ext cx="3538589" cy="289823"/>
          </a:xfrm>
          <a:prstGeom prst="rect">
            <a:avLst/>
          </a:prstGeom>
          <a:noFill/>
        </p:spPr>
        <p:txBody>
          <a:bodyPr wrap="square" rtlCol="0">
            <a:spAutoFit/>
          </a:bodyPr>
          <a:lstStyle/>
          <a:p>
            <a:pPr>
              <a:lnSpc>
                <a:spcPts val="1350"/>
              </a:lnSpc>
            </a:pPr>
            <a:r>
              <a:rPr kumimoji="1" lang="zh-CN" altLang="en-US" sz="1895" b="1">
                <a:solidFill>
                  <a:srgbClr val="DE779F"/>
                </a:solidFill>
                <a:latin typeface="+mj-lt"/>
                <a:ea typeface="微软雅黑" panose="020B0503020204020204" charset="-122"/>
                <a:cs typeface="Arial" panose="020B0604020202020204"/>
              </a:rPr>
              <a:t>汇报人：</a:t>
            </a:r>
            <a:r>
              <a:rPr kumimoji="1" lang="en-US" altLang="zh-CN" sz="1895" b="1">
                <a:solidFill>
                  <a:srgbClr val="DE779F"/>
                </a:solidFill>
                <a:latin typeface="+mj-lt"/>
                <a:ea typeface="微软雅黑" panose="020B0503020204020204" charset="-122"/>
                <a:cs typeface="Arial" panose="020B0604020202020204"/>
              </a:rPr>
              <a:t>xiazaii</a:t>
            </a:r>
            <a:endParaRPr kumimoji="1" lang="zh-CN" altLang="en-US" sz="1895" b="1" dirty="0">
              <a:solidFill>
                <a:srgbClr val="DE779F"/>
              </a:solidFill>
              <a:latin typeface="+mj-lt"/>
              <a:ea typeface="微软雅黑" panose="020B0503020204020204" charset="-122"/>
              <a:cs typeface="Arial" panose="020B0604020202020204"/>
            </a:endParaRPr>
          </a:p>
        </p:txBody>
      </p:sp>
      <p:cxnSp>
        <p:nvCxnSpPr>
          <p:cNvPr id="163" name="直接连接符 162"/>
          <p:cNvCxnSpPr/>
          <p:nvPr/>
        </p:nvCxnSpPr>
        <p:spPr>
          <a:xfrm>
            <a:off x="589257" y="5413690"/>
            <a:ext cx="6103149" cy="0"/>
          </a:xfrm>
          <a:prstGeom prst="line">
            <a:avLst/>
          </a:prstGeom>
          <a:ln w="25400">
            <a:solidFill>
              <a:srgbClr val="DE779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barn(inVertical)">
                                      <p:cBhvr>
                                        <p:cTn id="7" dur="500"/>
                                        <p:tgtEl>
                                          <p:spTgt spid="128"/>
                                        </p:tgtEl>
                                      </p:cBhvr>
                                    </p:animEffect>
                                  </p:childTnLst>
                                </p:cTn>
                              </p:par>
                              <p:par>
                                <p:cTn id="8" presetID="31" presetClass="entr" presetSubtype="0" fill="hold" nodeType="withEffect">
                                  <p:stCondLst>
                                    <p:cond delay="0"/>
                                  </p:stCondLst>
                                  <p:childTnLst>
                                    <p:set>
                                      <p:cBhvr>
                                        <p:cTn id="9" dur="1" fill="hold">
                                          <p:stCondLst>
                                            <p:cond delay="0"/>
                                          </p:stCondLst>
                                        </p:cTn>
                                        <p:tgtEl>
                                          <p:spTgt spid="131"/>
                                        </p:tgtEl>
                                        <p:attrNameLst>
                                          <p:attrName>style.visibility</p:attrName>
                                        </p:attrNameLst>
                                      </p:cBhvr>
                                      <p:to>
                                        <p:strVal val="visible"/>
                                      </p:to>
                                    </p:set>
                                    <p:anim calcmode="lin" valueType="num">
                                      <p:cBhvr>
                                        <p:cTn id="10" dur="1000" fill="hold"/>
                                        <p:tgtEl>
                                          <p:spTgt spid="131"/>
                                        </p:tgtEl>
                                        <p:attrNameLst>
                                          <p:attrName>ppt_w</p:attrName>
                                        </p:attrNameLst>
                                      </p:cBhvr>
                                      <p:tavLst>
                                        <p:tav tm="0">
                                          <p:val>
                                            <p:fltVal val="0"/>
                                          </p:val>
                                        </p:tav>
                                        <p:tav tm="100000">
                                          <p:val>
                                            <p:strVal val="#ppt_w"/>
                                          </p:val>
                                        </p:tav>
                                      </p:tavLst>
                                    </p:anim>
                                    <p:anim calcmode="lin" valueType="num">
                                      <p:cBhvr>
                                        <p:cTn id="11" dur="1000" fill="hold"/>
                                        <p:tgtEl>
                                          <p:spTgt spid="131"/>
                                        </p:tgtEl>
                                        <p:attrNameLst>
                                          <p:attrName>ppt_h</p:attrName>
                                        </p:attrNameLst>
                                      </p:cBhvr>
                                      <p:tavLst>
                                        <p:tav tm="0">
                                          <p:val>
                                            <p:fltVal val="0"/>
                                          </p:val>
                                        </p:tav>
                                        <p:tav tm="100000">
                                          <p:val>
                                            <p:strVal val="#ppt_h"/>
                                          </p:val>
                                        </p:tav>
                                      </p:tavLst>
                                    </p:anim>
                                    <p:anim calcmode="lin" valueType="num">
                                      <p:cBhvr>
                                        <p:cTn id="12" dur="1000" fill="hold"/>
                                        <p:tgtEl>
                                          <p:spTgt spid="131"/>
                                        </p:tgtEl>
                                        <p:attrNameLst>
                                          <p:attrName>style.rotation</p:attrName>
                                        </p:attrNameLst>
                                      </p:cBhvr>
                                      <p:tavLst>
                                        <p:tav tm="0">
                                          <p:val>
                                            <p:fltVal val="90"/>
                                          </p:val>
                                        </p:tav>
                                        <p:tav tm="100000">
                                          <p:val>
                                            <p:fltVal val="0"/>
                                          </p:val>
                                        </p:tav>
                                      </p:tavLst>
                                    </p:anim>
                                    <p:animEffect transition="in" filter="fade">
                                      <p:cBhvr>
                                        <p:cTn id="13" dur="1000"/>
                                        <p:tgtEl>
                                          <p:spTgt spid="131"/>
                                        </p:tgtEl>
                                      </p:cBhvr>
                                    </p:animEffect>
                                  </p:childTnLst>
                                </p:cTn>
                              </p:par>
                              <p:par>
                                <p:cTn id="14" presetID="31" presetClass="entr" presetSubtype="0" fill="hold" nodeType="withEffect">
                                  <p:stCondLst>
                                    <p:cond delay="0"/>
                                  </p:stCondLst>
                                  <p:childTnLst>
                                    <p:set>
                                      <p:cBhvr>
                                        <p:cTn id="15" dur="1" fill="hold">
                                          <p:stCondLst>
                                            <p:cond delay="0"/>
                                          </p:stCondLst>
                                        </p:cTn>
                                        <p:tgtEl>
                                          <p:spTgt spid="134"/>
                                        </p:tgtEl>
                                        <p:attrNameLst>
                                          <p:attrName>style.visibility</p:attrName>
                                        </p:attrNameLst>
                                      </p:cBhvr>
                                      <p:to>
                                        <p:strVal val="visible"/>
                                      </p:to>
                                    </p:set>
                                    <p:anim calcmode="lin" valueType="num">
                                      <p:cBhvr>
                                        <p:cTn id="16" dur="1000" fill="hold"/>
                                        <p:tgtEl>
                                          <p:spTgt spid="134"/>
                                        </p:tgtEl>
                                        <p:attrNameLst>
                                          <p:attrName>ppt_w</p:attrName>
                                        </p:attrNameLst>
                                      </p:cBhvr>
                                      <p:tavLst>
                                        <p:tav tm="0">
                                          <p:val>
                                            <p:fltVal val="0"/>
                                          </p:val>
                                        </p:tav>
                                        <p:tav tm="100000">
                                          <p:val>
                                            <p:strVal val="#ppt_w"/>
                                          </p:val>
                                        </p:tav>
                                      </p:tavLst>
                                    </p:anim>
                                    <p:anim calcmode="lin" valueType="num">
                                      <p:cBhvr>
                                        <p:cTn id="17" dur="1000" fill="hold"/>
                                        <p:tgtEl>
                                          <p:spTgt spid="134"/>
                                        </p:tgtEl>
                                        <p:attrNameLst>
                                          <p:attrName>ppt_h</p:attrName>
                                        </p:attrNameLst>
                                      </p:cBhvr>
                                      <p:tavLst>
                                        <p:tav tm="0">
                                          <p:val>
                                            <p:fltVal val="0"/>
                                          </p:val>
                                        </p:tav>
                                        <p:tav tm="100000">
                                          <p:val>
                                            <p:strVal val="#ppt_h"/>
                                          </p:val>
                                        </p:tav>
                                      </p:tavLst>
                                    </p:anim>
                                    <p:anim calcmode="lin" valueType="num">
                                      <p:cBhvr>
                                        <p:cTn id="18" dur="1000" fill="hold"/>
                                        <p:tgtEl>
                                          <p:spTgt spid="134"/>
                                        </p:tgtEl>
                                        <p:attrNameLst>
                                          <p:attrName>style.rotation</p:attrName>
                                        </p:attrNameLst>
                                      </p:cBhvr>
                                      <p:tavLst>
                                        <p:tav tm="0">
                                          <p:val>
                                            <p:fltVal val="90"/>
                                          </p:val>
                                        </p:tav>
                                        <p:tav tm="100000">
                                          <p:val>
                                            <p:fltVal val="0"/>
                                          </p:val>
                                        </p:tav>
                                      </p:tavLst>
                                    </p:anim>
                                    <p:animEffect transition="in" filter="fade">
                                      <p:cBhvr>
                                        <p:cTn id="19" dur="1000"/>
                                        <p:tgtEl>
                                          <p:spTgt spid="134"/>
                                        </p:tgtEl>
                                      </p:cBhvr>
                                    </p:animEffect>
                                  </p:childTnLst>
                                </p:cTn>
                              </p:par>
                              <p:par>
                                <p:cTn id="20" presetID="31" presetClass="entr" presetSubtype="0" fill="hold" nodeType="withEffect">
                                  <p:stCondLst>
                                    <p:cond delay="0"/>
                                  </p:stCondLst>
                                  <p:childTnLst>
                                    <p:set>
                                      <p:cBhvr>
                                        <p:cTn id="21" dur="1" fill="hold">
                                          <p:stCondLst>
                                            <p:cond delay="0"/>
                                          </p:stCondLst>
                                        </p:cTn>
                                        <p:tgtEl>
                                          <p:spTgt spid="137"/>
                                        </p:tgtEl>
                                        <p:attrNameLst>
                                          <p:attrName>style.visibility</p:attrName>
                                        </p:attrNameLst>
                                      </p:cBhvr>
                                      <p:to>
                                        <p:strVal val="visible"/>
                                      </p:to>
                                    </p:set>
                                    <p:anim calcmode="lin" valueType="num">
                                      <p:cBhvr>
                                        <p:cTn id="22" dur="1000" fill="hold"/>
                                        <p:tgtEl>
                                          <p:spTgt spid="137"/>
                                        </p:tgtEl>
                                        <p:attrNameLst>
                                          <p:attrName>ppt_w</p:attrName>
                                        </p:attrNameLst>
                                      </p:cBhvr>
                                      <p:tavLst>
                                        <p:tav tm="0">
                                          <p:val>
                                            <p:fltVal val="0"/>
                                          </p:val>
                                        </p:tav>
                                        <p:tav tm="100000">
                                          <p:val>
                                            <p:strVal val="#ppt_w"/>
                                          </p:val>
                                        </p:tav>
                                      </p:tavLst>
                                    </p:anim>
                                    <p:anim calcmode="lin" valueType="num">
                                      <p:cBhvr>
                                        <p:cTn id="23" dur="1000" fill="hold"/>
                                        <p:tgtEl>
                                          <p:spTgt spid="137"/>
                                        </p:tgtEl>
                                        <p:attrNameLst>
                                          <p:attrName>ppt_h</p:attrName>
                                        </p:attrNameLst>
                                      </p:cBhvr>
                                      <p:tavLst>
                                        <p:tav tm="0">
                                          <p:val>
                                            <p:fltVal val="0"/>
                                          </p:val>
                                        </p:tav>
                                        <p:tav tm="100000">
                                          <p:val>
                                            <p:strVal val="#ppt_h"/>
                                          </p:val>
                                        </p:tav>
                                      </p:tavLst>
                                    </p:anim>
                                    <p:anim calcmode="lin" valueType="num">
                                      <p:cBhvr>
                                        <p:cTn id="24" dur="1000" fill="hold"/>
                                        <p:tgtEl>
                                          <p:spTgt spid="137"/>
                                        </p:tgtEl>
                                        <p:attrNameLst>
                                          <p:attrName>style.rotation</p:attrName>
                                        </p:attrNameLst>
                                      </p:cBhvr>
                                      <p:tavLst>
                                        <p:tav tm="0">
                                          <p:val>
                                            <p:fltVal val="90"/>
                                          </p:val>
                                        </p:tav>
                                        <p:tav tm="100000">
                                          <p:val>
                                            <p:fltVal val="0"/>
                                          </p:val>
                                        </p:tav>
                                      </p:tavLst>
                                    </p:anim>
                                    <p:animEffect transition="in" filter="fade">
                                      <p:cBhvr>
                                        <p:cTn id="25" dur="1000"/>
                                        <p:tgtEl>
                                          <p:spTgt spid="137"/>
                                        </p:tgtEl>
                                      </p:cBhvr>
                                    </p:animEffect>
                                  </p:childTnLst>
                                </p:cTn>
                              </p:par>
                              <p:par>
                                <p:cTn id="26" presetID="31" presetClass="entr" presetSubtype="0" fill="hold" nodeType="withEffect">
                                  <p:stCondLst>
                                    <p:cond delay="0"/>
                                  </p:stCondLst>
                                  <p:childTnLst>
                                    <p:set>
                                      <p:cBhvr>
                                        <p:cTn id="27" dur="1" fill="hold">
                                          <p:stCondLst>
                                            <p:cond delay="0"/>
                                          </p:stCondLst>
                                        </p:cTn>
                                        <p:tgtEl>
                                          <p:spTgt spid="140"/>
                                        </p:tgtEl>
                                        <p:attrNameLst>
                                          <p:attrName>style.visibility</p:attrName>
                                        </p:attrNameLst>
                                      </p:cBhvr>
                                      <p:to>
                                        <p:strVal val="visible"/>
                                      </p:to>
                                    </p:set>
                                    <p:anim calcmode="lin" valueType="num">
                                      <p:cBhvr>
                                        <p:cTn id="28" dur="1000" fill="hold"/>
                                        <p:tgtEl>
                                          <p:spTgt spid="140"/>
                                        </p:tgtEl>
                                        <p:attrNameLst>
                                          <p:attrName>ppt_w</p:attrName>
                                        </p:attrNameLst>
                                      </p:cBhvr>
                                      <p:tavLst>
                                        <p:tav tm="0">
                                          <p:val>
                                            <p:fltVal val="0"/>
                                          </p:val>
                                        </p:tav>
                                        <p:tav tm="100000">
                                          <p:val>
                                            <p:strVal val="#ppt_w"/>
                                          </p:val>
                                        </p:tav>
                                      </p:tavLst>
                                    </p:anim>
                                    <p:anim calcmode="lin" valueType="num">
                                      <p:cBhvr>
                                        <p:cTn id="29" dur="1000" fill="hold"/>
                                        <p:tgtEl>
                                          <p:spTgt spid="140"/>
                                        </p:tgtEl>
                                        <p:attrNameLst>
                                          <p:attrName>ppt_h</p:attrName>
                                        </p:attrNameLst>
                                      </p:cBhvr>
                                      <p:tavLst>
                                        <p:tav tm="0">
                                          <p:val>
                                            <p:fltVal val="0"/>
                                          </p:val>
                                        </p:tav>
                                        <p:tav tm="100000">
                                          <p:val>
                                            <p:strVal val="#ppt_h"/>
                                          </p:val>
                                        </p:tav>
                                      </p:tavLst>
                                    </p:anim>
                                    <p:anim calcmode="lin" valueType="num">
                                      <p:cBhvr>
                                        <p:cTn id="30" dur="1000" fill="hold"/>
                                        <p:tgtEl>
                                          <p:spTgt spid="140"/>
                                        </p:tgtEl>
                                        <p:attrNameLst>
                                          <p:attrName>style.rotation</p:attrName>
                                        </p:attrNameLst>
                                      </p:cBhvr>
                                      <p:tavLst>
                                        <p:tav tm="0">
                                          <p:val>
                                            <p:fltVal val="90"/>
                                          </p:val>
                                        </p:tav>
                                        <p:tav tm="100000">
                                          <p:val>
                                            <p:fltVal val="0"/>
                                          </p:val>
                                        </p:tav>
                                      </p:tavLst>
                                    </p:anim>
                                    <p:animEffect transition="in" filter="fade">
                                      <p:cBhvr>
                                        <p:cTn id="31" dur="1000"/>
                                        <p:tgtEl>
                                          <p:spTgt spid="140"/>
                                        </p:tgtEl>
                                      </p:cBhvr>
                                    </p:animEffect>
                                  </p:childTnLst>
                                </p:cTn>
                              </p:par>
                              <p:par>
                                <p:cTn id="32" presetID="31" presetClass="entr" presetSubtype="0" fill="hold" nodeType="withEffect">
                                  <p:stCondLst>
                                    <p:cond delay="0"/>
                                  </p:stCondLst>
                                  <p:childTnLst>
                                    <p:set>
                                      <p:cBhvr>
                                        <p:cTn id="33" dur="1" fill="hold">
                                          <p:stCondLst>
                                            <p:cond delay="0"/>
                                          </p:stCondLst>
                                        </p:cTn>
                                        <p:tgtEl>
                                          <p:spTgt spid="143"/>
                                        </p:tgtEl>
                                        <p:attrNameLst>
                                          <p:attrName>style.visibility</p:attrName>
                                        </p:attrNameLst>
                                      </p:cBhvr>
                                      <p:to>
                                        <p:strVal val="visible"/>
                                      </p:to>
                                    </p:set>
                                    <p:anim calcmode="lin" valueType="num">
                                      <p:cBhvr>
                                        <p:cTn id="34" dur="1000" fill="hold"/>
                                        <p:tgtEl>
                                          <p:spTgt spid="143"/>
                                        </p:tgtEl>
                                        <p:attrNameLst>
                                          <p:attrName>ppt_w</p:attrName>
                                        </p:attrNameLst>
                                      </p:cBhvr>
                                      <p:tavLst>
                                        <p:tav tm="0">
                                          <p:val>
                                            <p:fltVal val="0"/>
                                          </p:val>
                                        </p:tav>
                                        <p:tav tm="100000">
                                          <p:val>
                                            <p:strVal val="#ppt_w"/>
                                          </p:val>
                                        </p:tav>
                                      </p:tavLst>
                                    </p:anim>
                                    <p:anim calcmode="lin" valueType="num">
                                      <p:cBhvr>
                                        <p:cTn id="35" dur="1000" fill="hold"/>
                                        <p:tgtEl>
                                          <p:spTgt spid="143"/>
                                        </p:tgtEl>
                                        <p:attrNameLst>
                                          <p:attrName>ppt_h</p:attrName>
                                        </p:attrNameLst>
                                      </p:cBhvr>
                                      <p:tavLst>
                                        <p:tav tm="0">
                                          <p:val>
                                            <p:fltVal val="0"/>
                                          </p:val>
                                        </p:tav>
                                        <p:tav tm="100000">
                                          <p:val>
                                            <p:strVal val="#ppt_h"/>
                                          </p:val>
                                        </p:tav>
                                      </p:tavLst>
                                    </p:anim>
                                    <p:anim calcmode="lin" valueType="num">
                                      <p:cBhvr>
                                        <p:cTn id="36" dur="1000" fill="hold"/>
                                        <p:tgtEl>
                                          <p:spTgt spid="143"/>
                                        </p:tgtEl>
                                        <p:attrNameLst>
                                          <p:attrName>style.rotation</p:attrName>
                                        </p:attrNameLst>
                                      </p:cBhvr>
                                      <p:tavLst>
                                        <p:tav tm="0">
                                          <p:val>
                                            <p:fltVal val="90"/>
                                          </p:val>
                                        </p:tav>
                                        <p:tav tm="100000">
                                          <p:val>
                                            <p:fltVal val="0"/>
                                          </p:val>
                                        </p:tav>
                                      </p:tavLst>
                                    </p:anim>
                                    <p:animEffect transition="in" filter="fade">
                                      <p:cBhvr>
                                        <p:cTn id="37" dur="1000"/>
                                        <p:tgtEl>
                                          <p:spTgt spid="143"/>
                                        </p:tgtEl>
                                      </p:cBhvr>
                                    </p:animEffect>
                                  </p:childTnLst>
                                </p:cTn>
                              </p:par>
                              <p:par>
                                <p:cTn id="38" presetID="31" presetClass="entr" presetSubtype="0" fill="hold" nodeType="withEffect">
                                  <p:stCondLst>
                                    <p:cond delay="0"/>
                                  </p:stCondLst>
                                  <p:childTnLst>
                                    <p:set>
                                      <p:cBhvr>
                                        <p:cTn id="39" dur="1" fill="hold">
                                          <p:stCondLst>
                                            <p:cond delay="0"/>
                                          </p:stCondLst>
                                        </p:cTn>
                                        <p:tgtEl>
                                          <p:spTgt spid="146"/>
                                        </p:tgtEl>
                                        <p:attrNameLst>
                                          <p:attrName>style.visibility</p:attrName>
                                        </p:attrNameLst>
                                      </p:cBhvr>
                                      <p:to>
                                        <p:strVal val="visible"/>
                                      </p:to>
                                    </p:set>
                                    <p:anim calcmode="lin" valueType="num">
                                      <p:cBhvr>
                                        <p:cTn id="40" dur="1000" fill="hold"/>
                                        <p:tgtEl>
                                          <p:spTgt spid="146"/>
                                        </p:tgtEl>
                                        <p:attrNameLst>
                                          <p:attrName>ppt_w</p:attrName>
                                        </p:attrNameLst>
                                      </p:cBhvr>
                                      <p:tavLst>
                                        <p:tav tm="0">
                                          <p:val>
                                            <p:fltVal val="0"/>
                                          </p:val>
                                        </p:tav>
                                        <p:tav tm="100000">
                                          <p:val>
                                            <p:strVal val="#ppt_w"/>
                                          </p:val>
                                        </p:tav>
                                      </p:tavLst>
                                    </p:anim>
                                    <p:anim calcmode="lin" valueType="num">
                                      <p:cBhvr>
                                        <p:cTn id="41" dur="1000" fill="hold"/>
                                        <p:tgtEl>
                                          <p:spTgt spid="146"/>
                                        </p:tgtEl>
                                        <p:attrNameLst>
                                          <p:attrName>ppt_h</p:attrName>
                                        </p:attrNameLst>
                                      </p:cBhvr>
                                      <p:tavLst>
                                        <p:tav tm="0">
                                          <p:val>
                                            <p:fltVal val="0"/>
                                          </p:val>
                                        </p:tav>
                                        <p:tav tm="100000">
                                          <p:val>
                                            <p:strVal val="#ppt_h"/>
                                          </p:val>
                                        </p:tav>
                                      </p:tavLst>
                                    </p:anim>
                                    <p:anim calcmode="lin" valueType="num">
                                      <p:cBhvr>
                                        <p:cTn id="42" dur="1000" fill="hold"/>
                                        <p:tgtEl>
                                          <p:spTgt spid="146"/>
                                        </p:tgtEl>
                                        <p:attrNameLst>
                                          <p:attrName>style.rotation</p:attrName>
                                        </p:attrNameLst>
                                      </p:cBhvr>
                                      <p:tavLst>
                                        <p:tav tm="0">
                                          <p:val>
                                            <p:fltVal val="90"/>
                                          </p:val>
                                        </p:tav>
                                        <p:tav tm="100000">
                                          <p:val>
                                            <p:fltVal val="0"/>
                                          </p:val>
                                        </p:tav>
                                      </p:tavLst>
                                    </p:anim>
                                    <p:animEffect transition="in" filter="fade">
                                      <p:cBhvr>
                                        <p:cTn id="43" dur="1000"/>
                                        <p:tgtEl>
                                          <p:spTgt spid="146"/>
                                        </p:tgtEl>
                                      </p:cBhvr>
                                    </p:animEffect>
                                  </p:childTnLst>
                                </p:cTn>
                              </p:par>
                              <p:par>
                                <p:cTn id="44" presetID="31" presetClass="entr" presetSubtype="0" fill="hold" nodeType="withEffect">
                                  <p:stCondLst>
                                    <p:cond delay="0"/>
                                  </p:stCondLst>
                                  <p:childTnLst>
                                    <p:set>
                                      <p:cBhvr>
                                        <p:cTn id="45" dur="1" fill="hold">
                                          <p:stCondLst>
                                            <p:cond delay="0"/>
                                          </p:stCondLst>
                                        </p:cTn>
                                        <p:tgtEl>
                                          <p:spTgt spid="149"/>
                                        </p:tgtEl>
                                        <p:attrNameLst>
                                          <p:attrName>style.visibility</p:attrName>
                                        </p:attrNameLst>
                                      </p:cBhvr>
                                      <p:to>
                                        <p:strVal val="visible"/>
                                      </p:to>
                                    </p:set>
                                    <p:anim calcmode="lin" valueType="num">
                                      <p:cBhvr>
                                        <p:cTn id="46" dur="1000" fill="hold"/>
                                        <p:tgtEl>
                                          <p:spTgt spid="149"/>
                                        </p:tgtEl>
                                        <p:attrNameLst>
                                          <p:attrName>ppt_w</p:attrName>
                                        </p:attrNameLst>
                                      </p:cBhvr>
                                      <p:tavLst>
                                        <p:tav tm="0">
                                          <p:val>
                                            <p:fltVal val="0"/>
                                          </p:val>
                                        </p:tav>
                                        <p:tav tm="100000">
                                          <p:val>
                                            <p:strVal val="#ppt_w"/>
                                          </p:val>
                                        </p:tav>
                                      </p:tavLst>
                                    </p:anim>
                                    <p:anim calcmode="lin" valueType="num">
                                      <p:cBhvr>
                                        <p:cTn id="47" dur="1000" fill="hold"/>
                                        <p:tgtEl>
                                          <p:spTgt spid="149"/>
                                        </p:tgtEl>
                                        <p:attrNameLst>
                                          <p:attrName>ppt_h</p:attrName>
                                        </p:attrNameLst>
                                      </p:cBhvr>
                                      <p:tavLst>
                                        <p:tav tm="0">
                                          <p:val>
                                            <p:fltVal val="0"/>
                                          </p:val>
                                        </p:tav>
                                        <p:tav tm="100000">
                                          <p:val>
                                            <p:strVal val="#ppt_h"/>
                                          </p:val>
                                        </p:tav>
                                      </p:tavLst>
                                    </p:anim>
                                    <p:anim calcmode="lin" valueType="num">
                                      <p:cBhvr>
                                        <p:cTn id="48" dur="1000" fill="hold"/>
                                        <p:tgtEl>
                                          <p:spTgt spid="149"/>
                                        </p:tgtEl>
                                        <p:attrNameLst>
                                          <p:attrName>style.rotation</p:attrName>
                                        </p:attrNameLst>
                                      </p:cBhvr>
                                      <p:tavLst>
                                        <p:tav tm="0">
                                          <p:val>
                                            <p:fltVal val="90"/>
                                          </p:val>
                                        </p:tav>
                                        <p:tav tm="100000">
                                          <p:val>
                                            <p:fltVal val="0"/>
                                          </p:val>
                                        </p:tav>
                                      </p:tavLst>
                                    </p:anim>
                                    <p:animEffect transition="in" filter="fade">
                                      <p:cBhvr>
                                        <p:cTn id="49" dur="1000"/>
                                        <p:tgtEl>
                                          <p:spTgt spid="149"/>
                                        </p:tgtEl>
                                      </p:cBhvr>
                                    </p:animEffect>
                                  </p:childTnLst>
                                </p:cTn>
                              </p:par>
                              <p:par>
                                <p:cTn id="50" presetID="31" presetClass="entr" presetSubtype="0" fill="hold" nodeType="withEffect">
                                  <p:stCondLst>
                                    <p:cond delay="0"/>
                                  </p:stCondLst>
                                  <p:childTnLst>
                                    <p:set>
                                      <p:cBhvr>
                                        <p:cTn id="51" dur="1" fill="hold">
                                          <p:stCondLst>
                                            <p:cond delay="0"/>
                                          </p:stCondLst>
                                        </p:cTn>
                                        <p:tgtEl>
                                          <p:spTgt spid="152"/>
                                        </p:tgtEl>
                                        <p:attrNameLst>
                                          <p:attrName>style.visibility</p:attrName>
                                        </p:attrNameLst>
                                      </p:cBhvr>
                                      <p:to>
                                        <p:strVal val="visible"/>
                                      </p:to>
                                    </p:set>
                                    <p:anim calcmode="lin" valueType="num">
                                      <p:cBhvr>
                                        <p:cTn id="52" dur="1000" fill="hold"/>
                                        <p:tgtEl>
                                          <p:spTgt spid="152"/>
                                        </p:tgtEl>
                                        <p:attrNameLst>
                                          <p:attrName>ppt_w</p:attrName>
                                        </p:attrNameLst>
                                      </p:cBhvr>
                                      <p:tavLst>
                                        <p:tav tm="0">
                                          <p:val>
                                            <p:fltVal val="0"/>
                                          </p:val>
                                        </p:tav>
                                        <p:tav tm="100000">
                                          <p:val>
                                            <p:strVal val="#ppt_w"/>
                                          </p:val>
                                        </p:tav>
                                      </p:tavLst>
                                    </p:anim>
                                    <p:anim calcmode="lin" valueType="num">
                                      <p:cBhvr>
                                        <p:cTn id="53" dur="1000" fill="hold"/>
                                        <p:tgtEl>
                                          <p:spTgt spid="152"/>
                                        </p:tgtEl>
                                        <p:attrNameLst>
                                          <p:attrName>ppt_h</p:attrName>
                                        </p:attrNameLst>
                                      </p:cBhvr>
                                      <p:tavLst>
                                        <p:tav tm="0">
                                          <p:val>
                                            <p:fltVal val="0"/>
                                          </p:val>
                                        </p:tav>
                                        <p:tav tm="100000">
                                          <p:val>
                                            <p:strVal val="#ppt_h"/>
                                          </p:val>
                                        </p:tav>
                                      </p:tavLst>
                                    </p:anim>
                                    <p:anim calcmode="lin" valueType="num">
                                      <p:cBhvr>
                                        <p:cTn id="54" dur="1000" fill="hold"/>
                                        <p:tgtEl>
                                          <p:spTgt spid="152"/>
                                        </p:tgtEl>
                                        <p:attrNameLst>
                                          <p:attrName>style.rotation</p:attrName>
                                        </p:attrNameLst>
                                      </p:cBhvr>
                                      <p:tavLst>
                                        <p:tav tm="0">
                                          <p:val>
                                            <p:fltVal val="90"/>
                                          </p:val>
                                        </p:tav>
                                        <p:tav tm="100000">
                                          <p:val>
                                            <p:fltVal val="0"/>
                                          </p:val>
                                        </p:tav>
                                      </p:tavLst>
                                    </p:anim>
                                    <p:animEffect transition="in" filter="fade">
                                      <p:cBhvr>
                                        <p:cTn id="55" dur="1000"/>
                                        <p:tgtEl>
                                          <p:spTgt spid="152"/>
                                        </p:tgtEl>
                                      </p:cBhvr>
                                    </p:animEffect>
                                  </p:childTnLst>
                                </p:cTn>
                              </p:par>
                              <p:par>
                                <p:cTn id="56" presetID="31" presetClass="entr" presetSubtype="0" fill="hold" nodeType="withEffect">
                                  <p:stCondLst>
                                    <p:cond delay="0"/>
                                  </p:stCondLst>
                                  <p:childTnLst>
                                    <p:set>
                                      <p:cBhvr>
                                        <p:cTn id="57" dur="1" fill="hold">
                                          <p:stCondLst>
                                            <p:cond delay="0"/>
                                          </p:stCondLst>
                                        </p:cTn>
                                        <p:tgtEl>
                                          <p:spTgt spid="155"/>
                                        </p:tgtEl>
                                        <p:attrNameLst>
                                          <p:attrName>style.visibility</p:attrName>
                                        </p:attrNameLst>
                                      </p:cBhvr>
                                      <p:to>
                                        <p:strVal val="visible"/>
                                      </p:to>
                                    </p:set>
                                    <p:anim calcmode="lin" valueType="num">
                                      <p:cBhvr>
                                        <p:cTn id="58" dur="1000" fill="hold"/>
                                        <p:tgtEl>
                                          <p:spTgt spid="155"/>
                                        </p:tgtEl>
                                        <p:attrNameLst>
                                          <p:attrName>ppt_w</p:attrName>
                                        </p:attrNameLst>
                                      </p:cBhvr>
                                      <p:tavLst>
                                        <p:tav tm="0">
                                          <p:val>
                                            <p:fltVal val="0"/>
                                          </p:val>
                                        </p:tav>
                                        <p:tav tm="100000">
                                          <p:val>
                                            <p:strVal val="#ppt_w"/>
                                          </p:val>
                                        </p:tav>
                                      </p:tavLst>
                                    </p:anim>
                                    <p:anim calcmode="lin" valueType="num">
                                      <p:cBhvr>
                                        <p:cTn id="59" dur="1000" fill="hold"/>
                                        <p:tgtEl>
                                          <p:spTgt spid="155"/>
                                        </p:tgtEl>
                                        <p:attrNameLst>
                                          <p:attrName>ppt_h</p:attrName>
                                        </p:attrNameLst>
                                      </p:cBhvr>
                                      <p:tavLst>
                                        <p:tav tm="0">
                                          <p:val>
                                            <p:fltVal val="0"/>
                                          </p:val>
                                        </p:tav>
                                        <p:tav tm="100000">
                                          <p:val>
                                            <p:strVal val="#ppt_h"/>
                                          </p:val>
                                        </p:tav>
                                      </p:tavLst>
                                    </p:anim>
                                    <p:anim calcmode="lin" valueType="num">
                                      <p:cBhvr>
                                        <p:cTn id="60" dur="1000" fill="hold"/>
                                        <p:tgtEl>
                                          <p:spTgt spid="155"/>
                                        </p:tgtEl>
                                        <p:attrNameLst>
                                          <p:attrName>style.rotation</p:attrName>
                                        </p:attrNameLst>
                                      </p:cBhvr>
                                      <p:tavLst>
                                        <p:tav tm="0">
                                          <p:val>
                                            <p:fltVal val="90"/>
                                          </p:val>
                                        </p:tav>
                                        <p:tav tm="100000">
                                          <p:val>
                                            <p:fltVal val="0"/>
                                          </p:val>
                                        </p:tav>
                                      </p:tavLst>
                                    </p:anim>
                                    <p:animEffect transition="in" filter="fade">
                                      <p:cBhvr>
                                        <p:cTn id="61" dur="1000"/>
                                        <p:tgtEl>
                                          <p:spTgt spid="155"/>
                                        </p:tgtEl>
                                      </p:cBhvr>
                                    </p:animEffect>
                                  </p:childTnLst>
                                </p:cTn>
                              </p:par>
                              <p:par>
                                <p:cTn id="62" presetID="41" presetClass="entr" presetSubtype="0" fill="hold" grpId="0" nodeType="withEffect">
                                  <p:stCondLst>
                                    <p:cond delay="0"/>
                                  </p:stCondLst>
                                  <p:iterate type="lt">
                                    <p:tmPct val="10000"/>
                                  </p:iterate>
                                  <p:childTnLst>
                                    <p:set>
                                      <p:cBhvr>
                                        <p:cTn id="63" dur="1" fill="hold">
                                          <p:stCondLst>
                                            <p:cond delay="0"/>
                                          </p:stCondLst>
                                        </p:cTn>
                                        <p:tgtEl>
                                          <p:spTgt spid="159"/>
                                        </p:tgtEl>
                                        <p:attrNameLst>
                                          <p:attrName>style.visibility</p:attrName>
                                        </p:attrNameLst>
                                      </p:cBhvr>
                                      <p:to>
                                        <p:strVal val="visible"/>
                                      </p:to>
                                    </p:set>
                                    <p:anim calcmode="lin" valueType="num">
                                      <p:cBhvr>
                                        <p:cTn id="64" dur="500" fill="hold"/>
                                        <p:tgtEl>
                                          <p:spTgt spid="159"/>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59"/>
                                        </p:tgtEl>
                                        <p:attrNameLst>
                                          <p:attrName>ppt_y</p:attrName>
                                        </p:attrNameLst>
                                      </p:cBhvr>
                                      <p:tavLst>
                                        <p:tav tm="0">
                                          <p:val>
                                            <p:strVal val="#ppt_y"/>
                                          </p:val>
                                        </p:tav>
                                        <p:tav tm="100000">
                                          <p:val>
                                            <p:strVal val="#ppt_y"/>
                                          </p:val>
                                        </p:tav>
                                      </p:tavLst>
                                    </p:anim>
                                    <p:anim calcmode="lin" valueType="num">
                                      <p:cBhvr>
                                        <p:cTn id="66" dur="500" fill="hold"/>
                                        <p:tgtEl>
                                          <p:spTgt spid="159"/>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59"/>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59"/>
                                        </p:tgtEl>
                                      </p:cBhvr>
                                    </p:animEffect>
                                  </p:childTnLst>
                                </p:cTn>
                              </p:par>
                              <p:par>
                                <p:cTn id="69" presetID="26" presetClass="emph" presetSubtype="0" fill="hold" grpId="1" nodeType="withEffect">
                                  <p:stCondLst>
                                    <p:cond delay="0"/>
                                  </p:stCondLst>
                                  <p:iterate type="lt">
                                    <p:tmPct val="0"/>
                                  </p:iterate>
                                  <p:childTnLst>
                                    <p:animEffect transition="out" filter="fade">
                                      <p:cBhvr>
                                        <p:cTn id="70" dur="500" tmFilter="0, 0; .2, .5; .8, .5; 1, 0"/>
                                        <p:tgtEl>
                                          <p:spTgt spid="159"/>
                                        </p:tgtEl>
                                      </p:cBhvr>
                                    </p:animEffect>
                                    <p:animScale>
                                      <p:cBhvr>
                                        <p:cTn id="71" dur="250" autoRev="1" fill="hold"/>
                                        <p:tgtEl>
                                          <p:spTgt spid="159"/>
                                        </p:tgtEl>
                                      </p:cBhvr>
                                      <p:by x="105000" y="105000"/>
                                    </p:animScale>
                                  </p:childTnLst>
                                </p:cTn>
                              </p:par>
                              <p:par>
                                <p:cTn id="72" presetID="22" presetClass="entr" presetSubtype="4" fill="hold" grpId="0" nodeType="withEffect">
                                  <p:stCondLst>
                                    <p:cond delay="0"/>
                                  </p:stCondLst>
                                  <p:childTnLst>
                                    <p:set>
                                      <p:cBhvr>
                                        <p:cTn id="73" dur="1" fill="hold">
                                          <p:stCondLst>
                                            <p:cond delay="0"/>
                                          </p:stCondLst>
                                        </p:cTn>
                                        <p:tgtEl>
                                          <p:spTgt spid="161"/>
                                        </p:tgtEl>
                                        <p:attrNameLst>
                                          <p:attrName>style.visibility</p:attrName>
                                        </p:attrNameLst>
                                      </p:cBhvr>
                                      <p:to>
                                        <p:strVal val="visible"/>
                                      </p:to>
                                    </p:set>
                                    <p:animEffect transition="in" filter="wipe(down)">
                                      <p:cBhvr>
                                        <p:cTn id="74" dur="500"/>
                                        <p:tgtEl>
                                          <p:spTgt spid="161"/>
                                        </p:tgtEl>
                                      </p:cBhvr>
                                    </p:animEffect>
                                  </p:childTnLst>
                                </p:cTn>
                              </p:par>
                              <p:par>
                                <p:cTn id="75" presetID="2" presetClass="entr" presetSubtype="8" fill="hold" nodeType="withEffect">
                                  <p:stCondLst>
                                    <p:cond delay="0"/>
                                  </p:stCondLst>
                                  <p:childTnLst>
                                    <p:set>
                                      <p:cBhvr>
                                        <p:cTn id="76" dur="1" fill="hold">
                                          <p:stCondLst>
                                            <p:cond delay="0"/>
                                          </p:stCondLst>
                                        </p:cTn>
                                        <p:tgtEl>
                                          <p:spTgt spid="163"/>
                                        </p:tgtEl>
                                        <p:attrNameLst>
                                          <p:attrName>style.visibility</p:attrName>
                                        </p:attrNameLst>
                                      </p:cBhvr>
                                      <p:to>
                                        <p:strVal val="visible"/>
                                      </p:to>
                                    </p:set>
                                    <p:anim calcmode="lin" valueType="num">
                                      <p:cBhvr additive="base">
                                        <p:cTn id="77" dur="500" fill="hold"/>
                                        <p:tgtEl>
                                          <p:spTgt spid="163"/>
                                        </p:tgtEl>
                                        <p:attrNameLst>
                                          <p:attrName>ppt_x</p:attrName>
                                        </p:attrNameLst>
                                      </p:cBhvr>
                                      <p:tavLst>
                                        <p:tav tm="0">
                                          <p:val>
                                            <p:strVal val="0-#ppt_w/2"/>
                                          </p:val>
                                        </p:tav>
                                        <p:tav tm="100000">
                                          <p:val>
                                            <p:strVal val="#ppt_x"/>
                                          </p:val>
                                        </p:tav>
                                      </p:tavLst>
                                    </p:anim>
                                    <p:anim calcmode="lin" valueType="num">
                                      <p:cBhvr additive="base">
                                        <p:cTn id="78" dur="500" fill="hold"/>
                                        <p:tgtEl>
                                          <p:spTgt spid="163"/>
                                        </p:tgtEl>
                                        <p:attrNameLst>
                                          <p:attrName>ppt_y</p:attrName>
                                        </p:attrNameLst>
                                      </p:cBhvr>
                                      <p:tavLst>
                                        <p:tav tm="0">
                                          <p:val>
                                            <p:strVal val="#ppt_y"/>
                                          </p:val>
                                        </p:tav>
                                        <p:tav tm="100000">
                                          <p:val>
                                            <p:strVal val="#ppt_y"/>
                                          </p:val>
                                        </p:tav>
                                      </p:tavLst>
                                    </p:anim>
                                  </p:childTnLst>
                                </p:cTn>
                              </p:par>
                              <p:par>
                                <p:cTn id="79" presetID="22" presetClass="entr" presetSubtype="8" fill="hold" grpId="0" nodeType="withEffect">
                                  <p:stCondLst>
                                    <p:cond delay="0"/>
                                  </p:stCondLst>
                                  <p:childTnLst>
                                    <p:set>
                                      <p:cBhvr>
                                        <p:cTn id="80" dur="1" fill="hold">
                                          <p:stCondLst>
                                            <p:cond delay="0"/>
                                          </p:stCondLst>
                                        </p:cTn>
                                        <p:tgtEl>
                                          <p:spTgt spid="158"/>
                                        </p:tgtEl>
                                        <p:attrNameLst>
                                          <p:attrName>style.visibility</p:attrName>
                                        </p:attrNameLst>
                                      </p:cBhvr>
                                      <p:to>
                                        <p:strVal val="visible"/>
                                      </p:to>
                                    </p:set>
                                    <p:animEffect transition="in" filter="wipe(left)">
                                      <p:cBhvr>
                                        <p:cTn id="81"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bldLvl="0" animBg="1"/>
      <p:bldP spid="158" grpId="0"/>
      <p:bldP spid="159" grpId="0"/>
      <p:bldP spid="159" grpId="1"/>
      <p:bldP spid="16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0" y="2884881"/>
            <a:ext cx="12192000" cy="1632000"/>
          </a:xfrm>
          <a:prstGeom prst="rect">
            <a:avLst/>
          </a:prstGeom>
          <a:solidFill>
            <a:srgbClr val="DE779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 name="椭圆 1"/>
          <p:cNvSpPr/>
          <p:nvPr/>
        </p:nvSpPr>
        <p:spPr>
          <a:xfrm>
            <a:off x="821690" y="1956435"/>
            <a:ext cx="2216785" cy="221678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306400" y="2440901"/>
            <a:ext cx="1248000" cy="124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rPr>
              <a:t>03</a:t>
            </a:r>
            <a:endParaRPr lang="zh-CN" altLang="en-US" sz="4800" b="1" dirty="0">
              <a:solidFill>
                <a:schemeClr val="bg1"/>
              </a:solidFill>
            </a:endParaRPr>
          </a:p>
        </p:txBody>
      </p:sp>
      <p:sp>
        <p:nvSpPr>
          <p:cNvPr id="5" name="矩形 4"/>
          <p:cNvSpPr/>
          <p:nvPr/>
        </p:nvSpPr>
        <p:spPr>
          <a:xfrm>
            <a:off x="3723640" y="3239770"/>
            <a:ext cx="6759575" cy="922020"/>
          </a:xfrm>
          <a:prstGeom prst="rect">
            <a:avLst/>
          </a:prstGeom>
        </p:spPr>
        <p:txBody>
          <a:bodyPr wrap="square">
            <a:spAutoFit/>
          </a:bodyPr>
          <a:lstStyle/>
          <a:p>
            <a:pPr marL="0" lvl="0" indent="0">
              <a:spcBef>
                <a:spcPct val="0"/>
              </a:spcBef>
              <a:buNone/>
            </a:pPr>
            <a:r>
              <a:rPr lang="zh-CN" altLang="en-US" sz="5400" b="1" dirty="0">
                <a:solidFill>
                  <a:schemeClr val="bg1"/>
                </a:solidFill>
                <a:latin typeface="微软雅黑" panose="020B0503020204020204" charset="-122"/>
                <a:ea typeface="微软雅黑" panose="020B0503020204020204" charset="-122"/>
                <a:sym typeface="+mn-ea"/>
              </a:rPr>
              <a:t>实施责任制整体护理 </a:t>
            </a:r>
          </a:p>
        </p:txBody>
      </p:sp>
      <p:grpSp>
        <p:nvGrpSpPr>
          <p:cNvPr id="143" name="组合 142"/>
          <p:cNvGrpSpPr/>
          <p:nvPr/>
        </p:nvGrpSpPr>
        <p:grpSpPr>
          <a:xfrm>
            <a:off x="9406890" y="113284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0310495" y="165735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14:presetBounceEnd="30000">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14:bounceEnd="30000">
                                          <p:cBhvr additive="base">
                                            <p:cTn id="16" dur="1000" fill="hold"/>
                                            <p:tgtEl>
                                              <p:spTgt spid="5"/>
                                            </p:tgtEl>
                                            <p:attrNameLst>
                                              <p:attrName>ppt_x</p:attrName>
                                            </p:attrNameLst>
                                          </p:cBhvr>
                                          <p:tavLst>
                                            <p:tav tm="0">
                                              <p:val>
                                                <p:strVal val="0-#ppt_w/2"/>
                                              </p:val>
                                            </p:tav>
                                            <p:tav tm="100000">
                                              <p:val>
                                                <p:strVal val="#ppt_x"/>
                                              </p:val>
                                            </p:tav>
                                          </p:tavLst>
                                        </p:anim>
                                        <p:anim calcmode="lin" valueType="num" p14:bounceEnd="30000">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实施责任制整体护理 </a:t>
            </a:r>
          </a:p>
        </p:txBody>
      </p:sp>
      <p:sp>
        <p:nvSpPr>
          <p:cNvPr id="22530" name="直接连接符 24"/>
          <p:cNvSpPr>
            <a:spLocks noChangeShapeType="1"/>
          </p:cNvSpPr>
          <p:nvPr/>
        </p:nvSpPr>
        <p:spPr bwMode="auto">
          <a:xfrm>
            <a:off x="1122363" y="2911475"/>
            <a:ext cx="10117137" cy="1588"/>
          </a:xfrm>
          <a:prstGeom prst="line">
            <a:avLst/>
          </a:prstGeom>
          <a:noFill/>
          <a:ln w="28575" cap="flat" cmpd="sng">
            <a:solidFill>
              <a:srgbClr val="7895D4"/>
            </a:solidFill>
            <a:prstDash val="sysDash"/>
            <a:bevel/>
          </a:ln>
          <a:extLst>
            <a:ext uri="{909E8E84-426E-40DD-AFC4-6F175D3DCCD1}">
              <a14:hiddenFill xmlns:a14="http://schemas.microsoft.com/office/drawing/2010/main">
                <a:noFill/>
              </a14:hiddenFill>
            </a:ext>
          </a:extLst>
        </p:spPr>
        <p:txBody>
          <a:bodyPr/>
          <a:lstStyle/>
          <a:p>
            <a:endParaRPr lang="zh-CN" altLang="en-US"/>
          </a:p>
        </p:txBody>
      </p:sp>
      <p:grpSp>
        <p:nvGrpSpPr>
          <p:cNvPr id="3" name="组合 2"/>
          <p:cNvGrpSpPr/>
          <p:nvPr/>
        </p:nvGrpSpPr>
        <p:grpSpPr>
          <a:xfrm>
            <a:off x="5059363" y="1841500"/>
            <a:ext cx="2052637" cy="2052638"/>
            <a:chOff x="5059363" y="1841500"/>
            <a:chExt cx="2052637" cy="2052638"/>
          </a:xfrm>
        </p:grpSpPr>
        <p:sp>
          <p:nvSpPr>
            <p:cNvPr id="22531" name="椭圆 2"/>
            <p:cNvSpPr>
              <a:spLocks noChangeArrowheads="1"/>
            </p:cNvSpPr>
            <p:nvPr/>
          </p:nvSpPr>
          <p:spPr bwMode="auto">
            <a:xfrm>
              <a:off x="5059363" y="1841500"/>
              <a:ext cx="2052637" cy="2052638"/>
            </a:xfrm>
            <a:prstGeom prst="ellipse">
              <a:avLst/>
            </a:prstGeom>
            <a:solidFill>
              <a:srgbClr val="7895D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61" name="组合 60"/>
            <p:cNvGrpSpPr/>
            <p:nvPr/>
          </p:nvGrpSpPr>
          <p:grpSpPr>
            <a:xfrm>
              <a:off x="5548023" y="2212975"/>
              <a:ext cx="1095953" cy="1097785"/>
              <a:chOff x="4727575" y="1306513"/>
              <a:chExt cx="1900238" cy="1903413"/>
            </a:xfrm>
          </p:grpSpPr>
          <p:sp>
            <p:nvSpPr>
              <p:cNvPr id="7" name="Freeform 11"/>
              <p:cNvSpPr/>
              <p:nvPr/>
            </p:nvSpPr>
            <p:spPr bwMode="auto">
              <a:xfrm>
                <a:off x="5246688" y="1306513"/>
                <a:ext cx="865187" cy="1411288"/>
              </a:xfrm>
              <a:custGeom>
                <a:avLst/>
                <a:gdLst>
                  <a:gd name="T0" fmla="*/ 16 w 230"/>
                  <a:gd name="T1" fmla="*/ 185 h 375"/>
                  <a:gd name="T2" fmla="*/ 64 w 230"/>
                  <a:gd name="T3" fmla="*/ 254 h 375"/>
                  <a:gd name="T4" fmla="*/ 60 w 230"/>
                  <a:gd name="T5" fmla="*/ 285 h 375"/>
                  <a:gd name="T6" fmla="*/ 46 w 230"/>
                  <a:gd name="T7" fmla="*/ 290 h 375"/>
                  <a:gd name="T8" fmla="*/ 54 w 230"/>
                  <a:gd name="T9" fmla="*/ 321 h 375"/>
                  <a:gd name="T10" fmla="*/ 64 w 230"/>
                  <a:gd name="T11" fmla="*/ 347 h 375"/>
                  <a:gd name="T12" fmla="*/ 74 w 230"/>
                  <a:gd name="T13" fmla="*/ 366 h 375"/>
                  <a:gd name="T14" fmla="*/ 77 w 230"/>
                  <a:gd name="T15" fmla="*/ 369 h 375"/>
                  <a:gd name="T16" fmla="*/ 84 w 230"/>
                  <a:gd name="T17" fmla="*/ 372 h 375"/>
                  <a:gd name="T18" fmla="*/ 95 w 230"/>
                  <a:gd name="T19" fmla="*/ 373 h 375"/>
                  <a:gd name="T20" fmla="*/ 105 w 230"/>
                  <a:gd name="T21" fmla="*/ 374 h 375"/>
                  <a:gd name="T22" fmla="*/ 115 w 230"/>
                  <a:gd name="T23" fmla="*/ 375 h 375"/>
                  <a:gd name="T24" fmla="*/ 118 w 230"/>
                  <a:gd name="T25" fmla="*/ 375 h 375"/>
                  <a:gd name="T26" fmla="*/ 125 w 230"/>
                  <a:gd name="T27" fmla="*/ 374 h 375"/>
                  <a:gd name="T28" fmla="*/ 135 w 230"/>
                  <a:gd name="T29" fmla="*/ 374 h 375"/>
                  <a:gd name="T30" fmla="*/ 145 w 230"/>
                  <a:gd name="T31" fmla="*/ 373 h 375"/>
                  <a:gd name="T32" fmla="*/ 155 w 230"/>
                  <a:gd name="T33" fmla="*/ 371 h 375"/>
                  <a:gd name="T34" fmla="*/ 159 w 230"/>
                  <a:gd name="T35" fmla="*/ 369 h 375"/>
                  <a:gd name="T36" fmla="*/ 165 w 230"/>
                  <a:gd name="T37" fmla="*/ 357 h 375"/>
                  <a:gd name="T38" fmla="*/ 175 w 230"/>
                  <a:gd name="T39" fmla="*/ 327 h 375"/>
                  <a:gd name="T40" fmla="*/ 184 w 230"/>
                  <a:gd name="T41" fmla="*/ 290 h 375"/>
                  <a:gd name="T42" fmla="*/ 169 w 230"/>
                  <a:gd name="T43" fmla="*/ 285 h 375"/>
                  <a:gd name="T44" fmla="*/ 166 w 230"/>
                  <a:gd name="T45" fmla="*/ 255 h 375"/>
                  <a:gd name="T46" fmla="*/ 215 w 230"/>
                  <a:gd name="T47" fmla="*/ 184 h 375"/>
                  <a:gd name="T48" fmla="*/ 225 w 230"/>
                  <a:gd name="T49" fmla="*/ 178 h 375"/>
                  <a:gd name="T50" fmla="*/ 225 w 230"/>
                  <a:gd name="T51" fmla="*/ 126 h 375"/>
                  <a:gd name="T52" fmla="*/ 222 w 230"/>
                  <a:gd name="T53" fmla="*/ 123 h 375"/>
                  <a:gd name="T54" fmla="*/ 116 w 230"/>
                  <a:gd name="T55" fmla="*/ 0 h 375"/>
                  <a:gd name="T56" fmla="*/ 9 w 230"/>
                  <a:gd name="T57" fmla="*/ 123 h 375"/>
                  <a:gd name="T58" fmla="*/ 5 w 230"/>
                  <a:gd name="T59" fmla="*/ 126 h 375"/>
                  <a:gd name="T60" fmla="*/ 5 w 230"/>
                  <a:gd name="T61" fmla="*/ 178 h 375"/>
                  <a:gd name="T62" fmla="*/ 16 w 230"/>
                  <a:gd name="T63" fmla="*/ 18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0" h="375">
                    <a:moveTo>
                      <a:pt x="16" y="185"/>
                    </a:moveTo>
                    <a:cubicBezTo>
                      <a:pt x="25" y="214"/>
                      <a:pt x="42" y="238"/>
                      <a:pt x="64" y="254"/>
                    </a:cubicBezTo>
                    <a:cubicBezTo>
                      <a:pt x="60" y="285"/>
                      <a:pt x="60" y="285"/>
                      <a:pt x="60" y="285"/>
                    </a:cubicBezTo>
                    <a:cubicBezTo>
                      <a:pt x="46" y="290"/>
                      <a:pt x="46" y="290"/>
                      <a:pt x="46" y="290"/>
                    </a:cubicBezTo>
                    <a:cubicBezTo>
                      <a:pt x="47" y="299"/>
                      <a:pt x="50" y="310"/>
                      <a:pt x="54" y="321"/>
                    </a:cubicBezTo>
                    <a:cubicBezTo>
                      <a:pt x="57" y="330"/>
                      <a:pt x="61" y="339"/>
                      <a:pt x="64" y="347"/>
                    </a:cubicBezTo>
                    <a:cubicBezTo>
                      <a:pt x="68" y="355"/>
                      <a:pt x="72" y="363"/>
                      <a:pt x="74" y="366"/>
                    </a:cubicBezTo>
                    <a:cubicBezTo>
                      <a:pt x="75" y="368"/>
                      <a:pt x="76" y="369"/>
                      <a:pt x="77" y="369"/>
                    </a:cubicBezTo>
                    <a:cubicBezTo>
                      <a:pt x="79" y="370"/>
                      <a:pt x="81" y="371"/>
                      <a:pt x="84" y="372"/>
                    </a:cubicBezTo>
                    <a:cubicBezTo>
                      <a:pt x="88" y="372"/>
                      <a:pt x="91" y="373"/>
                      <a:pt x="95" y="373"/>
                    </a:cubicBezTo>
                    <a:cubicBezTo>
                      <a:pt x="98" y="374"/>
                      <a:pt x="101" y="374"/>
                      <a:pt x="105" y="374"/>
                    </a:cubicBezTo>
                    <a:cubicBezTo>
                      <a:pt x="108" y="374"/>
                      <a:pt x="112" y="374"/>
                      <a:pt x="115" y="375"/>
                    </a:cubicBezTo>
                    <a:cubicBezTo>
                      <a:pt x="116" y="375"/>
                      <a:pt x="117" y="375"/>
                      <a:pt x="118" y="375"/>
                    </a:cubicBezTo>
                    <a:cubicBezTo>
                      <a:pt x="120" y="375"/>
                      <a:pt x="122" y="375"/>
                      <a:pt x="125" y="374"/>
                    </a:cubicBezTo>
                    <a:cubicBezTo>
                      <a:pt x="128" y="374"/>
                      <a:pt x="131" y="374"/>
                      <a:pt x="135" y="374"/>
                    </a:cubicBezTo>
                    <a:cubicBezTo>
                      <a:pt x="138" y="374"/>
                      <a:pt x="142" y="373"/>
                      <a:pt x="145" y="373"/>
                    </a:cubicBezTo>
                    <a:cubicBezTo>
                      <a:pt x="149" y="372"/>
                      <a:pt x="152" y="371"/>
                      <a:pt x="155" y="371"/>
                    </a:cubicBezTo>
                    <a:cubicBezTo>
                      <a:pt x="156" y="370"/>
                      <a:pt x="158" y="370"/>
                      <a:pt x="159" y="369"/>
                    </a:cubicBezTo>
                    <a:cubicBezTo>
                      <a:pt x="160" y="368"/>
                      <a:pt x="163" y="364"/>
                      <a:pt x="165" y="357"/>
                    </a:cubicBezTo>
                    <a:cubicBezTo>
                      <a:pt x="169" y="349"/>
                      <a:pt x="172" y="338"/>
                      <a:pt x="175" y="327"/>
                    </a:cubicBezTo>
                    <a:cubicBezTo>
                      <a:pt x="179" y="314"/>
                      <a:pt x="182" y="300"/>
                      <a:pt x="184" y="290"/>
                    </a:cubicBezTo>
                    <a:cubicBezTo>
                      <a:pt x="169" y="285"/>
                      <a:pt x="169" y="285"/>
                      <a:pt x="169" y="285"/>
                    </a:cubicBezTo>
                    <a:cubicBezTo>
                      <a:pt x="166" y="255"/>
                      <a:pt x="166" y="255"/>
                      <a:pt x="166" y="255"/>
                    </a:cubicBezTo>
                    <a:cubicBezTo>
                      <a:pt x="188" y="239"/>
                      <a:pt x="206" y="214"/>
                      <a:pt x="215" y="184"/>
                    </a:cubicBezTo>
                    <a:cubicBezTo>
                      <a:pt x="219" y="183"/>
                      <a:pt x="223" y="181"/>
                      <a:pt x="225" y="178"/>
                    </a:cubicBezTo>
                    <a:cubicBezTo>
                      <a:pt x="229" y="173"/>
                      <a:pt x="230" y="133"/>
                      <a:pt x="225" y="126"/>
                    </a:cubicBezTo>
                    <a:cubicBezTo>
                      <a:pt x="225" y="124"/>
                      <a:pt x="223" y="123"/>
                      <a:pt x="222" y="123"/>
                    </a:cubicBezTo>
                    <a:cubicBezTo>
                      <a:pt x="217" y="54"/>
                      <a:pt x="171" y="0"/>
                      <a:pt x="116" y="0"/>
                    </a:cubicBezTo>
                    <a:cubicBezTo>
                      <a:pt x="60" y="0"/>
                      <a:pt x="14" y="54"/>
                      <a:pt x="9" y="123"/>
                    </a:cubicBezTo>
                    <a:cubicBezTo>
                      <a:pt x="7" y="123"/>
                      <a:pt x="6" y="124"/>
                      <a:pt x="5" y="126"/>
                    </a:cubicBezTo>
                    <a:cubicBezTo>
                      <a:pt x="0" y="133"/>
                      <a:pt x="1" y="173"/>
                      <a:pt x="5" y="178"/>
                    </a:cubicBezTo>
                    <a:cubicBezTo>
                      <a:pt x="7" y="181"/>
                      <a:pt x="12" y="183"/>
                      <a:pt x="16" y="18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2"/>
              <p:cNvSpPr>
                <a:spLocks noEditPoints="1"/>
              </p:cNvSpPr>
              <p:nvPr/>
            </p:nvSpPr>
            <p:spPr bwMode="auto">
              <a:xfrm>
                <a:off x="4727575" y="2413001"/>
                <a:ext cx="1900238" cy="796925"/>
              </a:xfrm>
              <a:custGeom>
                <a:avLst/>
                <a:gdLst>
                  <a:gd name="T0" fmla="*/ 333 w 505"/>
                  <a:gd name="T1" fmla="*/ 0 h 212"/>
                  <a:gd name="T2" fmla="*/ 303 w 505"/>
                  <a:gd name="T3" fmla="*/ 85 h 212"/>
                  <a:gd name="T4" fmla="*/ 283 w 505"/>
                  <a:gd name="T5" fmla="*/ 90 h 212"/>
                  <a:gd name="T6" fmla="*/ 262 w 505"/>
                  <a:gd name="T7" fmla="*/ 92 h 212"/>
                  <a:gd name="T8" fmla="*/ 270 w 505"/>
                  <a:gd name="T9" fmla="*/ 160 h 212"/>
                  <a:gd name="T10" fmla="*/ 287 w 505"/>
                  <a:gd name="T11" fmla="*/ 163 h 212"/>
                  <a:gd name="T12" fmla="*/ 300 w 505"/>
                  <a:gd name="T13" fmla="*/ 164 h 212"/>
                  <a:gd name="T14" fmla="*/ 318 w 505"/>
                  <a:gd name="T15" fmla="*/ 163 h 212"/>
                  <a:gd name="T16" fmla="*/ 331 w 505"/>
                  <a:gd name="T17" fmla="*/ 157 h 212"/>
                  <a:gd name="T18" fmla="*/ 336 w 505"/>
                  <a:gd name="T19" fmla="*/ 96 h 212"/>
                  <a:gd name="T20" fmla="*/ 328 w 505"/>
                  <a:gd name="T21" fmla="*/ 90 h 212"/>
                  <a:gd name="T22" fmla="*/ 326 w 505"/>
                  <a:gd name="T23" fmla="*/ 67 h 212"/>
                  <a:gd name="T24" fmla="*/ 333 w 505"/>
                  <a:gd name="T25" fmla="*/ 60 h 212"/>
                  <a:gd name="T26" fmla="*/ 341 w 505"/>
                  <a:gd name="T27" fmla="*/ 57 h 212"/>
                  <a:gd name="T28" fmla="*/ 346 w 505"/>
                  <a:gd name="T29" fmla="*/ 57 h 212"/>
                  <a:gd name="T30" fmla="*/ 353 w 505"/>
                  <a:gd name="T31" fmla="*/ 60 h 212"/>
                  <a:gd name="T32" fmla="*/ 361 w 505"/>
                  <a:gd name="T33" fmla="*/ 67 h 212"/>
                  <a:gd name="T34" fmla="*/ 358 w 505"/>
                  <a:gd name="T35" fmla="*/ 90 h 212"/>
                  <a:gd name="T36" fmla="*/ 351 w 505"/>
                  <a:gd name="T37" fmla="*/ 96 h 212"/>
                  <a:gd name="T38" fmla="*/ 337 w 505"/>
                  <a:gd name="T39" fmla="*/ 169 h 212"/>
                  <a:gd name="T40" fmla="*/ 324 w 505"/>
                  <a:gd name="T41" fmla="*/ 173 h 212"/>
                  <a:gd name="T42" fmla="*/ 306 w 505"/>
                  <a:gd name="T43" fmla="*/ 175 h 212"/>
                  <a:gd name="T44" fmla="*/ 300 w 505"/>
                  <a:gd name="T45" fmla="*/ 175 h 212"/>
                  <a:gd name="T46" fmla="*/ 287 w 505"/>
                  <a:gd name="T47" fmla="*/ 175 h 212"/>
                  <a:gd name="T48" fmla="*/ 269 w 505"/>
                  <a:gd name="T49" fmla="*/ 172 h 212"/>
                  <a:gd name="T50" fmla="*/ 256 w 505"/>
                  <a:gd name="T51" fmla="*/ 154 h 212"/>
                  <a:gd name="T52" fmla="*/ 233 w 505"/>
                  <a:gd name="T53" fmla="*/ 91 h 212"/>
                  <a:gd name="T54" fmla="*/ 210 w 505"/>
                  <a:gd name="T55" fmla="*/ 86 h 212"/>
                  <a:gd name="T56" fmla="*/ 182 w 505"/>
                  <a:gd name="T57" fmla="*/ 33 h 212"/>
                  <a:gd name="T58" fmla="*/ 23 w 505"/>
                  <a:gd name="T59" fmla="*/ 62 h 212"/>
                  <a:gd name="T60" fmla="*/ 253 w 505"/>
                  <a:gd name="T61" fmla="*/ 212 h 212"/>
                  <a:gd name="T62" fmla="*/ 170 w 505"/>
                  <a:gd name="T63" fmla="*/ 128 h 212"/>
                  <a:gd name="T64" fmla="*/ 154 w 505"/>
                  <a:gd name="T65" fmla="*/ 128 h 212"/>
                  <a:gd name="T66" fmla="*/ 138 w 505"/>
                  <a:gd name="T67" fmla="*/ 128 h 212"/>
                  <a:gd name="T68" fmla="*/ 134 w 505"/>
                  <a:gd name="T69" fmla="*/ 163 h 212"/>
                  <a:gd name="T70" fmla="*/ 131 w 505"/>
                  <a:gd name="T71" fmla="*/ 163 h 212"/>
                  <a:gd name="T72" fmla="*/ 128 w 505"/>
                  <a:gd name="T73" fmla="*/ 163 h 212"/>
                  <a:gd name="T74" fmla="*/ 125 w 505"/>
                  <a:gd name="T75" fmla="*/ 163 h 212"/>
                  <a:gd name="T76" fmla="*/ 122 w 505"/>
                  <a:gd name="T77" fmla="*/ 163 h 212"/>
                  <a:gd name="T78" fmla="*/ 119 w 505"/>
                  <a:gd name="T79" fmla="*/ 163 h 212"/>
                  <a:gd name="T80" fmla="*/ 111 w 505"/>
                  <a:gd name="T81" fmla="*/ 128 h 212"/>
                  <a:gd name="T82" fmla="*/ 95 w 505"/>
                  <a:gd name="T83" fmla="*/ 128 h 212"/>
                  <a:gd name="T84" fmla="*/ 84 w 505"/>
                  <a:gd name="T85" fmla="*/ 113 h 212"/>
                  <a:gd name="T86" fmla="*/ 100 w 505"/>
                  <a:gd name="T87" fmla="*/ 113 h 212"/>
                  <a:gd name="T88" fmla="*/ 116 w 505"/>
                  <a:gd name="T89" fmla="*/ 113 h 212"/>
                  <a:gd name="T90" fmla="*/ 120 w 505"/>
                  <a:gd name="T91" fmla="*/ 78 h 212"/>
                  <a:gd name="T92" fmla="*/ 123 w 505"/>
                  <a:gd name="T93" fmla="*/ 78 h 212"/>
                  <a:gd name="T94" fmla="*/ 126 w 505"/>
                  <a:gd name="T95" fmla="*/ 78 h 212"/>
                  <a:gd name="T96" fmla="*/ 129 w 505"/>
                  <a:gd name="T97" fmla="*/ 78 h 212"/>
                  <a:gd name="T98" fmla="*/ 132 w 505"/>
                  <a:gd name="T99" fmla="*/ 78 h 212"/>
                  <a:gd name="T100" fmla="*/ 135 w 505"/>
                  <a:gd name="T101" fmla="*/ 78 h 212"/>
                  <a:gd name="T102" fmla="*/ 143 w 505"/>
                  <a:gd name="T103" fmla="*/ 113 h 212"/>
                  <a:gd name="T104" fmla="*/ 159 w 505"/>
                  <a:gd name="T105" fmla="*/ 113 h 212"/>
                  <a:gd name="T106" fmla="*/ 170 w 505"/>
                  <a:gd name="T107" fmla="*/ 1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5" h="212">
                    <a:moveTo>
                      <a:pt x="483" y="62"/>
                    </a:moveTo>
                    <a:cubicBezTo>
                      <a:pt x="474" y="51"/>
                      <a:pt x="443" y="41"/>
                      <a:pt x="443" y="41"/>
                    </a:cubicBezTo>
                    <a:cubicBezTo>
                      <a:pt x="333" y="0"/>
                      <a:pt x="333" y="0"/>
                      <a:pt x="333" y="0"/>
                    </a:cubicBezTo>
                    <a:cubicBezTo>
                      <a:pt x="331" y="10"/>
                      <a:pt x="328" y="25"/>
                      <a:pt x="324" y="40"/>
                    </a:cubicBezTo>
                    <a:cubicBezTo>
                      <a:pt x="321" y="50"/>
                      <a:pt x="317" y="61"/>
                      <a:pt x="313" y="69"/>
                    </a:cubicBezTo>
                    <a:cubicBezTo>
                      <a:pt x="310" y="76"/>
                      <a:pt x="307" y="82"/>
                      <a:pt x="303" y="85"/>
                    </a:cubicBezTo>
                    <a:cubicBezTo>
                      <a:pt x="303" y="85"/>
                      <a:pt x="302" y="85"/>
                      <a:pt x="302" y="86"/>
                    </a:cubicBezTo>
                    <a:cubicBezTo>
                      <a:pt x="299" y="87"/>
                      <a:pt x="296" y="88"/>
                      <a:pt x="293" y="89"/>
                    </a:cubicBezTo>
                    <a:cubicBezTo>
                      <a:pt x="290" y="89"/>
                      <a:pt x="287" y="90"/>
                      <a:pt x="283" y="90"/>
                    </a:cubicBezTo>
                    <a:cubicBezTo>
                      <a:pt x="280" y="91"/>
                      <a:pt x="276" y="91"/>
                      <a:pt x="273" y="91"/>
                    </a:cubicBezTo>
                    <a:cubicBezTo>
                      <a:pt x="269" y="92"/>
                      <a:pt x="266" y="92"/>
                      <a:pt x="263" y="92"/>
                    </a:cubicBezTo>
                    <a:cubicBezTo>
                      <a:pt x="262" y="92"/>
                      <a:pt x="262" y="92"/>
                      <a:pt x="262" y="92"/>
                    </a:cubicBezTo>
                    <a:cubicBezTo>
                      <a:pt x="262" y="96"/>
                      <a:pt x="262" y="101"/>
                      <a:pt x="262" y="105"/>
                    </a:cubicBezTo>
                    <a:cubicBezTo>
                      <a:pt x="264" y="127"/>
                      <a:pt x="266" y="148"/>
                      <a:pt x="269" y="157"/>
                    </a:cubicBezTo>
                    <a:cubicBezTo>
                      <a:pt x="269" y="158"/>
                      <a:pt x="269" y="159"/>
                      <a:pt x="270" y="160"/>
                    </a:cubicBezTo>
                    <a:cubicBezTo>
                      <a:pt x="271" y="161"/>
                      <a:pt x="273" y="161"/>
                      <a:pt x="275" y="162"/>
                    </a:cubicBezTo>
                    <a:cubicBezTo>
                      <a:pt x="277" y="162"/>
                      <a:pt x="279" y="162"/>
                      <a:pt x="281" y="163"/>
                    </a:cubicBezTo>
                    <a:cubicBezTo>
                      <a:pt x="283" y="163"/>
                      <a:pt x="285" y="163"/>
                      <a:pt x="287" y="163"/>
                    </a:cubicBezTo>
                    <a:cubicBezTo>
                      <a:pt x="289" y="163"/>
                      <a:pt x="291" y="164"/>
                      <a:pt x="293" y="164"/>
                    </a:cubicBezTo>
                    <a:cubicBezTo>
                      <a:pt x="296" y="164"/>
                      <a:pt x="298" y="164"/>
                      <a:pt x="300" y="164"/>
                    </a:cubicBezTo>
                    <a:cubicBezTo>
                      <a:pt x="300" y="164"/>
                      <a:pt x="300" y="164"/>
                      <a:pt x="300" y="164"/>
                    </a:cubicBezTo>
                    <a:cubicBezTo>
                      <a:pt x="301" y="164"/>
                      <a:pt x="303" y="164"/>
                      <a:pt x="306" y="164"/>
                    </a:cubicBezTo>
                    <a:cubicBezTo>
                      <a:pt x="308" y="164"/>
                      <a:pt x="310" y="163"/>
                      <a:pt x="312" y="163"/>
                    </a:cubicBezTo>
                    <a:cubicBezTo>
                      <a:pt x="314" y="163"/>
                      <a:pt x="316" y="163"/>
                      <a:pt x="318" y="163"/>
                    </a:cubicBezTo>
                    <a:cubicBezTo>
                      <a:pt x="320" y="162"/>
                      <a:pt x="322" y="162"/>
                      <a:pt x="324" y="162"/>
                    </a:cubicBezTo>
                    <a:cubicBezTo>
                      <a:pt x="326" y="161"/>
                      <a:pt x="328" y="161"/>
                      <a:pt x="329" y="160"/>
                    </a:cubicBezTo>
                    <a:cubicBezTo>
                      <a:pt x="330" y="159"/>
                      <a:pt x="330" y="158"/>
                      <a:pt x="331" y="157"/>
                    </a:cubicBezTo>
                    <a:cubicBezTo>
                      <a:pt x="333" y="149"/>
                      <a:pt x="336" y="127"/>
                      <a:pt x="337" y="105"/>
                    </a:cubicBezTo>
                    <a:cubicBezTo>
                      <a:pt x="337" y="102"/>
                      <a:pt x="337" y="99"/>
                      <a:pt x="337" y="96"/>
                    </a:cubicBezTo>
                    <a:cubicBezTo>
                      <a:pt x="337" y="96"/>
                      <a:pt x="336" y="96"/>
                      <a:pt x="336" y="96"/>
                    </a:cubicBezTo>
                    <a:cubicBezTo>
                      <a:pt x="335" y="95"/>
                      <a:pt x="334" y="95"/>
                      <a:pt x="333" y="95"/>
                    </a:cubicBezTo>
                    <a:cubicBezTo>
                      <a:pt x="332" y="94"/>
                      <a:pt x="332" y="93"/>
                      <a:pt x="331" y="93"/>
                    </a:cubicBezTo>
                    <a:cubicBezTo>
                      <a:pt x="330" y="92"/>
                      <a:pt x="329" y="91"/>
                      <a:pt x="328" y="90"/>
                    </a:cubicBezTo>
                    <a:cubicBezTo>
                      <a:pt x="327" y="89"/>
                      <a:pt x="326" y="88"/>
                      <a:pt x="326" y="87"/>
                    </a:cubicBezTo>
                    <a:cubicBezTo>
                      <a:pt x="324" y="84"/>
                      <a:pt x="323" y="81"/>
                      <a:pt x="323" y="77"/>
                    </a:cubicBezTo>
                    <a:cubicBezTo>
                      <a:pt x="323" y="74"/>
                      <a:pt x="324" y="70"/>
                      <a:pt x="326" y="67"/>
                    </a:cubicBezTo>
                    <a:cubicBezTo>
                      <a:pt x="326" y="66"/>
                      <a:pt x="327" y="65"/>
                      <a:pt x="328" y="64"/>
                    </a:cubicBezTo>
                    <a:cubicBezTo>
                      <a:pt x="329" y="63"/>
                      <a:pt x="330" y="62"/>
                      <a:pt x="331" y="62"/>
                    </a:cubicBezTo>
                    <a:cubicBezTo>
                      <a:pt x="332" y="61"/>
                      <a:pt x="332" y="60"/>
                      <a:pt x="333" y="60"/>
                    </a:cubicBezTo>
                    <a:cubicBezTo>
                      <a:pt x="334" y="59"/>
                      <a:pt x="335" y="59"/>
                      <a:pt x="336" y="59"/>
                    </a:cubicBezTo>
                    <a:cubicBezTo>
                      <a:pt x="337" y="58"/>
                      <a:pt x="337" y="58"/>
                      <a:pt x="338" y="58"/>
                    </a:cubicBezTo>
                    <a:cubicBezTo>
                      <a:pt x="339" y="58"/>
                      <a:pt x="340" y="57"/>
                      <a:pt x="341" y="57"/>
                    </a:cubicBezTo>
                    <a:cubicBezTo>
                      <a:pt x="342" y="57"/>
                      <a:pt x="342" y="57"/>
                      <a:pt x="343" y="57"/>
                    </a:cubicBezTo>
                    <a:cubicBezTo>
                      <a:pt x="343" y="57"/>
                      <a:pt x="343" y="57"/>
                      <a:pt x="343" y="57"/>
                    </a:cubicBezTo>
                    <a:cubicBezTo>
                      <a:pt x="344" y="57"/>
                      <a:pt x="345" y="57"/>
                      <a:pt x="346" y="57"/>
                    </a:cubicBezTo>
                    <a:cubicBezTo>
                      <a:pt x="347" y="57"/>
                      <a:pt x="348" y="58"/>
                      <a:pt x="348" y="58"/>
                    </a:cubicBezTo>
                    <a:cubicBezTo>
                      <a:pt x="349" y="58"/>
                      <a:pt x="350" y="58"/>
                      <a:pt x="351" y="59"/>
                    </a:cubicBezTo>
                    <a:cubicBezTo>
                      <a:pt x="352" y="59"/>
                      <a:pt x="353" y="59"/>
                      <a:pt x="353" y="60"/>
                    </a:cubicBezTo>
                    <a:cubicBezTo>
                      <a:pt x="354" y="60"/>
                      <a:pt x="355" y="61"/>
                      <a:pt x="356" y="61"/>
                    </a:cubicBezTo>
                    <a:cubicBezTo>
                      <a:pt x="357" y="62"/>
                      <a:pt x="358" y="63"/>
                      <a:pt x="358" y="64"/>
                    </a:cubicBezTo>
                    <a:cubicBezTo>
                      <a:pt x="359" y="65"/>
                      <a:pt x="360" y="66"/>
                      <a:pt x="361" y="67"/>
                    </a:cubicBezTo>
                    <a:cubicBezTo>
                      <a:pt x="363" y="70"/>
                      <a:pt x="363" y="74"/>
                      <a:pt x="363" y="77"/>
                    </a:cubicBezTo>
                    <a:cubicBezTo>
                      <a:pt x="363" y="81"/>
                      <a:pt x="363" y="84"/>
                      <a:pt x="361" y="87"/>
                    </a:cubicBezTo>
                    <a:cubicBezTo>
                      <a:pt x="360" y="88"/>
                      <a:pt x="359" y="89"/>
                      <a:pt x="358" y="90"/>
                    </a:cubicBezTo>
                    <a:cubicBezTo>
                      <a:pt x="358" y="91"/>
                      <a:pt x="357" y="92"/>
                      <a:pt x="356" y="93"/>
                    </a:cubicBezTo>
                    <a:cubicBezTo>
                      <a:pt x="355" y="93"/>
                      <a:pt x="354" y="94"/>
                      <a:pt x="353" y="95"/>
                    </a:cubicBezTo>
                    <a:cubicBezTo>
                      <a:pt x="353" y="95"/>
                      <a:pt x="352" y="95"/>
                      <a:pt x="351" y="96"/>
                    </a:cubicBezTo>
                    <a:cubicBezTo>
                      <a:pt x="350" y="96"/>
                      <a:pt x="350" y="96"/>
                      <a:pt x="349" y="96"/>
                    </a:cubicBezTo>
                    <a:cubicBezTo>
                      <a:pt x="348" y="123"/>
                      <a:pt x="346" y="142"/>
                      <a:pt x="343" y="154"/>
                    </a:cubicBezTo>
                    <a:cubicBezTo>
                      <a:pt x="341" y="162"/>
                      <a:pt x="339" y="166"/>
                      <a:pt x="337" y="169"/>
                    </a:cubicBezTo>
                    <a:cubicBezTo>
                      <a:pt x="336" y="169"/>
                      <a:pt x="336" y="170"/>
                      <a:pt x="335" y="170"/>
                    </a:cubicBezTo>
                    <a:cubicBezTo>
                      <a:pt x="334" y="171"/>
                      <a:pt x="332" y="171"/>
                      <a:pt x="331" y="172"/>
                    </a:cubicBezTo>
                    <a:cubicBezTo>
                      <a:pt x="329" y="172"/>
                      <a:pt x="327" y="173"/>
                      <a:pt x="324" y="173"/>
                    </a:cubicBezTo>
                    <a:cubicBezTo>
                      <a:pt x="322" y="174"/>
                      <a:pt x="320" y="174"/>
                      <a:pt x="318" y="174"/>
                    </a:cubicBezTo>
                    <a:cubicBezTo>
                      <a:pt x="316" y="175"/>
                      <a:pt x="314" y="175"/>
                      <a:pt x="312" y="175"/>
                    </a:cubicBezTo>
                    <a:cubicBezTo>
                      <a:pt x="310" y="175"/>
                      <a:pt x="308" y="175"/>
                      <a:pt x="306" y="175"/>
                    </a:cubicBezTo>
                    <a:cubicBezTo>
                      <a:pt x="303" y="175"/>
                      <a:pt x="301" y="175"/>
                      <a:pt x="300" y="175"/>
                    </a:cubicBezTo>
                    <a:cubicBezTo>
                      <a:pt x="300" y="175"/>
                      <a:pt x="300" y="175"/>
                      <a:pt x="300" y="175"/>
                    </a:cubicBezTo>
                    <a:cubicBezTo>
                      <a:pt x="300" y="175"/>
                      <a:pt x="300" y="175"/>
                      <a:pt x="300" y="175"/>
                    </a:cubicBezTo>
                    <a:cubicBezTo>
                      <a:pt x="299" y="175"/>
                      <a:pt x="299" y="175"/>
                      <a:pt x="299" y="175"/>
                    </a:cubicBezTo>
                    <a:cubicBezTo>
                      <a:pt x="298" y="175"/>
                      <a:pt x="296" y="175"/>
                      <a:pt x="293" y="175"/>
                    </a:cubicBezTo>
                    <a:cubicBezTo>
                      <a:pt x="291" y="175"/>
                      <a:pt x="289" y="175"/>
                      <a:pt x="287" y="175"/>
                    </a:cubicBezTo>
                    <a:cubicBezTo>
                      <a:pt x="285" y="175"/>
                      <a:pt x="283" y="175"/>
                      <a:pt x="281" y="174"/>
                    </a:cubicBezTo>
                    <a:cubicBezTo>
                      <a:pt x="279" y="174"/>
                      <a:pt x="277" y="174"/>
                      <a:pt x="275" y="173"/>
                    </a:cubicBezTo>
                    <a:cubicBezTo>
                      <a:pt x="273" y="173"/>
                      <a:pt x="270" y="172"/>
                      <a:pt x="269" y="172"/>
                    </a:cubicBezTo>
                    <a:cubicBezTo>
                      <a:pt x="267" y="171"/>
                      <a:pt x="265" y="171"/>
                      <a:pt x="264" y="170"/>
                    </a:cubicBezTo>
                    <a:cubicBezTo>
                      <a:pt x="263" y="170"/>
                      <a:pt x="263" y="169"/>
                      <a:pt x="262" y="169"/>
                    </a:cubicBezTo>
                    <a:cubicBezTo>
                      <a:pt x="260" y="166"/>
                      <a:pt x="258" y="162"/>
                      <a:pt x="256" y="154"/>
                    </a:cubicBezTo>
                    <a:cubicBezTo>
                      <a:pt x="253" y="141"/>
                      <a:pt x="251" y="120"/>
                      <a:pt x="250" y="92"/>
                    </a:cubicBezTo>
                    <a:cubicBezTo>
                      <a:pt x="248" y="92"/>
                      <a:pt x="245" y="92"/>
                      <a:pt x="243" y="92"/>
                    </a:cubicBezTo>
                    <a:cubicBezTo>
                      <a:pt x="240" y="92"/>
                      <a:pt x="236" y="91"/>
                      <a:pt x="233" y="91"/>
                    </a:cubicBezTo>
                    <a:cubicBezTo>
                      <a:pt x="229" y="91"/>
                      <a:pt x="226" y="90"/>
                      <a:pt x="222" y="89"/>
                    </a:cubicBezTo>
                    <a:cubicBezTo>
                      <a:pt x="219" y="89"/>
                      <a:pt x="215" y="88"/>
                      <a:pt x="212" y="87"/>
                    </a:cubicBezTo>
                    <a:cubicBezTo>
                      <a:pt x="211" y="86"/>
                      <a:pt x="211" y="86"/>
                      <a:pt x="210" y="86"/>
                    </a:cubicBezTo>
                    <a:cubicBezTo>
                      <a:pt x="208" y="85"/>
                      <a:pt x="205" y="82"/>
                      <a:pt x="202" y="78"/>
                    </a:cubicBezTo>
                    <a:cubicBezTo>
                      <a:pt x="199" y="73"/>
                      <a:pt x="196" y="66"/>
                      <a:pt x="192" y="59"/>
                    </a:cubicBezTo>
                    <a:cubicBezTo>
                      <a:pt x="189" y="51"/>
                      <a:pt x="185" y="42"/>
                      <a:pt x="182" y="33"/>
                    </a:cubicBezTo>
                    <a:cubicBezTo>
                      <a:pt x="178" y="21"/>
                      <a:pt x="174" y="9"/>
                      <a:pt x="173" y="0"/>
                    </a:cubicBezTo>
                    <a:cubicBezTo>
                      <a:pt x="63" y="41"/>
                      <a:pt x="63" y="41"/>
                      <a:pt x="63" y="41"/>
                    </a:cubicBezTo>
                    <a:cubicBezTo>
                      <a:pt x="63" y="41"/>
                      <a:pt x="31" y="51"/>
                      <a:pt x="23" y="62"/>
                    </a:cubicBezTo>
                    <a:cubicBezTo>
                      <a:pt x="15" y="73"/>
                      <a:pt x="0" y="212"/>
                      <a:pt x="11" y="212"/>
                    </a:cubicBezTo>
                    <a:cubicBezTo>
                      <a:pt x="23" y="212"/>
                      <a:pt x="234" y="212"/>
                      <a:pt x="252" y="212"/>
                    </a:cubicBezTo>
                    <a:cubicBezTo>
                      <a:pt x="253" y="212"/>
                      <a:pt x="253" y="212"/>
                      <a:pt x="253" y="212"/>
                    </a:cubicBezTo>
                    <a:cubicBezTo>
                      <a:pt x="271" y="212"/>
                      <a:pt x="483" y="212"/>
                      <a:pt x="495" y="212"/>
                    </a:cubicBezTo>
                    <a:cubicBezTo>
                      <a:pt x="505" y="212"/>
                      <a:pt x="491" y="73"/>
                      <a:pt x="483" y="62"/>
                    </a:cubicBezTo>
                    <a:close/>
                    <a:moveTo>
                      <a:pt x="170" y="128"/>
                    </a:moveTo>
                    <a:cubicBezTo>
                      <a:pt x="165" y="128"/>
                      <a:pt x="165" y="128"/>
                      <a:pt x="165" y="128"/>
                    </a:cubicBezTo>
                    <a:cubicBezTo>
                      <a:pt x="159" y="128"/>
                      <a:pt x="159" y="128"/>
                      <a:pt x="159" y="128"/>
                    </a:cubicBezTo>
                    <a:cubicBezTo>
                      <a:pt x="154" y="128"/>
                      <a:pt x="154" y="128"/>
                      <a:pt x="154" y="128"/>
                    </a:cubicBezTo>
                    <a:cubicBezTo>
                      <a:pt x="148" y="128"/>
                      <a:pt x="148" y="128"/>
                      <a:pt x="148" y="128"/>
                    </a:cubicBezTo>
                    <a:cubicBezTo>
                      <a:pt x="143" y="128"/>
                      <a:pt x="143" y="128"/>
                      <a:pt x="143" y="128"/>
                    </a:cubicBezTo>
                    <a:cubicBezTo>
                      <a:pt x="138" y="128"/>
                      <a:pt x="138" y="128"/>
                      <a:pt x="138" y="128"/>
                    </a:cubicBezTo>
                    <a:cubicBezTo>
                      <a:pt x="135" y="128"/>
                      <a:pt x="135" y="128"/>
                      <a:pt x="135" y="128"/>
                    </a:cubicBezTo>
                    <a:cubicBezTo>
                      <a:pt x="135" y="163"/>
                      <a:pt x="135" y="163"/>
                      <a:pt x="135" y="163"/>
                    </a:cubicBezTo>
                    <a:cubicBezTo>
                      <a:pt x="134" y="163"/>
                      <a:pt x="134" y="163"/>
                      <a:pt x="134" y="163"/>
                    </a:cubicBezTo>
                    <a:cubicBezTo>
                      <a:pt x="133" y="163"/>
                      <a:pt x="133" y="163"/>
                      <a:pt x="133" y="163"/>
                    </a:cubicBezTo>
                    <a:cubicBezTo>
                      <a:pt x="132" y="163"/>
                      <a:pt x="132" y="163"/>
                      <a:pt x="132" y="163"/>
                    </a:cubicBezTo>
                    <a:cubicBezTo>
                      <a:pt x="131" y="163"/>
                      <a:pt x="131" y="163"/>
                      <a:pt x="131" y="163"/>
                    </a:cubicBezTo>
                    <a:cubicBezTo>
                      <a:pt x="130" y="163"/>
                      <a:pt x="130" y="163"/>
                      <a:pt x="130" y="163"/>
                    </a:cubicBezTo>
                    <a:cubicBezTo>
                      <a:pt x="129" y="163"/>
                      <a:pt x="129" y="163"/>
                      <a:pt x="129" y="163"/>
                    </a:cubicBezTo>
                    <a:cubicBezTo>
                      <a:pt x="128" y="163"/>
                      <a:pt x="128" y="163"/>
                      <a:pt x="128" y="163"/>
                    </a:cubicBezTo>
                    <a:cubicBezTo>
                      <a:pt x="127" y="163"/>
                      <a:pt x="127" y="163"/>
                      <a:pt x="127" y="163"/>
                    </a:cubicBezTo>
                    <a:cubicBezTo>
                      <a:pt x="126" y="163"/>
                      <a:pt x="126" y="163"/>
                      <a:pt x="126" y="163"/>
                    </a:cubicBezTo>
                    <a:cubicBezTo>
                      <a:pt x="125" y="163"/>
                      <a:pt x="125" y="163"/>
                      <a:pt x="125" y="163"/>
                    </a:cubicBezTo>
                    <a:cubicBezTo>
                      <a:pt x="124" y="163"/>
                      <a:pt x="124" y="163"/>
                      <a:pt x="124" y="163"/>
                    </a:cubicBezTo>
                    <a:cubicBezTo>
                      <a:pt x="123" y="163"/>
                      <a:pt x="123" y="163"/>
                      <a:pt x="123" y="163"/>
                    </a:cubicBezTo>
                    <a:cubicBezTo>
                      <a:pt x="122" y="163"/>
                      <a:pt x="122" y="163"/>
                      <a:pt x="122" y="163"/>
                    </a:cubicBezTo>
                    <a:cubicBezTo>
                      <a:pt x="121" y="163"/>
                      <a:pt x="121" y="163"/>
                      <a:pt x="121" y="163"/>
                    </a:cubicBezTo>
                    <a:cubicBezTo>
                      <a:pt x="120" y="163"/>
                      <a:pt x="120" y="163"/>
                      <a:pt x="120" y="163"/>
                    </a:cubicBezTo>
                    <a:cubicBezTo>
                      <a:pt x="119" y="163"/>
                      <a:pt x="119" y="163"/>
                      <a:pt x="119" y="163"/>
                    </a:cubicBezTo>
                    <a:cubicBezTo>
                      <a:pt x="119" y="128"/>
                      <a:pt x="119" y="128"/>
                      <a:pt x="119" y="128"/>
                    </a:cubicBezTo>
                    <a:cubicBezTo>
                      <a:pt x="116" y="128"/>
                      <a:pt x="116" y="128"/>
                      <a:pt x="116" y="128"/>
                    </a:cubicBezTo>
                    <a:cubicBezTo>
                      <a:pt x="111" y="128"/>
                      <a:pt x="111" y="128"/>
                      <a:pt x="111" y="128"/>
                    </a:cubicBezTo>
                    <a:cubicBezTo>
                      <a:pt x="106" y="128"/>
                      <a:pt x="106" y="128"/>
                      <a:pt x="106" y="128"/>
                    </a:cubicBezTo>
                    <a:cubicBezTo>
                      <a:pt x="100" y="128"/>
                      <a:pt x="100" y="128"/>
                      <a:pt x="100" y="128"/>
                    </a:cubicBezTo>
                    <a:cubicBezTo>
                      <a:pt x="95" y="128"/>
                      <a:pt x="95" y="128"/>
                      <a:pt x="95" y="128"/>
                    </a:cubicBezTo>
                    <a:cubicBezTo>
                      <a:pt x="90" y="128"/>
                      <a:pt x="90" y="128"/>
                      <a:pt x="90" y="128"/>
                    </a:cubicBezTo>
                    <a:cubicBezTo>
                      <a:pt x="84" y="128"/>
                      <a:pt x="84" y="128"/>
                      <a:pt x="84" y="128"/>
                    </a:cubicBezTo>
                    <a:cubicBezTo>
                      <a:pt x="84" y="113"/>
                      <a:pt x="84" y="113"/>
                      <a:pt x="84" y="113"/>
                    </a:cubicBezTo>
                    <a:cubicBezTo>
                      <a:pt x="90" y="113"/>
                      <a:pt x="90" y="113"/>
                      <a:pt x="90" y="113"/>
                    </a:cubicBezTo>
                    <a:cubicBezTo>
                      <a:pt x="95" y="113"/>
                      <a:pt x="95" y="113"/>
                      <a:pt x="95" y="113"/>
                    </a:cubicBezTo>
                    <a:cubicBezTo>
                      <a:pt x="100" y="113"/>
                      <a:pt x="100" y="113"/>
                      <a:pt x="100" y="113"/>
                    </a:cubicBezTo>
                    <a:cubicBezTo>
                      <a:pt x="106" y="113"/>
                      <a:pt x="106" y="113"/>
                      <a:pt x="106" y="113"/>
                    </a:cubicBezTo>
                    <a:cubicBezTo>
                      <a:pt x="111" y="113"/>
                      <a:pt x="111" y="113"/>
                      <a:pt x="111" y="113"/>
                    </a:cubicBezTo>
                    <a:cubicBezTo>
                      <a:pt x="116" y="113"/>
                      <a:pt x="116" y="113"/>
                      <a:pt x="116" y="113"/>
                    </a:cubicBezTo>
                    <a:cubicBezTo>
                      <a:pt x="119" y="113"/>
                      <a:pt x="119" y="113"/>
                      <a:pt x="119" y="113"/>
                    </a:cubicBezTo>
                    <a:cubicBezTo>
                      <a:pt x="119" y="78"/>
                      <a:pt x="119" y="78"/>
                      <a:pt x="119" y="78"/>
                    </a:cubicBezTo>
                    <a:cubicBezTo>
                      <a:pt x="120" y="78"/>
                      <a:pt x="120" y="78"/>
                      <a:pt x="120" y="78"/>
                    </a:cubicBezTo>
                    <a:cubicBezTo>
                      <a:pt x="121" y="78"/>
                      <a:pt x="121" y="78"/>
                      <a:pt x="121" y="78"/>
                    </a:cubicBezTo>
                    <a:cubicBezTo>
                      <a:pt x="122" y="78"/>
                      <a:pt x="122" y="78"/>
                      <a:pt x="122" y="78"/>
                    </a:cubicBezTo>
                    <a:cubicBezTo>
                      <a:pt x="123" y="78"/>
                      <a:pt x="123" y="78"/>
                      <a:pt x="123" y="78"/>
                    </a:cubicBezTo>
                    <a:cubicBezTo>
                      <a:pt x="124" y="78"/>
                      <a:pt x="124" y="78"/>
                      <a:pt x="124" y="78"/>
                    </a:cubicBezTo>
                    <a:cubicBezTo>
                      <a:pt x="125" y="78"/>
                      <a:pt x="125" y="78"/>
                      <a:pt x="125" y="78"/>
                    </a:cubicBezTo>
                    <a:cubicBezTo>
                      <a:pt x="126" y="78"/>
                      <a:pt x="126" y="78"/>
                      <a:pt x="126" y="78"/>
                    </a:cubicBezTo>
                    <a:cubicBezTo>
                      <a:pt x="127" y="78"/>
                      <a:pt x="127" y="78"/>
                      <a:pt x="127" y="78"/>
                    </a:cubicBezTo>
                    <a:cubicBezTo>
                      <a:pt x="128" y="78"/>
                      <a:pt x="128" y="78"/>
                      <a:pt x="128" y="78"/>
                    </a:cubicBezTo>
                    <a:cubicBezTo>
                      <a:pt x="129" y="78"/>
                      <a:pt x="129" y="78"/>
                      <a:pt x="129" y="78"/>
                    </a:cubicBezTo>
                    <a:cubicBezTo>
                      <a:pt x="130" y="78"/>
                      <a:pt x="130" y="78"/>
                      <a:pt x="130" y="78"/>
                    </a:cubicBezTo>
                    <a:cubicBezTo>
                      <a:pt x="131" y="78"/>
                      <a:pt x="131" y="78"/>
                      <a:pt x="131" y="78"/>
                    </a:cubicBezTo>
                    <a:cubicBezTo>
                      <a:pt x="132" y="78"/>
                      <a:pt x="132" y="78"/>
                      <a:pt x="132" y="78"/>
                    </a:cubicBezTo>
                    <a:cubicBezTo>
                      <a:pt x="133" y="78"/>
                      <a:pt x="133" y="78"/>
                      <a:pt x="133" y="78"/>
                    </a:cubicBezTo>
                    <a:cubicBezTo>
                      <a:pt x="134" y="78"/>
                      <a:pt x="134" y="78"/>
                      <a:pt x="134" y="78"/>
                    </a:cubicBezTo>
                    <a:cubicBezTo>
                      <a:pt x="135" y="78"/>
                      <a:pt x="135" y="78"/>
                      <a:pt x="135" y="78"/>
                    </a:cubicBezTo>
                    <a:cubicBezTo>
                      <a:pt x="135" y="113"/>
                      <a:pt x="135" y="113"/>
                      <a:pt x="135" y="113"/>
                    </a:cubicBezTo>
                    <a:cubicBezTo>
                      <a:pt x="138" y="113"/>
                      <a:pt x="138" y="113"/>
                      <a:pt x="138" y="113"/>
                    </a:cubicBezTo>
                    <a:cubicBezTo>
                      <a:pt x="143" y="113"/>
                      <a:pt x="143" y="113"/>
                      <a:pt x="143" y="113"/>
                    </a:cubicBezTo>
                    <a:cubicBezTo>
                      <a:pt x="148" y="113"/>
                      <a:pt x="148" y="113"/>
                      <a:pt x="148" y="113"/>
                    </a:cubicBezTo>
                    <a:cubicBezTo>
                      <a:pt x="154" y="113"/>
                      <a:pt x="154" y="113"/>
                      <a:pt x="154" y="113"/>
                    </a:cubicBezTo>
                    <a:cubicBezTo>
                      <a:pt x="159" y="113"/>
                      <a:pt x="159" y="113"/>
                      <a:pt x="159" y="113"/>
                    </a:cubicBezTo>
                    <a:cubicBezTo>
                      <a:pt x="165" y="113"/>
                      <a:pt x="165" y="113"/>
                      <a:pt x="165" y="113"/>
                    </a:cubicBezTo>
                    <a:cubicBezTo>
                      <a:pt x="170" y="113"/>
                      <a:pt x="170" y="113"/>
                      <a:pt x="170" y="113"/>
                    </a:cubicBezTo>
                    <a:lnTo>
                      <a:pt x="170" y="1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0" name="组合 9"/>
          <p:cNvGrpSpPr/>
          <p:nvPr/>
        </p:nvGrpSpPr>
        <p:grpSpPr>
          <a:xfrm>
            <a:off x="9494835" y="2200593"/>
            <a:ext cx="1308100" cy="1308100"/>
            <a:chOff x="9494835" y="2214563"/>
            <a:chExt cx="1308100" cy="1308100"/>
          </a:xfrm>
        </p:grpSpPr>
        <p:sp>
          <p:nvSpPr>
            <p:cNvPr id="22535" name="椭圆 6"/>
            <p:cNvSpPr>
              <a:spLocks noChangeArrowheads="1"/>
            </p:cNvSpPr>
            <p:nvPr/>
          </p:nvSpPr>
          <p:spPr bwMode="auto">
            <a:xfrm>
              <a:off x="9494835" y="2214563"/>
              <a:ext cx="1308100" cy="1308100"/>
            </a:xfrm>
            <a:prstGeom prst="ellipse">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9" name="Freeform 23"/>
            <p:cNvSpPr>
              <a:spLocks noEditPoints="1"/>
            </p:cNvSpPr>
            <p:nvPr/>
          </p:nvSpPr>
          <p:spPr bwMode="auto">
            <a:xfrm>
              <a:off x="9857315" y="2534491"/>
              <a:ext cx="519394" cy="562753"/>
            </a:xfrm>
            <a:custGeom>
              <a:avLst/>
              <a:gdLst>
                <a:gd name="T0" fmla="*/ 480 w 480"/>
                <a:gd name="T1" fmla="*/ 277 h 520"/>
                <a:gd name="T2" fmla="*/ 429 w 480"/>
                <a:gd name="T3" fmla="*/ 227 h 520"/>
                <a:gd name="T4" fmla="*/ 379 w 480"/>
                <a:gd name="T5" fmla="*/ 277 h 520"/>
                <a:gd name="T6" fmla="*/ 416 w 480"/>
                <a:gd name="T7" fmla="*/ 326 h 520"/>
                <a:gd name="T8" fmla="*/ 396 w 480"/>
                <a:gd name="T9" fmla="*/ 485 h 520"/>
                <a:gd name="T10" fmla="*/ 320 w 480"/>
                <a:gd name="T11" fmla="*/ 495 h 520"/>
                <a:gd name="T12" fmla="*/ 245 w 480"/>
                <a:gd name="T13" fmla="*/ 485 h 520"/>
                <a:gd name="T14" fmla="*/ 224 w 480"/>
                <a:gd name="T15" fmla="*/ 312 h 520"/>
                <a:gd name="T16" fmla="*/ 325 w 480"/>
                <a:gd name="T17" fmla="*/ 297 h 520"/>
                <a:gd name="T18" fmla="*/ 391 w 480"/>
                <a:gd name="T19" fmla="*/ 134 h 520"/>
                <a:gd name="T20" fmla="*/ 399 w 480"/>
                <a:gd name="T21" fmla="*/ 39 h 520"/>
                <a:gd name="T22" fmla="*/ 271 w 480"/>
                <a:gd name="T23" fmla="*/ 20 h 520"/>
                <a:gd name="T24" fmla="*/ 242 w 480"/>
                <a:gd name="T25" fmla="*/ 0 h 520"/>
                <a:gd name="T26" fmla="*/ 209 w 480"/>
                <a:gd name="T27" fmla="*/ 32 h 520"/>
                <a:gd name="T28" fmla="*/ 242 w 480"/>
                <a:gd name="T29" fmla="*/ 64 h 520"/>
                <a:gd name="T30" fmla="*/ 272 w 480"/>
                <a:gd name="T31" fmla="*/ 44 h 520"/>
                <a:gd name="T32" fmla="*/ 379 w 480"/>
                <a:gd name="T33" fmla="*/ 54 h 520"/>
                <a:gd name="T34" fmla="*/ 357 w 480"/>
                <a:gd name="T35" fmla="*/ 167 h 520"/>
                <a:gd name="T36" fmla="*/ 314 w 480"/>
                <a:gd name="T37" fmla="*/ 275 h 520"/>
                <a:gd name="T38" fmla="*/ 211 w 480"/>
                <a:gd name="T39" fmla="*/ 288 h 520"/>
                <a:gd name="T40" fmla="*/ 109 w 480"/>
                <a:gd name="T41" fmla="*/ 275 h 520"/>
                <a:gd name="T42" fmla="*/ 56 w 480"/>
                <a:gd name="T43" fmla="*/ 168 h 520"/>
                <a:gd name="T44" fmla="*/ 30 w 480"/>
                <a:gd name="T45" fmla="*/ 54 h 520"/>
                <a:gd name="T46" fmla="*/ 132 w 480"/>
                <a:gd name="T47" fmla="*/ 43 h 520"/>
                <a:gd name="T48" fmla="*/ 162 w 480"/>
                <a:gd name="T49" fmla="*/ 64 h 520"/>
                <a:gd name="T50" fmla="*/ 195 w 480"/>
                <a:gd name="T51" fmla="*/ 32 h 520"/>
                <a:gd name="T52" fmla="*/ 162 w 480"/>
                <a:gd name="T53" fmla="*/ 0 h 520"/>
                <a:gd name="T54" fmla="*/ 133 w 480"/>
                <a:gd name="T55" fmla="*/ 19 h 520"/>
                <a:gd name="T56" fmla="*/ 10 w 480"/>
                <a:gd name="T57" fmla="*/ 40 h 520"/>
                <a:gd name="T58" fmla="*/ 13 w 480"/>
                <a:gd name="T59" fmla="*/ 112 h 520"/>
                <a:gd name="T60" fmla="*/ 98 w 480"/>
                <a:gd name="T61" fmla="*/ 297 h 520"/>
                <a:gd name="T62" fmla="*/ 199 w 480"/>
                <a:gd name="T63" fmla="*/ 312 h 520"/>
                <a:gd name="T64" fmla="*/ 204 w 480"/>
                <a:gd name="T65" fmla="*/ 394 h 520"/>
                <a:gd name="T66" fmla="*/ 233 w 480"/>
                <a:gd name="T67" fmla="*/ 506 h 520"/>
                <a:gd name="T68" fmla="*/ 319 w 480"/>
                <a:gd name="T69" fmla="*/ 520 h 520"/>
                <a:gd name="T70" fmla="*/ 322 w 480"/>
                <a:gd name="T71" fmla="*/ 520 h 520"/>
                <a:gd name="T72" fmla="*/ 322 w 480"/>
                <a:gd name="T73" fmla="*/ 520 h 520"/>
                <a:gd name="T74" fmla="*/ 408 w 480"/>
                <a:gd name="T75" fmla="*/ 506 h 520"/>
                <a:gd name="T76" fmla="*/ 436 w 480"/>
                <a:gd name="T77" fmla="*/ 394 h 520"/>
                <a:gd name="T78" fmla="*/ 441 w 480"/>
                <a:gd name="T79" fmla="*/ 326 h 520"/>
                <a:gd name="T80" fmla="*/ 480 w 480"/>
                <a:gd name="T81" fmla="*/ 277 h 520"/>
                <a:gd name="T82" fmla="*/ 242 w 480"/>
                <a:gd name="T83" fmla="*/ 40 h 520"/>
                <a:gd name="T84" fmla="*/ 234 w 480"/>
                <a:gd name="T85" fmla="*/ 32 h 520"/>
                <a:gd name="T86" fmla="*/ 242 w 480"/>
                <a:gd name="T87" fmla="*/ 24 h 520"/>
                <a:gd name="T88" fmla="*/ 249 w 480"/>
                <a:gd name="T89" fmla="*/ 32 h 520"/>
                <a:gd name="T90" fmla="*/ 242 w 480"/>
                <a:gd name="T91" fmla="*/ 40 h 520"/>
                <a:gd name="T92" fmla="*/ 162 w 480"/>
                <a:gd name="T93" fmla="*/ 24 h 520"/>
                <a:gd name="T94" fmla="*/ 170 w 480"/>
                <a:gd name="T95" fmla="*/ 32 h 520"/>
                <a:gd name="T96" fmla="*/ 162 w 480"/>
                <a:gd name="T97" fmla="*/ 40 h 520"/>
                <a:gd name="T98" fmla="*/ 154 w 480"/>
                <a:gd name="T99" fmla="*/ 32 h 520"/>
                <a:gd name="T100" fmla="*/ 162 w 480"/>
                <a:gd name="T101" fmla="*/ 24 h 520"/>
                <a:gd name="T102" fmla="*/ 429 w 480"/>
                <a:gd name="T103" fmla="*/ 298 h 520"/>
                <a:gd name="T104" fmla="*/ 408 w 480"/>
                <a:gd name="T105" fmla="*/ 277 h 520"/>
                <a:gd name="T106" fmla="*/ 429 w 480"/>
                <a:gd name="T107" fmla="*/ 256 h 520"/>
                <a:gd name="T108" fmla="*/ 450 w 480"/>
                <a:gd name="T109" fmla="*/ 277 h 520"/>
                <a:gd name="T110" fmla="*/ 429 w 480"/>
                <a:gd name="T111" fmla="*/ 298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0" h="520">
                  <a:moveTo>
                    <a:pt x="480" y="277"/>
                  </a:moveTo>
                  <a:cubicBezTo>
                    <a:pt x="480" y="249"/>
                    <a:pt x="457" y="227"/>
                    <a:pt x="429" y="227"/>
                  </a:cubicBezTo>
                  <a:cubicBezTo>
                    <a:pt x="401" y="227"/>
                    <a:pt x="379" y="249"/>
                    <a:pt x="379" y="277"/>
                  </a:cubicBezTo>
                  <a:cubicBezTo>
                    <a:pt x="379" y="300"/>
                    <a:pt x="395" y="320"/>
                    <a:pt x="416" y="326"/>
                  </a:cubicBezTo>
                  <a:cubicBezTo>
                    <a:pt x="413" y="398"/>
                    <a:pt x="405" y="473"/>
                    <a:pt x="396" y="485"/>
                  </a:cubicBezTo>
                  <a:cubicBezTo>
                    <a:pt x="381" y="492"/>
                    <a:pt x="343" y="495"/>
                    <a:pt x="320" y="495"/>
                  </a:cubicBezTo>
                  <a:cubicBezTo>
                    <a:pt x="298" y="495"/>
                    <a:pt x="259" y="492"/>
                    <a:pt x="245" y="485"/>
                  </a:cubicBezTo>
                  <a:cubicBezTo>
                    <a:pt x="235" y="472"/>
                    <a:pt x="227" y="388"/>
                    <a:pt x="224" y="312"/>
                  </a:cubicBezTo>
                  <a:cubicBezTo>
                    <a:pt x="250" y="311"/>
                    <a:pt x="301" y="308"/>
                    <a:pt x="325" y="297"/>
                  </a:cubicBezTo>
                  <a:cubicBezTo>
                    <a:pt x="355" y="281"/>
                    <a:pt x="387" y="149"/>
                    <a:pt x="391" y="134"/>
                  </a:cubicBezTo>
                  <a:cubicBezTo>
                    <a:pt x="410" y="54"/>
                    <a:pt x="402" y="44"/>
                    <a:pt x="399" y="39"/>
                  </a:cubicBezTo>
                  <a:cubicBezTo>
                    <a:pt x="386" y="22"/>
                    <a:pt x="325" y="19"/>
                    <a:pt x="271" y="20"/>
                  </a:cubicBezTo>
                  <a:cubicBezTo>
                    <a:pt x="267" y="8"/>
                    <a:pt x="255" y="0"/>
                    <a:pt x="242" y="0"/>
                  </a:cubicBezTo>
                  <a:cubicBezTo>
                    <a:pt x="224" y="0"/>
                    <a:pt x="209" y="14"/>
                    <a:pt x="209" y="32"/>
                  </a:cubicBezTo>
                  <a:cubicBezTo>
                    <a:pt x="209" y="50"/>
                    <a:pt x="224" y="64"/>
                    <a:pt x="242" y="64"/>
                  </a:cubicBezTo>
                  <a:cubicBezTo>
                    <a:pt x="255" y="64"/>
                    <a:pt x="267" y="56"/>
                    <a:pt x="272" y="44"/>
                  </a:cubicBezTo>
                  <a:cubicBezTo>
                    <a:pt x="317" y="44"/>
                    <a:pt x="368" y="47"/>
                    <a:pt x="379" y="54"/>
                  </a:cubicBezTo>
                  <a:cubicBezTo>
                    <a:pt x="380" y="65"/>
                    <a:pt x="374" y="108"/>
                    <a:pt x="357" y="167"/>
                  </a:cubicBezTo>
                  <a:cubicBezTo>
                    <a:pt x="337" y="238"/>
                    <a:pt x="320" y="271"/>
                    <a:pt x="314" y="275"/>
                  </a:cubicBezTo>
                  <a:cubicBezTo>
                    <a:pt x="293" y="285"/>
                    <a:pt x="234" y="288"/>
                    <a:pt x="211" y="288"/>
                  </a:cubicBezTo>
                  <a:cubicBezTo>
                    <a:pt x="188" y="288"/>
                    <a:pt x="130" y="285"/>
                    <a:pt x="109" y="275"/>
                  </a:cubicBezTo>
                  <a:cubicBezTo>
                    <a:pt x="102" y="271"/>
                    <a:pt x="80" y="234"/>
                    <a:pt x="56" y="168"/>
                  </a:cubicBezTo>
                  <a:cubicBezTo>
                    <a:pt x="32" y="102"/>
                    <a:pt x="26" y="61"/>
                    <a:pt x="30" y="54"/>
                  </a:cubicBezTo>
                  <a:cubicBezTo>
                    <a:pt x="38" y="42"/>
                    <a:pt x="87" y="39"/>
                    <a:pt x="132" y="43"/>
                  </a:cubicBezTo>
                  <a:cubicBezTo>
                    <a:pt x="137" y="56"/>
                    <a:pt x="148" y="64"/>
                    <a:pt x="162" y="64"/>
                  </a:cubicBezTo>
                  <a:cubicBezTo>
                    <a:pt x="180" y="64"/>
                    <a:pt x="195" y="50"/>
                    <a:pt x="195" y="32"/>
                  </a:cubicBezTo>
                  <a:cubicBezTo>
                    <a:pt x="195" y="14"/>
                    <a:pt x="180" y="0"/>
                    <a:pt x="162" y="0"/>
                  </a:cubicBezTo>
                  <a:cubicBezTo>
                    <a:pt x="149" y="0"/>
                    <a:pt x="138" y="7"/>
                    <a:pt x="133" y="19"/>
                  </a:cubicBezTo>
                  <a:cubicBezTo>
                    <a:pt x="99" y="16"/>
                    <a:pt x="28" y="13"/>
                    <a:pt x="10" y="40"/>
                  </a:cubicBezTo>
                  <a:cubicBezTo>
                    <a:pt x="4" y="47"/>
                    <a:pt x="0" y="62"/>
                    <a:pt x="13" y="112"/>
                  </a:cubicBezTo>
                  <a:cubicBezTo>
                    <a:pt x="27" y="167"/>
                    <a:pt x="70" y="282"/>
                    <a:pt x="98" y="297"/>
                  </a:cubicBezTo>
                  <a:cubicBezTo>
                    <a:pt x="122" y="309"/>
                    <a:pt x="174" y="311"/>
                    <a:pt x="199" y="312"/>
                  </a:cubicBezTo>
                  <a:cubicBezTo>
                    <a:pt x="200" y="329"/>
                    <a:pt x="202" y="361"/>
                    <a:pt x="204" y="394"/>
                  </a:cubicBezTo>
                  <a:cubicBezTo>
                    <a:pt x="212" y="488"/>
                    <a:pt x="223" y="501"/>
                    <a:pt x="233" y="506"/>
                  </a:cubicBezTo>
                  <a:cubicBezTo>
                    <a:pt x="255" y="518"/>
                    <a:pt x="305" y="519"/>
                    <a:pt x="319" y="520"/>
                  </a:cubicBezTo>
                  <a:cubicBezTo>
                    <a:pt x="322" y="520"/>
                    <a:pt x="322" y="520"/>
                    <a:pt x="322" y="520"/>
                  </a:cubicBezTo>
                  <a:cubicBezTo>
                    <a:pt x="322" y="520"/>
                    <a:pt x="322" y="520"/>
                    <a:pt x="322" y="520"/>
                  </a:cubicBezTo>
                  <a:cubicBezTo>
                    <a:pt x="335" y="519"/>
                    <a:pt x="386" y="518"/>
                    <a:pt x="408" y="506"/>
                  </a:cubicBezTo>
                  <a:cubicBezTo>
                    <a:pt x="418" y="501"/>
                    <a:pt x="428" y="488"/>
                    <a:pt x="436" y="394"/>
                  </a:cubicBezTo>
                  <a:cubicBezTo>
                    <a:pt x="438" y="369"/>
                    <a:pt x="440" y="344"/>
                    <a:pt x="441" y="326"/>
                  </a:cubicBezTo>
                  <a:cubicBezTo>
                    <a:pt x="463" y="321"/>
                    <a:pt x="480" y="301"/>
                    <a:pt x="480" y="277"/>
                  </a:cubicBezTo>
                  <a:close/>
                  <a:moveTo>
                    <a:pt x="242" y="40"/>
                  </a:moveTo>
                  <a:cubicBezTo>
                    <a:pt x="237" y="40"/>
                    <a:pt x="234" y="36"/>
                    <a:pt x="234" y="32"/>
                  </a:cubicBezTo>
                  <a:cubicBezTo>
                    <a:pt x="234" y="28"/>
                    <a:pt x="237" y="24"/>
                    <a:pt x="242" y="24"/>
                  </a:cubicBezTo>
                  <a:cubicBezTo>
                    <a:pt x="246" y="24"/>
                    <a:pt x="249" y="28"/>
                    <a:pt x="249" y="32"/>
                  </a:cubicBezTo>
                  <a:cubicBezTo>
                    <a:pt x="249" y="36"/>
                    <a:pt x="246" y="40"/>
                    <a:pt x="242" y="40"/>
                  </a:cubicBezTo>
                  <a:close/>
                  <a:moveTo>
                    <a:pt x="162" y="24"/>
                  </a:moveTo>
                  <a:cubicBezTo>
                    <a:pt x="167" y="24"/>
                    <a:pt x="170" y="28"/>
                    <a:pt x="170" y="32"/>
                  </a:cubicBezTo>
                  <a:cubicBezTo>
                    <a:pt x="170" y="36"/>
                    <a:pt x="167" y="40"/>
                    <a:pt x="162" y="40"/>
                  </a:cubicBezTo>
                  <a:cubicBezTo>
                    <a:pt x="158" y="40"/>
                    <a:pt x="154" y="36"/>
                    <a:pt x="154" y="32"/>
                  </a:cubicBezTo>
                  <a:cubicBezTo>
                    <a:pt x="154" y="28"/>
                    <a:pt x="158" y="24"/>
                    <a:pt x="162" y="24"/>
                  </a:cubicBezTo>
                  <a:close/>
                  <a:moveTo>
                    <a:pt x="429" y="298"/>
                  </a:moveTo>
                  <a:cubicBezTo>
                    <a:pt x="418" y="298"/>
                    <a:pt x="408" y="289"/>
                    <a:pt x="408" y="277"/>
                  </a:cubicBezTo>
                  <a:cubicBezTo>
                    <a:pt x="408" y="266"/>
                    <a:pt x="418" y="256"/>
                    <a:pt x="429" y="256"/>
                  </a:cubicBezTo>
                  <a:cubicBezTo>
                    <a:pt x="441" y="256"/>
                    <a:pt x="450" y="266"/>
                    <a:pt x="450" y="277"/>
                  </a:cubicBezTo>
                  <a:cubicBezTo>
                    <a:pt x="450" y="289"/>
                    <a:pt x="441" y="298"/>
                    <a:pt x="429" y="2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1" name="组合 10"/>
          <p:cNvGrpSpPr/>
          <p:nvPr/>
        </p:nvGrpSpPr>
        <p:grpSpPr>
          <a:xfrm>
            <a:off x="1084893" y="2214563"/>
            <a:ext cx="1308100" cy="1308100"/>
            <a:chOff x="1084893" y="2214563"/>
            <a:chExt cx="1308100" cy="1308100"/>
          </a:xfrm>
        </p:grpSpPr>
        <p:sp>
          <p:nvSpPr>
            <p:cNvPr id="12" name="椭圆 4"/>
            <p:cNvSpPr>
              <a:spLocks noChangeArrowheads="1"/>
            </p:cNvSpPr>
            <p:nvPr/>
          </p:nvSpPr>
          <p:spPr bwMode="auto">
            <a:xfrm>
              <a:off x="1084893" y="2214563"/>
              <a:ext cx="1308100" cy="1308100"/>
            </a:xfrm>
            <a:prstGeom prst="ellipse">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3" name="组合 12"/>
            <p:cNvGrpSpPr/>
            <p:nvPr/>
          </p:nvGrpSpPr>
          <p:grpSpPr>
            <a:xfrm>
              <a:off x="1436586" y="2548411"/>
              <a:ext cx="543128" cy="534912"/>
              <a:chOff x="-2974909" y="6117349"/>
              <a:chExt cx="543128" cy="534912"/>
            </a:xfrm>
          </p:grpSpPr>
          <p:sp>
            <p:nvSpPr>
              <p:cNvPr id="14" name="Freeform 28"/>
              <p:cNvSpPr/>
              <p:nvPr/>
            </p:nvSpPr>
            <p:spPr bwMode="auto">
              <a:xfrm>
                <a:off x="-2974909" y="6458287"/>
                <a:ext cx="197169" cy="193974"/>
              </a:xfrm>
              <a:custGeom>
                <a:avLst/>
                <a:gdLst>
                  <a:gd name="T0" fmla="*/ 84 w 182"/>
                  <a:gd name="T1" fmla="*/ 61 h 179"/>
                  <a:gd name="T2" fmla="*/ 60 w 182"/>
                  <a:gd name="T3" fmla="*/ 88 h 179"/>
                  <a:gd name="T4" fmla="*/ 69 w 182"/>
                  <a:gd name="T5" fmla="*/ 99 h 179"/>
                  <a:gd name="T6" fmla="*/ 0 w 182"/>
                  <a:gd name="T7" fmla="*/ 176 h 179"/>
                  <a:gd name="T8" fmla="*/ 4 w 182"/>
                  <a:gd name="T9" fmla="*/ 179 h 179"/>
                  <a:gd name="T10" fmla="*/ 83 w 182"/>
                  <a:gd name="T11" fmla="*/ 113 h 179"/>
                  <a:gd name="T12" fmla="*/ 95 w 182"/>
                  <a:gd name="T13" fmla="*/ 123 h 179"/>
                  <a:gd name="T14" fmla="*/ 121 w 182"/>
                  <a:gd name="T15" fmla="*/ 99 h 179"/>
                  <a:gd name="T16" fmla="*/ 182 w 182"/>
                  <a:gd name="T17" fmla="*/ 108 h 179"/>
                  <a:gd name="T18" fmla="*/ 76 w 182"/>
                  <a:gd name="T19" fmla="*/ 0 h 179"/>
                  <a:gd name="T20" fmla="*/ 84 w 182"/>
                  <a:gd name="T21" fmla="*/ 6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179">
                    <a:moveTo>
                      <a:pt x="84" y="61"/>
                    </a:moveTo>
                    <a:cubicBezTo>
                      <a:pt x="73" y="71"/>
                      <a:pt x="60" y="85"/>
                      <a:pt x="60" y="88"/>
                    </a:cubicBezTo>
                    <a:cubicBezTo>
                      <a:pt x="60" y="89"/>
                      <a:pt x="64" y="94"/>
                      <a:pt x="69" y="99"/>
                    </a:cubicBezTo>
                    <a:cubicBezTo>
                      <a:pt x="0" y="176"/>
                      <a:pt x="0" y="176"/>
                      <a:pt x="0" y="176"/>
                    </a:cubicBezTo>
                    <a:cubicBezTo>
                      <a:pt x="4" y="179"/>
                      <a:pt x="4" y="179"/>
                      <a:pt x="4" y="179"/>
                    </a:cubicBezTo>
                    <a:cubicBezTo>
                      <a:pt x="83" y="113"/>
                      <a:pt x="83" y="113"/>
                      <a:pt x="83" y="113"/>
                    </a:cubicBezTo>
                    <a:cubicBezTo>
                      <a:pt x="88" y="118"/>
                      <a:pt x="93" y="123"/>
                      <a:pt x="95" y="123"/>
                    </a:cubicBezTo>
                    <a:cubicBezTo>
                      <a:pt x="97" y="123"/>
                      <a:pt x="111" y="109"/>
                      <a:pt x="121" y="99"/>
                    </a:cubicBezTo>
                    <a:cubicBezTo>
                      <a:pt x="150" y="112"/>
                      <a:pt x="182" y="108"/>
                      <a:pt x="182" y="108"/>
                    </a:cubicBezTo>
                    <a:cubicBezTo>
                      <a:pt x="76" y="0"/>
                      <a:pt x="76" y="0"/>
                      <a:pt x="76" y="0"/>
                    </a:cubicBezTo>
                    <a:cubicBezTo>
                      <a:pt x="76" y="0"/>
                      <a:pt x="71" y="32"/>
                      <a:pt x="84"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9"/>
              <p:cNvSpPr>
                <a:spLocks noEditPoints="1"/>
              </p:cNvSpPr>
              <p:nvPr/>
            </p:nvSpPr>
            <p:spPr bwMode="auto">
              <a:xfrm>
                <a:off x="-2888191" y="6117349"/>
                <a:ext cx="456410" cy="452302"/>
              </a:xfrm>
              <a:custGeom>
                <a:avLst/>
                <a:gdLst>
                  <a:gd name="T0" fmla="*/ 1000 w 1000"/>
                  <a:gd name="T1" fmla="*/ 256 h 991"/>
                  <a:gd name="T2" fmla="*/ 694 w 1000"/>
                  <a:gd name="T3" fmla="*/ 55 h 991"/>
                  <a:gd name="T4" fmla="*/ 694 w 1000"/>
                  <a:gd name="T5" fmla="*/ 216 h 991"/>
                  <a:gd name="T6" fmla="*/ 533 w 1000"/>
                  <a:gd name="T7" fmla="*/ 128 h 991"/>
                  <a:gd name="T8" fmla="*/ 0 w 1000"/>
                  <a:gd name="T9" fmla="*/ 738 h 991"/>
                  <a:gd name="T10" fmla="*/ 827 w 1000"/>
                  <a:gd name="T11" fmla="*/ 427 h 991"/>
                  <a:gd name="T12" fmla="*/ 908 w 1000"/>
                  <a:gd name="T13" fmla="*/ 434 h 991"/>
                  <a:gd name="T14" fmla="*/ 865 w 1000"/>
                  <a:gd name="T15" fmla="*/ 228 h 991"/>
                  <a:gd name="T16" fmla="*/ 780 w 1000"/>
                  <a:gd name="T17" fmla="*/ 420 h 991"/>
                  <a:gd name="T18" fmla="*/ 434 w 1000"/>
                  <a:gd name="T19" fmla="*/ 766 h 991"/>
                  <a:gd name="T20" fmla="*/ 434 w 1000"/>
                  <a:gd name="T21" fmla="*/ 766 h 991"/>
                  <a:gd name="T22" fmla="*/ 417 w 1000"/>
                  <a:gd name="T23" fmla="*/ 750 h 991"/>
                  <a:gd name="T24" fmla="*/ 400 w 1000"/>
                  <a:gd name="T25" fmla="*/ 735 h 991"/>
                  <a:gd name="T26" fmla="*/ 384 w 1000"/>
                  <a:gd name="T27" fmla="*/ 719 h 991"/>
                  <a:gd name="T28" fmla="*/ 367 w 1000"/>
                  <a:gd name="T29" fmla="*/ 702 h 991"/>
                  <a:gd name="T30" fmla="*/ 351 w 1000"/>
                  <a:gd name="T31" fmla="*/ 686 h 991"/>
                  <a:gd name="T32" fmla="*/ 334 w 1000"/>
                  <a:gd name="T33" fmla="*/ 669 h 991"/>
                  <a:gd name="T34" fmla="*/ 318 w 1000"/>
                  <a:gd name="T35" fmla="*/ 652 h 991"/>
                  <a:gd name="T36" fmla="*/ 301 w 1000"/>
                  <a:gd name="T37" fmla="*/ 636 h 991"/>
                  <a:gd name="T38" fmla="*/ 287 w 1000"/>
                  <a:gd name="T39" fmla="*/ 619 h 991"/>
                  <a:gd name="T40" fmla="*/ 270 w 1000"/>
                  <a:gd name="T41" fmla="*/ 603 h 991"/>
                  <a:gd name="T42" fmla="*/ 254 w 1000"/>
                  <a:gd name="T43" fmla="*/ 586 h 991"/>
                  <a:gd name="T44" fmla="*/ 237 w 1000"/>
                  <a:gd name="T45" fmla="*/ 572 h 991"/>
                  <a:gd name="T46" fmla="*/ 227 w 1000"/>
                  <a:gd name="T47" fmla="*/ 562 h 991"/>
                  <a:gd name="T48" fmla="*/ 353 w 1000"/>
                  <a:gd name="T49" fmla="*/ 439 h 991"/>
                  <a:gd name="T50" fmla="*/ 483 w 1000"/>
                  <a:gd name="T51" fmla="*/ 529 h 991"/>
                  <a:gd name="T52" fmla="*/ 417 w 1000"/>
                  <a:gd name="T53" fmla="*/ 375 h 991"/>
                  <a:gd name="T54" fmla="*/ 540 w 1000"/>
                  <a:gd name="T55" fmla="*/ 456 h 991"/>
                  <a:gd name="T56" fmla="*/ 476 w 1000"/>
                  <a:gd name="T57" fmla="*/ 313 h 991"/>
                  <a:gd name="T58" fmla="*/ 588 w 1000"/>
                  <a:gd name="T59" fmla="*/ 382 h 991"/>
                  <a:gd name="T60" fmla="*/ 576 w 1000"/>
                  <a:gd name="T61" fmla="*/ 216 h 991"/>
                  <a:gd name="T62" fmla="*/ 592 w 1000"/>
                  <a:gd name="T63" fmla="*/ 233 h 991"/>
                  <a:gd name="T64" fmla="*/ 607 w 1000"/>
                  <a:gd name="T65" fmla="*/ 249 h 991"/>
                  <a:gd name="T66" fmla="*/ 623 w 1000"/>
                  <a:gd name="T67" fmla="*/ 266 h 991"/>
                  <a:gd name="T68" fmla="*/ 640 w 1000"/>
                  <a:gd name="T69" fmla="*/ 280 h 991"/>
                  <a:gd name="T70" fmla="*/ 656 w 1000"/>
                  <a:gd name="T71" fmla="*/ 297 h 991"/>
                  <a:gd name="T72" fmla="*/ 673 w 1000"/>
                  <a:gd name="T73" fmla="*/ 313 h 991"/>
                  <a:gd name="T74" fmla="*/ 690 w 1000"/>
                  <a:gd name="T75" fmla="*/ 330 h 991"/>
                  <a:gd name="T76" fmla="*/ 706 w 1000"/>
                  <a:gd name="T77" fmla="*/ 347 h 991"/>
                  <a:gd name="T78" fmla="*/ 723 w 1000"/>
                  <a:gd name="T79" fmla="*/ 363 h 991"/>
                  <a:gd name="T80" fmla="*/ 739 w 1000"/>
                  <a:gd name="T81" fmla="*/ 380 h 991"/>
                  <a:gd name="T82" fmla="*/ 754 w 1000"/>
                  <a:gd name="T83" fmla="*/ 396 h 991"/>
                  <a:gd name="T84" fmla="*/ 770 w 1000"/>
                  <a:gd name="T85" fmla="*/ 413 h 991"/>
                  <a:gd name="T86" fmla="*/ 780 w 1000"/>
                  <a:gd name="T87" fmla="*/ 42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00" h="991">
                    <a:moveTo>
                      <a:pt x="946" y="309"/>
                    </a:moveTo>
                    <a:lnTo>
                      <a:pt x="1000" y="256"/>
                    </a:lnTo>
                    <a:lnTo>
                      <a:pt x="749" y="0"/>
                    </a:lnTo>
                    <a:lnTo>
                      <a:pt x="694" y="55"/>
                    </a:lnTo>
                    <a:lnTo>
                      <a:pt x="775" y="136"/>
                    </a:lnTo>
                    <a:lnTo>
                      <a:pt x="694" y="216"/>
                    </a:lnTo>
                    <a:lnTo>
                      <a:pt x="571" y="90"/>
                    </a:lnTo>
                    <a:lnTo>
                      <a:pt x="533" y="128"/>
                    </a:lnTo>
                    <a:lnTo>
                      <a:pt x="576" y="171"/>
                    </a:lnTo>
                    <a:lnTo>
                      <a:pt x="0" y="738"/>
                    </a:lnTo>
                    <a:lnTo>
                      <a:pt x="254" y="991"/>
                    </a:lnTo>
                    <a:lnTo>
                      <a:pt x="827" y="427"/>
                    </a:lnTo>
                    <a:lnTo>
                      <a:pt x="870" y="470"/>
                    </a:lnTo>
                    <a:lnTo>
                      <a:pt x="908" y="434"/>
                    </a:lnTo>
                    <a:lnTo>
                      <a:pt x="784" y="309"/>
                    </a:lnTo>
                    <a:lnTo>
                      <a:pt x="865" y="228"/>
                    </a:lnTo>
                    <a:lnTo>
                      <a:pt x="946" y="309"/>
                    </a:lnTo>
                    <a:close/>
                    <a:moveTo>
                      <a:pt x="780" y="420"/>
                    </a:moveTo>
                    <a:lnTo>
                      <a:pt x="780" y="420"/>
                    </a:lnTo>
                    <a:lnTo>
                      <a:pt x="434" y="766"/>
                    </a:lnTo>
                    <a:lnTo>
                      <a:pt x="780" y="420"/>
                    </a:lnTo>
                    <a:lnTo>
                      <a:pt x="434" y="766"/>
                    </a:lnTo>
                    <a:lnTo>
                      <a:pt x="424" y="759"/>
                    </a:lnTo>
                    <a:lnTo>
                      <a:pt x="417" y="750"/>
                    </a:lnTo>
                    <a:lnTo>
                      <a:pt x="408" y="742"/>
                    </a:lnTo>
                    <a:lnTo>
                      <a:pt x="400" y="735"/>
                    </a:lnTo>
                    <a:lnTo>
                      <a:pt x="391" y="726"/>
                    </a:lnTo>
                    <a:lnTo>
                      <a:pt x="384" y="719"/>
                    </a:lnTo>
                    <a:lnTo>
                      <a:pt x="374" y="709"/>
                    </a:lnTo>
                    <a:lnTo>
                      <a:pt x="367" y="702"/>
                    </a:lnTo>
                    <a:lnTo>
                      <a:pt x="360" y="693"/>
                    </a:lnTo>
                    <a:lnTo>
                      <a:pt x="351" y="686"/>
                    </a:lnTo>
                    <a:lnTo>
                      <a:pt x="344" y="676"/>
                    </a:lnTo>
                    <a:lnTo>
                      <a:pt x="334" y="669"/>
                    </a:lnTo>
                    <a:lnTo>
                      <a:pt x="327" y="662"/>
                    </a:lnTo>
                    <a:lnTo>
                      <a:pt x="318" y="652"/>
                    </a:lnTo>
                    <a:lnTo>
                      <a:pt x="310" y="645"/>
                    </a:lnTo>
                    <a:lnTo>
                      <a:pt x="301" y="636"/>
                    </a:lnTo>
                    <a:lnTo>
                      <a:pt x="294" y="629"/>
                    </a:lnTo>
                    <a:lnTo>
                      <a:pt x="287" y="619"/>
                    </a:lnTo>
                    <a:lnTo>
                      <a:pt x="277" y="612"/>
                    </a:lnTo>
                    <a:lnTo>
                      <a:pt x="270" y="603"/>
                    </a:lnTo>
                    <a:lnTo>
                      <a:pt x="261" y="595"/>
                    </a:lnTo>
                    <a:lnTo>
                      <a:pt x="254" y="586"/>
                    </a:lnTo>
                    <a:lnTo>
                      <a:pt x="244" y="579"/>
                    </a:lnTo>
                    <a:lnTo>
                      <a:pt x="237" y="572"/>
                    </a:lnTo>
                    <a:lnTo>
                      <a:pt x="227" y="562"/>
                    </a:lnTo>
                    <a:lnTo>
                      <a:pt x="227" y="562"/>
                    </a:lnTo>
                    <a:lnTo>
                      <a:pt x="282" y="508"/>
                    </a:lnTo>
                    <a:lnTo>
                      <a:pt x="353" y="439"/>
                    </a:lnTo>
                    <a:lnTo>
                      <a:pt x="464" y="548"/>
                    </a:lnTo>
                    <a:lnTo>
                      <a:pt x="483" y="529"/>
                    </a:lnTo>
                    <a:lnTo>
                      <a:pt x="372" y="418"/>
                    </a:lnTo>
                    <a:lnTo>
                      <a:pt x="417" y="375"/>
                    </a:lnTo>
                    <a:lnTo>
                      <a:pt x="519" y="477"/>
                    </a:lnTo>
                    <a:lnTo>
                      <a:pt x="540" y="456"/>
                    </a:lnTo>
                    <a:lnTo>
                      <a:pt x="436" y="354"/>
                    </a:lnTo>
                    <a:lnTo>
                      <a:pt x="476" y="313"/>
                    </a:lnTo>
                    <a:lnTo>
                      <a:pt x="566" y="403"/>
                    </a:lnTo>
                    <a:lnTo>
                      <a:pt x="588" y="382"/>
                    </a:lnTo>
                    <a:lnTo>
                      <a:pt x="498" y="294"/>
                    </a:lnTo>
                    <a:lnTo>
                      <a:pt x="576" y="216"/>
                    </a:lnTo>
                    <a:lnTo>
                      <a:pt x="583" y="223"/>
                    </a:lnTo>
                    <a:lnTo>
                      <a:pt x="592" y="233"/>
                    </a:lnTo>
                    <a:lnTo>
                      <a:pt x="600" y="240"/>
                    </a:lnTo>
                    <a:lnTo>
                      <a:pt x="607" y="249"/>
                    </a:lnTo>
                    <a:lnTo>
                      <a:pt x="616" y="256"/>
                    </a:lnTo>
                    <a:lnTo>
                      <a:pt x="623" y="266"/>
                    </a:lnTo>
                    <a:lnTo>
                      <a:pt x="633" y="273"/>
                    </a:lnTo>
                    <a:lnTo>
                      <a:pt x="640" y="280"/>
                    </a:lnTo>
                    <a:lnTo>
                      <a:pt x="649" y="290"/>
                    </a:lnTo>
                    <a:lnTo>
                      <a:pt x="656" y="297"/>
                    </a:lnTo>
                    <a:lnTo>
                      <a:pt x="666" y="306"/>
                    </a:lnTo>
                    <a:lnTo>
                      <a:pt x="673" y="313"/>
                    </a:lnTo>
                    <a:lnTo>
                      <a:pt x="680" y="323"/>
                    </a:lnTo>
                    <a:lnTo>
                      <a:pt x="690" y="330"/>
                    </a:lnTo>
                    <a:lnTo>
                      <a:pt x="697" y="339"/>
                    </a:lnTo>
                    <a:lnTo>
                      <a:pt x="706" y="347"/>
                    </a:lnTo>
                    <a:lnTo>
                      <a:pt x="713" y="354"/>
                    </a:lnTo>
                    <a:lnTo>
                      <a:pt x="723" y="363"/>
                    </a:lnTo>
                    <a:lnTo>
                      <a:pt x="730" y="370"/>
                    </a:lnTo>
                    <a:lnTo>
                      <a:pt x="739" y="380"/>
                    </a:lnTo>
                    <a:lnTo>
                      <a:pt x="747" y="387"/>
                    </a:lnTo>
                    <a:lnTo>
                      <a:pt x="754" y="396"/>
                    </a:lnTo>
                    <a:lnTo>
                      <a:pt x="763" y="403"/>
                    </a:lnTo>
                    <a:lnTo>
                      <a:pt x="770" y="413"/>
                    </a:lnTo>
                    <a:lnTo>
                      <a:pt x="780" y="420"/>
                    </a:lnTo>
                    <a:lnTo>
                      <a:pt x="780" y="4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6" name="组合 15"/>
          <p:cNvGrpSpPr/>
          <p:nvPr/>
        </p:nvGrpSpPr>
        <p:grpSpPr>
          <a:xfrm>
            <a:off x="3093811" y="2203450"/>
            <a:ext cx="1308100" cy="1308100"/>
            <a:chOff x="3093811" y="2203450"/>
            <a:chExt cx="1308100" cy="1308100"/>
          </a:xfrm>
        </p:grpSpPr>
        <p:sp>
          <p:nvSpPr>
            <p:cNvPr id="17" name="椭圆 3"/>
            <p:cNvSpPr>
              <a:spLocks noChangeArrowheads="1"/>
            </p:cNvSpPr>
            <p:nvPr/>
          </p:nvSpPr>
          <p:spPr bwMode="auto">
            <a:xfrm>
              <a:off x="3093811" y="2203450"/>
              <a:ext cx="1308100" cy="1308100"/>
            </a:xfrm>
            <a:prstGeom prst="ellipse">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8" name="组合 17"/>
            <p:cNvGrpSpPr/>
            <p:nvPr/>
          </p:nvGrpSpPr>
          <p:grpSpPr>
            <a:xfrm>
              <a:off x="3468763" y="2564842"/>
              <a:ext cx="514830" cy="502050"/>
              <a:chOff x="-2960532" y="3762403"/>
              <a:chExt cx="514830" cy="502050"/>
            </a:xfrm>
          </p:grpSpPr>
          <p:sp>
            <p:nvSpPr>
              <p:cNvPr id="19" name="Freeform 34"/>
              <p:cNvSpPr/>
              <p:nvPr/>
            </p:nvSpPr>
            <p:spPr bwMode="auto">
              <a:xfrm>
                <a:off x="-2816763" y="3924885"/>
                <a:ext cx="226835" cy="227292"/>
              </a:xfrm>
              <a:custGeom>
                <a:avLst/>
                <a:gdLst>
                  <a:gd name="T0" fmla="*/ 305 w 497"/>
                  <a:gd name="T1" fmla="*/ 0 h 498"/>
                  <a:gd name="T2" fmla="*/ 192 w 497"/>
                  <a:gd name="T3" fmla="*/ 0 h 498"/>
                  <a:gd name="T4" fmla="*/ 192 w 497"/>
                  <a:gd name="T5" fmla="*/ 192 h 498"/>
                  <a:gd name="T6" fmla="*/ 0 w 497"/>
                  <a:gd name="T7" fmla="*/ 192 h 498"/>
                  <a:gd name="T8" fmla="*/ 0 w 497"/>
                  <a:gd name="T9" fmla="*/ 303 h 498"/>
                  <a:gd name="T10" fmla="*/ 192 w 497"/>
                  <a:gd name="T11" fmla="*/ 303 h 498"/>
                  <a:gd name="T12" fmla="*/ 192 w 497"/>
                  <a:gd name="T13" fmla="*/ 498 h 498"/>
                  <a:gd name="T14" fmla="*/ 305 w 497"/>
                  <a:gd name="T15" fmla="*/ 498 h 498"/>
                  <a:gd name="T16" fmla="*/ 305 w 497"/>
                  <a:gd name="T17" fmla="*/ 303 h 498"/>
                  <a:gd name="T18" fmla="*/ 497 w 497"/>
                  <a:gd name="T19" fmla="*/ 303 h 498"/>
                  <a:gd name="T20" fmla="*/ 497 w 497"/>
                  <a:gd name="T21" fmla="*/ 192 h 498"/>
                  <a:gd name="T22" fmla="*/ 305 w 497"/>
                  <a:gd name="T23" fmla="*/ 192 h 498"/>
                  <a:gd name="T24" fmla="*/ 305 w 497"/>
                  <a:gd name="T25"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7" h="498">
                    <a:moveTo>
                      <a:pt x="305" y="0"/>
                    </a:moveTo>
                    <a:lnTo>
                      <a:pt x="192" y="0"/>
                    </a:lnTo>
                    <a:lnTo>
                      <a:pt x="192" y="192"/>
                    </a:lnTo>
                    <a:lnTo>
                      <a:pt x="0" y="192"/>
                    </a:lnTo>
                    <a:lnTo>
                      <a:pt x="0" y="303"/>
                    </a:lnTo>
                    <a:lnTo>
                      <a:pt x="192" y="303"/>
                    </a:lnTo>
                    <a:lnTo>
                      <a:pt x="192" y="498"/>
                    </a:lnTo>
                    <a:lnTo>
                      <a:pt x="305" y="498"/>
                    </a:lnTo>
                    <a:lnTo>
                      <a:pt x="305" y="303"/>
                    </a:lnTo>
                    <a:lnTo>
                      <a:pt x="497" y="303"/>
                    </a:lnTo>
                    <a:lnTo>
                      <a:pt x="497" y="192"/>
                    </a:lnTo>
                    <a:lnTo>
                      <a:pt x="305" y="192"/>
                    </a:lnTo>
                    <a:lnTo>
                      <a:pt x="30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35"/>
              <p:cNvSpPr>
                <a:spLocks noEditPoints="1"/>
              </p:cNvSpPr>
              <p:nvPr/>
            </p:nvSpPr>
            <p:spPr bwMode="auto">
              <a:xfrm>
                <a:off x="-2960532" y="3762403"/>
                <a:ext cx="514830" cy="502050"/>
              </a:xfrm>
              <a:custGeom>
                <a:avLst/>
                <a:gdLst>
                  <a:gd name="T0" fmla="*/ 451 w 476"/>
                  <a:gd name="T1" fmla="*/ 65 h 464"/>
                  <a:gd name="T2" fmla="*/ 321 w 476"/>
                  <a:gd name="T3" fmla="*/ 65 h 464"/>
                  <a:gd name="T4" fmla="*/ 321 w 476"/>
                  <a:gd name="T5" fmla="*/ 0 h 464"/>
                  <a:gd name="T6" fmla="*/ 155 w 476"/>
                  <a:gd name="T7" fmla="*/ 0 h 464"/>
                  <a:gd name="T8" fmla="*/ 155 w 476"/>
                  <a:gd name="T9" fmla="*/ 65 h 464"/>
                  <a:gd name="T10" fmla="*/ 25 w 476"/>
                  <a:gd name="T11" fmla="*/ 65 h 464"/>
                  <a:gd name="T12" fmla="*/ 0 w 476"/>
                  <a:gd name="T13" fmla="*/ 90 h 464"/>
                  <a:gd name="T14" fmla="*/ 0 w 476"/>
                  <a:gd name="T15" fmla="*/ 420 h 464"/>
                  <a:gd name="T16" fmla="*/ 25 w 476"/>
                  <a:gd name="T17" fmla="*/ 445 h 464"/>
                  <a:gd name="T18" fmla="*/ 71 w 476"/>
                  <a:gd name="T19" fmla="*/ 445 h 464"/>
                  <a:gd name="T20" fmla="*/ 78 w 476"/>
                  <a:gd name="T21" fmla="*/ 464 h 464"/>
                  <a:gd name="T22" fmla="*/ 113 w 476"/>
                  <a:gd name="T23" fmla="*/ 464 h 464"/>
                  <a:gd name="T24" fmla="*/ 115 w 476"/>
                  <a:gd name="T25" fmla="*/ 445 h 464"/>
                  <a:gd name="T26" fmla="*/ 366 w 476"/>
                  <a:gd name="T27" fmla="*/ 445 h 464"/>
                  <a:gd name="T28" fmla="*/ 368 w 476"/>
                  <a:gd name="T29" fmla="*/ 464 h 464"/>
                  <a:gd name="T30" fmla="*/ 403 w 476"/>
                  <a:gd name="T31" fmla="*/ 464 h 464"/>
                  <a:gd name="T32" fmla="*/ 410 w 476"/>
                  <a:gd name="T33" fmla="*/ 445 h 464"/>
                  <a:gd name="T34" fmla="*/ 451 w 476"/>
                  <a:gd name="T35" fmla="*/ 445 h 464"/>
                  <a:gd name="T36" fmla="*/ 476 w 476"/>
                  <a:gd name="T37" fmla="*/ 420 h 464"/>
                  <a:gd name="T38" fmla="*/ 476 w 476"/>
                  <a:gd name="T39" fmla="*/ 90 h 464"/>
                  <a:gd name="T40" fmla="*/ 451 w 476"/>
                  <a:gd name="T41" fmla="*/ 65 h 464"/>
                  <a:gd name="T42" fmla="*/ 187 w 476"/>
                  <a:gd name="T43" fmla="*/ 28 h 464"/>
                  <a:gd name="T44" fmla="*/ 187 w 476"/>
                  <a:gd name="T45" fmla="*/ 28 h 464"/>
                  <a:gd name="T46" fmla="*/ 291 w 476"/>
                  <a:gd name="T47" fmla="*/ 28 h 464"/>
                  <a:gd name="T48" fmla="*/ 291 w 476"/>
                  <a:gd name="T49" fmla="*/ 65 h 464"/>
                  <a:gd name="T50" fmla="*/ 291 w 476"/>
                  <a:gd name="T51" fmla="*/ 65 h 464"/>
                  <a:gd name="T52" fmla="*/ 287 w 476"/>
                  <a:gd name="T53" fmla="*/ 65 h 464"/>
                  <a:gd name="T54" fmla="*/ 283 w 476"/>
                  <a:gd name="T55" fmla="*/ 65 h 464"/>
                  <a:gd name="T56" fmla="*/ 278 w 476"/>
                  <a:gd name="T57" fmla="*/ 65 h 464"/>
                  <a:gd name="T58" fmla="*/ 274 w 476"/>
                  <a:gd name="T59" fmla="*/ 65 h 464"/>
                  <a:gd name="T60" fmla="*/ 270 w 476"/>
                  <a:gd name="T61" fmla="*/ 65 h 464"/>
                  <a:gd name="T62" fmla="*/ 266 w 476"/>
                  <a:gd name="T63" fmla="*/ 65 h 464"/>
                  <a:gd name="T64" fmla="*/ 262 w 476"/>
                  <a:gd name="T65" fmla="*/ 65 h 464"/>
                  <a:gd name="T66" fmla="*/ 258 w 476"/>
                  <a:gd name="T67" fmla="*/ 65 h 464"/>
                  <a:gd name="T68" fmla="*/ 253 w 476"/>
                  <a:gd name="T69" fmla="*/ 65 h 464"/>
                  <a:gd name="T70" fmla="*/ 249 w 476"/>
                  <a:gd name="T71" fmla="*/ 65 h 464"/>
                  <a:gd name="T72" fmla="*/ 245 w 476"/>
                  <a:gd name="T73" fmla="*/ 65 h 464"/>
                  <a:gd name="T74" fmla="*/ 241 w 476"/>
                  <a:gd name="T75" fmla="*/ 65 h 464"/>
                  <a:gd name="T76" fmla="*/ 237 w 476"/>
                  <a:gd name="T77" fmla="*/ 65 h 464"/>
                  <a:gd name="T78" fmla="*/ 233 w 476"/>
                  <a:gd name="T79" fmla="*/ 65 h 464"/>
                  <a:gd name="T80" fmla="*/ 228 w 476"/>
                  <a:gd name="T81" fmla="*/ 65 h 464"/>
                  <a:gd name="T82" fmla="*/ 224 w 476"/>
                  <a:gd name="T83" fmla="*/ 65 h 464"/>
                  <a:gd name="T84" fmla="*/ 220 w 476"/>
                  <a:gd name="T85" fmla="*/ 65 h 464"/>
                  <a:gd name="T86" fmla="*/ 216 w 476"/>
                  <a:gd name="T87" fmla="*/ 65 h 464"/>
                  <a:gd name="T88" fmla="*/ 212 w 476"/>
                  <a:gd name="T89" fmla="*/ 65 h 464"/>
                  <a:gd name="T90" fmla="*/ 208 w 476"/>
                  <a:gd name="T91" fmla="*/ 65 h 464"/>
                  <a:gd name="T92" fmla="*/ 203 w 476"/>
                  <a:gd name="T93" fmla="*/ 65 h 464"/>
                  <a:gd name="T94" fmla="*/ 199 w 476"/>
                  <a:gd name="T95" fmla="*/ 65 h 464"/>
                  <a:gd name="T96" fmla="*/ 195 w 476"/>
                  <a:gd name="T97" fmla="*/ 65 h 464"/>
                  <a:gd name="T98" fmla="*/ 191 w 476"/>
                  <a:gd name="T99" fmla="*/ 65 h 464"/>
                  <a:gd name="T100" fmla="*/ 187 w 476"/>
                  <a:gd name="T101" fmla="*/ 65 h 464"/>
                  <a:gd name="T102" fmla="*/ 187 w 476"/>
                  <a:gd name="T103" fmla="*/ 28 h 464"/>
                  <a:gd name="T104" fmla="*/ 238 w 476"/>
                  <a:gd name="T105" fmla="*/ 402 h 464"/>
                  <a:gd name="T106" fmla="*/ 91 w 476"/>
                  <a:gd name="T107" fmla="*/ 255 h 464"/>
                  <a:gd name="T108" fmla="*/ 238 w 476"/>
                  <a:gd name="T109" fmla="*/ 108 h 464"/>
                  <a:gd name="T110" fmla="*/ 385 w 476"/>
                  <a:gd name="T111" fmla="*/ 255 h 464"/>
                  <a:gd name="T112" fmla="*/ 238 w 476"/>
                  <a:gd name="T113" fmla="*/ 402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6" h="464">
                    <a:moveTo>
                      <a:pt x="451" y="65"/>
                    </a:moveTo>
                    <a:cubicBezTo>
                      <a:pt x="321" y="65"/>
                      <a:pt x="321" y="65"/>
                      <a:pt x="321" y="65"/>
                    </a:cubicBezTo>
                    <a:cubicBezTo>
                      <a:pt x="321" y="0"/>
                      <a:pt x="321" y="0"/>
                      <a:pt x="321" y="0"/>
                    </a:cubicBezTo>
                    <a:cubicBezTo>
                      <a:pt x="155" y="0"/>
                      <a:pt x="155" y="0"/>
                      <a:pt x="155" y="0"/>
                    </a:cubicBezTo>
                    <a:cubicBezTo>
                      <a:pt x="155" y="65"/>
                      <a:pt x="155" y="65"/>
                      <a:pt x="155" y="65"/>
                    </a:cubicBezTo>
                    <a:cubicBezTo>
                      <a:pt x="25" y="65"/>
                      <a:pt x="25" y="65"/>
                      <a:pt x="25" y="65"/>
                    </a:cubicBezTo>
                    <a:cubicBezTo>
                      <a:pt x="11" y="65"/>
                      <a:pt x="0" y="76"/>
                      <a:pt x="0" y="90"/>
                    </a:cubicBezTo>
                    <a:cubicBezTo>
                      <a:pt x="0" y="420"/>
                      <a:pt x="0" y="420"/>
                      <a:pt x="0" y="420"/>
                    </a:cubicBezTo>
                    <a:cubicBezTo>
                      <a:pt x="0" y="434"/>
                      <a:pt x="11" y="445"/>
                      <a:pt x="25" y="445"/>
                    </a:cubicBezTo>
                    <a:cubicBezTo>
                      <a:pt x="71" y="445"/>
                      <a:pt x="71" y="445"/>
                      <a:pt x="71" y="445"/>
                    </a:cubicBezTo>
                    <a:cubicBezTo>
                      <a:pt x="78" y="464"/>
                      <a:pt x="78" y="464"/>
                      <a:pt x="78" y="464"/>
                    </a:cubicBezTo>
                    <a:cubicBezTo>
                      <a:pt x="113" y="464"/>
                      <a:pt x="113" y="464"/>
                      <a:pt x="113" y="464"/>
                    </a:cubicBezTo>
                    <a:cubicBezTo>
                      <a:pt x="115" y="445"/>
                      <a:pt x="115" y="445"/>
                      <a:pt x="115" y="445"/>
                    </a:cubicBezTo>
                    <a:cubicBezTo>
                      <a:pt x="366" y="445"/>
                      <a:pt x="366" y="445"/>
                      <a:pt x="366" y="445"/>
                    </a:cubicBezTo>
                    <a:cubicBezTo>
                      <a:pt x="368" y="464"/>
                      <a:pt x="368" y="464"/>
                      <a:pt x="368" y="464"/>
                    </a:cubicBezTo>
                    <a:cubicBezTo>
                      <a:pt x="403" y="464"/>
                      <a:pt x="403" y="464"/>
                      <a:pt x="403" y="464"/>
                    </a:cubicBezTo>
                    <a:cubicBezTo>
                      <a:pt x="410" y="445"/>
                      <a:pt x="410" y="445"/>
                      <a:pt x="410" y="445"/>
                    </a:cubicBezTo>
                    <a:cubicBezTo>
                      <a:pt x="451" y="445"/>
                      <a:pt x="451" y="445"/>
                      <a:pt x="451" y="445"/>
                    </a:cubicBezTo>
                    <a:cubicBezTo>
                      <a:pt x="465" y="445"/>
                      <a:pt x="476" y="434"/>
                      <a:pt x="476" y="420"/>
                    </a:cubicBezTo>
                    <a:cubicBezTo>
                      <a:pt x="476" y="90"/>
                      <a:pt x="476" y="90"/>
                      <a:pt x="476" y="90"/>
                    </a:cubicBezTo>
                    <a:cubicBezTo>
                      <a:pt x="476" y="76"/>
                      <a:pt x="465" y="65"/>
                      <a:pt x="451" y="65"/>
                    </a:cubicBezTo>
                    <a:close/>
                    <a:moveTo>
                      <a:pt x="187" y="28"/>
                    </a:moveTo>
                    <a:cubicBezTo>
                      <a:pt x="187" y="28"/>
                      <a:pt x="187" y="28"/>
                      <a:pt x="187" y="28"/>
                    </a:cubicBezTo>
                    <a:cubicBezTo>
                      <a:pt x="291" y="28"/>
                      <a:pt x="291" y="28"/>
                      <a:pt x="291" y="28"/>
                    </a:cubicBezTo>
                    <a:cubicBezTo>
                      <a:pt x="291" y="65"/>
                      <a:pt x="291" y="65"/>
                      <a:pt x="291" y="65"/>
                    </a:cubicBezTo>
                    <a:cubicBezTo>
                      <a:pt x="291" y="65"/>
                      <a:pt x="291" y="65"/>
                      <a:pt x="291" y="65"/>
                    </a:cubicBezTo>
                    <a:cubicBezTo>
                      <a:pt x="287" y="65"/>
                      <a:pt x="287" y="65"/>
                      <a:pt x="287" y="65"/>
                    </a:cubicBezTo>
                    <a:cubicBezTo>
                      <a:pt x="283" y="65"/>
                      <a:pt x="283" y="65"/>
                      <a:pt x="283" y="65"/>
                    </a:cubicBezTo>
                    <a:cubicBezTo>
                      <a:pt x="278" y="65"/>
                      <a:pt x="278" y="65"/>
                      <a:pt x="278" y="65"/>
                    </a:cubicBezTo>
                    <a:cubicBezTo>
                      <a:pt x="274" y="65"/>
                      <a:pt x="274" y="65"/>
                      <a:pt x="274" y="65"/>
                    </a:cubicBezTo>
                    <a:cubicBezTo>
                      <a:pt x="270" y="65"/>
                      <a:pt x="270" y="65"/>
                      <a:pt x="270" y="65"/>
                    </a:cubicBezTo>
                    <a:cubicBezTo>
                      <a:pt x="266" y="65"/>
                      <a:pt x="266" y="65"/>
                      <a:pt x="266" y="65"/>
                    </a:cubicBezTo>
                    <a:cubicBezTo>
                      <a:pt x="262" y="65"/>
                      <a:pt x="262" y="65"/>
                      <a:pt x="262" y="65"/>
                    </a:cubicBezTo>
                    <a:cubicBezTo>
                      <a:pt x="258" y="65"/>
                      <a:pt x="258" y="65"/>
                      <a:pt x="258" y="65"/>
                    </a:cubicBezTo>
                    <a:cubicBezTo>
                      <a:pt x="253" y="65"/>
                      <a:pt x="253" y="65"/>
                      <a:pt x="253" y="65"/>
                    </a:cubicBezTo>
                    <a:cubicBezTo>
                      <a:pt x="249" y="65"/>
                      <a:pt x="249" y="65"/>
                      <a:pt x="249" y="65"/>
                    </a:cubicBezTo>
                    <a:cubicBezTo>
                      <a:pt x="245" y="65"/>
                      <a:pt x="245" y="65"/>
                      <a:pt x="245" y="65"/>
                    </a:cubicBezTo>
                    <a:cubicBezTo>
                      <a:pt x="241" y="65"/>
                      <a:pt x="241" y="65"/>
                      <a:pt x="241" y="65"/>
                    </a:cubicBezTo>
                    <a:cubicBezTo>
                      <a:pt x="237" y="65"/>
                      <a:pt x="237" y="65"/>
                      <a:pt x="237" y="65"/>
                    </a:cubicBezTo>
                    <a:cubicBezTo>
                      <a:pt x="233" y="65"/>
                      <a:pt x="233" y="65"/>
                      <a:pt x="233" y="65"/>
                    </a:cubicBezTo>
                    <a:cubicBezTo>
                      <a:pt x="228" y="65"/>
                      <a:pt x="228" y="65"/>
                      <a:pt x="228" y="65"/>
                    </a:cubicBezTo>
                    <a:cubicBezTo>
                      <a:pt x="224" y="65"/>
                      <a:pt x="224" y="65"/>
                      <a:pt x="224" y="65"/>
                    </a:cubicBezTo>
                    <a:cubicBezTo>
                      <a:pt x="220" y="65"/>
                      <a:pt x="220" y="65"/>
                      <a:pt x="220" y="65"/>
                    </a:cubicBezTo>
                    <a:cubicBezTo>
                      <a:pt x="216" y="65"/>
                      <a:pt x="216" y="65"/>
                      <a:pt x="216" y="65"/>
                    </a:cubicBezTo>
                    <a:cubicBezTo>
                      <a:pt x="212" y="65"/>
                      <a:pt x="212" y="65"/>
                      <a:pt x="212" y="65"/>
                    </a:cubicBezTo>
                    <a:cubicBezTo>
                      <a:pt x="208" y="65"/>
                      <a:pt x="208" y="65"/>
                      <a:pt x="208" y="65"/>
                    </a:cubicBezTo>
                    <a:cubicBezTo>
                      <a:pt x="203" y="65"/>
                      <a:pt x="203" y="65"/>
                      <a:pt x="203" y="65"/>
                    </a:cubicBezTo>
                    <a:cubicBezTo>
                      <a:pt x="199" y="65"/>
                      <a:pt x="199" y="65"/>
                      <a:pt x="199" y="65"/>
                    </a:cubicBezTo>
                    <a:cubicBezTo>
                      <a:pt x="195" y="65"/>
                      <a:pt x="195" y="65"/>
                      <a:pt x="195" y="65"/>
                    </a:cubicBezTo>
                    <a:cubicBezTo>
                      <a:pt x="191" y="65"/>
                      <a:pt x="191" y="65"/>
                      <a:pt x="191" y="65"/>
                    </a:cubicBezTo>
                    <a:cubicBezTo>
                      <a:pt x="187" y="65"/>
                      <a:pt x="187" y="65"/>
                      <a:pt x="187" y="65"/>
                    </a:cubicBezTo>
                    <a:lnTo>
                      <a:pt x="187" y="28"/>
                    </a:lnTo>
                    <a:close/>
                    <a:moveTo>
                      <a:pt x="238" y="402"/>
                    </a:moveTo>
                    <a:cubicBezTo>
                      <a:pt x="157" y="402"/>
                      <a:pt x="91" y="336"/>
                      <a:pt x="91" y="255"/>
                    </a:cubicBezTo>
                    <a:cubicBezTo>
                      <a:pt x="91" y="174"/>
                      <a:pt x="157" y="108"/>
                      <a:pt x="238" y="108"/>
                    </a:cubicBezTo>
                    <a:cubicBezTo>
                      <a:pt x="319" y="108"/>
                      <a:pt x="385" y="174"/>
                      <a:pt x="385" y="255"/>
                    </a:cubicBezTo>
                    <a:cubicBezTo>
                      <a:pt x="385" y="336"/>
                      <a:pt x="319" y="402"/>
                      <a:pt x="238" y="4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21" name="组合 20"/>
          <p:cNvGrpSpPr/>
          <p:nvPr/>
        </p:nvGrpSpPr>
        <p:grpSpPr>
          <a:xfrm>
            <a:off x="7650162" y="2212975"/>
            <a:ext cx="1308100" cy="1308100"/>
            <a:chOff x="7650162" y="2212975"/>
            <a:chExt cx="1308100" cy="1308100"/>
          </a:xfrm>
        </p:grpSpPr>
        <p:sp>
          <p:nvSpPr>
            <p:cNvPr id="22534" name="椭圆 5"/>
            <p:cNvSpPr>
              <a:spLocks noChangeArrowheads="1"/>
            </p:cNvSpPr>
            <p:nvPr/>
          </p:nvSpPr>
          <p:spPr bwMode="auto">
            <a:xfrm>
              <a:off x="7650162" y="2212975"/>
              <a:ext cx="1308100" cy="1308100"/>
            </a:xfrm>
            <a:prstGeom prst="ellipse">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89" name="Freeform 48"/>
            <p:cNvSpPr>
              <a:spLocks noEditPoints="1"/>
            </p:cNvSpPr>
            <p:nvPr/>
          </p:nvSpPr>
          <p:spPr bwMode="auto">
            <a:xfrm>
              <a:off x="8009629" y="2571392"/>
              <a:ext cx="495300" cy="488950"/>
            </a:xfrm>
            <a:custGeom>
              <a:avLst/>
              <a:gdLst>
                <a:gd name="T0" fmla="*/ 398 w 426"/>
                <a:gd name="T1" fmla="*/ 296 h 419"/>
                <a:gd name="T2" fmla="*/ 280 w 426"/>
                <a:gd name="T3" fmla="*/ 179 h 419"/>
                <a:gd name="T4" fmla="*/ 279 w 426"/>
                <a:gd name="T5" fmla="*/ 178 h 419"/>
                <a:gd name="T6" fmla="*/ 274 w 426"/>
                <a:gd name="T7" fmla="*/ 173 h 419"/>
                <a:gd name="T8" fmla="*/ 274 w 426"/>
                <a:gd name="T9" fmla="*/ 173 h 419"/>
                <a:gd name="T10" fmla="*/ 147 w 426"/>
                <a:gd name="T11" fmla="*/ 47 h 419"/>
                <a:gd name="T12" fmla="*/ 158 w 426"/>
                <a:gd name="T13" fmla="*/ 36 h 419"/>
                <a:gd name="T14" fmla="*/ 158 w 426"/>
                <a:gd name="T15" fmla="*/ 26 h 419"/>
                <a:gd name="T16" fmla="*/ 135 w 426"/>
                <a:gd name="T17" fmla="*/ 3 h 419"/>
                <a:gd name="T18" fmla="*/ 126 w 426"/>
                <a:gd name="T19" fmla="*/ 3 h 419"/>
                <a:gd name="T20" fmla="*/ 2 w 426"/>
                <a:gd name="T21" fmla="*/ 126 h 419"/>
                <a:gd name="T22" fmla="*/ 2 w 426"/>
                <a:gd name="T23" fmla="*/ 136 h 419"/>
                <a:gd name="T24" fmla="*/ 26 w 426"/>
                <a:gd name="T25" fmla="*/ 159 h 419"/>
                <a:gd name="T26" fmla="*/ 35 w 426"/>
                <a:gd name="T27" fmla="*/ 159 h 419"/>
                <a:gd name="T28" fmla="*/ 46 w 426"/>
                <a:gd name="T29" fmla="*/ 149 h 419"/>
                <a:gd name="T30" fmla="*/ 177 w 426"/>
                <a:gd name="T31" fmla="*/ 280 h 419"/>
                <a:gd name="T32" fmla="*/ 256 w 426"/>
                <a:gd name="T33" fmla="*/ 358 h 419"/>
                <a:gd name="T34" fmla="*/ 296 w 426"/>
                <a:gd name="T35" fmla="*/ 398 h 419"/>
                <a:gd name="T36" fmla="*/ 347 w 426"/>
                <a:gd name="T37" fmla="*/ 419 h 419"/>
                <a:gd name="T38" fmla="*/ 398 w 426"/>
                <a:gd name="T39" fmla="*/ 398 h 419"/>
                <a:gd name="T40" fmla="*/ 398 w 426"/>
                <a:gd name="T41" fmla="*/ 296 h 419"/>
                <a:gd name="T42" fmla="*/ 138 w 426"/>
                <a:gd name="T43" fmla="*/ 56 h 419"/>
                <a:gd name="T44" fmla="*/ 170 w 426"/>
                <a:gd name="T45" fmla="*/ 88 h 419"/>
                <a:gd name="T46" fmla="*/ 141 w 426"/>
                <a:gd name="T47" fmla="*/ 118 h 419"/>
                <a:gd name="T48" fmla="*/ 157 w 426"/>
                <a:gd name="T49" fmla="*/ 134 h 419"/>
                <a:gd name="T50" fmla="*/ 186 w 426"/>
                <a:gd name="T51" fmla="*/ 104 h 419"/>
                <a:gd name="T52" fmla="*/ 214 w 426"/>
                <a:gd name="T53" fmla="*/ 132 h 419"/>
                <a:gd name="T54" fmla="*/ 184 w 426"/>
                <a:gd name="T55" fmla="*/ 161 h 419"/>
                <a:gd name="T56" fmla="*/ 204 w 426"/>
                <a:gd name="T57" fmla="*/ 181 h 419"/>
                <a:gd name="T58" fmla="*/ 233 w 426"/>
                <a:gd name="T59" fmla="*/ 151 h 419"/>
                <a:gd name="T60" fmla="*/ 265 w 426"/>
                <a:gd name="T61" fmla="*/ 182 h 419"/>
                <a:gd name="T62" fmla="*/ 182 w 426"/>
                <a:gd name="T63" fmla="*/ 265 h 419"/>
                <a:gd name="T64" fmla="*/ 55 w 426"/>
                <a:gd name="T65" fmla="*/ 139 h 419"/>
                <a:gd name="T66" fmla="*/ 138 w 426"/>
                <a:gd name="T67" fmla="*/ 5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6" h="419">
                  <a:moveTo>
                    <a:pt x="398" y="296"/>
                  </a:moveTo>
                  <a:cubicBezTo>
                    <a:pt x="280" y="179"/>
                    <a:pt x="280" y="179"/>
                    <a:pt x="280" y="179"/>
                  </a:cubicBezTo>
                  <a:cubicBezTo>
                    <a:pt x="280" y="179"/>
                    <a:pt x="279" y="178"/>
                    <a:pt x="279" y="178"/>
                  </a:cubicBezTo>
                  <a:cubicBezTo>
                    <a:pt x="274" y="173"/>
                    <a:pt x="274" y="173"/>
                    <a:pt x="274" y="173"/>
                  </a:cubicBezTo>
                  <a:cubicBezTo>
                    <a:pt x="274" y="173"/>
                    <a:pt x="274" y="173"/>
                    <a:pt x="274" y="173"/>
                  </a:cubicBezTo>
                  <a:cubicBezTo>
                    <a:pt x="147" y="47"/>
                    <a:pt x="147" y="47"/>
                    <a:pt x="147" y="47"/>
                  </a:cubicBezTo>
                  <a:cubicBezTo>
                    <a:pt x="158" y="36"/>
                    <a:pt x="158" y="36"/>
                    <a:pt x="158" y="36"/>
                  </a:cubicBezTo>
                  <a:cubicBezTo>
                    <a:pt x="161" y="33"/>
                    <a:pt x="161" y="29"/>
                    <a:pt x="158" y="26"/>
                  </a:cubicBezTo>
                  <a:cubicBezTo>
                    <a:pt x="135" y="3"/>
                    <a:pt x="135" y="3"/>
                    <a:pt x="135" y="3"/>
                  </a:cubicBezTo>
                  <a:cubicBezTo>
                    <a:pt x="132" y="0"/>
                    <a:pt x="128" y="0"/>
                    <a:pt x="126" y="3"/>
                  </a:cubicBezTo>
                  <a:cubicBezTo>
                    <a:pt x="2" y="126"/>
                    <a:pt x="2" y="126"/>
                    <a:pt x="2" y="126"/>
                  </a:cubicBezTo>
                  <a:cubicBezTo>
                    <a:pt x="0" y="129"/>
                    <a:pt x="0" y="133"/>
                    <a:pt x="2" y="136"/>
                  </a:cubicBezTo>
                  <a:cubicBezTo>
                    <a:pt x="26" y="159"/>
                    <a:pt x="26" y="159"/>
                    <a:pt x="26" y="159"/>
                  </a:cubicBezTo>
                  <a:cubicBezTo>
                    <a:pt x="28" y="162"/>
                    <a:pt x="32" y="162"/>
                    <a:pt x="35" y="159"/>
                  </a:cubicBezTo>
                  <a:cubicBezTo>
                    <a:pt x="46" y="149"/>
                    <a:pt x="46" y="149"/>
                    <a:pt x="46" y="149"/>
                  </a:cubicBezTo>
                  <a:cubicBezTo>
                    <a:pt x="177" y="280"/>
                    <a:pt x="177" y="280"/>
                    <a:pt x="177" y="280"/>
                  </a:cubicBezTo>
                  <a:cubicBezTo>
                    <a:pt x="184" y="287"/>
                    <a:pt x="220" y="325"/>
                    <a:pt x="256" y="358"/>
                  </a:cubicBezTo>
                  <a:cubicBezTo>
                    <a:pt x="296" y="398"/>
                    <a:pt x="296" y="398"/>
                    <a:pt x="296" y="398"/>
                  </a:cubicBezTo>
                  <a:cubicBezTo>
                    <a:pt x="309" y="412"/>
                    <a:pt x="328" y="419"/>
                    <a:pt x="347" y="419"/>
                  </a:cubicBezTo>
                  <a:cubicBezTo>
                    <a:pt x="366" y="419"/>
                    <a:pt x="384" y="412"/>
                    <a:pt x="398" y="398"/>
                  </a:cubicBezTo>
                  <a:cubicBezTo>
                    <a:pt x="426" y="370"/>
                    <a:pt x="426" y="324"/>
                    <a:pt x="398" y="296"/>
                  </a:cubicBezTo>
                  <a:close/>
                  <a:moveTo>
                    <a:pt x="138" y="56"/>
                  </a:moveTo>
                  <a:cubicBezTo>
                    <a:pt x="170" y="88"/>
                    <a:pt x="170" y="88"/>
                    <a:pt x="170" y="88"/>
                  </a:cubicBezTo>
                  <a:cubicBezTo>
                    <a:pt x="141" y="118"/>
                    <a:pt x="141" y="118"/>
                    <a:pt x="141" y="118"/>
                  </a:cubicBezTo>
                  <a:cubicBezTo>
                    <a:pt x="157" y="134"/>
                    <a:pt x="157" y="134"/>
                    <a:pt x="157" y="134"/>
                  </a:cubicBezTo>
                  <a:cubicBezTo>
                    <a:pt x="186" y="104"/>
                    <a:pt x="186" y="104"/>
                    <a:pt x="186" y="104"/>
                  </a:cubicBezTo>
                  <a:cubicBezTo>
                    <a:pt x="214" y="132"/>
                    <a:pt x="214" y="132"/>
                    <a:pt x="214" y="132"/>
                  </a:cubicBezTo>
                  <a:cubicBezTo>
                    <a:pt x="184" y="161"/>
                    <a:pt x="184" y="161"/>
                    <a:pt x="184" y="161"/>
                  </a:cubicBezTo>
                  <a:cubicBezTo>
                    <a:pt x="204" y="181"/>
                    <a:pt x="204" y="181"/>
                    <a:pt x="204" y="181"/>
                  </a:cubicBezTo>
                  <a:cubicBezTo>
                    <a:pt x="233" y="151"/>
                    <a:pt x="233" y="151"/>
                    <a:pt x="233" y="151"/>
                  </a:cubicBezTo>
                  <a:cubicBezTo>
                    <a:pt x="265" y="182"/>
                    <a:pt x="265" y="182"/>
                    <a:pt x="265" y="182"/>
                  </a:cubicBezTo>
                  <a:cubicBezTo>
                    <a:pt x="182" y="265"/>
                    <a:pt x="182" y="265"/>
                    <a:pt x="182" y="265"/>
                  </a:cubicBezTo>
                  <a:cubicBezTo>
                    <a:pt x="55" y="139"/>
                    <a:pt x="55" y="139"/>
                    <a:pt x="55" y="139"/>
                  </a:cubicBezTo>
                  <a:lnTo>
                    <a:pt x="138"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1" name="Rectangle 7"/>
          <p:cNvSpPr/>
          <p:nvPr/>
        </p:nvSpPr>
        <p:spPr bwMode="auto">
          <a:xfrm>
            <a:off x="754500" y="4019403"/>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50000"/>
              </a:lnSpc>
            </a:pPr>
            <a:r>
              <a:rPr lang="zh-CN" altLang="en-US" sz="1600" b="1" dirty="0">
                <a:solidFill>
                  <a:srgbClr val="7895D4"/>
                </a:solidFill>
                <a:latin typeface="微软雅黑" panose="020B0503020204020204" charset="-122"/>
                <a:ea typeface="微软雅黑" panose="020B0503020204020204" charset="-122"/>
                <a:sym typeface="+mn-ea"/>
              </a:rPr>
              <a:t>点击添加文字</a:t>
            </a:r>
            <a:endParaRPr lang="en-US" altLang="zh-CN" sz="1600" b="1" spc="100" dirty="0">
              <a:solidFill>
                <a:srgbClr val="23B9D6"/>
              </a:solidFill>
              <a:latin typeface="微软雅黑" panose="020B0503020204020204" charset="-122"/>
              <a:ea typeface="微软雅黑" panose="020B0503020204020204" charset="-122"/>
              <a:cs typeface="Lato Light" charset="0"/>
              <a:sym typeface="Lato Light" charset="0"/>
            </a:endParaRP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22" name="Rectangle 7"/>
          <p:cNvSpPr/>
          <p:nvPr/>
        </p:nvSpPr>
        <p:spPr bwMode="auto">
          <a:xfrm>
            <a:off x="2886830" y="4019403"/>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50000"/>
              </a:lnSpc>
            </a:pPr>
            <a:r>
              <a:rPr lang="zh-CN" altLang="en-US" sz="1600" b="1" dirty="0">
                <a:solidFill>
                  <a:srgbClr val="7895D4"/>
                </a:solidFill>
                <a:latin typeface="微软雅黑" panose="020B0503020204020204" charset="-122"/>
                <a:ea typeface="微软雅黑" panose="020B0503020204020204" charset="-122"/>
                <a:sym typeface="+mn-ea"/>
              </a:rPr>
              <a:t>点击添加文字</a:t>
            </a:r>
            <a:endParaRPr lang="en-US" altLang="zh-CN" sz="1600" b="1" spc="100" dirty="0">
              <a:solidFill>
                <a:srgbClr val="23B9D6"/>
              </a:solidFill>
              <a:latin typeface="微软雅黑" panose="020B0503020204020204" charset="-122"/>
              <a:ea typeface="微软雅黑" panose="020B0503020204020204" charset="-122"/>
              <a:cs typeface="Lato Light" charset="0"/>
              <a:sym typeface="Lato Light" charset="0"/>
            </a:endParaRP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23" name="Rectangle 7"/>
          <p:cNvSpPr/>
          <p:nvPr/>
        </p:nvSpPr>
        <p:spPr bwMode="auto">
          <a:xfrm>
            <a:off x="7500740" y="4019403"/>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50000"/>
              </a:lnSpc>
            </a:pPr>
            <a:r>
              <a:rPr lang="zh-CN" altLang="en-US" sz="1600" b="1" dirty="0">
                <a:solidFill>
                  <a:srgbClr val="7895D4"/>
                </a:solidFill>
                <a:latin typeface="微软雅黑" panose="020B0503020204020204" charset="-122"/>
                <a:ea typeface="微软雅黑" panose="020B0503020204020204" charset="-122"/>
                <a:sym typeface="+mn-ea"/>
              </a:rPr>
              <a:t>点击添加文字</a:t>
            </a:r>
            <a:endParaRPr lang="en-US" altLang="zh-CN" sz="1600" b="1" spc="100" dirty="0">
              <a:solidFill>
                <a:srgbClr val="23B9D6"/>
              </a:solidFill>
              <a:latin typeface="微软雅黑" panose="020B0503020204020204" charset="-122"/>
              <a:ea typeface="微软雅黑" panose="020B0503020204020204" charset="-122"/>
              <a:cs typeface="Lato Light" charset="0"/>
              <a:sym typeface="Lato Light" charset="0"/>
            </a:endParaRP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24" name="Rectangle 7"/>
          <p:cNvSpPr/>
          <p:nvPr/>
        </p:nvSpPr>
        <p:spPr bwMode="auto">
          <a:xfrm>
            <a:off x="9494640" y="4019403"/>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nSpc>
                <a:spcPct val="150000"/>
              </a:lnSpc>
            </a:pPr>
            <a:r>
              <a:rPr lang="zh-CN" altLang="en-US" sz="1600" b="1" dirty="0">
                <a:solidFill>
                  <a:srgbClr val="7895D4"/>
                </a:solidFill>
                <a:latin typeface="微软雅黑" panose="020B0503020204020204" charset="-122"/>
                <a:ea typeface="微软雅黑" panose="020B0503020204020204" charset="-122"/>
                <a:sym typeface="+mn-ea"/>
              </a:rPr>
              <a:t>点击添加文字</a:t>
            </a:r>
            <a:endParaRPr lang="en-US" altLang="zh-CN" sz="1600" b="1" spc="100" dirty="0">
              <a:solidFill>
                <a:srgbClr val="23B9D6"/>
              </a:solidFill>
              <a:latin typeface="微软雅黑" panose="020B0503020204020204" charset="-122"/>
              <a:ea typeface="微软雅黑" panose="020B0503020204020204" charset="-122"/>
              <a:cs typeface="Lato Light" charset="0"/>
              <a:sym typeface="Lato Light" charset="0"/>
            </a:endParaRP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barn(outVertical)">
                                      <p:cBhvr>
                                        <p:cTn id="11" dur="500"/>
                                        <p:tgtEl>
                                          <p:spTgt spid="22530"/>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right)">
                                      <p:cBhvr>
                                        <p:cTn id="21" dur="500"/>
                                        <p:tgtEl>
                                          <p:spTgt spid="16"/>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500"/>
                                        <p:tgtEl>
                                          <p:spTgt spid="21"/>
                                        </p:tgtEl>
                                      </p:cBhvr>
                                    </p:animEffect>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right)">
                                      <p:cBhvr>
                                        <p:cTn id="29" dur="500"/>
                                        <p:tgtEl>
                                          <p:spTgt spid="11"/>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par>
                          <p:cTn id="34" fill="hold">
                            <p:stCondLst>
                              <p:cond delay="3500"/>
                            </p:stCondLst>
                            <p:childTnLst>
                              <p:par>
                                <p:cTn id="35" presetID="17" presetClass="entr" presetSubtype="10" fill="hold" grpId="0" nodeType="afterEffect">
                                  <p:stCondLst>
                                    <p:cond delay="0"/>
                                  </p:stCondLst>
                                  <p:childTnLst>
                                    <p:set>
                                      <p:cBhvr>
                                        <p:cTn id="36" dur="1" fill="hold">
                                          <p:stCondLst>
                                            <p:cond delay="0"/>
                                          </p:stCondLst>
                                        </p:cTn>
                                        <p:tgtEl>
                                          <p:spTgt spid="191"/>
                                        </p:tgtEl>
                                        <p:attrNameLst>
                                          <p:attrName>style.visibility</p:attrName>
                                        </p:attrNameLst>
                                      </p:cBhvr>
                                      <p:to>
                                        <p:strVal val="visible"/>
                                      </p:to>
                                    </p:set>
                                    <p:anim calcmode="lin" valueType="num">
                                      <p:cBhvr>
                                        <p:cTn id="37" dur="500" fill="hold"/>
                                        <p:tgtEl>
                                          <p:spTgt spid="191"/>
                                        </p:tgtEl>
                                        <p:attrNameLst>
                                          <p:attrName>ppt_w</p:attrName>
                                        </p:attrNameLst>
                                      </p:cBhvr>
                                      <p:tavLst>
                                        <p:tav tm="0">
                                          <p:val>
                                            <p:fltVal val="0"/>
                                          </p:val>
                                        </p:tav>
                                        <p:tav tm="100000">
                                          <p:val>
                                            <p:strVal val="#ppt_w"/>
                                          </p:val>
                                        </p:tav>
                                      </p:tavLst>
                                    </p:anim>
                                    <p:anim calcmode="lin" valueType="num">
                                      <p:cBhvr>
                                        <p:cTn id="38" dur="500" fill="hold"/>
                                        <p:tgtEl>
                                          <p:spTgt spid="191"/>
                                        </p:tgtEl>
                                        <p:attrNameLst>
                                          <p:attrName>ppt_h</p:attrName>
                                        </p:attrNameLst>
                                      </p:cBhvr>
                                      <p:tavLst>
                                        <p:tav tm="0">
                                          <p:val>
                                            <p:strVal val="#ppt_h"/>
                                          </p:val>
                                        </p:tav>
                                        <p:tav tm="100000">
                                          <p:val>
                                            <p:strVal val="#ppt_h"/>
                                          </p:val>
                                        </p:tav>
                                      </p:tavLst>
                                    </p:anim>
                                  </p:childTnLst>
                                </p:cTn>
                              </p:par>
                            </p:childTnLst>
                          </p:cTn>
                        </p:par>
                        <p:par>
                          <p:cTn id="39" fill="hold">
                            <p:stCondLst>
                              <p:cond delay="4000"/>
                            </p:stCondLst>
                            <p:childTnLst>
                              <p:par>
                                <p:cTn id="40" presetID="17" presetClass="entr" presetSubtype="1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strVal val="#ppt_h"/>
                                          </p:val>
                                        </p:tav>
                                        <p:tav tm="100000">
                                          <p:val>
                                            <p:strVal val="#ppt_h"/>
                                          </p:val>
                                        </p:tav>
                                      </p:tavLst>
                                    </p:anim>
                                  </p:childTnLst>
                                </p:cTn>
                              </p:par>
                            </p:childTnLst>
                          </p:cTn>
                        </p:par>
                        <p:par>
                          <p:cTn id="44" fill="hold">
                            <p:stCondLst>
                              <p:cond delay="4500"/>
                            </p:stCondLst>
                            <p:childTnLst>
                              <p:par>
                                <p:cTn id="45" presetID="17" presetClass="entr" presetSubtype="1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strVal val="#ppt_h"/>
                                          </p:val>
                                        </p:tav>
                                        <p:tav tm="100000">
                                          <p:val>
                                            <p:strVal val="#ppt_h"/>
                                          </p:val>
                                        </p:tav>
                                      </p:tavLst>
                                    </p:anim>
                                  </p:childTnLst>
                                </p:cTn>
                              </p:par>
                            </p:childTnLst>
                          </p:cTn>
                        </p:par>
                        <p:par>
                          <p:cTn id="49" fill="hold">
                            <p:stCondLst>
                              <p:cond delay="5000"/>
                            </p:stCondLst>
                            <p:childTnLst>
                              <p:par>
                                <p:cTn id="50" presetID="17" presetClass="entr" presetSubtype="10"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 calcmode="lin" valueType="num">
                                      <p:cBhvr>
                                        <p:cTn id="52" dur="500" fill="hold"/>
                                        <p:tgtEl>
                                          <p:spTgt spid="24"/>
                                        </p:tgtEl>
                                        <p:attrNameLst>
                                          <p:attrName>ppt_w</p:attrName>
                                        </p:attrNameLst>
                                      </p:cBhvr>
                                      <p:tavLst>
                                        <p:tav tm="0">
                                          <p:val>
                                            <p:fltVal val="0"/>
                                          </p:val>
                                        </p:tav>
                                        <p:tav tm="100000">
                                          <p:val>
                                            <p:strVal val="#ppt_w"/>
                                          </p:val>
                                        </p:tav>
                                      </p:tavLst>
                                    </p:anim>
                                    <p:anim calcmode="lin" valueType="num">
                                      <p:cBhvr>
                                        <p:cTn id="53"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ldLvl="0" animBg="1"/>
      <p:bldP spid="19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实施责任制整体护理 </a:t>
            </a:r>
          </a:p>
        </p:txBody>
      </p:sp>
      <p:pic>
        <p:nvPicPr>
          <p:cNvPr id="2" name="图片 1"/>
          <p:cNvPicPr>
            <a:picLocks noChangeAspect="1"/>
          </p:cNvPicPr>
          <p:nvPr/>
        </p:nvPicPr>
        <p:blipFill rotWithShape="1">
          <a:blip r:embed="rId3" cstate="screen"/>
          <a:srcRect/>
          <a:stretch>
            <a:fillRect/>
          </a:stretch>
        </p:blipFill>
        <p:spPr>
          <a:xfrm>
            <a:off x="973842" y="1596797"/>
            <a:ext cx="4457000" cy="2183041"/>
          </a:xfrm>
          <a:prstGeom prst="rect">
            <a:avLst/>
          </a:prstGeom>
        </p:spPr>
      </p:pic>
      <p:pic>
        <p:nvPicPr>
          <p:cNvPr id="3" name="图片 2"/>
          <p:cNvPicPr>
            <a:picLocks noChangeAspect="1"/>
          </p:cNvPicPr>
          <p:nvPr/>
        </p:nvPicPr>
        <p:blipFill rotWithShape="1">
          <a:blip r:embed="rId4" cstate="screen"/>
          <a:srcRect/>
          <a:stretch>
            <a:fillRect/>
          </a:stretch>
        </p:blipFill>
        <p:spPr>
          <a:xfrm>
            <a:off x="962025" y="3899657"/>
            <a:ext cx="1959067" cy="2214714"/>
          </a:xfrm>
          <a:prstGeom prst="rect">
            <a:avLst/>
          </a:prstGeom>
        </p:spPr>
      </p:pic>
      <p:pic>
        <p:nvPicPr>
          <p:cNvPr id="4" name="图片 3"/>
          <p:cNvPicPr>
            <a:picLocks noChangeAspect="1"/>
          </p:cNvPicPr>
          <p:nvPr/>
        </p:nvPicPr>
        <p:blipFill rotWithShape="1">
          <a:blip r:embed="rId5" cstate="screen"/>
          <a:srcRect/>
          <a:stretch>
            <a:fillRect/>
          </a:stretch>
        </p:blipFill>
        <p:spPr>
          <a:xfrm>
            <a:off x="2939407" y="3860800"/>
            <a:ext cx="2497816" cy="2209800"/>
          </a:xfrm>
          <a:prstGeom prst="rect">
            <a:avLst/>
          </a:prstGeom>
        </p:spPr>
      </p:pic>
      <p:grpSp>
        <p:nvGrpSpPr>
          <p:cNvPr id="6" name="组合 5"/>
          <p:cNvGrpSpPr/>
          <p:nvPr/>
        </p:nvGrpSpPr>
        <p:grpSpPr>
          <a:xfrm>
            <a:off x="5810027" y="1596797"/>
            <a:ext cx="5419725" cy="982662"/>
            <a:chOff x="5810027" y="1596797"/>
            <a:chExt cx="5419725" cy="982662"/>
          </a:xfrm>
        </p:grpSpPr>
        <p:sp>
          <p:nvSpPr>
            <p:cNvPr id="23562" name="矩形 13"/>
            <p:cNvSpPr>
              <a:spLocks noChangeArrowheads="1"/>
            </p:cNvSpPr>
            <p:nvPr/>
          </p:nvSpPr>
          <p:spPr bwMode="auto">
            <a:xfrm>
              <a:off x="5810027" y="1596797"/>
              <a:ext cx="982662" cy="982662"/>
            </a:xfrm>
            <a:prstGeom prst="rect">
              <a:avLst/>
            </a:prstGeom>
            <a:solidFill>
              <a:srgbClr val="7895D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3566" name="矩形 17"/>
            <p:cNvSpPr>
              <a:spLocks noChangeArrowheads="1"/>
            </p:cNvSpPr>
            <p:nvPr/>
          </p:nvSpPr>
          <p:spPr bwMode="auto">
            <a:xfrm>
              <a:off x="7064152" y="1596797"/>
              <a:ext cx="4165600" cy="982662"/>
            </a:xfrm>
            <a:prstGeom prst="rect">
              <a:avLst/>
            </a:prstGeom>
            <a:solidFill>
              <a:srgbClr val="7895D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pic>
          <p:nvPicPr>
            <p:cNvPr id="23570" name="图片 21"/>
            <p:cNvPicPr>
              <a:picLocks noChangeAspect="1" noChangeArrowheads="1"/>
            </p:cNvPicPr>
            <p:nvPr/>
          </p:nvPicPr>
          <p:blipFill>
            <a:blip r:embed="rId6" cstate="screen"/>
            <a:srcRect/>
            <a:stretch>
              <a:fillRect/>
            </a:stretch>
          </p:blipFill>
          <p:spPr bwMode="auto">
            <a:xfrm>
              <a:off x="6068789" y="1765072"/>
              <a:ext cx="485775"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4" name="文本框 25"/>
            <p:cNvSpPr>
              <a:spLocks noChangeArrowheads="1"/>
            </p:cNvSpPr>
            <p:nvPr/>
          </p:nvSpPr>
          <p:spPr bwMode="auto">
            <a:xfrm flipH="1">
              <a:off x="7408639" y="1715859"/>
              <a:ext cx="2316480"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p>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zh-CN" sz="1400" dirty="0">
                <a:solidFill>
                  <a:schemeClr val="bg1"/>
                </a:solidFill>
                <a:latin typeface="微软雅黑" panose="020B0503020204020204" charset="-122"/>
                <a:ea typeface="微软雅黑" panose="020B0503020204020204" charset="-122"/>
                <a:sym typeface="+mn-ea"/>
              </a:endParaRPr>
            </a:p>
          </p:txBody>
        </p:sp>
      </p:grpSp>
      <p:grpSp>
        <p:nvGrpSpPr>
          <p:cNvPr id="7" name="组合 6"/>
          <p:cNvGrpSpPr/>
          <p:nvPr/>
        </p:nvGrpSpPr>
        <p:grpSpPr>
          <a:xfrm>
            <a:off x="5810027" y="2775630"/>
            <a:ext cx="5427662" cy="982662"/>
            <a:chOff x="5810027" y="2775630"/>
            <a:chExt cx="5427662" cy="982662"/>
          </a:xfrm>
        </p:grpSpPr>
        <p:sp>
          <p:nvSpPr>
            <p:cNvPr id="23563" name="矩形 14"/>
            <p:cNvSpPr>
              <a:spLocks noChangeArrowheads="1"/>
            </p:cNvSpPr>
            <p:nvPr/>
          </p:nvSpPr>
          <p:spPr bwMode="auto">
            <a:xfrm>
              <a:off x="5810027" y="2775630"/>
              <a:ext cx="982662" cy="982662"/>
            </a:xfrm>
            <a:prstGeom prst="rect">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3567" name="矩形 18"/>
            <p:cNvSpPr>
              <a:spLocks noChangeArrowheads="1"/>
            </p:cNvSpPr>
            <p:nvPr/>
          </p:nvSpPr>
          <p:spPr bwMode="auto">
            <a:xfrm>
              <a:off x="7072089" y="2775630"/>
              <a:ext cx="4165600" cy="982662"/>
            </a:xfrm>
            <a:prstGeom prst="rect">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3575" name="文本框 26"/>
            <p:cNvSpPr>
              <a:spLocks noChangeArrowheads="1"/>
            </p:cNvSpPr>
            <p:nvPr/>
          </p:nvSpPr>
          <p:spPr bwMode="auto">
            <a:xfrm flipH="1">
              <a:off x="7408639" y="2861355"/>
              <a:ext cx="2316480"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p>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en-US" altLang="zh-CN" sz="1400">
                <a:solidFill>
                  <a:schemeClr val="bg1"/>
                </a:solidFill>
                <a:latin typeface="微软雅黑" panose="020B0503020204020204" charset="-122"/>
                <a:ea typeface="微软雅黑" panose="020B0503020204020204" charset="-122"/>
                <a:sym typeface="微软雅黑" panose="020B0503020204020204" charset="-122"/>
              </a:endParaRPr>
            </a:p>
          </p:txBody>
        </p:sp>
      </p:grpSp>
      <p:grpSp>
        <p:nvGrpSpPr>
          <p:cNvPr id="5" name="组合 4"/>
          <p:cNvGrpSpPr/>
          <p:nvPr/>
        </p:nvGrpSpPr>
        <p:grpSpPr>
          <a:xfrm>
            <a:off x="5810027" y="3954463"/>
            <a:ext cx="5427662" cy="982662"/>
            <a:chOff x="5810027" y="3954463"/>
            <a:chExt cx="5427662" cy="982662"/>
          </a:xfrm>
        </p:grpSpPr>
        <p:sp>
          <p:nvSpPr>
            <p:cNvPr id="23564" name="矩形 15"/>
            <p:cNvSpPr>
              <a:spLocks noChangeArrowheads="1"/>
            </p:cNvSpPr>
            <p:nvPr/>
          </p:nvSpPr>
          <p:spPr bwMode="auto">
            <a:xfrm>
              <a:off x="5810027" y="3954463"/>
              <a:ext cx="982662" cy="982662"/>
            </a:xfrm>
            <a:prstGeom prst="rect">
              <a:avLst/>
            </a:prstGeom>
            <a:solidFill>
              <a:srgbClr val="7895D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3568" name="矩形 19"/>
            <p:cNvSpPr>
              <a:spLocks noChangeArrowheads="1"/>
            </p:cNvSpPr>
            <p:nvPr/>
          </p:nvSpPr>
          <p:spPr bwMode="auto">
            <a:xfrm>
              <a:off x="7072089" y="3954463"/>
              <a:ext cx="4165600" cy="982662"/>
            </a:xfrm>
            <a:prstGeom prst="rect">
              <a:avLst/>
            </a:prstGeom>
            <a:solidFill>
              <a:srgbClr val="7895D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pic>
          <p:nvPicPr>
            <p:cNvPr id="23572" name="图片 23"/>
            <p:cNvPicPr>
              <a:picLocks noChangeAspect="1" noChangeArrowheads="1"/>
            </p:cNvPicPr>
            <p:nvPr/>
          </p:nvPicPr>
          <p:blipFill>
            <a:blip r:embed="rId7" cstate="screen"/>
            <a:srcRect/>
            <a:stretch>
              <a:fillRect/>
            </a:stretch>
          </p:blipFill>
          <p:spPr bwMode="auto">
            <a:xfrm>
              <a:off x="6006877" y="4194175"/>
              <a:ext cx="5873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6" name="文本框 27"/>
            <p:cNvSpPr>
              <a:spLocks noChangeArrowheads="1"/>
            </p:cNvSpPr>
            <p:nvPr/>
          </p:nvSpPr>
          <p:spPr bwMode="auto">
            <a:xfrm flipH="1">
              <a:off x="7408639" y="4090988"/>
              <a:ext cx="2316480"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p>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en-US" altLang="zh-CN" sz="1400">
                <a:solidFill>
                  <a:schemeClr val="bg1"/>
                </a:solidFill>
                <a:latin typeface="微软雅黑" panose="020B0503020204020204" charset="-122"/>
                <a:ea typeface="微软雅黑" panose="020B0503020204020204" charset="-122"/>
                <a:sym typeface="微软雅黑" panose="020B0503020204020204" charset="-122"/>
              </a:endParaRPr>
            </a:p>
          </p:txBody>
        </p:sp>
      </p:grpSp>
      <p:grpSp>
        <p:nvGrpSpPr>
          <p:cNvPr id="9" name="组合 8"/>
          <p:cNvGrpSpPr/>
          <p:nvPr/>
        </p:nvGrpSpPr>
        <p:grpSpPr>
          <a:xfrm>
            <a:off x="5810027" y="5131708"/>
            <a:ext cx="5427662" cy="982663"/>
            <a:chOff x="5810027" y="5131708"/>
            <a:chExt cx="5427662" cy="982663"/>
          </a:xfrm>
        </p:grpSpPr>
        <p:sp>
          <p:nvSpPr>
            <p:cNvPr id="23565" name="矩形 16"/>
            <p:cNvSpPr>
              <a:spLocks noChangeArrowheads="1"/>
            </p:cNvSpPr>
            <p:nvPr/>
          </p:nvSpPr>
          <p:spPr bwMode="auto">
            <a:xfrm>
              <a:off x="5810027" y="5131708"/>
              <a:ext cx="982662" cy="982663"/>
            </a:xfrm>
            <a:prstGeom prst="rect">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3569" name="矩形 20"/>
            <p:cNvSpPr>
              <a:spLocks noChangeArrowheads="1"/>
            </p:cNvSpPr>
            <p:nvPr/>
          </p:nvSpPr>
          <p:spPr bwMode="auto">
            <a:xfrm>
              <a:off x="7072089" y="5131708"/>
              <a:ext cx="4165600" cy="982663"/>
            </a:xfrm>
            <a:prstGeom prst="rect">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3577" name="文本框 28"/>
            <p:cNvSpPr>
              <a:spLocks noChangeArrowheads="1"/>
            </p:cNvSpPr>
            <p:nvPr/>
          </p:nvSpPr>
          <p:spPr bwMode="auto">
            <a:xfrm flipH="1">
              <a:off x="7416577" y="5269821"/>
              <a:ext cx="2316480"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p>
            <a:p>
              <a:pPr algn="l" fontAlgn="base">
                <a:lnSpc>
                  <a:spcPct val="150000"/>
                </a:lnSpc>
                <a:spcBef>
                  <a:spcPct val="0"/>
                </a:spcBef>
                <a:spcAft>
                  <a:spcPct val="0"/>
                </a:spcAft>
              </a:pPr>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en-US" altLang="zh-CN" sz="1400">
                <a:solidFill>
                  <a:schemeClr val="bg1"/>
                </a:solidFill>
                <a:latin typeface="微软雅黑" panose="020B0503020204020204" charset="-122"/>
                <a:ea typeface="微软雅黑" panose="020B0503020204020204" charset="-122"/>
                <a:sym typeface="微软雅黑" panose="020B0503020204020204" charset="-122"/>
              </a:endParaRPr>
            </a:p>
          </p:txBody>
        </p:sp>
      </p:grpSp>
      <p:sp>
        <p:nvSpPr>
          <p:cNvPr id="15" name="Freeform 29"/>
          <p:cNvSpPr>
            <a:spLocks noEditPoints="1"/>
          </p:cNvSpPr>
          <p:nvPr/>
        </p:nvSpPr>
        <p:spPr bwMode="auto">
          <a:xfrm>
            <a:off x="6137849" y="5397021"/>
            <a:ext cx="456410" cy="452302"/>
          </a:xfrm>
          <a:custGeom>
            <a:avLst/>
            <a:gdLst>
              <a:gd name="T0" fmla="*/ 1000 w 1000"/>
              <a:gd name="T1" fmla="*/ 256 h 991"/>
              <a:gd name="T2" fmla="*/ 694 w 1000"/>
              <a:gd name="T3" fmla="*/ 55 h 991"/>
              <a:gd name="T4" fmla="*/ 694 w 1000"/>
              <a:gd name="T5" fmla="*/ 216 h 991"/>
              <a:gd name="T6" fmla="*/ 533 w 1000"/>
              <a:gd name="T7" fmla="*/ 128 h 991"/>
              <a:gd name="T8" fmla="*/ 0 w 1000"/>
              <a:gd name="T9" fmla="*/ 738 h 991"/>
              <a:gd name="T10" fmla="*/ 827 w 1000"/>
              <a:gd name="T11" fmla="*/ 427 h 991"/>
              <a:gd name="T12" fmla="*/ 908 w 1000"/>
              <a:gd name="T13" fmla="*/ 434 h 991"/>
              <a:gd name="T14" fmla="*/ 865 w 1000"/>
              <a:gd name="T15" fmla="*/ 228 h 991"/>
              <a:gd name="T16" fmla="*/ 780 w 1000"/>
              <a:gd name="T17" fmla="*/ 420 h 991"/>
              <a:gd name="T18" fmla="*/ 434 w 1000"/>
              <a:gd name="T19" fmla="*/ 766 h 991"/>
              <a:gd name="T20" fmla="*/ 434 w 1000"/>
              <a:gd name="T21" fmla="*/ 766 h 991"/>
              <a:gd name="T22" fmla="*/ 417 w 1000"/>
              <a:gd name="T23" fmla="*/ 750 h 991"/>
              <a:gd name="T24" fmla="*/ 400 w 1000"/>
              <a:gd name="T25" fmla="*/ 735 h 991"/>
              <a:gd name="T26" fmla="*/ 384 w 1000"/>
              <a:gd name="T27" fmla="*/ 719 h 991"/>
              <a:gd name="T28" fmla="*/ 367 w 1000"/>
              <a:gd name="T29" fmla="*/ 702 h 991"/>
              <a:gd name="T30" fmla="*/ 351 w 1000"/>
              <a:gd name="T31" fmla="*/ 686 h 991"/>
              <a:gd name="T32" fmla="*/ 334 w 1000"/>
              <a:gd name="T33" fmla="*/ 669 h 991"/>
              <a:gd name="T34" fmla="*/ 318 w 1000"/>
              <a:gd name="T35" fmla="*/ 652 h 991"/>
              <a:gd name="T36" fmla="*/ 301 w 1000"/>
              <a:gd name="T37" fmla="*/ 636 h 991"/>
              <a:gd name="T38" fmla="*/ 287 w 1000"/>
              <a:gd name="T39" fmla="*/ 619 h 991"/>
              <a:gd name="T40" fmla="*/ 270 w 1000"/>
              <a:gd name="T41" fmla="*/ 603 h 991"/>
              <a:gd name="T42" fmla="*/ 254 w 1000"/>
              <a:gd name="T43" fmla="*/ 586 h 991"/>
              <a:gd name="T44" fmla="*/ 237 w 1000"/>
              <a:gd name="T45" fmla="*/ 572 h 991"/>
              <a:gd name="T46" fmla="*/ 227 w 1000"/>
              <a:gd name="T47" fmla="*/ 562 h 991"/>
              <a:gd name="T48" fmla="*/ 353 w 1000"/>
              <a:gd name="T49" fmla="*/ 439 h 991"/>
              <a:gd name="T50" fmla="*/ 483 w 1000"/>
              <a:gd name="T51" fmla="*/ 529 h 991"/>
              <a:gd name="T52" fmla="*/ 417 w 1000"/>
              <a:gd name="T53" fmla="*/ 375 h 991"/>
              <a:gd name="T54" fmla="*/ 540 w 1000"/>
              <a:gd name="T55" fmla="*/ 456 h 991"/>
              <a:gd name="T56" fmla="*/ 476 w 1000"/>
              <a:gd name="T57" fmla="*/ 313 h 991"/>
              <a:gd name="T58" fmla="*/ 588 w 1000"/>
              <a:gd name="T59" fmla="*/ 382 h 991"/>
              <a:gd name="T60" fmla="*/ 576 w 1000"/>
              <a:gd name="T61" fmla="*/ 216 h 991"/>
              <a:gd name="T62" fmla="*/ 592 w 1000"/>
              <a:gd name="T63" fmla="*/ 233 h 991"/>
              <a:gd name="T64" fmla="*/ 607 w 1000"/>
              <a:gd name="T65" fmla="*/ 249 h 991"/>
              <a:gd name="T66" fmla="*/ 623 w 1000"/>
              <a:gd name="T67" fmla="*/ 266 h 991"/>
              <a:gd name="T68" fmla="*/ 640 w 1000"/>
              <a:gd name="T69" fmla="*/ 280 h 991"/>
              <a:gd name="T70" fmla="*/ 656 w 1000"/>
              <a:gd name="T71" fmla="*/ 297 h 991"/>
              <a:gd name="T72" fmla="*/ 673 w 1000"/>
              <a:gd name="T73" fmla="*/ 313 h 991"/>
              <a:gd name="T74" fmla="*/ 690 w 1000"/>
              <a:gd name="T75" fmla="*/ 330 h 991"/>
              <a:gd name="T76" fmla="*/ 706 w 1000"/>
              <a:gd name="T77" fmla="*/ 347 h 991"/>
              <a:gd name="T78" fmla="*/ 723 w 1000"/>
              <a:gd name="T79" fmla="*/ 363 h 991"/>
              <a:gd name="T80" fmla="*/ 739 w 1000"/>
              <a:gd name="T81" fmla="*/ 380 h 991"/>
              <a:gd name="T82" fmla="*/ 754 w 1000"/>
              <a:gd name="T83" fmla="*/ 396 h 991"/>
              <a:gd name="T84" fmla="*/ 770 w 1000"/>
              <a:gd name="T85" fmla="*/ 413 h 991"/>
              <a:gd name="T86" fmla="*/ 780 w 1000"/>
              <a:gd name="T87" fmla="*/ 42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00" h="991">
                <a:moveTo>
                  <a:pt x="946" y="309"/>
                </a:moveTo>
                <a:lnTo>
                  <a:pt x="1000" y="256"/>
                </a:lnTo>
                <a:lnTo>
                  <a:pt x="749" y="0"/>
                </a:lnTo>
                <a:lnTo>
                  <a:pt x="694" y="55"/>
                </a:lnTo>
                <a:lnTo>
                  <a:pt x="775" y="136"/>
                </a:lnTo>
                <a:lnTo>
                  <a:pt x="694" y="216"/>
                </a:lnTo>
                <a:lnTo>
                  <a:pt x="571" y="90"/>
                </a:lnTo>
                <a:lnTo>
                  <a:pt x="533" y="128"/>
                </a:lnTo>
                <a:lnTo>
                  <a:pt x="576" y="171"/>
                </a:lnTo>
                <a:lnTo>
                  <a:pt x="0" y="738"/>
                </a:lnTo>
                <a:lnTo>
                  <a:pt x="254" y="991"/>
                </a:lnTo>
                <a:lnTo>
                  <a:pt x="827" y="427"/>
                </a:lnTo>
                <a:lnTo>
                  <a:pt x="870" y="470"/>
                </a:lnTo>
                <a:lnTo>
                  <a:pt x="908" y="434"/>
                </a:lnTo>
                <a:lnTo>
                  <a:pt x="784" y="309"/>
                </a:lnTo>
                <a:lnTo>
                  <a:pt x="865" y="228"/>
                </a:lnTo>
                <a:lnTo>
                  <a:pt x="946" y="309"/>
                </a:lnTo>
                <a:close/>
                <a:moveTo>
                  <a:pt x="780" y="420"/>
                </a:moveTo>
                <a:lnTo>
                  <a:pt x="780" y="420"/>
                </a:lnTo>
                <a:lnTo>
                  <a:pt x="434" y="766"/>
                </a:lnTo>
                <a:lnTo>
                  <a:pt x="780" y="420"/>
                </a:lnTo>
                <a:lnTo>
                  <a:pt x="434" y="766"/>
                </a:lnTo>
                <a:lnTo>
                  <a:pt x="424" y="759"/>
                </a:lnTo>
                <a:lnTo>
                  <a:pt x="417" y="750"/>
                </a:lnTo>
                <a:lnTo>
                  <a:pt x="408" y="742"/>
                </a:lnTo>
                <a:lnTo>
                  <a:pt x="400" y="735"/>
                </a:lnTo>
                <a:lnTo>
                  <a:pt x="391" y="726"/>
                </a:lnTo>
                <a:lnTo>
                  <a:pt x="384" y="719"/>
                </a:lnTo>
                <a:lnTo>
                  <a:pt x="374" y="709"/>
                </a:lnTo>
                <a:lnTo>
                  <a:pt x="367" y="702"/>
                </a:lnTo>
                <a:lnTo>
                  <a:pt x="360" y="693"/>
                </a:lnTo>
                <a:lnTo>
                  <a:pt x="351" y="686"/>
                </a:lnTo>
                <a:lnTo>
                  <a:pt x="344" y="676"/>
                </a:lnTo>
                <a:lnTo>
                  <a:pt x="334" y="669"/>
                </a:lnTo>
                <a:lnTo>
                  <a:pt x="327" y="662"/>
                </a:lnTo>
                <a:lnTo>
                  <a:pt x="318" y="652"/>
                </a:lnTo>
                <a:lnTo>
                  <a:pt x="310" y="645"/>
                </a:lnTo>
                <a:lnTo>
                  <a:pt x="301" y="636"/>
                </a:lnTo>
                <a:lnTo>
                  <a:pt x="294" y="629"/>
                </a:lnTo>
                <a:lnTo>
                  <a:pt x="287" y="619"/>
                </a:lnTo>
                <a:lnTo>
                  <a:pt x="277" y="612"/>
                </a:lnTo>
                <a:lnTo>
                  <a:pt x="270" y="603"/>
                </a:lnTo>
                <a:lnTo>
                  <a:pt x="261" y="595"/>
                </a:lnTo>
                <a:lnTo>
                  <a:pt x="254" y="586"/>
                </a:lnTo>
                <a:lnTo>
                  <a:pt x="244" y="579"/>
                </a:lnTo>
                <a:lnTo>
                  <a:pt x="237" y="572"/>
                </a:lnTo>
                <a:lnTo>
                  <a:pt x="227" y="562"/>
                </a:lnTo>
                <a:lnTo>
                  <a:pt x="227" y="562"/>
                </a:lnTo>
                <a:lnTo>
                  <a:pt x="282" y="508"/>
                </a:lnTo>
                <a:lnTo>
                  <a:pt x="353" y="439"/>
                </a:lnTo>
                <a:lnTo>
                  <a:pt x="464" y="548"/>
                </a:lnTo>
                <a:lnTo>
                  <a:pt x="483" y="529"/>
                </a:lnTo>
                <a:lnTo>
                  <a:pt x="372" y="418"/>
                </a:lnTo>
                <a:lnTo>
                  <a:pt x="417" y="375"/>
                </a:lnTo>
                <a:lnTo>
                  <a:pt x="519" y="477"/>
                </a:lnTo>
                <a:lnTo>
                  <a:pt x="540" y="456"/>
                </a:lnTo>
                <a:lnTo>
                  <a:pt x="436" y="354"/>
                </a:lnTo>
                <a:lnTo>
                  <a:pt x="476" y="313"/>
                </a:lnTo>
                <a:lnTo>
                  <a:pt x="566" y="403"/>
                </a:lnTo>
                <a:lnTo>
                  <a:pt x="588" y="382"/>
                </a:lnTo>
                <a:lnTo>
                  <a:pt x="498" y="294"/>
                </a:lnTo>
                <a:lnTo>
                  <a:pt x="576" y="216"/>
                </a:lnTo>
                <a:lnTo>
                  <a:pt x="583" y="223"/>
                </a:lnTo>
                <a:lnTo>
                  <a:pt x="592" y="233"/>
                </a:lnTo>
                <a:lnTo>
                  <a:pt x="600" y="240"/>
                </a:lnTo>
                <a:lnTo>
                  <a:pt x="607" y="249"/>
                </a:lnTo>
                <a:lnTo>
                  <a:pt x="616" y="256"/>
                </a:lnTo>
                <a:lnTo>
                  <a:pt x="623" y="266"/>
                </a:lnTo>
                <a:lnTo>
                  <a:pt x="633" y="273"/>
                </a:lnTo>
                <a:lnTo>
                  <a:pt x="640" y="280"/>
                </a:lnTo>
                <a:lnTo>
                  <a:pt x="649" y="290"/>
                </a:lnTo>
                <a:lnTo>
                  <a:pt x="656" y="297"/>
                </a:lnTo>
                <a:lnTo>
                  <a:pt x="666" y="306"/>
                </a:lnTo>
                <a:lnTo>
                  <a:pt x="673" y="313"/>
                </a:lnTo>
                <a:lnTo>
                  <a:pt x="680" y="323"/>
                </a:lnTo>
                <a:lnTo>
                  <a:pt x="690" y="330"/>
                </a:lnTo>
                <a:lnTo>
                  <a:pt x="697" y="339"/>
                </a:lnTo>
                <a:lnTo>
                  <a:pt x="706" y="347"/>
                </a:lnTo>
                <a:lnTo>
                  <a:pt x="713" y="354"/>
                </a:lnTo>
                <a:lnTo>
                  <a:pt x="723" y="363"/>
                </a:lnTo>
                <a:lnTo>
                  <a:pt x="730" y="370"/>
                </a:lnTo>
                <a:lnTo>
                  <a:pt x="739" y="380"/>
                </a:lnTo>
                <a:lnTo>
                  <a:pt x="747" y="387"/>
                </a:lnTo>
                <a:lnTo>
                  <a:pt x="754" y="396"/>
                </a:lnTo>
                <a:lnTo>
                  <a:pt x="763" y="403"/>
                </a:lnTo>
                <a:lnTo>
                  <a:pt x="770" y="413"/>
                </a:lnTo>
                <a:lnTo>
                  <a:pt x="780" y="420"/>
                </a:lnTo>
                <a:lnTo>
                  <a:pt x="780" y="4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48"/>
          <p:cNvSpPr>
            <a:spLocks noEditPoints="1"/>
          </p:cNvSpPr>
          <p:nvPr/>
        </p:nvSpPr>
        <p:spPr bwMode="auto">
          <a:xfrm>
            <a:off x="6068434" y="3022242"/>
            <a:ext cx="495300" cy="488950"/>
          </a:xfrm>
          <a:custGeom>
            <a:avLst/>
            <a:gdLst>
              <a:gd name="T0" fmla="*/ 398 w 426"/>
              <a:gd name="T1" fmla="*/ 296 h 419"/>
              <a:gd name="T2" fmla="*/ 280 w 426"/>
              <a:gd name="T3" fmla="*/ 179 h 419"/>
              <a:gd name="T4" fmla="*/ 279 w 426"/>
              <a:gd name="T5" fmla="*/ 178 h 419"/>
              <a:gd name="T6" fmla="*/ 274 w 426"/>
              <a:gd name="T7" fmla="*/ 173 h 419"/>
              <a:gd name="T8" fmla="*/ 274 w 426"/>
              <a:gd name="T9" fmla="*/ 173 h 419"/>
              <a:gd name="T10" fmla="*/ 147 w 426"/>
              <a:gd name="T11" fmla="*/ 47 h 419"/>
              <a:gd name="T12" fmla="*/ 158 w 426"/>
              <a:gd name="T13" fmla="*/ 36 h 419"/>
              <a:gd name="T14" fmla="*/ 158 w 426"/>
              <a:gd name="T15" fmla="*/ 26 h 419"/>
              <a:gd name="T16" fmla="*/ 135 w 426"/>
              <a:gd name="T17" fmla="*/ 3 h 419"/>
              <a:gd name="T18" fmla="*/ 126 w 426"/>
              <a:gd name="T19" fmla="*/ 3 h 419"/>
              <a:gd name="T20" fmla="*/ 2 w 426"/>
              <a:gd name="T21" fmla="*/ 126 h 419"/>
              <a:gd name="T22" fmla="*/ 2 w 426"/>
              <a:gd name="T23" fmla="*/ 136 h 419"/>
              <a:gd name="T24" fmla="*/ 26 w 426"/>
              <a:gd name="T25" fmla="*/ 159 h 419"/>
              <a:gd name="T26" fmla="*/ 35 w 426"/>
              <a:gd name="T27" fmla="*/ 159 h 419"/>
              <a:gd name="T28" fmla="*/ 46 w 426"/>
              <a:gd name="T29" fmla="*/ 149 h 419"/>
              <a:gd name="T30" fmla="*/ 177 w 426"/>
              <a:gd name="T31" fmla="*/ 280 h 419"/>
              <a:gd name="T32" fmla="*/ 256 w 426"/>
              <a:gd name="T33" fmla="*/ 358 h 419"/>
              <a:gd name="T34" fmla="*/ 296 w 426"/>
              <a:gd name="T35" fmla="*/ 398 h 419"/>
              <a:gd name="T36" fmla="*/ 347 w 426"/>
              <a:gd name="T37" fmla="*/ 419 h 419"/>
              <a:gd name="T38" fmla="*/ 398 w 426"/>
              <a:gd name="T39" fmla="*/ 398 h 419"/>
              <a:gd name="T40" fmla="*/ 398 w 426"/>
              <a:gd name="T41" fmla="*/ 296 h 419"/>
              <a:gd name="T42" fmla="*/ 138 w 426"/>
              <a:gd name="T43" fmla="*/ 56 h 419"/>
              <a:gd name="T44" fmla="*/ 170 w 426"/>
              <a:gd name="T45" fmla="*/ 88 h 419"/>
              <a:gd name="T46" fmla="*/ 141 w 426"/>
              <a:gd name="T47" fmla="*/ 118 h 419"/>
              <a:gd name="T48" fmla="*/ 157 w 426"/>
              <a:gd name="T49" fmla="*/ 134 h 419"/>
              <a:gd name="T50" fmla="*/ 186 w 426"/>
              <a:gd name="T51" fmla="*/ 104 h 419"/>
              <a:gd name="T52" fmla="*/ 214 w 426"/>
              <a:gd name="T53" fmla="*/ 132 h 419"/>
              <a:gd name="T54" fmla="*/ 184 w 426"/>
              <a:gd name="T55" fmla="*/ 161 h 419"/>
              <a:gd name="T56" fmla="*/ 204 w 426"/>
              <a:gd name="T57" fmla="*/ 181 h 419"/>
              <a:gd name="T58" fmla="*/ 233 w 426"/>
              <a:gd name="T59" fmla="*/ 151 h 419"/>
              <a:gd name="T60" fmla="*/ 265 w 426"/>
              <a:gd name="T61" fmla="*/ 182 h 419"/>
              <a:gd name="T62" fmla="*/ 182 w 426"/>
              <a:gd name="T63" fmla="*/ 265 h 419"/>
              <a:gd name="T64" fmla="*/ 55 w 426"/>
              <a:gd name="T65" fmla="*/ 139 h 419"/>
              <a:gd name="T66" fmla="*/ 138 w 426"/>
              <a:gd name="T67" fmla="*/ 5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6" h="419">
                <a:moveTo>
                  <a:pt x="398" y="296"/>
                </a:moveTo>
                <a:cubicBezTo>
                  <a:pt x="280" y="179"/>
                  <a:pt x="280" y="179"/>
                  <a:pt x="280" y="179"/>
                </a:cubicBezTo>
                <a:cubicBezTo>
                  <a:pt x="280" y="179"/>
                  <a:pt x="279" y="178"/>
                  <a:pt x="279" y="178"/>
                </a:cubicBezTo>
                <a:cubicBezTo>
                  <a:pt x="274" y="173"/>
                  <a:pt x="274" y="173"/>
                  <a:pt x="274" y="173"/>
                </a:cubicBezTo>
                <a:cubicBezTo>
                  <a:pt x="274" y="173"/>
                  <a:pt x="274" y="173"/>
                  <a:pt x="274" y="173"/>
                </a:cubicBezTo>
                <a:cubicBezTo>
                  <a:pt x="147" y="47"/>
                  <a:pt x="147" y="47"/>
                  <a:pt x="147" y="47"/>
                </a:cubicBezTo>
                <a:cubicBezTo>
                  <a:pt x="158" y="36"/>
                  <a:pt x="158" y="36"/>
                  <a:pt x="158" y="36"/>
                </a:cubicBezTo>
                <a:cubicBezTo>
                  <a:pt x="161" y="33"/>
                  <a:pt x="161" y="29"/>
                  <a:pt x="158" y="26"/>
                </a:cubicBezTo>
                <a:cubicBezTo>
                  <a:pt x="135" y="3"/>
                  <a:pt x="135" y="3"/>
                  <a:pt x="135" y="3"/>
                </a:cubicBezTo>
                <a:cubicBezTo>
                  <a:pt x="132" y="0"/>
                  <a:pt x="128" y="0"/>
                  <a:pt x="126" y="3"/>
                </a:cubicBezTo>
                <a:cubicBezTo>
                  <a:pt x="2" y="126"/>
                  <a:pt x="2" y="126"/>
                  <a:pt x="2" y="126"/>
                </a:cubicBezTo>
                <a:cubicBezTo>
                  <a:pt x="0" y="129"/>
                  <a:pt x="0" y="133"/>
                  <a:pt x="2" y="136"/>
                </a:cubicBezTo>
                <a:cubicBezTo>
                  <a:pt x="26" y="159"/>
                  <a:pt x="26" y="159"/>
                  <a:pt x="26" y="159"/>
                </a:cubicBezTo>
                <a:cubicBezTo>
                  <a:pt x="28" y="162"/>
                  <a:pt x="32" y="162"/>
                  <a:pt x="35" y="159"/>
                </a:cubicBezTo>
                <a:cubicBezTo>
                  <a:pt x="46" y="149"/>
                  <a:pt x="46" y="149"/>
                  <a:pt x="46" y="149"/>
                </a:cubicBezTo>
                <a:cubicBezTo>
                  <a:pt x="177" y="280"/>
                  <a:pt x="177" y="280"/>
                  <a:pt x="177" y="280"/>
                </a:cubicBezTo>
                <a:cubicBezTo>
                  <a:pt x="184" y="287"/>
                  <a:pt x="220" y="325"/>
                  <a:pt x="256" y="358"/>
                </a:cubicBezTo>
                <a:cubicBezTo>
                  <a:pt x="296" y="398"/>
                  <a:pt x="296" y="398"/>
                  <a:pt x="296" y="398"/>
                </a:cubicBezTo>
                <a:cubicBezTo>
                  <a:pt x="309" y="412"/>
                  <a:pt x="328" y="419"/>
                  <a:pt x="347" y="419"/>
                </a:cubicBezTo>
                <a:cubicBezTo>
                  <a:pt x="366" y="419"/>
                  <a:pt x="384" y="412"/>
                  <a:pt x="398" y="398"/>
                </a:cubicBezTo>
                <a:cubicBezTo>
                  <a:pt x="426" y="370"/>
                  <a:pt x="426" y="324"/>
                  <a:pt x="398" y="296"/>
                </a:cubicBezTo>
                <a:close/>
                <a:moveTo>
                  <a:pt x="138" y="56"/>
                </a:moveTo>
                <a:cubicBezTo>
                  <a:pt x="170" y="88"/>
                  <a:pt x="170" y="88"/>
                  <a:pt x="170" y="88"/>
                </a:cubicBezTo>
                <a:cubicBezTo>
                  <a:pt x="141" y="118"/>
                  <a:pt x="141" y="118"/>
                  <a:pt x="141" y="118"/>
                </a:cubicBezTo>
                <a:cubicBezTo>
                  <a:pt x="157" y="134"/>
                  <a:pt x="157" y="134"/>
                  <a:pt x="157" y="134"/>
                </a:cubicBezTo>
                <a:cubicBezTo>
                  <a:pt x="186" y="104"/>
                  <a:pt x="186" y="104"/>
                  <a:pt x="186" y="104"/>
                </a:cubicBezTo>
                <a:cubicBezTo>
                  <a:pt x="214" y="132"/>
                  <a:pt x="214" y="132"/>
                  <a:pt x="214" y="132"/>
                </a:cubicBezTo>
                <a:cubicBezTo>
                  <a:pt x="184" y="161"/>
                  <a:pt x="184" y="161"/>
                  <a:pt x="184" y="161"/>
                </a:cubicBezTo>
                <a:cubicBezTo>
                  <a:pt x="204" y="181"/>
                  <a:pt x="204" y="181"/>
                  <a:pt x="204" y="181"/>
                </a:cubicBezTo>
                <a:cubicBezTo>
                  <a:pt x="233" y="151"/>
                  <a:pt x="233" y="151"/>
                  <a:pt x="233" y="151"/>
                </a:cubicBezTo>
                <a:cubicBezTo>
                  <a:pt x="265" y="182"/>
                  <a:pt x="265" y="182"/>
                  <a:pt x="265" y="182"/>
                </a:cubicBezTo>
                <a:cubicBezTo>
                  <a:pt x="182" y="265"/>
                  <a:pt x="182" y="265"/>
                  <a:pt x="182" y="265"/>
                </a:cubicBezTo>
                <a:cubicBezTo>
                  <a:pt x="55" y="139"/>
                  <a:pt x="55" y="139"/>
                  <a:pt x="55" y="139"/>
                </a:cubicBezTo>
                <a:lnTo>
                  <a:pt x="138"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28"/>
          <p:cNvSpPr/>
          <p:nvPr/>
        </p:nvSpPr>
        <p:spPr bwMode="auto">
          <a:xfrm>
            <a:off x="6095514" y="5655207"/>
            <a:ext cx="197169" cy="193974"/>
          </a:xfrm>
          <a:custGeom>
            <a:avLst/>
            <a:gdLst>
              <a:gd name="T0" fmla="*/ 84 w 182"/>
              <a:gd name="T1" fmla="*/ 61 h 179"/>
              <a:gd name="T2" fmla="*/ 60 w 182"/>
              <a:gd name="T3" fmla="*/ 88 h 179"/>
              <a:gd name="T4" fmla="*/ 69 w 182"/>
              <a:gd name="T5" fmla="*/ 99 h 179"/>
              <a:gd name="T6" fmla="*/ 0 w 182"/>
              <a:gd name="T7" fmla="*/ 176 h 179"/>
              <a:gd name="T8" fmla="*/ 4 w 182"/>
              <a:gd name="T9" fmla="*/ 179 h 179"/>
              <a:gd name="T10" fmla="*/ 83 w 182"/>
              <a:gd name="T11" fmla="*/ 113 h 179"/>
              <a:gd name="T12" fmla="*/ 95 w 182"/>
              <a:gd name="T13" fmla="*/ 123 h 179"/>
              <a:gd name="T14" fmla="*/ 121 w 182"/>
              <a:gd name="T15" fmla="*/ 99 h 179"/>
              <a:gd name="T16" fmla="*/ 182 w 182"/>
              <a:gd name="T17" fmla="*/ 108 h 179"/>
              <a:gd name="T18" fmla="*/ 76 w 182"/>
              <a:gd name="T19" fmla="*/ 0 h 179"/>
              <a:gd name="T20" fmla="*/ 84 w 182"/>
              <a:gd name="T21" fmla="*/ 6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179">
                <a:moveTo>
                  <a:pt x="84" y="61"/>
                </a:moveTo>
                <a:cubicBezTo>
                  <a:pt x="73" y="71"/>
                  <a:pt x="60" y="85"/>
                  <a:pt x="60" y="88"/>
                </a:cubicBezTo>
                <a:cubicBezTo>
                  <a:pt x="60" y="89"/>
                  <a:pt x="64" y="94"/>
                  <a:pt x="69" y="99"/>
                </a:cubicBezTo>
                <a:cubicBezTo>
                  <a:pt x="0" y="176"/>
                  <a:pt x="0" y="176"/>
                  <a:pt x="0" y="176"/>
                </a:cubicBezTo>
                <a:cubicBezTo>
                  <a:pt x="4" y="179"/>
                  <a:pt x="4" y="179"/>
                  <a:pt x="4" y="179"/>
                </a:cubicBezTo>
                <a:cubicBezTo>
                  <a:pt x="83" y="113"/>
                  <a:pt x="83" y="113"/>
                  <a:pt x="83" y="113"/>
                </a:cubicBezTo>
                <a:cubicBezTo>
                  <a:pt x="88" y="118"/>
                  <a:pt x="93" y="123"/>
                  <a:pt x="95" y="123"/>
                </a:cubicBezTo>
                <a:cubicBezTo>
                  <a:pt x="97" y="123"/>
                  <a:pt x="111" y="109"/>
                  <a:pt x="121" y="99"/>
                </a:cubicBezTo>
                <a:cubicBezTo>
                  <a:pt x="150" y="112"/>
                  <a:pt x="182" y="108"/>
                  <a:pt x="182" y="108"/>
                </a:cubicBezTo>
                <a:cubicBezTo>
                  <a:pt x="76" y="0"/>
                  <a:pt x="76" y="0"/>
                  <a:pt x="76" y="0"/>
                </a:cubicBezTo>
                <a:cubicBezTo>
                  <a:pt x="76" y="0"/>
                  <a:pt x="71" y="32"/>
                  <a:pt x="84"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42"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par>
                          <p:cTn id="39" fill="hold">
                            <p:stCondLst>
                              <p:cond delay="4000"/>
                            </p:stCondLst>
                            <p:childTnLst>
                              <p:par>
                                <p:cTn id="40" presetID="22" presetClass="entr" presetSubtype="8"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实施责任制整体护理 </a:t>
            </a:r>
          </a:p>
        </p:txBody>
      </p:sp>
      <p:sp>
        <p:nvSpPr>
          <p:cNvPr id="11" name="Line 18"/>
          <p:cNvSpPr>
            <a:spLocks noChangeShapeType="1"/>
          </p:cNvSpPr>
          <p:nvPr>
            <p:custDataLst>
              <p:tags r:id="rId1"/>
            </p:custDataLst>
          </p:nvPr>
        </p:nvSpPr>
        <p:spPr bwMode="gray">
          <a:xfrm>
            <a:off x="6036729" y="1324135"/>
            <a:ext cx="0" cy="4678759"/>
          </a:xfrm>
          <a:prstGeom prst="line">
            <a:avLst/>
          </a:prstGeom>
          <a:noFill/>
          <a:ln w="25400">
            <a:solidFill>
              <a:srgbClr val="7895D4"/>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zh-CN" altLang="en-US" sz="600">
              <a:sym typeface="Arial" panose="020B0604020202020204" pitchFamily="34" charset="0"/>
            </a:endParaRPr>
          </a:p>
        </p:txBody>
      </p:sp>
      <p:grpSp>
        <p:nvGrpSpPr>
          <p:cNvPr id="12" name="组合 11"/>
          <p:cNvGrpSpPr/>
          <p:nvPr>
            <p:custDataLst>
              <p:tags r:id="rId2"/>
            </p:custDataLst>
          </p:nvPr>
        </p:nvGrpSpPr>
        <p:grpSpPr>
          <a:xfrm>
            <a:off x="5903935" y="1663662"/>
            <a:ext cx="7398845" cy="1057219"/>
            <a:chOff x="3403940" y="1393152"/>
            <a:chExt cx="7398845" cy="1057219"/>
          </a:xfrm>
        </p:grpSpPr>
        <p:sp>
          <p:nvSpPr>
            <p:cNvPr id="13" name="Rectangle 19"/>
            <p:cNvSpPr>
              <a:spLocks noChangeArrowheads="1"/>
            </p:cNvSpPr>
            <p:nvPr>
              <p:custDataLst>
                <p:tags r:id="rId24"/>
              </p:custDataLst>
            </p:nvPr>
          </p:nvSpPr>
          <p:spPr bwMode="auto">
            <a:xfrm>
              <a:off x="3952333" y="1393152"/>
              <a:ext cx="4022937" cy="44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rmAutofit/>
            </a:bodyPr>
            <a:lstStyle/>
            <a:p>
              <a:pPr>
                <a:buClr>
                  <a:srgbClr val="FF0066"/>
                </a:buClr>
                <a:buSzPct val="75000"/>
              </a:pPr>
              <a:r>
                <a:rPr lang="zh-CN" altLang="en-US" sz="1600" b="1" dirty="0">
                  <a:solidFill>
                    <a:srgbClr val="7895D4"/>
                  </a:solidFill>
                  <a:latin typeface="微软雅黑" panose="020B0503020204020204" charset="-122"/>
                  <a:ea typeface="微软雅黑" panose="020B0503020204020204" charset="-122"/>
                  <a:sym typeface="+mn-ea"/>
                </a:rPr>
                <a:t>点击添加文字</a:t>
              </a:r>
              <a:endParaRPr lang="en-US" altLang="zh-CN" sz="1600">
                <a:solidFill>
                  <a:schemeClr val="accent1">
                    <a:lumMod val="75000"/>
                  </a:schemeClr>
                </a:solidFill>
                <a:latin typeface="+mj-lt"/>
                <a:ea typeface="+mj-ea"/>
                <a:cs typeface="+mj-cs"/>
                <a:sym typeface="Arial" panose="020B0604020202020204" pitchFamily="34" charset="0"/>
              </a:endParaRPr>
            </a:p>
          </p:txBody>
        </p:sp>
        <p:sp>
          <p:nvSpPr>
            <p:cNvPr id="14" name="Text Box 22"/>
            <p:cNvSpPr txBox="1">
              <a:spLocks noChangeArrowheads="1"/>
            </p:cNvSpPr>
            <p:nvPr>
              <p:custDataLst>
                <p:tags r:id="rId25"/>
              </p:custDataLst>
            </p:nvPr>
          </p:nvSpPr>
          <p:spPr bwMode="gray">
            <a:xfrm>
              <a:off x="3943361" y="1841704"/>
              <a:ext cx="6859424" cy="60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no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algn="ctr" eaLnBrk="0" fontAlgn="base" hangingPunct="0">
                <a:spcBef>
                  <a:spcPct val="0"/>
                </a:spcBef>
                <a:spcAft>
                  <a:spcPct val="0"/>
                </a:spcAft>
                <a:defRPr i="1">
                  <a:solidFill>
                    <a:schemeClr val="tx1"/>
                  </a:solidFill>
                  <a:latin typeface="Arial" panose="020B0604020202020204" pitchFamily="34" charset="0"/>
                </a:defRPr>
              </a:lvl6pPr>
              <a:lvl7pPr marL="2971800" indent="-228600" algn="ctr" eaLnBrk="0" fontAlgn="base" hangingPunct="0">
                <a:spcBef>
                  <a:spcPct val="0"/>
                </a:spcBef>
                <a:spcAft>
                  <a:spcPct val="0"/>
                </a:spcAft>
                <a:defRPr i="1">
                  <a:solidFill>
                    <a:schemeClr val="tx1"/>
                  </a:solidFill>
                  <a:latin typeface="Arial" panose="020B0604020202020204" pitchFamily="34" charset="0"/>
                </a:defRPr>
              </a:lvl7pPr>
              <a:lvl8pPr marL="3429000" indent="-228600" algn="ctr" eaLnBrk="0" fontAlgn="base" hangingPunct="0">
                <a:spcBef>
                  <a:spcPct val="0"/>
                </a:spcBef>
                <a:spcAft>
                  <a:spcPct val="0"/>
                </a:spcAft>
                <a:defRPr i="1">
                  <a:solidFill>
                    <a:schemeClr val="tx1"/>
                  </a:solidFill>
                  <a:latin typeface="Arial" panose="020B0604020202020204" pitchFamily="34" charset="0"/>
                </a:defRPr>
              </a:lvl8pPr>
              <a:lvl9pPr marL="3886200" indent="-228600" algn="ctr" eaLnBrk="0" fontAlgn="base" hangingPunct="0">
                <a:spcBef>
                  <a:spcPct val="0"/>
                </a:spcBef>
                <a:spcAft>
                  <a:spcPct val="0"/>
                </a:spcAft>
                <a:defRPr i="1">
                  <a:solidFill>
                    <a:schemeClr val="tx1"/>
                  </a:solidFill>
                  <a:latin typeface="Arial" panose="020B0604020202020204" pitchFamily="34" charset="0"/>
                </a:defRPr>
              </a:lvl9pPr>
            </a:lstStyle>
            <a:p>
              <a:pPr>
                <a:lnSpc>
                  <a:spcPct val="150000"/>
                </a:lnSpc>
              </a:pPr>
              <a:r>
                <a:rPr lang="zh-CN" sz="1200" i="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a:t>
              </a:r>
              <a:endParaRPr lang="da-DK" altLang="zh-CN" sz="1200" i="0">
                <a:solidFill>
                  <a:schemeClr val="tx1">
                    <a:lumMod val="50000"/>
                    <a:lumOff val="50000"/>
                  </a:schemeClr>
                </a:solidFill>
                <a:latin typeface="+mn-lt"/>
                <a:sym typeface="Arial" panose="020B0604020202020204" pitchFamily="34" charset="0"/>
              </a:endParaRPr>
            </a:p>
          </p:txBody>
        </p:sp>
        <p:sp>
          <p:nvSpPr>
            <p:cNvPr id="16" name="Oval 55"/>
            <p:cNvSpPr>
              <a:spLocks noChangeArrowheads="1"/>
            </p:cNvSpPr>
            <p:nvPr>
              <p:custDataLst>
                <p:tags r:id="rId26"/>
              </p:custDataLst>
            </p:nvPr>
          </p:nvSpPr>
          <p:spPr bwMode="gray">
            <a:xfrm>
              <a:off x="3403940" y="1432939"/>
              <a:ext cx="274527" cy="274527"/>
            </a:xfrm>
            <a:prstGeom prst="ellipse">
              <a:avLst/>
            </a:prstGeom>
            <a:solidFill>
              <a:srgbClr val="7895D4">
                <a:alpha val="90000"/>
              </a:srgbClr>
            </a:solidFill>
            <a:ln w="12700">
              <a:solidFill>
                <a:schemeClr val="bg1"/>
              </a:solidFill>
              <a:round/>
            </a:ln>
            <a:effectLst>
              <a:outerShdw blurRad="25400" dist="25400" dir="2700000" algn="tl" rotWithShape="0">
                <a:prstClr val="black">
                  <a:alpha val="35000"/>
                </a:prstClr>
              </a:outerShdw>
            </a:effectLst>
          </p:spPr>
          <p:txBody>
            <a:bodyPr wrap="none" anchor="ctr">
              <a:noAutofit/>
            </a:bodyPr>
            <a:lstStyle/>
            <a:p>
              <a:endParaRPr lang="zh-CN" altLang="en-US" sz="600">
                <a:sym typeface="Arial" panose="020B0604020202020204" pitchFamily="34" charset="0"/>
              </a:endParaRPr>
            </a:p>
          </p:txBody>
        </p:sp>
      </p:grpSp>
      <p:grpSp>
        <p:nvGrpSpPr>
          <p:cNvPr id="17" name="组合 16"/>
          <p:cNvGrpSpPr/>
          <p:nvPr>
            <p:custDataLst>
              <p:tags r:id="rId3"/>
            </p:custDataLst>
          </p:nvPr>
        </p:nvGrpSpPr>
        <p:grpSpPr>
          <a:xfrm>
            <a:off x="5903935" y="3304320"/>
            <a:ext cx="7398845" cy="1057219"/>
            <a:chOff x="3403940" y="3033810"/>
            <a:chExt cx="7398845" cy="1057219"/>
          </a:xfrm>
        </p:grpSpPr>
        <p:sp>
          <p:nvSpPr>
            <p:cNvPr id="23" name="Rectangle 19"/>
            <p:cNvSpPr>
              <a:spLocks noChangeArrowheads="1"/>
            </p:cNvSpPr>
            <p:nvPr>
              <p:custDataLst>
                <p:tags r:id="rId21"/>
              </p:custDataLst>
            </p:nvPr>
          </p:nvSpPr>
          <p:spPr bwMode="auto">
            <a:xfrm>
              <a:off x="3952333" y="3033810"/>
              <a:ext cx="4022937" cy="44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rmAutofit/>
            </a:bodyPr>
            <a:lstStyle/>
            <a:p>
              <a:pPr>
                <a:buClr>
                  <a:srgbClr val="FF0066"/>
                </a:buClr>
                <a:buSzPct val="75000"/>
              </a:pPr>
              <a:r>
                <a:rPr lang="zh-CN" altLang="en-US" sz="1600" b="1" dirty="0">
                  <a:solidFill>
                    <a:srgbClr val="7895D4"/>
                  </a:solidFill>
                  <a:latin typeface="微软雅黑" panose="020B0503020204020204" charset="-122"/>
                  <a:ea typeface="微软雅黑" panose="020B0503020204020204" charset="-122"/>
                  <a:sym typeface="+mn-ea"/>
                </a:rPr>
                <a:t>点击添加文字</a:t>
              </a:r>
              <a:endParaRPr lang="en-US" altLang="zh-CN" sz="1600">
                <a:solidFill>
                  <a:schemeClr val="accent1">
                    <a:lumMod val="75000"/>
                  </a:schemeClr>
                </a:solidFill>
                <a:latin typeface="+mj-lt"/>
                <a:ea typeface="+mj-ea"/>
                <a:cs typeface="+mj-cs"/>
                <a:sym typeface="Arial" panose="020B0604020202020204" pitchFamily="34" charset="0"/>
              </a:endParaRPr>
            </a:p>
          </p:txBody>
        </p:sp>
        <p:sp>
          <p:nvSpPr>
            <p:cNvPr id="24" name="Text Box 22"/>
            <p:cNvSpPr txBox="1">
              <a:spLocks noChangeArrowheads="1"/>
            </p:cNvSpPr>
            <p:nvPr>
              <p:custDataLst>
                <p:tags r:id="rId22"/>
              </p:custDataLst>
            </p:nvPr>
          </p:nvSpPr>
          <p:spPr bwMode="gray">
            <a:xfrm>
              <a:off x="3943361" y="3482362"/>
              <a:ext cx="6859424" cy="60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no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algn="ctr" eaLnBrk="0" fontAlgn="base" hangingPunct="0">
                <a:spcBef>
                  <a:spcPct val="0"/>
                </a:spcBef>
                <a:spcAft>
                  <a:spcPct val="0"/>
                </a:spcAft>
                <a:defRPr i="1">
                  <a:solidFill>
                    <a:schemeClr val="tx1"/>
                  </a:solidFill>
                  <a:latin typeface="Arial" panose="020B0604020202020204" pitchFamily="34" charset="0"/>
                </a:defRPr>
              </a:lvl6pPr>
              <a:lvl7pPr marL="2971800" indent="-228600" algn="ctr" eaLnBrk="0" fontAlgn="base" hangingPunct="0">
                <a:spcBef>
                  <a:spcPct val="0"/>
                </a:spcBef>
                <a:spcAft>
                  <a:spcPct val="0"/>
                </a:spcAft>
                <a:defRPr i="1">
                  <a:solidFill>
                    <a:schemeClr val="tx1"/>
                  </a:solidFill>
                  <a:latin typeface="Arial" panose="020B0604020202020204" pitchFamily="34" charset="0"/>
                </a:defRPr>
              </a:lvl7pPr>
              <a:lvl8pPr marL="3429000" indent="-228600" algn="ctr" eaLnBrk="0" fontAlgn="base" hangingPunct="0">
                <a:spcBef>
                  <a:spcPct val="0"/>
                </a:spcBef>
                <a:spcAft>
                  <a:spcPct val="0"/>
                </a:spcAft>
                <a:defRPr i="1">
                  <a:solidFill>
                    <a:schemeClr val="tx1"/>
                  </a:solidFill>
                  <a:latin typeface="Arial" panose="020B0604020202020204" pitchFamily="34" charset="0"/>
                </a:defRPr>
              </a:lvl8pPr>
              <a:lvl9pPr marL="3886200" indent="-228600" algn="ctr" eaLnBrk="0" fontAlgn="base" hangingPunct="0">
                <a:spcBef>
                  <a:spcPct val="0"/>
                </a:spcBef>
                <a:spcAft>
                  <a:spcPct val="0"/>
                </a:spcAft>
                <a:defRPr i="1">
                  <a:solidFill>
                    <a:schemeClr val="tx1"/>
                  </a:solidFill>
                  <a:latin typeface="Arial" panose="020B0604020202020204" pitchFamily="34" charset="0"/>
                </a:defRPr>
              </a:lvl9pPr>
            </a:lstStyle>
            <a:p>
              <a:pPr>
                <a:lnSpc>
                  <a:spcPct val="150000"/>
                </a:lnSpc>
              </a:pPr>
              <a:r>
                <a:rPr lang="zh-CN" sz="1200" i="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a:t>
              </a:r>
              <a:endParaRPr lang="da-DK" altLang="zh-CN" sz="1200" i="0">
                <a:solidFill>
                  <a:schemeClr val="tx1">
                    <a:lumMod val="50000"/>
                    <a:lumOff val="50000"/>
                  </a:schemeClr>
                </a:solidFill>
                <a:latin typeface="+mn-lt"/>
                <a:sym typeface="Arial" panose="020B0604020202020204" pitchFamily="34" charset="0"/>
              </a:endParaRPr>
            </a:p>
            <a:p>
              <a:endParaRPr lang="da-DK" altLang="zh-CN" sz="1200" i="0">
                <a:solidFill>
                  <a:schemeClr val="tx1">
                    <a:lumMod val="50000"/>
                    <a:lumOff val="50000"/>
                  </a:schemeClr>
                </a:solidFill>
                <a:latin typeface="+mn-lt"/>
                <a:sym typeface="Arial" panose="020B0604020202020204" pitchFamily="34" charset="0"/>
              </a:endParaRPr>
            </a:p>
          </p:txBody>
        </p:sp>
        <p:sp>
          <p:nvSpPr>
            <p:cNvPr id="25" name="Oval 55"/>
            <p:cNvSpPr>
              <a:spLocks noChangeArrowheads="1"/>
            </p:cNvSpPr>
            <p:nvPr>
              <p:custDataLst>
                <p:tags r:id="rId23"/>
              </p:custDataLst>
            </p:nvPr>
          </p:nvSpPr>
          <p:spPr bwMode="gray">
            <a:xfrm>
              <a:off x="3403940" y="3073597"/>
              <a:ext cx="274527" cy="274527"/>
            </a:xfrm>
            <a:prstGeom prst="ellipse">
              <a:avLst/>
            </a:prstGeom>
            <a:solidFill>
              <a:srgbClr val="7895D4">
                <a:alpha val="90000"/>
              </a:srgbClr>
            </a:solidFill>
            <a:ln w="12700">
              <a:solidFill>
                <a:schemeClr val="bg1"/>
              </a:solidFill>
              <a:round/>
            </a:ln>
            <a:effectLst>
              <a:outerShdw blurRad="25400" dist="25400" dir="2700000" algn="tl" rotWithShape="0">
                <a:prstClr val="black">
                  <a:alpha val="35000"/>
                </a:prstClr>
              </a:outerShdw>
            </a:effectLst>
          </p:spPr>
          <p:txBody>
            <a:bodyPr wrap="none" anchor="ctr">
              <a:noAutofit/>
            </a:bodyPr>
            <a:lstStyle/>
            <a:p>
              <a:endParaRPr lang="zh-CN" altLang="en-US" sz="1200">
                <a:sym typeface="Arial" panose="020B0604020202020204" pitchFamily="34" charset="0"/>
              </a:endParaRPr>
            </a:p>
          </p:txBody>
        </p:sp>
      </p:grpSp>
      <p:grpSp>
        <p:nvGrpSpPr>
          <p:cNvPr id="18" name="组合 17"/>
          <p:cNvGrpSpPr/>
          <p:nvPr>
            <p:custDataLst>
              <p:tags r:id="rId4"/>
            </p:custDataLst>
          </p:nvPr>
        </p:nvGrpSpPr>
        <p:grpSpPr>
          <a:xfrm>
            <a:off x="5903935" y="4944978"/>
            <a:ext cx="7398845" cy="1057219"/>
            <a:chOff x="3403940" y="4674468"/>
            <a:chExt cx="7398845" cy="1057219"/>
          </a:xfrm>
        </p:grpSpPr>
        <p:sp>
          <p:nvSpPr>
            <p:cNvPr id="31" name="Rectangle 19"/>
            <p:cNvSpPr>
              <a:spLocks noChangeArrowheads="1"/>
            </p:cNvSpPr>
            <p:nvPr>
              <p:custDataLst>
                <p:tags r:id="rId18"/>
              </p:custDataLst>
            </p:nvPr>
          </p:nvSpPr>
          <p:spPr bwMode="auto">
            <a:xfrm>
              <a:off x="3952333" y="4674468"/>
              <a:ext cx="4022937" cy="44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rmAutofit/>
            </a:bodyPr>
            <a:lstStyle/>
            <a:p>
              <a:pPr>
                <a:buClr>
                  <a:srgbClr val="FF0066"/>
                </a:buClr>
                <a:buSzPct val="75000"/>
              </a:pPr>
              <a:r>
                <a:rPr lang="zh-CN" altLang="en-US" sz="1600" b="1" dirty="0">
                  <a:solidFill>
                    <a:srgbClr val="7895D4"/>
                  </a:solidFill>
                  <a:latin typeface="微软雅黑" panose="020B0503020204020204" charset="-122"/>
                  <a:ea typeface="微软雅黑" panose="020B0503020204020204" charset="-122"/>
                  <a:sym typeface="+mn-ea"/>
                </a:rPr>
                <a:t>点击添加文字</a:t>
              </a:r>
              <a:endParaRPr lang="en-US" altLang="zh-CN" sz="1600">
                <a:solidFill>
                  <a:schemeClr val="accent1">
                    <a:lumMod val="75000"/>
                  </a:schemeClr>
                </a:solidFill>
                <a:latin typeface="+mj-lt"/>
                <a:ea typeface="+mj-ea"/>
                <a:cs typeface="+mj-cs"/>
                <a:sym typeface="Arial" panose="020B0604020202020204" pitchFamily="34" charset="0"/>
              </a:endParaRPr>
            </a:p>
          </p:txBody>
        </p:sp>
        <p:sp>
          <p:nvSpPr>
            <p:cNvPr id="32" name="Text Box 22"/>
            <p:cNvSpPr txBox="1">
              <a:spLocks noChangeArrowheads="1"/>
            </p:cNvSpPr>
            <p:nvPr>
              <p:custDataLst>
                <p:tags r:id="rId19"/>
              </p:custDataLst>
            </p:nvPr>
          </p:nvSpPr>
          <p:spPr bwMode="gray">
            <a:xfrm>
              <a:off x="3943361" y="5123020"/>
              <a:ext cx="6859424" cy="60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no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algn="ctr" eaLnBrk="0" fontAlgn="base" hangingPunct="0">
                <a:spcBef>
                  <a:spcPct val="0"/>
                </a:spcBef>
                <a:spcAft>
                  <a:spcPct val="0"/>
                </a:spcAft>
                <a:defRPr i="1">
                  <a:solidFill>
                    <a:schemeClr val="tx1"/>
                  </a:solidFill>
                  <a:latin typeface="Arial" panose="020B0604020202020204" pitchFamily="34" charset="0"/>
                </a:defRPr>
              </a:lvl6pPr>
              <a:lvl7pPr marL="2971800" indent="-228600" algn="ctr" eaLnBrk="0" fontAlgn="base" hangingPunct="0">
                <a:spcBef>
                  <a:spcPct val="0"/>
                </a:spcBef>
                <a:spcAft>
                  <a:spcPct val="0"/>
                </a:spcAft>
                <a:defRPr i="1">
                  <a:solidFill>
                    <a:schemeClr val="tx1"/>
                  </a:solidFill>
                  <a:latin typeface="Arial" panose="020B0604020202020204" pitchFamily="34" charset="0"/>
                </a:defRPr>
              </a:lvl7pPr>
              <a:lvl8pPr marL="3429000" indent="-228600" algn="ctr" eaLnBrk="0" fontAlgn="base" hangingPunct="0">
                <a:spcBef>
                  <a:spcPct val="0"/>
                </a:spcBef>
                <a:spcAft>
                  <a:spcPct val="0"/>
                </a:spcAft>
                <a:defRPr i="1">
                  <a:solidFill>
                    <a:schemeClr val="tx1"/>
                  </a:solidFill>
                  <a:latin typeface="Arial" panose="020B0604020202020204" pitchFamily="34" charset="0"/>
                </a:defRPr>
              </a:lvl8pPr>
              <a:lvl9pPr marL="3886200" indent="-228600" algn="ctr" eaLnBrk="0" fontAlgn="base" hangingPunct="0">
                <a:spcBef>
                  <a:spcPct val="0"/>
                </a:spcBef>
                <a:spcAft>
                  <a:spcPct val="0"/>
                </a:spcAft>
                <a:defRPr i="1">
                  <a:solidFill>
                    <a:schemeClr val="tx1"/>
                  </a:solidFill>
                  <a:latin typeface="Arial" panose="020B0604020202020204" pitchFamily="34" charset="0"/>
                </a:defRPr>
              </a:lvl9pPr>
            </a:lstStyle>
            <a:p>
              <a:pPr>
                <a:lnSpc>
                  <a:spcPct val="150000"/>
                </a:lnSpc>
              </a:pPr>
              <a:r>
                <a:rPr lang="zh-CN" sz="1200" i="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a:t>
              </a:r>
              <a:endParaRPr lang="da-DK" altLang="zh-CN" sz="1200" i="0">
                <a:solidFill>
                  <a:schemeClr val="tx1">
                    <a:lumMod val="50000"/>
                    <a:lumOff val="50000"/>
                  </a:schemeClr>
                </a:solidFill>
                <a:latin typeface="+mn-lt"/>
                <a:sym typeface="Arial" panose="020B0604020202020204" pitchFamily="34" charset="0"/>
              </a:endParaRPr>
            </a:p>
          </p:txBody>
        </p:sp>
        <p:sp>
          <p:nvSpPr>
            <p:cNvPr id="33" name="Oval 55"/>
            <p:cNvSpPr>
              <a:spLocks noChangeArrowheads="1"/>
            </p:cNvSpPr>
            <p:nvPr>
              <p:custDataLst>
                <p:tags r:id="rId20"/>
              </p:custDataLst>
            </p:nvPr>
          </p:nvSpPr>
          <p:spPr bwMode="gray">
            <a:xfrm>
              <a:off x="3403940" y="4714255"/>
              <a:ext cx="274527" cy="274527"/>
            </a:xfrm>
            <a:prstGeom prst="ellipse">
              <a:avLst/>
            </a:prstGeom>
            <a:solidFill>
              <a:srgbClr val="7895D4">
                <a:alpha val="90000"/>
              </a:srgbClr>
            </a:solidFill>
            <a:ln w="12700">
              <a:solidFill>
                <a:schemeClr val="bg1"/>
              </a:solidFill>
              <a:round/>
            </a:ln>
            <a:effectLst>
              <a:outerShdw blurRad="25400" dist="25400" dir="2700000" algn="tl" rotWithShape="0">
                <a:prstClr val="black">
                  <a:alpha val="35000"/>
                </a:prstClr>
              </a:outerShdw>
            </a:effectLst>
          </p:spPr>
          <p:txBody>
            <a:bodyPr wrap="none" anchor="ctr">
              <a:noAutofit/>
            </a:bodyPr>
            <a:lstStyle/>
            <a:p>
              <a:endParaRPr lang="zh-CN" altLang="en-US" sz="1200">
                <a:sym typeface="Arial" panose="020B0604020202020204" pitchFamily="34" charset="0"/>
              </a:endParaRPr>
            </a:p>
          </p:txBody>
        </p:sp>
      </p:grpSp>
      <p:grpSp>
        <p:nvGrpSpPr>
          <p:cNvPr id="38" name="组合 37"/>
          <p:cNvGrpSpPr/>
          <p:nvPr>
            <p:custDataLst>
              <p:tags r:id="rId5"/>
            </p:custDataLst>
          </p:nvPr>
        </p:nvGrpSpPr>
        <p:grpSpPr>
          <a:xfrm>
            <a:off x="2445385" y="3211195"/>
            <a:ext cx="1410335" cy="1410335"/>
            <a:chOff x="4031488" y="2404809"/>
            <a:chExt cx="2121408" cy="2121408"/>
          </a:xfrm>
        </p:grpSpPr>
        <p:sp>
          <p:nvSpPr>
            <p:cNvPr id="39" name="椭圆 38"/>
            <p:cNvSpPr/>
            <p:nvPr>
              <p:custDataLst>
                <p:tags r:id="rId16"/>
              </p:custDataLst>
            </p:nvPr>
          </p:nvSpPr>
          <p:spPr>
            <a:xfrm>
              <a:off x="4031488" y="2404809"/>
              <a:ext cx="2121408" cy="2121408"/>
            </a:xfrm>
            <a:prstGeom prst="ellipse">
              <a:avLst/>
            </a:prstGeom>
            <a:solidFill>
              <a:srgbClr val="DE779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Arial" panose="020B0604020202020204" pitchFamily="34" charset="0"/>
              </a:endParaRPr>
            </a:p>
          </p:txBody>
        </p:sp>
        <p:sp>
          <p:nvSpPr>
            <p:cNvPr id="40" name="Freeform 5"/>
            <p:cNvSpPr>
              <a:spLocks noEditPoints="1"/>
            </p:cNvSpPr>
            <p:nvPr>
              <p:custDataLst>
                <p:tags r:id="rId17"/>
              </p:custDataLst>
            </p:nvPr>
          </p:nvSpPr>
          <p:spPr bwMode="auto">
            <a:xfrm>
              <a:off x="4775813" y="3017519"/>
              <a:ext cx="632758" cy="895986"/>
            </a:xfrm>
            <a:custGeom>
              <a:avLst/>
              <a:gdLst>
                <a:gd name="T0" fmla="*/ 45 w 83"/>
                <a:gd name="T1" fmla="*/ 17 h 119"/>
                <a:gd name="T2" fmla="*/ 70 w 83"/>
                <a:gd name="T3" fmla="*/ 31 h 119"/>
                <a:gd name="T4" fmla="*/ 73 w 83"/>
                <a:gd name="T5" fmla="*/ 27 h 119"/>
                <a:gd name="T6" fmla="*/ 73 w 83"/>
                <a:gd name="T7" fmla="*/ 24 h 119"/>
                <a:gd name="T8" fmla="*/ 72 w 83"/>
                <a:gd name="T9" fmla="*/ 21 h 119"/>
                <a:gd name="T10" fmla="*/ 53 w 83"/>
                <a:gd name="T11" fmla="*/ 11 h 119"/>
                <a:gd name="T12" fmla="*/ 50 w 83"/>
                <a:gd name="T13" fmla="*/ 10 h 119"/>
                <a:gd name="T14" fmla="*/ 48 w 83"/>
                <a:gd name="T15" fmla="*/ 12 h 119"/>
                <a:gd name="T16" fmla="*/ 45 w 83"/>
                <a:gd name="T17" fmla="*/ 17 h 119"/>
                <a:gd name="T18" fmla="*/ 40 w 83"/>
                <a:gd name="T19" fmla="*/ 26 h 119"/>
                <a:gd name="T20" fmla="*/ 45 w 83"/>
                <a:gd name="T21" fmla="*/ 29 h 119"/>
                <a:gd name="T22" fmla="*/ 24 w 83"/>
                <a:gd name="T23" fmla="*/ 66 h 119"/>
                <a:gd name="T24" fmla="*/ 18 w 83"/>
                <a:gd name="T25" fmla="*/ 63 h 119"/>
                <a:gd name="T26" fmla="*/ 40 w 83"/>
                <a:gd name="T27" fmla="*/ 26 h 119"/>
                <a:gd name="T28" fmla="*/ 13 w 83"/>
                <a:gd name="T29" fmla="*/ 72 h 119"/>
                <a:gd name="T30" fmla="*/ 11 w 83"/>
                <a:gd name="T31" fmla="*/ 93 h 119"/>
                <a:gd name="T32" fmla="*/ 22 w 83"/>
                <a:gd name="T33" fmla="*/ 98 h 119"/>
                <a:gd name="T34" fmla="*/ 39 w 83"/>
                <a:gd name="T35" fmla="*/ 87 h 119"/>
                <a:gd name="T36" fmla="*/ 24 w 83"/>
                <a:gd name="T37" fmla="*/ 82 h 119"/>
                <a:gd name="T38" fmla="*/ 13 w 83"/>
                <a:gd name="T39" fmla="*/ 72 h 119"/>
                <a:gd name="T40" fmla="*/ 45 w 83"/>
                <a:gd name="T41" fmla="*/ 94 h 119"/>
                <a:gd name="T42" fmla="*/ 8 w 83"/>
                <a:gd name="T43" fmla="*/ 119 h 119"/>
                <a:gd name="T44" fmla="*/ 0 w 83"/>
                <a:gd name="T45" fmla="*/ 115 h 119"/>
                <a:gd name="T46" fmla="*/ 3 w 83"/>
                <a:gd name="T47" fmla="*/ 70 h 119"/>
                <a:gd name="T48" fmla="*/ 6 w 83"/>
                <a:gd name="T49" fmla="*/ 66 h 119"/>
                <a:gd name="T50" fmla="*/ 28 w 83"/>
                <a:gd name="T51" fmla="*/ 27 h 119"/>
                <a:gd name="T52" fmla="*/ 37 w 83"/>
                <a:gd name="T53" fmla="*/ 12 h 119"/>
                <a:gd name="T54" fmla="*/ 40 w 83"/>
                <a:gd name="T55" fmla="*/ 7 h 119"/>
                <a:gd name="T56" fmla="*/ 48 w 83"/>
                <a:gd name="T57" fmla="*/ 1 h 119"/>
                <a:gd name="T58" fmla="*/ 58 w 83"/>
                <a:gd name="T59" fmla="*/ 2 h 119"/>
                <a:gd name="T60" fmla="*/ 76 w 83"/>
                <a:gd name="T61" fmla="*/ 13 h 119"/>
                <a:gd name="T62" fmla="*/ 83 w 83"/>
                <a:gd name="T63" fmla="*/ 21 h 119"/>
                <a:gd name="T64" fmla="*/ 81 w 83"/>
                <a:gd name="T65" fmla="*/ 31 h 119"/>
                <a:gd name="T66" fmla="*/ 45 w 83"/>
                <a:gd name="T67" fmla="*/ 9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 h="119">
                  <a:moveTo>
                    <a:pt x="45" y="17"/>
                  </a:moveTo>
                  <a:cubicBezTo>
                    <a:pt x="70" y="31"/>
                    <a:pt x="70" y="31"/>
                    <a:pt x="70" y="31"/>
                  </a:cubicBezTo>
                  <a:cubicBezTo>
                    <a:pt x="73" y="27"/>
                    <a:pt x="73" y="27"/>
                    <a:pt x="73" y="27"/>
                  </a:cubicBezTo>
                  <a:cubicBezTo>
                    <a:pt x="74" y="26"/>
                    <a:pt x="74" y="25"/>
                    <a:pt x="73" y="24"/>
                  </a:cubicBezTo>
                  <a:cubicBezTo>
                    <a:pt x="73" y="23"/>
                    <a:pt x="73" y="22"/>
                    <a:pt x="72" y="21"/>
                  </a:cubicBezTo>
                  <a:cubicBezTo>
                    <a:pt x="53" y="11"/>
                    <a:pt x="53" y="11"/>
                    <a:pt x="53" y="11"/>
                  </a:cubicBezTo>
                  <a:cubicBezTo>
                    <a:pt x="52" y="10"/>
                    <a:pt x="51" y="10"/>
                    <a:pt x="50" y="10"/>
                  </a:cubicBezTo>
                  <a:cubicBezTo>
                    <a:pt x="49" y="10"/>
                    <a:pt x="48" y="11"/>
                    <a:pt x="48" y="12"/>
                  </a:cubicBezTo>
                  <a:cubicBezTo>
                    <a:pt x="45" y="17"/>
                    <a:pt x="45" y="17"/>
                    <a:pt x="45" y="17"/>
                  </a:cubicBezTo>
                  <a:close/>
                  <a:moveTo>
                    <a:pt x="40" y="26"/>
                  </a:moveTo>
                  <a:cubicBezTo>
                    <a:pt x="45" y="29"/>
                    <a:pt x="45" y="29"/>
                    <a:pt x="45" y="29"/>
                  </a:cubicBezTo>
                  <a:cubicBezTo>
                    <a:pt x="24" y="66"/>
                    <a:pt x="24" y="66"/>
                    <a:pt x="24" y="66"/>
                  </a:cubicBezTo>
                  <a:cubicBezTo>
                    <a:pt x="18" y="63"/>
                    <a:pt x="18" y="63"/>
                    <a:pt x="18" y="63"/>
                  </a:cubicBezTo>
                  <a:cubicBezTo>
                    <a:pt x="40" y="26"/>
                    <a:pt x="40" y="26"/>
                    <a:pt x="40" y="26"/>
                  </a:cubicBezTo>
                  <a:close/>
                  <a:moveTo>
                    <a:pt x="13" y="72"/>
                  </a:moveTo>
                  <a:cubicBezTo>
                    <a:pt x="11" y="93"/>
                    <a:pt x="11" y="93"/>
                    <a:pt x="11" y="93"/>
                  </a:cubicBezTo>
                  <a:cubicBezTo>
                    <a:pt x="22" y="98"/>
                    <a:pt x="22" y="98"/>
                    <a:pt x="22" y="98"/>
                  </a:cubicBezTo>
                  <a:cubicBezTo>
                    <a:pt x="39" y="87"/>
                    <a:pt x="39" y="87"/>
                    <a:pt x="39" y="87"/>
                  </a:cubicBezTo>
                  <a:cubicBezTo>
                    <a:pt x="35" y="83"/>
                    <a:pt x="30" y="82"/>
                    <a:pt x="24" y="82"/>
                  </a:cubicBezTo>
                  <a:cubicBezTo>
                    <a:pt x="20" y="77"/>
                    <a:pt x="17" y="74"/>
                    <a:pt x="13" y="72"/>
                  </a:cubicBezTo>
                  <a:close/>
                  <a:moveTo>
                    <a:pt x="45" y="94"/>
                  </a:moveTo>
                  <a:cubicBezTo>
                    <a:pt x="8" y="119"/>
                    <a:pt x="8" y="119"/>
                    <a:pt x="8" y="119"/>
                  </a:cubicBezTo>
                  <a:cubicBezTo>
                    <a:pt x="0" y="115"/>
                    <a:pt x="0" y="115"/>
                    <a:pt x="0" y="115"/>
                  </a:cubicBezTo>
                  <a:cubicBezTo>
                    <a:pt x="3" y="70"/>
                    <a:pt x="3" y="70"/>
                    <a:pt x="3" y="70"/>
                  </a:cubicBezTo>
                  <a:cubicBezTo>
                    <a:pt x="6" y="66"/>
                    <a:pt x="6" y="66"/>
                    <a:pt x="6" y="66"/>
                  </a:cubicBezTo>
                  <a:cubicBezTo>
                    <a:pt x="28" y="27"/>
                    <a:pt x="28" y="27"/>
                    <a:pt x="28" y="27"/>
                  </a:cubicBezTo>
                  <a:cubicBezTo>
                    <a:pt x="37" y="12"/>
                    <a:pt x="37" y="12"/>
                    <a:pt x="37" y="12"/>
                  </a:cubicBezTo>
                  <a:cubicBezTo>
                    <a:pt x="40" y="7"/>
                    <a:pt x="40" y="7"/>
                    <a:pt x="40" y="7"/>
                  </a:cubicBezTo>
                  <a:cubicBezTo>
                    <a:pt x="42" y="4"/>
                    <a:pt x="44" y="2"/>
                    <a:pt x="48" y="1"/>
                  </a:cubicBezTo>
                  <a:cubicBezTo>
                    <a:pt x="51" y="0"/>
                    <a:pt x="55" y="0"/>
                    <a:pt x="58" y="2"/>
                  </a:cubicBezTo>
                  <a:cubicBezTo>
                    <a:pt x="76" y="13"/>
                    <a:pt x="76" y="13"/>
                    <a:pt x="76" y="13"/>
                  </a:cubicBezTo>
                  <a:cubicBezTo>
                    <a:pt x="80" y="15"/>
                    <a:pt x="82" y="18"/>
                    <a:pt x="83" y="21"/>
                  </a:cubicBezTo>
                  <a:cubicBezTo>
                    <a:pt x="83" y="24"/>
                    <a:pt x="83" y="28"/>
                    <a:pt x="81" y="31"/>
                  </a:cubicBezTo>
                  <a:cubicBezTo>
                    <a:pt x="69" y="52"/>
                    <a:pt x="57" y="73"/>
                    <a:pt x="45" y="94"/>
                  </a:cubicBezTo>
                  <a:close/>
                </a:path>
              </a:pathLst>
            </a:custGeom>
            <a:solidFill>
              <a:schemeClr val="bg1"/>
            </a:solidFill>
            <a:ln>
              <a:noFill/>
            </a:ln>
          </p:spPr>
          <p:txBody>
            <a:bodyPr vert="horz" wrap="square" lIns="91440" tIns="45720" rIns="91440" bIns="45720" numCol="1" anchor="t" anchorCtr="0" compatLnSpc="1"/>
            <a:lstStyle/>
            <a:p>
              <a:endParaRPr lang="zh-CN" altLang="en-US">
                <a:sym typeface="Arial" panose="020B0604020202020204" pitchFamily="34" charset="0"/>
              </a:endParaRPr>
            </a:p>
          </p:txBody>
        </p:sp>
      </p:grpSp>
      <p:sp>
        <p:nvSpPr>
          <p:cNvPr id="41" name="流程图: 可选过程 40"/>
          <p:cNvSpPr/>
          <p:nvPr>
            <p:custDataLst>
              <p:tags r:id="rId6"/>
            </p:custDataLst>
          </p:nvPr>
        </p:nvSpPr>
        <p:spPr>
          <a:xfrm>
            <a:off x="2333625" y="2214245"/>
            <a:ext cx="1572895" cy="588010"/>
          </a:xfrm>
          <a:prstGeom prst="flowChartAlternateProcess">
            <a:avLst/>
          </a:prstGeom>
          <a:noFill/>
          <a:ln w="254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zh-CN" altLang="en-US" dirty="0">
              <a:solidFill>
                <a:schemeClr val="accent1"/>
              </a:solidFill>
              <a:sym typeface="Arial" panose="020B0604020202020204" pitchFamily="34" charset="0"/>
            </a:endParaRPr>
          </a:p>
        </p:txBody>
      </p:sp>
      <p:grpSp>
        <p:nvGrpSpPr>
          <p:cNvPr id="42" name="组合 41"/>
          <p:cNvGrpSpPr/>
          <p:nvPr>
            <p:custDataLst>
              <p:tags r:id="rId7"/>
            </p:custDataLst>
          </p:nvPr>
        </p:nvGrpSpPr>
        <p:grpSpPr>
          <a:xfrm>
            <a:off x="737235" y="3211195"/>
            <a:ext cx="1410335" cy="1410335"/>
            <a:chOff x="2141728" y="2404809"/>
            <a:chExt cx="2121408" cy="2121408"/>
          </a:xfrm>
        </p:grpSpPr>
        <p:sp>
          <p:nvSpPr>
            <p:cNvPr id="43" name="椭圆 42"/>
            <p:cNvSpPr/>
            <p:nvPr>
              <p:custDataLst>
                <p:tags r:id="rId13"/>
              </p:custDataLst>
            </p:nvPr>
          </p:nvSpPr>
          <p:spPr>
            <a:xfrm>
              <a:off x="2141728" y="2404809"/>
              <a:ext cx="2121408" cy="2121408"/>
            </a:xfrm>
            <a:prstGeom prst="ellipse">
              <a:avLst/>
            </a:prstGeom>
            <a:solidFill>
              <a:srgbClr val="7895D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Arial" panose="020B0604020202020204" pitchFamily="34" charset="0"/>
              </a:endParaRPr>
            </a:p>
          </p:txBody>
        </p:sp>
        <p:grpSp>
          <p:nvGrpSpPr>
            <p:cNvPr id="44" name="Group 12"/>
            <p:cNvGrpSpPr>
              <a:grpSpLocks noChangeAspect="1"/>
            </p:cNvGrpSpPr>
            <p:nvPr/>
          </p:nvGrpSpPr>
          <p:grpSpPr bwMode="auto">
            <a:xfrm>
              <a:off x="2730310" y="3142797"/>
              <a:ext cx="944244" cy="645432"/>
              <a:chOff x="3683" y="2052"/>
              <a:chExt cx="316" cy="216"/>
            </a:xfrm>
            <a:solidFill>
              <a:schemeClr val="bg1">
                <a:lumMod val="95000"/>
              </a:schemeClr>
            </a:solidFill>
          </p:grpSpPr>
          <p:sp>
            <p:nvSpPr>
              <p:cNvPr id="45" name="Freeform 13"/>
              <p:cNvSpPr>
                <a:spLocks noEditPoints="1"/>
              </p:cNvSpPr>
              <p:nvPr>
                <p:custDataLst>
                  <p:tags r:id="rId14"/>
                </p:custDataLst>
              </p:nvPr>
            </p:nvSpPr>
            <p:spPr bwMode="auto">
              <a:xfrm>
                <a:off x="3683" y="2052"/>
                <a:ext cx="181" cy="216"/>
              </a:xfrm>
              <a:custGeom>
                <a:avLst/>
                <a:gdLst>
                  <a:gd name="T0" fmla="*/ 30 w 75"/>
                  <a:gd name="T1" fmla="*/ 14 h 89"/>
                  <a:gd name="T2" fmla="*/ 34 w 75"/>
                  <a:gd name="T3" fmla="*/ 5 h 89"/>
                  <a:gd name="T4" fmla="*/ 34 w 75"/>
                  <a:gd name="T5" fmla="*/ 5 h 89"/>
                  <a:gd name="T6" fmla="*/ 46 w 75"/>
                  <a:gd name="T7" fmla="*/ 0 h 89"/>
                  <a:gd name="T8" fmla="*/ 58 w 75"/>
                  <a:gd name="T9" fmla="*/ 5 h 89"/>
                  <a:gd name="T10" fmla="*/ 58 w 75"/>
                  <a:gd name="T11" fmla="*/ 5 h 89"/>
                  <a:gd name="T12" fmla="*/ 62 w 75"/>
                  <a:gd name="T13" fmla="*/ 17 h 89"/>
                  <a:gd name="T14" fmla="*/ 60 w 75"/>
                  <a:gd name="T15" fmla="*/ 26 h 89"/>
                  <a:gd name="T16" fmla="*/ 59 w 75"/>
                  <a:gd name="T17" fmla="*/ 28 h 89"/>
                  <a:gd name="T18" fmla="*/ 75 w 75"/>
                  <a:gd name="T19" fmla="*/ 28 h 89"/>
                  <a:gd name="T20" fmla="*/ 75 w 75"/>
                  <a:gd name="T21" fmla="*/ 43 h 89"/>
                  <a:gd name="T22" fmla="*/ 59 w 75"/>
                  <a:gd name="T23" fmla="*/ 43 h 89"/>
                  <a:gd name="T24" fmla="*/ 59 w 75"/>
                  <a:gd name="T25" fmla="*/ 46 h 89"/>
                  <a:gd name="T26" fmla="*/ 62 w 75"/>
                  <a:gd name="T27" fmla="*/ 58 h 89"/>
                  <a:gd name="T28" fmla="*/ 53 w 75"/>
                  <a:gd name="T29" fmla="*/ 80 h 89"/>
                  <a:gd name="T30" fmla="*/ 31 w 75"/>
                  <a:gd name="T31" fmla="*/ 89 h 89"/>
                  <a:gd name="T32" fmla="*/ 9 w 75"/>
                  <a:gd name="T33" fmla="*/ 80 h 89"/>
                  <a:gd name="T34" fmla="*/ 0 w 75"/>
                  <a:gd name="T35" fmla="*/ 58 h 89"/>
                  <a:gd name="T36" fmla="*/ 9 w 75"/>
                  <a:gd name="T37" fmla="*/ 36 h 89"/>
                  <a:gd name="T38" fmla="*/ 15 w 75"/>
                  <a:gd name="T39" fmla="*/ 31 h 89"/>
                  <a:gd name="T40" fmla="*/ 30 w 75"/>
                  <a:gd name="T41" fmla="*/ 14 h 89"/>
                  <a:gd name="T42" fmla="*/ 15 w 75"/>
                  <a:gd name="T43" fmla="*/ 57 h 89"/>
                  <a:gd name="T44" fmla="*/ 38 w 75"/>
                  <a:gd name="T45" fmla="*/ 43 h 89"/>
                  <a:gd name="T46" fmla="*/ 15 w 75"/>
                  <a:gd name="T47" fmla="*/ 57 h 89"/>
                  <a:gd name="T48" fmla="*/ 45 w 75"/>
                  <a:gd name="T49" fmla="*/ 44 h 89"/>
                  <a:gd name="T50" fmla="*/ 31 w 75"/>
                  <a:gd name="T51" fmla="*/ 38 h 89"/>
                  <a:gd name="T52" fmla="*/ 17 w 75"/>
                  <a:gd name="T53" fmla="*/ 44 h 89"/>
                  <a:gd name="T54" fmla="*/ 11 w 75"/>
                  <a:gd name="T55" fmla="*/ 58 h 89"/>
                  <a:gd name="T56" fmla="*/ 17 w 75"/>
                  <a:gd name="T57" fmla="*/ 72 h 89"/>
                  <a:gd name="T58" fmla="*/ 31 w 75"/>
                  <a:gd name="T59" fmla="*/ 78 h 89"/>
                  <a:gd name="T60" fmla="*/ 45 w 75"/>
                  <a:gd name="T61" fmla="*/ 72 h 89"/>
                  <a:gd name="T62" fmla="*/ 51 w 75"/>
                  <a:gd name="T63" fmla="*/ 58 h 89"/>
                  <a:gd name="T64" fmla="*/ 45 w 75"/>
                  <a:gd name="T65"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5" h="89">
                    <a:moveTo>
                      <a:pt x="30" y="14"/>
                    </a:moveTo>
                    <a:cubicBezTo>
                      <a:pt x="30" y="11"/>
                      <a:pt x="32" y="7"/>
                      <a:pt x="34" y="5"/>
                    </a:cubicBezTo>
                    <a:cubicBezTo>
                      <a:pt x="34" y="5"/>
                      <a:pt x="34" y="5"/>
                      <a:pt x="34" y="5"/>
                    </a:cubicBezTo>
                    <a:cubicBezTo>
                      <a:pt x="37" y="2"/>
                      <a:pt x="42" y="0"/>
                      <a:pt x="46" y="0"/>
                    </a:cubicBezTo>
                    <a:cubicBezTo>
                      <a:pt x="51" y="0"/>
                      <a:pt x="55" y="2"/>
                      <a:pt x="58" y="5"/>
                    </a:cubicBezTo>
                    <a:cubicBezTo>
                      <a:pt x="58" y="5"/>
                      <a:pt x="58" y="5"/>
                      <a:pt x="58" y="5"/>
                    </a:cubicBezTo>
                    <a:cubicBezTo>
                      <a:pt x="61" y="8"/>
                      <a:pt x="62" y="12"/>
                      <a:pt x="62" y="17"/>
                    </a:cubicBezTo>
                    <a:cubicBezTo>
                      <a:pt x="62" y="20"/>
                      <a:pt x="61" y="23"/>
                      <a:pt x="60" y="26"/>
                    </a:cubicBezTo>
                    <a:cubicBezTo>
                      <a:pt x="59" y="28"/>
                      <a:pt x="59" y="28"/>
                      <a:pt x="59" y="28"/>
                    </a:cubicBezTo>
                    <a:cubicBezTo>
                      <a:pt x="75" y="28"/>
                      <a:pt x="75" y="28"/>
                      <a:pt x="75" y="28"/>
                    </a:cubicBezTo>
                    <a:cubicBezTo>
                      <a:pt x="75" y="43"/>
                      <a:pt x="75" y="43"/>
                      <a:pt x="75" y="43"/>
                    </a:cubicBezTo>
                    <a:cubicBezTo>
                      <a:pt x="59" y="43"/>
                      <a:pt x="59" y="43"/>
                      <a:pt x="59" y="43"/>
                    </a:cubicBezTo>
                    <a:cubicBezTo>
                      <a:pt x="59" y="46"/>
                      <a:pt x="59" y="46"/>
                      <a:pt x="59" y="46"/>
                    </a:cubicBezTo>
                    <a:cubicBezTo>
                      <a:pt x="61" y="50"/>
                      <a:pt x="62" y="54"/>
                      <a:pt x="62" y="58"/>
                    </a:cubicBezTo>
                    <a:cubicBezTo>
                      <a:pt x="62" y="67"/>
                      <a:pt x="58" y="74"/>
                      <a:pt x="53" y="80"/>
                    </a:cubicBezTo>
                    <a:cubicBezTo>
                      <a:pt x="47" y="85"/>
                      <a:pt x="39" y="89"/>
                      <a:pt x="31" y="89"/>
                    </a:cubicBezTo>
                    <a:cubicBezTo>
                      <a:pt x="22" y="89"/>
                      <a:pt x="15" y="85"/>
                      <a:pt x="9" y="80"/>
                    </a:cubicBezTo>
                    <a:cubicBezTo>
                      <a:pt x="4" y="74"/>
                      <a:pt x="0" y="67"/>
                      <a:pt x="0" y="58"/>
                    </a:cubicBezTo>
                    <a:cubicBezTo>
                      <a:pt x="0" y="50"/>
                      <a:pt x="4" y="42"/>
                      <a:pt x="9" y="36"/>
                    </a:cubicBezTo>
                    <a:cubicBezTo>
                      <a:pt x="11" y="34"/>
                      <a:pt x="13" y="33"/>
                      <a:pt x="15" y="31"/>
                    </a:cubicBezTo>
                    <a:cubicBezTo>
                      <a:pt x="30" y="14"/>
                      <a:pt x="30" y="14"/>
                      <a:pt x="30" y="14"/>
                    </a:cubicBezTo>
                    <a:close/>
                    <a:moveTo>
                      <a:pt x="15" y="57"/>
                    </a:moveTo>
                    <a:cubicBezTo>
                      <a:pt x="21" y="51"/>
                      <a:pt x="28" y="47"/>
                      <a:pt x="38" y="43"/>
                    </a:cubicBezTo>
                    <a:cubicBezTo>
                      <a:pt x="28" y="42"/>
                      <a:pt x="16" y="44"/>
                      <a:pt x="15" y="57"/>
                    </a:cubicBezTo>
                    <a:close/>
                    <a:moveTo>
                      <a:pt x="45" y="44"/>
                    </a:moveTo>
                    <a:cubicBezTo>
                      <a:pt x="41" y="40"/>
                      <a:pt x="36" y="38"/>
                      <a:pt x="31" y="38"/>
                    </a:cubicBezTo>
                    <a:cubicBezTo>
                      <a:pt x="25" y="38"/>
                      <a:pt x="20" y="40"/>
                      <a:pt x="17" y="44"/>
                    </a:cubicBezTo>
                    <a:cubicBezTo>
                      <a:pt x="13" y="48"/>
                      <a:pt x="11" y="53"/>
                      <a:pt x="11" y="58"/>
                    </a:cubicBezTo>
                    <a:cubicBezTo>
                      <a:pt x="11" y="64"/>
                      <a:pt x="13" y="69"/>
                      <a:pt x="17" y="72"/>
                    </a:cubicBezTo>
                    <a:cubicBezTo>
                      <a:pt x="20" y="76"/>
                      <a:pt x="25" y="78"/>
                      <a:pt x="31" y="78"/>
                    </a:cubicBezTo>
                    <a:cubicBezTo>
                      <a:pt x="36" y="78"/>
                      <a:pt x="41" y="76"/>
                      <a:pt x="45" y="72"/>
                    </a:cubicBezTo>
                    <a:cubicBezTo>
                      <a:pt x="49" y="69"/>
                      <a:pt x="51" y="64"/>
                      <a:pt x="51" y="58"/>
                    </a:cubicBezTo>
                    <a:cubicBezTo>
                      <a:pt x="51" y="53"/>
                      <a:pt x="49" y="48"/>
                      <a:pt x="45" y="4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ym typeface="Arial" panose="020B0604020202020204" pitchFamily="34" charset="0"/>
                </a:endParaRPr>
              </a:p>
            </p:txBody>
          </p:sp>
          <p:sp>
            <p:nvSpPr>
              <p:cNvPr id="46" name="Freeform 14"/>
              <p:cNvSpPr>
                <a:spLocks noEditPoints="1"/>
              </p:cNvSpPr>
              <p:nvPr>
                <p:custDataLst>
                  <p:tags r:id="rId15"/>
                </p:custDataLst>
              </p:nvPr>
            </p:nvSpPr>
            <p:spPr bwMode="auto">
              <a:xfrm>
                <a:off x="3845" y="2052"/>
                <a:ext cx="154" cy="216"/>
              </a:xfrm>
              <a:custGeom>
                <a:avLst/>
                <a:gdLst>
                  <a:gd name="T0" fmla="*/ 34 w 64"/>
                  <a:gd name="T1" fmla="*/ 14 h 89"/>
                  <a:gd name="T2" fmla="*/ 29 w 64"/>
                  <a:gd name="T3" fmla="*/ 5 h 89"/>
                  <a:gd name="T4" fmla="*/ 29 w 64"/>
                  <a:gd name="T5" fmla="*/ 5 h 89"/>
                  <a:gd name="T6" fmla="*/ 18 w 64"/>
                  <a:gd name="T7" fmla="*/ 0 h 89"/>
                  <a:gd name="T8" fmla="*/ 6 w 64"/>
                  <a:gd name="T9" fmla="*/ 5 h 89"/>
                  <a:gd name="T10" fmla="*/ 6 w 64"/>
                  <a:gd name="T11" fmla="*/ 5 h 89"/>
                  <a:gd name="T12" fmla="*/ 1 w 64"/>
                  <a:gd name="T13" fmla="*/ 17 h 89"/>
                  <a:gd name="T14" fmla="*/ 4 w 64"/>
                  <a:gd name="T15" fmla="*/ 26 h 89"/>
                  <a:gd name="T16" fmla="*/ 4 w 64"/>
                  <a:gd name="T17" fmla="*/ 28 h 89"/>
                  <a:gd name="T18" fmla="*/ 0 w 64"/>
                  <a:gd name="T19" fmla="*/ 28 h 89"/>
                  <a:gd name="T20" fmla="*/ 0 w 64"/>
                  <a:gd name="T21" fmla="*/ 42 h 89"/>
                  <a:gd name="T22" fmla="*/ 5 w 64"/>
                  <a:gd name="T23" fmla="*/ 42 h 89"/>
                  <a:gd name="T24" fmla="*/ 5 w 64"/>
                  <a:gd name="T25" fmla="*/ 46 h 89"/>
                  <a:gd name="T26" fmla="*/ 2 w 64"/>
                  <a:gd name="T27" fmla="*/ 58 h 89"/>
                  <a:gd name="T28" fmla="*/ 11 w 64"/>
                  <a:gd name="T29" fmla="*/ 80 h 89"/>
                  <a:gd name="T30" fmla="*/ 33 w 64"/>
                  <a:gd name="T31" fmla="*/ 89 h 89"/>
                  <a:gd name="T32" fmla="*/ 55 w 64"/>
                  <a:gd name="T33" fmla="*/ 80 h 89"/>
                  <a:gd name="T34" fmla="*/ 64 w 64"/>
                  <a:gd name="T35" fmla="*/ 58 h 89"/>
                  <a:gd name="T36" fmla="*/ 55 w 64"/>
                  <a:gd name="T37" fmla="*/ 36 h 89"/>
                  <a:gd name="T38" fmla="*/ 49 w 64"/>
                  <a:gd name="T39" fmla="*/ 31 h 89"/>
                  <a:gd name="T40" fmla="*/ 34 w 64"/>
                  <a:gd name="T41" fmla="*/ 14 h 89"/>
                  <a:gd name="T42" fmla="*/ 17 w 64"/>
                  <a:gd name="T43" fmla="*/ 57 h 89"/>
                  <a:gd name="T44" fmla="*/ 40 w 64"/>
                  <a:gd name="T45" fmla="*/ 43 h 89"/>
                  <a:gd name="T46" fmla="*/ 17 w 64"/>
                  <a:gd name="T47" fmla="*/ 57 h 89"/>
                  <a:gd name="T48" fmla="*/ 19 w 64"/>
                  <a:gd name="T49" fmla="*/ 44 h 89"/>
                  <a:gd name="T50" fmla="*/ 33 w 64"/>
                  <a:gd name="T51" fmla="*/ 38 h 89"/>
                  <a:gd name="T52" fmla="*/ 47 w 64"/>
                  <a:gd name="T53" fmla="*/ 44 h 89"/>
                  <a:gd name="T54" fmla="*/ 53 w 64"/>
                  <a:gd name="T55" fmla="*/ 58 h 89"/>
                  <a:gd name="T56" fmla="*/ 47 w 64"/>
                  <a:gd name="T57" fmla="*/ 72 h 89"/>
                  <a:gd name="T58" fmla="*/ 33 w 64"/>
                  <a:gd name="T59" fmla="*/ 78 h 89"/>
                  <a:gd name="T60" fmla="*/ 19 w 64"/>
                  <a:gd name="T61" fmla="*/ 72 h 89"/>
                  <a:gd name="T62" fmla="*/ 13 w 64"/>
                  <a:gd name="T63" fmla="*/ 58 h 89"/>
                  <a:gd name="T64" fmla="*/ 19 w 64"/>
                  <a:gd name="T65" fmla="*/ 4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89">
                    <a:moveTo>
                      <a:pt x="34" y="14"/>
                    </a:moveTo>
                    <a:cubicBezTo>
                      <a:pt x="33" y="11"/>
                      <a:pt x="32" y="7"/>
                      <a:pt x="29" y="5"/>
                    </a:cubicBezTo>
                    <a:cubicBezTo>
                      <a:pt x="29" y="5"/>
                      <a:pt x="29" y="5"/>
                      <a:pt x="29" y="5"/>
                    </a:cubicBezTo>
                    <a:cubicBezTo>
                      <a:pt x="26" y="2"/>
                      <a:pt x="22" y="0"/>
                      <a:pt x="18" y="0"/>
                    </a:cubicBezTo>
                    <a:cubicBezTo>
                      <a:pt x="13" y="0"/>
                      <a:pt x="9" y="2"/>
                      <a:pt x="6" y="5"/>
                    </a:cubicBezTo>
                    <a:cubicBezTo>
                      <a:pt x="6" y="5"/>
                      <a:pt x="6" y="5"/>
                      <a:pt x="6" y="5"/>
                    </a:cubicBezTo>
                    <a:cubicBezTo>
                      <a:pt x="3" y="8"/>
                      <a:pt x="1" y="12"/>
                      <a:pt x="1" y="17"/>
                    </a:cubicBezTo>
                    <a:cubicBezTo>
                      <a:pt x="1" y="20"/>
                      <a:pt x="2" y="23"/>
                      <a:pt x="4" y="26"/>
                    </a:cubicBezTo>
                    <a:cubicBezTo>
                      <a:pt x="4" y="28"/>
                      <a:pt x="4" y="28"/>
                      <a:pt x="4" y="28"/>
                    </a:cubicBezTo>
                    <a:cubicBezTo>
                      <a:pt x="0" y="28"/>
                      <a:pt x="0" y="28"/>
                      <a:pt x="0" y="28"/>
                    </a:cubicBezTo>
                    <a:cubicBezTo>
                      <a:pt x="0" y="42"/>
                      <a:pt x="0" y="42"/>
                      <a:pt x="0" y="42"/>
                    </a:cubicBezTo>
                    <a:cubicBezTo>
                      <a:pt x="5" y="42"/>
                      <a:pt x="5" y="42"/>
                      <a:pt x="5" y="42"/>
                    </a:cubicBezTo>
                    <a:cubicBezTo>
                      <a:pt x="5" y="46"/>
                      <a:pt x="5" y="46"/>
                      <a:pt x="5" y="46"/>
                    </a:cubicBezTo>
                    <a:cubicBezTo>
                      <a:pt x="3" y="50"/>
                      <a:pt x="2" y="54"/>
                      <a:pt x="2" y="58"/>
                    </a:cubicBezTo>
                    <a:cubicBezTo>
                      <a:pt x="2" y="67"/>
                      <a:pt x="6" y="74"/>
                      <a:pt x="11" y="80"/>
                    </a:cubicBezTo>
                    <a:cubicBezTo>
                      <a:pt x="17" y="85"/>
                      <a:pt x="24" y="89"/>
                      <a:pt x="33" y="89"/>
                    </a:cubicBezTo>
                    <a:cubicBezTo>
                      <a:pt x="41" y="89"/>
                      <a:pt x="49" y="85"/>
                      <a:pt x="55" y="80"/>
                    </a:cubicBezTo>
                    <a:cubicBezTo>
                      <a:pt x="60" y="74"/>
                      <a:pt x="64" y="67"/>
                      <a:pt x="64" y="58"/>
                    </a:cubicBezTo>
                    <a:cubicBezTo>
                      <a:pt x="64" y="50"/>
                      <a:pt x="60" y="42"/>
                      <a:pt x="55" y="36"/>
                    </a:cubicBezTo>
                    <a:cubicBezTo>
                      <a:pt x="53" y="34"/>
                      <a:pt x="51" y="33"/>
                      <a:pt x="49" y="31"/>
                    </a:cubicBezTo>
                    <a:cubicBezTo>
                      <a:pt x="34" y="14"/>
                      <a:pt x="34" y="14"/>
                      <a:pt x="34" y="14"/>
                    </a:cubicBezTo>
                    <a:close/>
                    <a:moveTo>
                      <a:pt x="17" y="57"/>
                    </a:moveTo>
                    <a:cubicBezTo>
                      <a:pt x="18" y="44"/>
                      <a:pt x="30" y="42"/>
                      <a:pt x="40" y="43"/>
                    </a:cubicBezTo>
                    <a:cubicBezTo>
                      <a:pt x="30" y="47"/>
                      <a:pt x="23" y="51"/>
                      <a:pt x="17" y="57"/>
                    </a:cubicBezTo>
                    <a:close/>
                    <a:moveTo>
                      <a:pt x="19" y="44"/>
                    </a:moveTo>
                    <a:cubicBezTo>
                      <a:pt x="22" y="40"/>
                      <a:pt x="27" y="38"/>
                      <a:pt x="33" y="38"/>
                    </a:cubicBezTo>
                    <a:cubicBezTo>
                      <a:pt x="38" y="38"/>
                      <a:pt x="43" y="40"/>
                      <a:pt x="47" y="44"/>
                    </a:cubicBezTo>
                    <a:cubicBezTo>
                      <a:pt x="51" y="48"/>
                      <a:pt x="53" y="53"/>
                      <a:pt x="53" y="58"/>
                    </a:cubicBezTo>
                    <a:cubicBezTo>
                      <a:pt x="53" y="64"/>
                      <a:pt x="51" y="69"/>
                      <a:pt x="47" y="72"/>
                    </a:cubicBezTo>
                    <a:cubicBezTo>
                      <a:pt x="43" y="76"/>
                      <a:pt x="38" y="78"/>
                      <a:pt x="33" y="78"/>
                    </a:cubicBezTo>
                    <a:cubicBezTo>
                      <a:pt x="27" y="78"/>
                      <a:pt x="22" y="76"/>
                      <a:pt x="19" y="72"/>
                    </a:cubicBezTo>
                    <a:cubicBezTo>
                      <a:pt x="15" y="69"/>
                      <a:pt x="13" y="64"/>
                      <a:pt x="13" y="58"/>
                    </a:cubicBezTo>
                    <a:cubicBezTo>
                      <a:pt x="13" y="53"/>
                      <a:pt x="15" y="48"/>
                      <a:pt x="19" y="4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ym typeface="Arial" panose="020B0604020202020204" pitchFamily="34" charset="0"/>
                </a:endParaRPr>
              </a:p>
            </p:txBody>
          </p:sp>
        </p:grpSp>
      </p:grpSp>
      <p:sp>
        <p:nvSpPr>
          <p:cNvPr id="47" name="流程图: 可选过程 46"/>
          <p:cNvSpPr/>
          <p:nvPr>
            <p:custDataLst>
              <p:tags r:id="rId8"/>
            </p:custDataLst>
          </p:nvPr>
        </p:nvSpPr>
        <p:spPr>
          <a:xfrm>
            <a:off x="625475" y="5341620"/>
            <a:ext cx="1572895" cy="588010"/>
          </a:xfrm>
          <a:prstGeom prst="flowChartAlternateProcess">
            <a:avLst/>
          </a:prstGeom>
          <a:noFill/>
          <a:ln w="254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zh-CN" altLang="en-US" dirty="0">
              <a:solidFill>
                <a:schemeClr val="accent1"/>
              </a:solidFill>
              <a:sym typeface="Arial" panose="020B0604020202020204" pitchFamily="34" charset="0"/>
            </a:endParaRPr>
          </a:p>
        </p:txBody>
      </p:sp>
      <p:grpSp>
        <p:nvGrpSpPr>
          <p:cNvPr id="48" name="组合 47"/>
          <p:cNvGrpSpPr/>
          <p:nvPr>
            <p:custDataLst>
              <p:tags r:id="rId9"/>
            </p:custDataLst>
          </p:nvPr>
        </p:nvGrpSpPr>
        <p:grpSpPr>
          <a:xfrm>
            <a:off x="4161790" y="3211195"/>
            <a:ext cx="1410335" cy="1410335"/>
            <a:chOff x="5921248" y="2404809"/>
            <a:chExt cx="2121408" cy="2121408"/>
          </a:xfrm>
        </p:grpSpPr>
        <p:sp>
          <p:nvSpPr>
            <p:cNvPr id="49" name="椭圆 48"/>
            <p:cNvSpPr/>
            <p:nvPr>
              <p:custDataLst>
                <p:tags r:id="rId11"/>
              </p:custDataLst>
            </p:nvPr>
          </p:nvSpPr>
          <p:spPr>
            <a:xfrm>
              <a:off x="5921248" y="2404809"/>
              <a:ext cx="2121408" cy="2121408"/>
            </a:xfrm>
            <a:prstGeom prst="ellipse">
              <a:avLst/>
            </a:prstGeom>
            <a:solidFill>
              <a:srgbClr val="91A9DD">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ym typeface="Arial" panose="020B0604020202020204" pitchFamily="34" charset="0"/>
              </a:endParaRPr>
            </a:p>
          </p:txBody>
        </p:sp>
        <p:sp>
          <p:nvSpPr>
            <p:cNvPr id="50" name="Freeform 9"/>
            <p:cNvSpPr>
              <a:spLocks noEditPoints="1"/>
            </p:cNvSpPr>
            <p:nvPr>
              <p:custDataLst>
                <p:tags r:id="rId12"/>
              </p:custDataLst>
            </p:nvPr>
          </p:nvSpPr>
          <p:spPr bwMode="auto">
            <a:xfrm>
              <a:off x="6568408" y="3133725"/>
              <a:ext cx="827088" cy="663575"/>
            </a:xfrm>
            <a:custGeom>
              <a:avLst/>
              <a:gdLst>
                <a:gd name="T0" fmla="*/ 328 w 521"/>
                <a:gd name="T1" fmla="*/ 65 h 418"/>
                <a:gd name="T2" fmla="*/ 332 w 521"/>
                <a:gd name="T3" fmla="*/ 23 h 418"/>
                <a:gd name="T4" fmla="*/ 351 w 521"/>
                <a:gd name="T5" fmla="*/ 0 h 418"/>
                <a:gd name="T6" fmla="*/ 521 w 521"/>
                <a:gd name="T7" fmla="*/ 0 h 418"/>
                <a:gd name="T8" fmla="*/ 521 w 521"/>
                <a:gd name="T9" fmla="*/ 394 h 418"/>
                <a:gd name="T10" fmla="*/ 503 w 521"/>
                <a:gd name="T11" fmla="*/ 418 h 418"/>
                <a:gd name="T12" fmla="*/ 332 w 521"/>
                <a:gd name="T13" fmla="*/ 418 h 418"/>
                <a:gd name="T14" fmla="*/ 332 w 521"/>
                <a:gd name="T15" fmla="*/ 339 h 418"/>
                <a:gd name="T16" fmla="*/ 235 w 521"/>
                <a:gd name="T17" fmla="*/ 339 h 418"/>
                <a:gd name="T18" fmla="*/ 258 w 521"/>
                <a:gd name="T19" fmla="*/ 381 h 418"/>
                <a:gd name="T20" fmla="*/ 79 w 521"/>
                <a:gd name="T21" fmla="*/ 418 h 418"/>
                <a:gd name="T22" fmla="*/ 106 w 521"/>
                <a:gd name="T23" fmla="*/ 381 h 418"/>
                <a:gd name="T24" fmla="*/ 24 w 521"/>
                <a:gd name="T25" fmla="*/ 339 h 418"/>
                <a:gd name="T26" fmla="*/ 0 w 521"/>
                <a:gd name="T27" fmla="*/ 316 h 418"/>
                <a:gd name="T28" fmla="*/ 0 w 521"/>
                <a:gd name="T29" fmla="*/ 65 h 418"/>
                <a:gd name="T30" fmla="*/ 24 w 521"/>
                <a:gd name="T31" fmla="*/ 65 h 418"/>
                <a:gd name="T32" fmla="*/ 116 w 521"/>
                <a:gd name="T33" fmla="*/ 260 h 418"/>
                <a:gd name="T34" fmla="*/ 93 w 521"/>
                <a:gd name="T35" fmla="*/ 190 h 418"/>
                <a:gd name="T36" fmla="*/ 93 w 521"/>
                <a:gd name="T37" fmla="*/ 260 h 418"/>
                <a:gd name="T38" fmla="*/ 258 w 521"/>
                <a:gd name="T39" fmla="*/ 260 h 418"/>
                <a:gd name="T40" fmla="*/ 231 w 521"/>
                <a:gd name="T41" fmla="*/ 139 h 418"/>
                <a:gd name="T42" fmla="*/ 231 w 521"/>
                <a:gd name="T43" fmla="*/ 260 h 418"/>
                <a:gd name="T44" fmla="*/ 222 w 521"/>
                <a:gd name="T45" fmla="*/ 260 h 418"/>
                <a:gd name="T46" fmla="*/ 199 w 521"/>
                <a:gd name="T47" fmla="*/ 218 h 418"/>
                <a:gd name="T48" fmla="*/ 199 w 521"/>
                <a:gd name="T49" fmla="*/ 260 h 418"/>
                <a:gd name="T50" fmla="*/ 185 w 521"/>
                <a:gd name="T51" fmla="*/ 260 h 418"/>
                <a:gd name="T52" fmla="*/ 162 w 521"/>
                <a:gd name="T53" fmla="*/ 204 h 418"/>
                <a:gd name="T54" fmla="*/ 162 w 521"/>
                <a:gd name="T55" fmla="*/ 260 h 418"/>
                <a:gd name="T56" fmla="*/ 153 w 521"/>
                <a:gd name="T57" fmla="*/ 260 h 418"/>
                <a:gd name="T58" fmla="*/ 129 w 521"/>
                <a:gd name="T59" fmla="*/ 172 h 418"/>
                <a:gd name="T60" fmla="*/ 129 w 521"/>
                <a:gd name="T61" fmla="*/ 260 h 418"/>
                <a:gd name="T62" fmla="*/ 480 w 521"/>
                <a:gd name="T63" fmla="*/ 148 h 418"/>
                <a:gd name="T64" fmla="*/ 397 w 521"/>
                <a:gd name="T65" fmla="*/ 121 h 418"/>
                <a:gd name="T66" fmla="*/ 480 w 521"/>
                <a:gd name="T67" fmla="*/ 79 h 418"/>
                <a:gd name="T68" fmla="*/ 374 w 521"/>
                <a:gd name="T69" fmla="*/ 46 h 418"/>
                <a:gd name="T70" fmla="*/ 480 w 521"/>
                <a:gd name="T71" fmla="*/ 376 h 418"/>
                <a:gd name="T72" fmla="*/ 397 w 521"/>
                <a:gd name="T73" fmla="*/ 190 h 418"/>
                <a:gd name="T74" fmla="*/ 397 w 521"/>
                <a:gd name="T75" fmla="*/ 148 h 418"/>
                <a:gd name="T76" fmla="*/ 42 w 521"/>
                <a:gd name="T77" fmla="*/ 111 h 418"/>
                <a:gd name="T78" fmla="*/ 309 w 521"/>
                <a:gd name="T79" fmla="*/ 297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21" h="418">
                  <a:moveTo>
                    <a:pt x="24" y="65"/>
                  </a:moveTo>
                  <a:lnTo>
                    <a:pt x="328" y="65"/>
                  </a:lnTo>
                  <a:lnTo>
                    <a:pt x="332" y="65"/>
                  </a:lnTo>
                  <a:lnTo>
                    <a:pt x="332" y="23"/>
                  </a:lnTo>
                  <a:lnTo>
                    <a:pt x="332" y="0"/>
                  </a:lnTo>
                  <a:lnTo>
                    <a:pt x="351" y="0"/>
                  </a:lnTo>
                  <a:lnTo>
                    <a:pt x="503" y="0"/>
                  </a:lnTo>
                  <a:lnTo>
                    <a:pt x="521" y="0"/>
                  </a:lnTo>
                  <a:lnTo>
                    <a:pt x="521" y="23"/>
                  </a:lnTo>
                  <a:lnTo>
                    <a:pt x="521" y="394"/>
                  </a:lnTo>
                  <a:lnTo>
                    <a:pt x="521" y="418"/>
                  </a:lnTo>
                  <a:lnTo>
                    <a:pt x="503" y="418"/>
                  </a:lnTo>
                  <a:lnTo>
                    <a:pt x="351" y="418"/>
                  </a:lnTo>
                  <a:lnTo>
                    <a:pt x="332" y="418"/>
                  </a:lnTo>
                  <a:lnTo>
                    <a:pt x="332" y="394"/>
                  </a:lnTo>
                  <a:lnTo>
                    <a:pt x="332" y="339"/>
                  </a:lnTo>
                  <a:lnTo>
                    <a:pt x="328" y="339"/>
                  </a:lnTo>
                  <a:lnTo>
                    <a:pt x="235" y="339"/>
                  </a:lnTo>
                  <a:lnTo>
                    <a:pt x="235" y="381"/>
                  </a:lnTo>
                  <a:lnTo>
                    <a:pt x="258" y="381"/>
                  </a:lnTo>
                  <a:lnTo>
                    <a:pt x="258" y="418"/>
                  </a:lnTo>
                  <a:lnTo>
                    <a:pt x="79" y="418"/>
                  </a:lnTo>
                  <a:lnTo>
                    <a:pt x="79" y="381"/>
                  </a:lnTo>
                  <a:lnTo>
                    <a:pt x="106" y="381"/>
                  </a:lnTo>
                  <a:lnTo>
                    <a:pt x="106" y="339"/>
                  </a:lnTo>
                  <a:lnTo>
                    <a:pt x="24" y="339"/>
                  </a:lnTo>
                  <a:lnTo>
                    <a:pt x="0" y="339"/>
                  </a:lnTo>
                  <a:lnTo>
                    <a:pt x="0" y="316"/>
                  </a:lnTo>
                  <a:lnTo>
                    <a:pt x="0" y="88"/>
                  </a:lnTo>
                  <a:lnTo>
                    <a:pt x="0" y="65"/>
                  </a:lnTo>
                  <a:lnTo>
                    <a:pt x="24" y="65"/>
                  </a:lnTo>
                  <a:lnTo>
                    <a:pt x="24" y="65"/>
                  </a:lnTo>
                  <a:close/>
                  <a:moveTo>
                    <a:pt x="93" y="260"/>
                  </a:moveTo>
                  <a:lnTo>
                    <a:pt x="116" y="260"/>
                  </a:lnTo>
                  <a:lnTo>
                    <a:pt x="116" y="190"/>
                  </a:lnTo>
                  <a:lnTo>
                    <a:pt x="93" y="190"/>
                  </a:lnTo>
                  <a:lnTo>
                    <a:pt x="93" y="260"/>
                  </a:lnTo>
                  <a:lnTo>
                    <a:pt x="93" y="260"/>
                  </a:lnTo>
                  <a:close/>
                  <a:moveTo>
                    <a:pt x="231" y="260"/>
                  </a:moveTo>
                  <a:lnTo>
                    <a:pt x="258" y="260"/>
                  </a:lnTo>
                  <a:lnTo>
                    <a:pt x="258" y="139"/>
                  </a:lnTo>
                  <a:lnTo>
                    <a:pt x="231" y="139"/>
                  </a:lnTo>
                  <a:lnTo>
                    <a:pt x="231" y="260"/>
                  </a:lnTo>
                  <a:lnTo>
                    <a:pt x="231" y="260"/>
                  </a:lnTo>
                  <a:close/>
                  <a:moveTo>
                    <a:pt x="199" y="260"/>
                  </a:moveTo>
                  <a:lnTo>
                    <a:pt x="222" y="260"/>
                  </a:lnTo>
                  <a:lnTo>
                    <a:pt x="222" y="218"/>
                  </a:lnTo>
                  <a:lnTo>
                    <a:pt x="199" y="218"/>
                  </a:lnTo>
                  <a:lnTo>
                    <a:pt x="199" y="260"/>
                  </a:lnTo>
                  <a:lnTo>
                    <a:pt x="199" y="260"/>
                  </a:lnTo>
                  <a:close/>
                  <a:moveTo>
                    <a:pt x="162" y="260"/>
                  </a:moveTo>
                  <a:lnTo>
                    <a:pt x="185" y="260"/>
                  </a:lnTo>
                  <a:lnTo>
                    <a:pt x="185" y="204"/>
                  </a:lnTo>
                  <a:lnTo>
                    <a:pt x="162" y="204"/>
                  </a:lnTo>
                  <a:lnTo>
                    <a:pt x="162" y="260"/>
                  </a:lnTo>
                  <a:lnTo>
                    <a:pt x="162" y="260"/>
                  </a:lnTo>
                  <a:close/>
                  <a:moveTo>
                    <a:pt x="129" y="260"/>
                  </a:moveTo>
                  <a:lnTo>
                    <a:pt x="153" y="260"/>
                  </a:lnTo>
                  <a:lnTo>
                    <a:pt x="153" y="172"/>
                  </a:lnTo>
                  <a:lnTo>
                    <a:pt x="129" y="172"/>
                  </a:lnTo>
                  <a:lnTo>
                    <a:pt x="129" y="260"/>
                  </a:lnTo>
                  <a:lnTo>
                    <a:pt x="129" y="260"/>
                  </a:lnTo>
                  <a:close/>
                  <a:moveTo>
                    <a:pt x="397" y="148"/>
                  </a:moveTo>
                  <a:lnTo>
                    <a:pt x="480" y="148"/>
                  </a:lnTo>
                  <a:lnTo>
                    <a:pt x="480" y="121"/>
                  </a:lnTo>
                  <a:lnTo>
                    <a:pt x="397" y="121"/>
                  </a:lnTo>
                  <a:lnTo>
                    <a:pt x="397" y="79"/>
                  </a:lnTo>
                  <a:lnTo>
                    <a:pt x="480" y="79"/>
                  </a:lnTo>
                  <a:lnTo>
                    <a:pt x="480" y="46"/>
                  </a:lnTo>
                  <a:lnTo>
                    <a:pt x="374" y="46"/>
                  </a:lnTo>
                  <a:lnTo>
                    <a:pt x="374" y="376"/>
                  </a:lnTo>
                  <a:lnTo>
                    <a:pt x="480" y="376"/>
                  </a:lnTo>
                  <a:lnTo>
                    <a:pt x="480" y="190"/>
                  </a:lnTo>
                  <a:lnTo>
                    <a:pt x="397" y="190"/>
                  </a:lnTo>
                  <a:lnTo>
                    <a:pt x="397" y="148"/>
                  </a:lnTo>
                  <a:lnTo>
                    <a:pt x="397" y="148"/>
                  </a:lnTo>
                  <a:close/>
                  <a:moveTo>
                    <a:pt x="309" y="111"/>
                  </a:moveTo>
                  <a:lnTo>
                    <a:pt x="42" y="111"/>
                  </a:lnTo>
                  <a:lnTo>
                    <a:pt x="42" y="297"/>
                  </a:lnTo>
                  <a:lnTo>
                    <a:pt x="309" y="297"/>
                  </a:lnTo>
                  <a:lnTo>
                    <a:pt x="309" y="111"/>
                  </a:lnTo>
                  <a:close/>
                </a:path>
              </a:pathLst>
            </a:custGeom>
            <a:solidFill>
              <a:schemeClr val="bg1"/>
            </a:solidFill>
            <a:ln>
              <a:noFill/>
            </a:ln>
          </p:spPr>
          <p:txBody>
            <a:bodyPr vert="horz" wrap="square" lIns="91440" tIns="45720" rIns="91440" bIns="45720" numCol="1" anchor="t" anchorCtr="0" compatLnSpc="1"/>
            <a:lstStyle/>
            <a:p>
              <a:endParaRPr lang="zh-CN" altLang="en-US">
                <a:sym typeface="Arial" panose="020B0604020202020204" pitchFamily="34" charset="0"/>
              </a:endParaRPr>
            </a:p>
          </p:txBody>
        </p:sp>
      </p:grpSp>
      <p:sp>
        <p:nvSpPr>
          <p:cNvPr id="51" name="流程图: 可选过程 50"/>
          <p:cNvSpPr/>
          <p:nvPr>
            <p:custDataLst>
              <p:tags r:id="rId10"/>
            </p:custDataLst>
          </p:nvPr>
        </p:nvSpPr>
        <p:spPr>
          <a:xfrm>
            <a:off x="4050030" y="5341620"/>
            <a:ext cx="1572895" cy="588010"/>
          </a:xfrm>
          <a:prstGeom prst="flowChartAlternateProcess">
            <a:avLst/>
          </a:prstGeom>
          <a:noFill/>
          <a:ln w="254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zh-CN" altLang="en-US" dirty="0">
              <a:solidFill>
                <a:schemeClr val="accent1"/>
              </a:solidFill>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par>
                                <p:cTn id="8" presetID="2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par>
                                <p:cTn id="11" presetID="22" presetClass="entr" presetSubtype="4"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down)">
                                      <p:cBhvr>
                                        <p:cTn id="13" dur="500"/>
                                        <p:tgtEl>
                                          <p:spTgt spid="3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down)">
                                      <p:cBhvr>
                                        <p:cTn id="16" dur="500"/>
                                        <p:tgtEl>
                                          <p:spTgt spid="41"/>
                                        </p:tgtEl>
                                      </p:cBhvr>
                                    </p:animEffect>
                                  </p:childTnLst>
                                </p:cTn>
                              </p:par>
                              <p:par>
                                <p:cTn id="17" presetID="22" presetClass="entr" presetSubtype="4"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down)">
                                      <p:cBhvr>
                                        <p:cTn id="19" dur="500"/>
                                        <p:tgtEl>
                                          <p:spTgt spid="4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wipe(down)">
                                      <p:cBhvr>
                                        <p:cTn id="22" dur="500"/>
                                        <p:tgtEl>
                                          <p:spTgt spid="47"/>
                                        </p:tgtEl>
                                      </p:cBhvr>
                                    </p:animEffect>
                                  </p:childTnLst>
                                </p:cTn>
                              </p:par>
                              <p:par>
                                <p:cTn id="23" presetID="22" presetClass="entr" presetSubtype="4"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down)">
                                      <p:cBhvr>
                                        <p:cTn id="25" dur="500"/>
                                        <p:tgtEl>
                                          <p:spTgt spid="48"/>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down)">
                                      <p:cBhvr>
                                        <p:cTn id="2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7" grpId="0" animBg="1"/>
      <p:bldP spid="5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0" y="2884881"/>
            <a:ext cx="12192000" cy="1632000"/>
          </a:xfrm>
          <a:prstGeom prst="rect">
            <a:avLst/>
          </a:prstGeom>
          <a:solidFill>
            <a:srgbClr val="DE779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 name="椭圆 1"/>
          <p:cNvSpPr/>
          <p:nvPr/>
        </p:nvSpPr>
        <p:spPr>
          <a:xfrm>
            <a:off x="821690" y="1956435"/>
            <a:ext cx="2216785" cy="221678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306400" y="2440901"/>
            <a:ext cx="1248000" cy="124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rPr>
              <a:t>04</a:t>
            </a:r>
            <a:endParaRPr lang="zh-CN" altLang="en-US" sz="4800" b="1" dirty="0">
              <a:solidFill>
                <a:schemeClr val="bg1"/>
              </a:solidFill>
            </a:endParaRPr>
          </a:p>
        </p:txBody>
      </p:sp>
      <p:sp>
        <p:nvSpPr>
          <p:cNvPr id="5" name="矩形 4"/>
          <p:cNvSpPr/>
          <p:nvPr/>
        </p:nvSpPr>
        <p:spPr>
          <a:xfrm>
            <a:off x="3723640" y="3239770"/>
            <a:ext cx="6759575" cy="922020"/>
          </a:xfrm>
          <a:prstGeom prst="rect">
            <a:avLst/>
          </a:prstGeom>
        </p:spPr>
        <p:txBody>
          <a:bodyPr wrap="square">
            <a:spAutoFit/>
          </a:bodyPr>
          <a:lstStyle/>
          <a:p>
            <a:pPr marL="0" lvl="0" indent="0">
              <a:spcBef>
                <a:spcPct val="0"/>
              </a:spcBef>
              <a:buNone/>
            </a:pPr>
            <a:r>
              <a:rPr lang="zh-CN" altLang="en-US" sz="5400" b="1" dirty="0">
                <a:solidFill>
                  <a:schemeClr val="bg1"/>
                </a:solidFill>
                <a:latin typeface="微软雅黑" panose="020B0503020204020204" charset="-122"/>
                <a:ea typeface="微软雅黑" panose="020B0503020204020204" charset="-122"/>
                <a:sym typeface="+mn-ea"/>
              </a:rPr>
              <a:t>优质护理内容</a:t>
            </a:r>
          </a:p>
        </p:txBody>
      </p:sp>
      <p:grpSp>
        <p:nvGrpSpPr>
          <p:cNvPr id="143" name="组合 142"/>
          <p:cNvGrpSpPr/>
          <p:nvPr/>
        </p:nvGrpSpPr>
        <p:grpSpPr>
          <a:xfrm>
            <a:off x="9406890" y="113284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0310495" y="165735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14:presetBounceEnd="30000">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14:bounceEnd="30000">
                                          <p:cBhvr additive="base">
                                            <p:cTn id="16" dur="1000" fill="hold"/>
                                            <p:tgtEl>
                                              <p:spTgt spid="5"/>
                                            </p:tgtEl>
                                            <p:attrNameLst>
                                              <p:attrName>ppt_x</p:attrName>
                                            </p:attrNameLst>
                                          </p:cBhvr>
                                          <p:tavLst>
                                            <p:tav tm="0">
                                              <p:val>
                                                <p:strVal val="0-#ppt_w/2"/>
                                              </p:val>
                                            </p:tav>
                                            <p:tav tm="100000">
                                              <p:val>
                                                <p:strVal val="#ppt_x"/>
                                              </p:val>
                                            </p:tav>
                                          </p:tavLst>
                                        </p:anim>
                                        <p:anim calcmode="lin" valueType="num" p14:bounceEnd="30000">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优质护理内容</a:t>
            </a:r>
          </a:p>
        </p:txBody>
      </p:sp>
      <p:grpSp>
        <p:nvGrpSpPr>
          <p:cNvPr id="23558" name="组合 5"/>
          <p:cNvGrpSpPr/>
          <p:nvPr/>
        </p:nvGrpSpPr>
        <p:grpSpPr>
          <a:xfrm>
            <a:off x="7269163" y="1716088"/>
            <a:ext cx="4529137" cy="4159250"/>
            <a:chOff x="0" y="0"/>
            <a:chExt cx="4528976" cy="4158978"/>
          </a:xfrm>
        </p:grpSpPr>
        <p:pic>
          <p:nvPicPr>
            <p:cNvPr id="23601" name="图片 6" descr="C:\Users\Administrator\Desktop\图片1.png图片1"/>
            <p:cNvPicPr>
              <a:picLocks noChangeAspect="1"/>
            </p:cNvPicPr>
            <p:nvPr/>
          </p:nvPicPr>
          <p:blipFill>
            <a:blip r:embed="rId3"/>
            <a:srcRect/>
            <a:stretch>
              <a:fillRect/>
            </a:stretch>
          </p:blipFill>
          <p:spPr>
            <a:xfrm>
              <a:off x="2212036" y="2063920"/>
              <a:ext cx="2145978" cy="1611525"/>
            </a:xfrm>
            <a:prstGeom prst="hexagon">
              <a:avLst/>
            </a:prstGeom>
            <a:noFill/>
            <a:ln w="9525">
              <a:noFill/>
            </a:ln>
          </p:spPr>
        </p:pic>
        <p:pic>
          <p:nvPicPr>
            <p:cNvPr id="23602" name="图片 7" descr="C:\Users\Administrator\Desktop\图片1.png图片1"/>
            <p:cNvPicPr>
              <a:picLocks noChangeAspect="1"/>
            </p:cNvPicPr>
            <p:nvPr/>
          </p:nvPicPr>
          <p:blipFill>
            <a:blip r:embed="rId3"/>
            <a:srcRect/>
            <a:stretch>
              <a:fillRect/>
            </a:stretch>
          </p:blipFill>
          <p:spPr>
            <a:xfrm>
              <a:off x="437580" y="1078052"/>
              <a:ext cx="2133785" cy="1602000"/>
            </a:xfrm>
            <a:prstGeom prst="hexagon">
              <a:avLst/>
            </a:prstGeom>
            <a:noFill/>
            <a:ln w="9525">
              <a:noFill/>
            </a:ln>
          </p:spPr>
        </p:pic>
        <p:pic>
          <p:nvPicPr>
            <p:cNvPr id="23603" name="图片 8"/>
            <p:cNvPicPr>
              <a:picLocks noChangeAspect="1"/>
            </p:cNvPicPr>
            <p:nvPr/>
          </p:nvPicPr>
          <p:blipFill>
            <a:blip r:embed="rId4"/>
            <a:stretch>
              <a:fillRect/>
            </a:stretch>
          </p:blipFill>
          <p:spPr>
            <a:xfrm>
              <a:off x="2215856" y="0"/>
              <a:ext cx="2145978" cy="1847248"/>
            </a:xfrm>
            <a:prstGeom prst="rect">
              <a:avLst/>
            </a:prstGeom>
            <a:noFill/>
            <a:ln w="9525">
              <a:noFill/>
            </a:ln>
          </p:spPr>
        </p:pic>
        <p:sp>
          <p:nvSpPr>
            <p:cNvPr id="23604" name="六边形 10"/>
            <p:cNvSpPr/>
            <p:nvPr/>
          </p:nvSpPr>
          <p:spPr>
            <a:xfrm>
              <a:off x="0" y="345123"/>
              <a:ext cx="4424072" cy="3813855"/>
            </a:xfrm>
            <a:prstGeom prst="hexagon">
              <a:avLst>
                <a:gd name="adj" fmla="val 24999"/>
                <a:gd name="vf" fmla="val 115470"/>
              </a:avLst>
            </a:prstGeom>
            <a:noFill/>
            <a:ln w="38100" cap="flat" cmpd="sng">
              <a:solidFill>
                <a:srgbClr val="DE779F"/>
              </a:solidFill>
              <a:prstDash val="solid"/>
              <a:miter/>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ctr" eaLnBrk="1" hangingPunct="1">
                <a:lnSpc>
                  <a:spcPct val="100000"/>
                </a:lnSpc>
                <a:spcBef>
                  <a:spcPct val="0"/>
                </a:spcBef>
                <a:buNone/>
              </a:pPr>
              <a:endParaRPr lang="zh-CN" altLang="en-US" sz="1800" dirty="0">
                <a:solidFill>
                  <a:srgbClr val="FFFFFF"/>
                </a:solidFill>
              </a:endParaRPr>
            </a:p>
          </p:txBody>
        </p:sp>
        <p:cxnSp>
          <p:nvCxnSpPr>
            <p:cNvPr id="23608" name="直接连接符 16"/>
            <p:cNvCxnSpPr/>
            <p:nvPr/>
          </p:nvCxnSpPr>
          <p:spPr>
            <a:xfrm flipV="1">
              <a:off x="3793870" y="2531682"/>
              <a:ext cx="735106" cy="1472173"/>
            </a:xfrm>
            <a:prstGeom prst="line">
              <a:avLst/>
            </a:prstGeom>
            <a:ln w="28575" cap="flat" cmpd="sng">
              <a:solidFill>
                <a:schemeClr val="bg1"/>
              </a:solidFill>
              <a:prstDash val="solid"/>
              <a:headEnd type="none" w="med" len="med"/>
              <a:tailEnd type="none" w="med" len="med"/>
            </a:ln>
          </p:spPr>
        </p:cxnSp>
      </p:grpSp>
      <p:sp>
        <p:nvSpPr>
          <p:cNvPr id="23561" name="TextBox 35"/>
          <p:cNvSpPr txBox="1"/>
          <p:nvPr/>
        </p:nvSpPr>
        <p:spPr>
          <a:xfrm>
            <a:off x="2694940" y="5081270"/>
            <a:ext cx="3062288" cy="738188"/>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defRPr>
            </a:lvl5pPr>
          </a:lstStyle>
          <a:p>
            <a:pPr marL="0" lvl="0" indent="0" algn="just" eaLnBrk="1" hangingPunct="1">
              <a:lnSpc>
                <a:spcPct val="100000"/>
              </a:lnSpc>
              <a:spcBef>
                <a:spcPct val="0"/>
              </a:spcBef>
              <a:buNone/>
            </a:pPr>
            <a:r>
              <a:rPr lang="zh-CN" altLang="en-US" sz="1400" dirty="0">
                <a:solidFill>
                  <a:schemeClr val="bg1"/>
                </a:solidFill>
                <a:latin typeface="微软雅黑" panose="020B0503020204020204" charset="-122"/>
                <a:ea typeface="微软雅黑" panose="020B0503020204020204" charset="-122"/>
              </a:rPr>
              <a:t>我们工作室致力于专业</a:t>
            </a:r>
            <a:r>
              <a:rPr lang="en-US" altLang="zh-CN" sz="1400" dirty="0">
                <a:solidFill>
                  <a:schemeClr val="bg1"/>
                </a:solidFill>
                <a:latin typeface="微软雅黑" panose="020B0503020204020204" charset="-122"/>
                <a:ea typeface="微软雅黑" panose="020B0503020204020204" charset="-122"/>
              </a:rPr>
              <a:t>PPT</a:t>
            </a:r>
            <a:r>
              <a:rPr lang="zh-CN" altLang="en-US" sz="1400" dirty="0">
                <a:solidFill>
                  <a:schemeClr val="bg1"/>
                </a:solidFill>
                <a:latin typeface="微软雅黑" panose="020B0503020204020204" charset="-122"/>
                <a:ea typeface="微软雅黑" panose="020B0503020204020204" charset="-122"/>
              </a:rPr>
              <a:t>模板的发布，课件及汇报</a:t>
            </a:r>
            <a:r>
              <a:rPr lang="en-US" altLang="zh-CN" sz="1400" dirty="0">
                <a:solidFill>
                  <a:schemeClr val="bg1"/>
                </a:solidFill>
                <a:latin typeface="微软雅黑" panose="020B0503020204020204" charset="-122"/>
                <a:ea typeface="微软雅黑" panose="020B0503020204020204" charset="-122"/>
              </a:rPr>
              <a:t>PPT</a:t>
            </a:r>
            <a:r>
              <a:rPr lang="zh-CN" altLang="en-US" sz="1400" dirty="0">
                <a:solidFill>
                  <a:schemeClr val="bg1"/>
                </a:solidFill>
                <a:latin typeface="微软雅黑" panose="020B0503020204020204" charset="-122"/>
                <a:ea typeface="微软雅黑" panose="020B0503020204020204" charset="-122"/>
              </a:rPr>
              <a:t>的美化，并为您提供专业的</a:t>
            </a:r>
            <a:r>
              <a:rPr lang="en-US" altLang="zh-CN" sz="1400" dirty="0">
                <a:solidFill>
                  <a:schemeClr val="bg1"/>
                </a:solidFill>
                <a:latin typeface="微软雅黑" panose="020B0503020204020204" charset="-122"/>
                <a:ea typeface="微软雅黑" panose="020B0503020204020204" charset="-122"/>
              </a:rPr>
              <a:t>PPT</a:t>
            </a:r>
            <a:r>
              <a:rPr lang="zh-CN" altLang="en-US" sz="1400" dirty="0">
                <a:solidFill>
                  <a:schemeClr val="bg1"/>
                </a:solidFill>
                <a:latin typeface="微软雅黑" panose="020B0503020204020204" charset="-122"/>
                <a:ea typeface="微软雅黑" panose="020B0503020204020204" charset="-122"/>
              </a:rPr>
              <a:t>个性定制服务。</a:t>
            </a:r>
            <a:endParaRPr lang="en-US" altLang="zh-CN" sz="1400" dirty="0">
              <a:solidFill>
                <a:schemeClr val="bg1"/>
              </a:solidFill>
              <a:latin typeface="微软雅黑" panose="020B0503020204020204" charset="-122"/>
              <a:ea typeface="微软雅黑" panose="020B0503020204020204" charset="-122"/>
            </a:endParaRPr>
          </a:p>
        </p:txBody>
      </p:sp>
      <p:sp>
        <p:nvSpPr>
          <p:cNvPr id="14" name="同侧圆角矩形 13"/>
          <p:cNvSpPr/>
          <p:nvPr/>
        </p:nvSpPr>
        <p:spPr>
          <a:xfrm rot="5400000">
            <a:off x="4769890" y="1434129"/>
            <a:ext cx="582704" cy="2776817"/>
          </a:xfrm>
          <a:prstGeom prst="round2SameRect">
            <a:avLst>
              <a:gd name="adj1" fmla="val 50000"/>
              <a:gd name="adj2" fmla="val 0"/>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同侧圆角矩形 14"/>
          <p:cNvSpPr/>
          <p:nvPr/>
        </p:nvSpPr>
        <p:spPr>
          <a:xfrm rot="5400000">
            <a:off x="4579250" y="2351470"/>
            <a:ext cx="582704" cy="2395537"/>
          </a:xfrm>
          <a:prstGeom prst="round2SameRect">
            <a:avLst>
              <a:gd name="adj1" fmla="val 50000"/>
              <a:gd name="adj2" fmla="val 0"/>
            </a:avLst>
          </a:prstGeom>
          <a:solidFill>
            <a:srgbClr val="AABE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同侧圆角矩形 15"/>
          <p:cNvSpPr/>
          <p:nvPr/>
        </p:nvSpPr>
        <p:spPr>
          <a:xfrm rot="5400000">
            <a:off x="4769890" y="2887533"/>
            <a:ext cx="582704" cy="2776817"/>
          </a:xfrm>
          <a:prstGeom prst="round2SameRect">
            <a:avLst>
              <a:gd name="adj1" fmla="val 50000"/>
              <a:gd name="adj2" fmla="val 0"/>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同侧圆角矩形 16"/>
          <p:cNvSpPr/>
          <p:nvPr/>
        </p:nvSpPr>
        <p:spPr>
          <a:xfrm rot="5400000">
            <a:off x="4579250" y="3804875"/>
            <a:ext cx="582703" cy="2395537"/>
          </a:xfrm>
          <a:prstGeom prst="round2SameRect">
            <a:avLst>
              <a:gd name="adj1" fmla="val 50000"/>
              <a:gd name="adj2" fmla="val 0"/>
            </a:avLst>
          </a:prstGeom>
          <a:solidFill>
            <a:srgbClr val="AABE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17"/>
          <p:cNvSpPr txBox="1"/>
          <p:nvPr/>
        </p:nvSpPr>
        <p:spPr>
          <a:xfrm>
            <a:off x="814705" y="2531110"/>
            <a:ext cx="2445385" cy="582295"/>
          </a:xfrm>
          <a:prstGeom prst="rect">
            <a:avLst/>
          </a:prstGeom>
          <a:solidFill>
            <a:srgbClr val="7895D4"/>
          </a:solidFill>
        </p:spPr>
        <p:txBody>
          <a:bodyPr wrap="square" lIns="121917" tIns="60958" rIns="121917" bIns="60958" rtlCol="0">
            <a:spAutoFit/>
          </a:bodyPr>
          <a:lstStyle/>
          <a:p>
            <a:pPr algn="l" fontAlgn="base">
              <a:lnSpc>
                <a:spcPct val="150000"/>
              </a:lnSpc>
              <a:spcBef>
                <a:spcPct val="0"/>
              </a:spcBef>
              <a:spcAft>
                <a:spcPct val="0"/>
              </a:spcAft>
            </a:pPr>
            <a:r>
              <a:rPr lang="en-US" altLang="zh-CN" sz="2000" dirty="0">
                <a:solidFill>
                  <a:schemeClr val="bg1"/>
                </a:solidFill>
                <a:latin typeface="微软雅黑" panose="020B0503020204020204" charset="-122"/>
                <a:ea typeface="微软雅黑" panose="020B0503020204020204" charset="-122"/>
                <a:sym typeface="+mn-ea"/>
              </a:rPr>
              <a:t>    </a:t>
            </a:r>
            <a:r>
              <a:rPr lang="zh-CN" sz="2000" dirty="0">
                <a:solidFill>
                  <a:schemeClr val="bg1"/>
                </a:solidFill>
                <a:latin typeface="微软雅黑" panose="020B0503020204020204" charset="-122"/>
                <a:ea typeface="微软雅黑" panose="020B0503020204020204" charset="-122"/>
                <a:sym typeface="+mn-ea"/>
              </a:rPr>
              <a:t>点击添加文字</a:t>
            </a:r>
          </a:p>
        </p:txBody>
      </p:sp>
      <p:sp>
        <p:nvSpPr>
          <p:cNvPr id="43" name="Rectangle 7"/>
          <p:cNvSpPr/>
          <p:nvPr/>
        </p:nvSpPr>
        <p:spPr bwMode="auto">
          <a:xfrm>
            <a:off x="814705" y="3463290"/>
            <a:ext cx="2992755" cy="864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600" spc="100" dirty="0">
              <a:solidFill>
                <a:srgbClr val="23B9D6"/>
              </a:solidFill>
              <a:latin typeface="微软雅黑" panose="020B0503020204020204" charset="-122"/>
              <a:ea typeface="微软雅黑" panose="020B0503020204020204" charset="-122"/>
              <a:cs typeface="Lato Light" charset="0"/>
              <a:sym typeface="Lato Light" charset="0"/>
            </a:endParaRPr>
          </a:p>
          <a:p>
            <a:pPr fontAlgn="base">
              <a:lnSpc>
                <a:spcPct val="150000"/>
              </a:lnSpc>
              <a:spcBef>
                <a:spcPct val="0"/>
              </a:spcBef>
              <a:spcAft>
                <a:spcPct val="0"/>
              </a:spcAft>
            </a:pPr>
            <a:endParaRPr lang="en-US" sz="1600" spc="100" dirty="0">
              <a:solidFill>
                <a:srgbClr val="23B9D6"/>
              </a:solidFill>
              <a:latin typeface="微软雅黑" panose="020B0503020204020204" charset="-122"/>
              <a:ea typeface="微软雅黑" panose="020B0503020204020204" charset="-122"/>
              <a:cs typeface="Lato Light" charset="0"/>
              <a:sym typeface="Lato Light"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3561"/>
                                        </p:tgtEl>
                                        <p:attrNameLst>
                                          <p:attrName>style.visibility</p:attrName>
                                        </p:attrNameLst>
                                      </p:cBhvr>
                                      <p:to>
                                        <p:strVal val="visible"/>
                                      </p:to>
                                    </p:set>
                                    <p:anim calcmode="lin" valueType="num">
                                      <p:cBhvr additive="base">
                                        <p:cTn id="12" dur="500" fill="hold"/>
                                        <p:tgtEl>
                                          <p:spTgt spid="23561"/>
                                        </p:tgtEl>
                                        <p:attrNameLst>
                                          <p:attrName>ppt_x</p:attrName>
                                        </p:attrNameLst>
                                      </p:cBhvr>
                                      <p:tavLst>
                                        <p:tav tm="0">
                                          <p:val>
                                            <p:strVal val="0-#ppt_w/2"/>
                                          </p:val>
                                        </p:tav>
                                        <p:tav tm="100000">
                                          <p:val>
                                            <p:strVal val="#ppt_x"/>
                                          </p:val>
                                        </p:tav>
                                      </p:tavLst>
                                    </p:anim>
                                    <p:anim calcmode="lin" valueType="num">
                                      <p:cBhvr additive="base">
                                        <p:cTn id="13" dur="500" fill="hold"/>
                                        <p:tgtEl>
                                          <p:spTgt spid="23561"/>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0-#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0-#ppt_w/2"/>
                                          </p:val>
                                        </p:tav>
                                        <p:tav tm="100000">
                                          <p:val>
                                            <p:strVal val="#ppt_x"/>
                                          </p:val>
                                        </p:tav>
                                      </p:tavLst>
                                    </p:anim>
                                    <p:anim calcmode="lin" valueType="num">
                                      <p:cBhvr additive="base">
                                        <p:cTn id="25" dur="500" fill="hold"/>
                                        <p:tgtEl>
                                          <p:spTgt spid="16"/>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0-#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0-#ppt_w/2"/>
                                          </p:val>
                                        </p:tav>
                                        <p:tav tm="100000">
                                          <p:val>
                                            <p:strVal val="#ppt_x"/>
                                          </p:val>
                                        </p:tav>
                                      </p:tavLst>
                                    </p:anim>
                                    <p:anim calcmode="lin" valueType="num">
                                      <p:cBhvr additive="base">
                                        <p:cTn id="33" dur="500" fill="hold"/>
                                        <p:tgtEl>
                                          <p:spTgt spid="40"/>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additive="base">
                                        <p:cTn id="36" dur="500" fill="hold"/>
                                        <p:tgtEl>
                                          <p:spTgt spid="43"/>
                                        </p:tgtEl>
                                        <p:attrNameLst>
                                          <p:attrName>ppt_x</p:attrName>
                                        </p:attrNameLst>
                                      </p:cBhvr>
                                      <p:tavLst>
                                        <p:tav tm="0">
                                          <p:val>
                                            <p:strVal val="0-#ppt_w/2"/>
                                          </p:val>
                                        </p:tav>
                                        <p:tav tm="100000">
                                          <p:val>
                                            <p:strVal val="#ppt_x"/>
                                          </p:val>
                                        </p:tav>
                                      </p:tavLst>
                                    </p:anim>
                                    <p:anim calcmode="lin" valueType="num">
                                      <p:cBhvr additive="base">
                                        <p:cTn id="37" dur="500" fill="hold"/>
                                        <p:tgtEl>
                                          <p:spTgt spid="43"/>
                                        </p:tgtEl>
                                        <p:attrNameLst>
                                          <p:attrName>ppt_y</p:attrName>
                                        </p:attrNameLst>
                                      </p:cBhvr>
                                      <p:tavLst>
                                        <p:tav tm="0">
                                          <p:val>
                                            <p:strVal val="#ppt_y"/>
                                          </p:val>
                                        </p:tav>
                                        <p:tav tm="100000">
                                          <p:val>
                                            <p:strVal val="#ppt_y"/>
                                          </p:val>
                                        </p:tav>
                                      </p:tavLst>
                                    </p:anim>
                                  </p:childTnLst>
                                </p:cTn>
                              </p:par>
                            </p:childTnLst>
                          </p:cTn>
                        </p:par>
                        <p:par>
                          <p:cTn id="38" fill="hold">
                            <p:stCondLst>
                              <p:cond delay="500"/>
                            </p:stCondLst>
                            <p:childTnLst>
                              <p:par>
                                <p:cTn id="39" presetID="49" presetClass="entr" presetSubtype="0" decel="100000" fill="hold" nodeType="afterEffect">
                                  <p:stCondLst>
                                    <p:cond delay="0"/>
                                  </p:stCondLst>
                                  <p:childTnLst>
                                    <p:set>
                                      <p:cBhvr>
                                        <p:cTn id="40" dur="1" fill="hold">
                                          <p:stCondLst>
                                            <p:cond delay="0"/>
                                          </p:stCondLst>
                                        </p:cTn>
                                        <p:tgtEl>
                                          <p:spTgt spid="23558"/>
                                        </p:tgtEl>
                                        <p:attrNameLst>
                                          <p:attrName>style.visibility</p:attrName>
                                        </p:attrNameLst>
                                      </p:cBhvr>
                                      <p:to>
                                        <p:strVal val="visible"/>
                                      </p:to>
                                    </p:set>
                                    <p:anim calcmode="lin" valueType="num">
                                      <p:cBhvr>
                                        <p:cTn id="41" dur="500" fill="hold"/>
                                        <p:tgtEl>
                                          <p:spTgt spid="23558"/>
                                        </p:tgtEl>
                                        <p:attrNameLst>
                                          <p:attrName>ppt_w</p:attrName>
                                        </p:attrNameLst>
                                      </p:cBhvr>
                                      <p:tavLst>
                                        <p:tav tm="0">
                                          <p:val>
                                            <p:fltVal val="0"/>
                                          </p:val>
                                        </p:tav>
                                        <p:tav tm="100000">
                                          <p:val>
                                            <p:strVal val="#ppt_w"/>
                                          </p:val>
                                        </p:tav>
                                      </p:tavLst>
                                    </p:anim>
                                    <p:anim calcmode="lin" valueType="num">
                                      <p:cBhvr>
                                        <p:cTn id="42" dur="500" fill="hold"/>
                                        <p:tgtEl>
                                          <p:spTgt spid="23558"/>
                                        </p:tgtEl>
                                        <p:attrNameLst>
                                          <p:attrName>ppt_h</p:attrName>
                                        </p:attrNameLst>
                                      </p:cBhvr>
                                      <p:tavLst>
                                        <p:tav tm="0">
                                          <p:val>
                                            <p:fltVal val="0"/>
                                          </p:val>
                                        </p:tav>
                                        <p:tav tm="100000">
                                          <p:val>
                                            <p:strVal val="#ppt_h"/>
                                          </p:val>
                                        </p:tav>
                                      </p:tavLst>
                                    </p:anim>
                                    <p:anim calcmode="lin" valueType="num">
                                      <p:cBhvr>
                                        <p:cTn id="43" dur="500" fill="hold"/>
                                        <p:tgtEl>
                                          <p:spTgt spid="23558"/>
                                        </p:tgtEl>
                                        <p:attrNameLst>
                                          <p:attrName>style.rotation</p:attrName>
                                        </p:attrNameLst>
                                      </p:cBhvr>
                                      <p:tavLst>
                                        <p:tav tm="0">
                                          <p:val>
                                            <p:fltVal val="360"/>
                                          </p:val>
                                        </p:tav>
                                        <p:tav tm="100000">
                                          <p:val>
                                            <p:fltVal val="0"/>
                                          </p:val>
                                        </p:tav>
                                      </p:tavLst>
                                    </p:anim>
                                    <p:animEffect transition="in" filter="fade">
                                      <p:cBhvr>
                                        <p:cTn id="44"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P spid="14" grpId="0" animBg="1"/>
      <p:bldP spid="15" grpId="0" animBg="1"/>
      <p:bldP spid="16" grpId="0" animBg="1"/>
      <p:bldP spid="17" grpId="0" animBg="1"/>
      <p:bldP spid="40" grpId="0" animBg="1"/>
      <p:bldP spid="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优质护理内容</a:t>
            </a:r>
          </a:p>
        </p:txBody>
      </p:sp>
      <p:sp>
        <p:nvSpPr>
          <p:cNvPr id="14346" name="直接连接符 18"/>
          <p:cNvSpPr>
            <a:spLocks noChangeShapeType="1"/>
          </p:cNvSpPr>
          <p:nvPr/>
        </p:nvSpPr>
        <p:spPr bwMode="auto">
          <a:xfrm>
            <a:off x="1038225" y="2396180"/>
            <a:ext cx="10115550" cy="0"/>
          </a:xfrm>
          <a:prstGeom prst="line">
            <a:avLst/>
          </a:prstGeom>
          <a:noFill/>
          <a:ln w="28575" cap="flat" cmpd="sng">
            <a:solidFill>
              <a:srgbClr val="7895D4"/>
            </a:solidFill>
            <a:prstDash val="sysDash"/>
            <a:bevel/>
          </a:ln>
          <a:extLst>
            <a:ext uri="{909E8E84-426E-40DD-AFC4-6F175D3DCCD1}">
              <a14:hiddenFill xmlns:a14="http://schemas.microsoft.com/office/drawing/2010/main">
                <a:noFill/>
              </a14:hiddenFill>
            </a:ext>
          </a:extLst>
        </p:spPr>
        <p:txBody>
          <a:bodyPr/>
          <a:lstStyle/>
          <a:p>
            <a:endParaRPr lang="zh-CN" altLang="en-US"/>
          </a:p>
        </p:txBody>
      </p:sp>
      <p:grpSp>
        <p:nvGrpSpPr>
          <p:cNvPr id="6" name="组合 5"/>
          <p:cNvGrpSpPr/>
          <p:nvPr/>
        </p:nvGrpSpPr>
        <p:grpSpPr>
          <a:xfrm>
            <a:off x="1430338" y="1211673"/>
            <a:ext cx="2117725" cy="3155359"/>
            <a:chOff x="1430338" y="2473093"/>
            <a:chExt cx="2117725" cy="3155359"/>
          </a:xfrm>
        </p:grpSpPr>
        <p:sp>
          <p:nvSpPr>
            <p:cNvPr id="14347" name="矩形 23"/>
            <p:cNvSpPr>
              <a:spLocks noChangeArrowheads="1"/>
            </p:cNvSpPr>
            <p:nvPr/>
          </p:nvSpPr>
          <p:spPr bwMode="auto">
            <a:xfrm>
              <a:off x="1446213" y="4000500"/>
              <a:ext cx="2101850" cy="598488"/>
            </a:xfrm>
            <a:prstGeom prst="rect">
              <a:avLst/>
            </a:prstGeom>
            <a:solidFill>
              <a:srgbClr val="7895D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48" name="文本框 24"/>
            <p:cNvSpPr>
              <a:spLocks noChangeArrowheads="1"/>
            </p:cNvSpPr>
            <p:nvPr/>
          </p:nvSpPr>
          <p:spPr bwMode="auto">
            <a:xfrm>
              <a:off x="1657166" y="4129509"/>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b="1" dirty="0">
                  <a:solidFill>
                    <a:schemeClr val="bg1"/>
                  </a:solidFill>
                  <a:latin typeface="微软雅黑" panose="020B0503020204020204" charset="-122"/>
                  <a:ea typeface="微软雅黑" panose="020B0503020204020204" charset="-122"/>
                  <a:sym typeface="+mn-ea"/>
                </a:rPr>
                <a:t>点击添加文字</a:t>
              </a:r>
              <a:endParaRPr lang="zh-CN" altLang="en-US" b="1" spc="100" dirty="0">
                <a:solidFill>
                  <a:schemeClr val="bg1"/>
                </a:solidFill>
                <a:latin typeface="微软雅黑" panose="020B0503020204020204" charset="-122"/>
                <a:ea typeface="微软雅黑" panose="020B0503020204020204" charset="-122"/>
                <a:cs typeface="Lato Light" charset="0"/>
                <a:sym typeface="+mn-ea"/>
              </a:endParaRPr>
            </a:p>
          </p:txBody>
        </p:sp>
        <p:sp>
          <p:nvSpPr>
            <p:cNvPr id="14359" name="椭圆 39"/>
            <p:cNvSpPr>
              <a:spLocks noChangeArrowheads="1"/>
            </p:cNvSpPr>
            <p:nvPr/>
          </p:nvSpPr>
          <p:spPr bwMode="auto">
            <a:xfrm flipV="1">
              <a:off x="2339975" y="3487738"/>
              <a:ext cx="280988" cy="280987"/>
            </a:xfrm>
            <a:prstGeom prst="ellipse">
              <a:avLst/>
            </a:prstGeom>
            <a:solidFill>
              <a:schemeClr val="bg1"/>
            </a:solidFill>
            <a:ln w="76200" cap="flat" cmpd="sng">
              <a:solidFill>
                <a:srgbClr val="7895D4"/>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42" name="Rectangle 7"/>
            <p:cNvSpPr/>
            <p:nvPr/>
          </p:nvSpPr>
          <p:spPr bwMode="auto">
            <a:xfrm>
              <a:off x="1430338" y="4764356"/>
              <a:ext cx="210185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50" spc="100" dirty="0">
                <a:solidFill>
                  <a:srgbClr val="23B9D6"/>
                </a:solidFill>
                <a:latin typeface="微软雅黑" panose="020B0503020204020204" charset="-122"/>
                <a:ea typeface="微软雅黑" panose="020B0503020204020204" charset="-122"/>
                <a:cs typeface="Lato Light" charset="0"/>
                <a:sym typeface="Lato Light" charset="0"/>
              </a:endParaRPr>
            </a:p>
          </p:txBody>
        </p:sp>
        <p:grpSp>
          <p:nvGrpSpPr>
            <p:cNvPr id="4" name="组合 3"/>
            <p:cNvGrpSpPr/>
            <p:nvPr/>
          </p:nvGrpSpPr>
          <p:grpSpPr>
            <a:xfrm>
              <a:off x="2124967" y="2473093"/>
              <a:ext cx="761199" cy="762471"/>
              <a:chOff x="2342812" y="2464377"/>
              <a:chExt cx="360735" cy="361338"/>
            </a:xfrm>
          </p:grpSpPr>
          <p:sp>
            <p:nvSpPr>
              <p:cNvPr id="46" name="Freeform 11"/>
              <p:cNvSpPr/>
              <p:nvPr/>
            </p:nvSpPr>
            <p:spPr bwMode="auto">
              <a:xfrm>
                <a:off x="2441359" y="2464377"/>
                <a:ext cx="164244" cy="267915"/>
              </a:xfrm>
              <a:custGeom>
                <a:avLst/>
                <a:gdLst>
                  <a:gd name="T0" fmla="*/ 16 w 230"/>
                  <a:gd name="T1" fmla="*/ 185 h 375"/>
                  <a:gd name="T2" fmla="*/ 64 w 230"/>
                  <a:gd name="T3" fmla="*/ 254 h 375"/>
                  <a:gd name="T4" fmla="*/ 60 w 230"/>
                  <a:gd name="T5" fmla="*/ 285 h 375"/>
                  <a:gd name="T6" fmla="*/ 46 w 230"/>
                  <a:gd name="T7" fmla="*/ 290 h 375"/>
                  <a:gd name="T8" fmla="*/ 54 w 230"/>
                  <a:gd name="T9" fmla="*/ 321 h 375"/>
                  <a:gd name="T10" fmla="*/ 64 w 230"/>
                  <a:gd name="T11" fmla="*/ 347 h 375"/>
                  <a:gd name="T12" fmla="*/ 74 w 230"/>
                  <a:gd name="T13" fmla="*/ 366 h 375"/>
                  <a:gd name="T14" fmla="*/ 77 w 230"/>
                  <a:gd name="T15" fmla="*/ 369 h 375"/>
                  <a:gd name="T16" fmla="*/ 84 w 230"/>
                  <a:gd name="T17" fmla="*/ 372 h 375"/>
                  <a:gd name="T18" fmla="*/ 95 w 230"/>
                  <a:gd name="T19" fmla="*/ 373 h 375"/>
                  <a:gd name="T20" fmla="*/ 105 w 230"/>
                  <a:gd name="T21" fmla="*/ 374 h 375"/>
                  <a:gd name="T22" fmla="*/ 115 w 230"/>
                  <a:gd name="T23" fmla="*/ 375 h 375"/>
                  <a:gd name="T24" fmla="*/ 118 w 230"/>
                  <a:gd name="T25" fmla="*/ 375 h 375"/>
                  <a:gd name="T26" fmla="*/ 125 w 230"/>
                  <a:gd name="T27" fmla="*/ 374 h 375"/>
                  <a:gd name="T28" fmla="*/ 135 w 230"/>
                  <a:gd name="T29" fmla="*/ 374 h 375"/>
                  <a:gd name="T30" fmla="*/ 145 w 230"/>
                  <a:gd name="T31" fmla="*/ 373 h 375"/>
                  <a:gd name="T32" fmla="*/ 155 w 230"/>
                  <a:gd name="T33" fmla="*/ 371 h 375"/>
                  <a:gd name="T34" fmla="*/ 159 w 230"/>
                  <a:gd name="T35" fmla="*/ 369 h 375"/>
                  <a:gd name="T36" fmla="*/ 165 w 230"/>
                  <a:gd name="T37" fmla="*/ 357 h 375"/>
                  <a:gd name="T38" fmla="*/ 175 w 230"/>
                  <a:gd name="T39" fmla="*/ 327 h 375"/>
                  <a:gd name="T40" fmla="*/ 184 w 230"/>
                  <a:gd name="T41" fmla="*/ 290 h 375"/>
                  <a:gd name="T42" fmla="*/ 169 w 230"/>
                  <a:gd name="T43" fmla="*/ 285 h 375"/>
                  <a:gd name="T44" fmla="*/ 166 w 230"/>
                  <a:gd name="T45" fmla="*/ 255 h 375"/>
                  <a:gd name="T46" fmla="*/ 215 w 230"/>
                  <a:gd name="T47" fmla="*/ 184 h 375"/>
                  <a:gd name="T48" fmla="*/ 225 w 230"/>
                  <a:gd name="T49" fmla="*/ 178 h 375"/>
                  <a:gd name="T50" fmla="*/ 225 w 230"/>
                  <a:gd name="T51" fmla="*/ 126 h 375"/>
                  <a:gd name="T52" fmla="*/ 222 w 230"/>
                  <a:gd name="T53" fmla="*/ 123 h 375"/>
                  <a:gd name="T54" fmla="*/ 116 w 230"/>
                  <a:gd name="T55" fmla="*/ 0 h 375"/>
                  <a:gd name="T56" fmla="*/ 9 w 230"/>
                  <a:gd name="T57" fmla="*/ 123 h 375"/>
                  <a:gd name="T58" fmla="*/ 5 w 230"/>
                  <a:gd name="T59" fmla="*/ 126 h 375"/>
                  <a:gd name="T60" fmla="*/ 5 w 230"/>
                  <a:gd name="T61" fmla="*/ 178 h 375"/>
                  <a:gd name="T62" fmla="*/ 16 w 230"/>
                  <a:gd name="T63" fmla="*/ 18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0" h="375">
                    <a:moveTo>
                      <a:pt x="16" y="185"/>
                    </a:moveTo>
                    <a:cubicBezTo>
                      <a:pt x="25" y="214"/>
                      <a:pt x="42" y="238"/>
                      <a:pt x="64" y="254"/>
                    </a:cubicBezTo>
                    <a:cubicBezTo>
                      <a:pt x="60" y="285"/>
                      <a:pt x="60" y="285"/>
                      <a:pt x="60" y="285"/>
                    </a:cubicBezTo>
                    <a:cubicBezTo>
                      <a:pt x="46" y="290"/>
                      <a:pt x="46" y="290"/>
                      <a:pt x="46" y="290"/>
                    </a:cubicBezTo>
                    <a:cubicBezTo>
                      <a:pt x="47" y="299"/>
                      <a:pt x="50" y="310"/>
                      <a:pt x="54" y="321"/>
                    </a:cubicBezTo>
                    <a:cubicBezTo>
                      <a:pt x="57" y="330"/>
                      <a:pt x="61" y="339"/>
                      <a:pt x="64" y="347"/>
                    </a:cubicBezTo>
                    <a:cubicBezTo>
                      <a:pt x="68" y="355"/>
                      <a:pt x="72" y="363"/>
                      <a:pt x="74" y="366"/>
                    </a:cubicBezTo>
                    <a:cubicBezTo>
                      <a:pt x="75" y="368"/>
                      <a:pt x="76" y="369"/>
                      <a:pt x="77" y="369"/>
                    </a:cubicBezTo>
                    <a:cubicBezTo>
                      <a:pt x="79" y="370"/>
                      <a:pt x="81" y="371"/>
                      <a:pt x="84" y="372"/>
                    </a:cubicBezTo>
                    <a:cubicBezTo>
                      <a:pt x="88" y="372"/>
                      <a:pt x="91" y="373"/>
                      <a:pt x="95" y="373"/>
                    </a:cubicBezTo>
                    <a:cubicBezTo>
                      <a:pt x="98" y="374"/>
                      <a:pt x="101" y="374"/>
                      <a:pt x="105" y="374"/>
                    </a:cubicBezTo>
                    <a:cubicBezTo>
                      <a:pt x="108" y="374"/>
                      <a:pt x="112" y="374"/>
                      <a:pt x="115" y="375"/>
                    </a:cubicBezTo>
                    <a:cubicBezTo>
                      <a:pt x="116" y="375"/>
                      <a:pt x="117" y="375"/>
                      <a:pt x="118" y="375"/>
                    </a:cubicBezTo>
                    <a:cubicBezTo>
                      <a:pt x="120" y="375"/>
                      <a:pt x="122" y="375"/>
                      <a:pt x="125" y="374"/>
                    </a:cubicBezTo>
                    <a:cubicBezTo>
                      <a:pt x="128" y="374"/>
                      <a:pt x="131" y="374"/>
                      <a:pt x="135" y="374"/>
                    </a:cubicBezTo>
                    <a:cubicBezTo>
                      <a:pt x="138" y="374"/>
                      <a:pt x="142" y="373"/>
                      <a:pt x="145" y="373"/>
                    </a:cubicBezTo>
                    <a:cubicBezTo>
                      <a:pt x="149" y="372"/>
                      <a:pt x="152" y="371"/>
                      <a:pt x="155" y="371"/>
                    </a:cubicBezTo>
                    <a:cubicBezTo>
                      <a:pt x="156" y="370"/>
                      <a:pt x="158" y="370"/>
                      <a:pt x="159" y="369"/>
                    </a:cubicBezTo>
                    <a:cubicBezTo>
                      <a:pt x="160" y="368"/>
                      <a:pt x="163" y="364"/>
                      <a:pt x="165" y="357"/>
                    </a:cubicBezTo>
                    <a:cubicBezTo>
                      <a:pt x="169" y="349"/>
                      <a:pt x="172" y="338"/>
                      <a:pt x="175" y="327"/>
                    </a:cubicBezTo>
                    <a:cubicBezTo>
                      <a:pt x="179" y="314"/>
                      <a:pt x="182" y="300"/>
                      <a:pt x="184" y="290"/>
                    </a:cubicBezTo>
                    <a:cubicBezTo>
                      <a:pt x="169" y="285"/>
                      <a:pt x="169" y="285"/>
                      <a:pt x="169" y="285"/>
                    </a:cubicBezTo>
                    <a:cubicBezTo>
                      <a:pt x="166" y="255"/>
                      <a:pt x="166" y="255"/>
                      <a:pt x="166" y="255"/>
                    </a:cubicBezTo>
                    <a:cubicBezTo>
                      <a:pt x="188" y="239"/>
                      <a:pt x="206" y="214"/>
                      <a:pt x="215" y="184"/>
                    </a:cubicBezTo>
                    <a:cubicBezTo>
                      <a:pt x="219" y="183"/>
                      <a:pt x="223" y="181"/>
                      <a:pt x="225" y="178"/>
                    </a:cubicBezTo>
                    <a:cubicBezTo>
                      <a:pt x="229" y="173"/>
                      <a:pt x="230" y="133"/>
                      <a:pt x="225" y="126"/>
                    </a:cubicBezTo>
                    <a:cubicBezTo>
                      <a:pt x="225" y="124"/>
                      <a:pt x="223" y="123"/>
                      <a:pt x="222" y="123"/>
                    </a:cubicBezTo>
                    <a:cubicBezTo>
                      <a:pt x="217" y="54"/>
                      <a:pt x="171" y="0"/>
                      <a:pt x="116" y="0"/>
                    </a:cubicBezTo>
                    <a:cubicBezTo>
                      <a:pt x="60" y="0"/>
                      <a:pt x="14" y="54"/>
                      <a:pt x="9" y="123"/>
                    </a:cubicBezTo>
                    <a:cubicBezTo>
                      <a:pt x="7" y="123"/>
                      <a:pt x="6" y="124"/>
                      <a:pt x="5" y="126"/>
                    </a:cubicBezTo>
                    <a:cubicBezTo>
                      <a:pt x="0" y="133"/>
                      <a:pt x="1" y="173"/>
                      <a:pt x="5" y="178"/>
                    </a:cubicBezTo>
                    <a:cubicBezTo>
                      <a:pt x="7" y="181"/>
                      <a:pt x="12" y="183"/>
                      <a:pt x="16" y="185"/>
                    </a:cubicBezTo>
                    <a:close/>
                  </a:path>
                </a:pathLst>
              </a:custGeom>
              <a:solidFill>
                <a:srgbClr val="7895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2"/>
              <p:cNvSpPr>
                <a:spLocks noEditPoints="1"/>
              </p:cNvSpPr>
              <p:nvPr/>
            </p:nvSpPr>
            <p:spPr bwMode="auto">
              <a:xfrm>
                <a:off x="2342812" y="2674429"/>
                <a:ext cx="360735" cy="151286"/>
              </a:xfrm>
              <a:custGeom>
                <a:avLst/>
                <a:gdLst>
                  <a:gd name="T0" fmla="*/ 333 w 505"/>
                  <a:gd name="T1" fmla="*/ 0 h 212"/>
                  <a:gd name="T2" fmla="*/ 303 w 505"/>
                  <a:gd name="T3" fmla="*/ 85 h 212"/>
                  <a:gd name="T4" fmla="*/ 283 w 505"/>
                  <a:gd name="T5" fmla="*/ 90 h 212"/>
                  <a:gd name="T6" fmla="*/ 262 w 505"/>
                  <a:gd name="T7" fmla="*/ 92 h 212"/>
                  <a:gd name="T8" fmla="*/ 270 w 505"/>
                  <a:gd name="T9" fmla="*/ 160 h 212"/>
                  <a:gd name="T10" fmla="*/ 287 w 505"/>
                  <a:gd name="T11" fmla="*/ 163 h 212"/>
                  <a:gd name="T12" fmla="*/ 300 w 505"/>
                  <a:gd name="T13" fmla="*/ 164 h 212"/>
                  <a:gd name="T14" fmla="*/ 318 w 505"/>
                  <a:gd name="T15" fmla="*/ 163 h 212"/>
                  <a:gd name="T16" fmla="*/ 331 w 505"/>
                  <a:gd name="T17" fmla="*/ 157 h 212"/>
                  <a:gd name="T18" fmla="*/ 336 w 505"/>
                  <a:gd name="T19" fmla="*/ 96 h 212"/>
                  <a:gd name="T20" fmla="*/ 328 w 505"/>
                  <a:gd name="T21" fmla="*/ 90 h 212"/>
                  <a:gd name="T22" fmla="*/ 326 w 505"/>
                  <a:gd name="T23" fmla="*/ 67 h 212"/>
                  <a:gd name="T24" fmla="*/ 333 w 505"/>
                  <a:gd name="T25" fmla="*/ 60 h 212"/>
                  <a:gd name="T26" fmla="*/ 341 w 505"/>
                  <a:gd name="T27" fmla="*/ 57 h 212"/>
                  <a:gd name="T28" fmla="*/ 346 w 505"/>
                  <a:gd name="T29" fmla="*/ 57 h 212"/>
                  <a:gd name="T30" fmla="*/ 353 w 505"/>
                  <a:gd name="T31" fmla="*/ 60 h 212"/>
                  <a:gd name="T32" fmla="*/ 361 w 505"/>
                  <a:gd name="T33" fmla="*/ 67 h 212"/>
                  <a:gd name="T34" fmla="*/ 358 w 505"/>
                  <a:gd name="T35" fmla="*/ 90 h 212"/>
                  <a:gd name="T36" fmla="*/ 351 w 505"/>
                  <a:gd name="T37" fmla="*/ 96 h 212"/>
                  <a:gd name="T38" fmla="*/ 337 w 505"/>
                  <a:gd name="T39" fmla="*/ 169 h 212"/>
                  <a:gd name="T40" fmla="*/ 324 w 505"/>
                  <a:gd name="T41" fmla="*/ 173 h 212"/>
                  <a:gd name="T42" fmla="*/ 306 w 505"/>
                  <a:gd name="T43" fmla="*/ 175 h 212"/>
                  <a:gd name="T44" fmla="*/ 300 w 505"/>
                  <a:gd name="T45" fmla="*/ 175 h 212"/>
                  <a:gd name="T46" fmla="*/ 287 w 505"/>
                  <a:gd name="T47" fmla="*/ 175 h 212"/>
                  <a:gd name="T48" fmla="*/ 269 w 505"/>
                  <a:gd name="T49" fmla="*/ 172 h 212"/>
                  <a:gd name="T50" fmla="*/ 256 w 505"/>
                  <a:gd name="T51" fmla="*/ 154 h 212"/>
                  <a:gd name="T52" fmla="*/ 233 w 505"/>
                  <a:gd name="T53" fmla="*/ 91 h 212"/>
                  <a:gd name="T54" fmla="*/ 210 w 505"/>
                  <a:gd name="T55" fmla="*/ 86 h 212"/>
                  <a:gd name="T56" fmla="*/ 182 w 505"/>
                  <a:gd name="T57" fmla="*/ 33 h 212"/>
                  <a:gd name="T58" fmla="*/ 23 w 505"/>
                  <a:gd name="T59" fmla="*/ 62 h 212"/>
                  <a:gd name="T60" fmla="*/ 253 w 505"/>
                  <a:gd name="T61" fmla="*/ 212 h 212"/>
                  <a:gd name="T62" fmla="*/ 170 w 505"/>
                  <a:gd name="T63" fmla="*/ 128 h 212"/>
                  <a:gd name="T64" fmla="*/ 154 w 505"/>
                  <a:gd name="T65" fmla="*/ 128 h 212"/>
                  <a:gd name="T66" fmla="*/ 138 w 505"/>
                  <a:gd name="T67" fmla="*/ 128 h 212"/>
                  <a:gd name="T68" fmla="*/ 134 w 505"/>
                  <a:gd name="T69" fmla="*/ 163 h 212"/>
                  <a:gd name="T70" fmla="*/ 131 w 505"/>
                  <a:gd name="T71" fmla="*/ 163 h 212"/>
                  <a:gd name="T72" fmla="*/ 128 w 505"/>
                  <a:gd name="T73" fmla="*/ 163 h 212"/>
                  <a:gd name="T74" fmla="*/ 125 w 505"/>
                  <a:gd name="T75" fmla="*/ 163 h 212"/>
                  <a:gd name="T76" fmla="*/ 122 w 505"/>
                  <a:gd name="T77" fmla="*/ 163 h 212"/>
                  <a:gd name="T78" fmla="*/ 119 w 505"/>
                  <a:gd name="T79" fmla="*/ 163 h 212"/>
                  <a:gd name="T80" fmla="*/ 111 w 505"/>
                  <a:gd name="T81" fmla="*/ 128 h 212"/>
                  <a:gd name="T82" fmla="*/ 95 w 505"/>
                  <a:gd name="T83" fmla="*/ 128 h 212"/>
                  <a:gd name="T84" fmla="*/ 84 w 505"/>
                  <a:gd name="T85" fmla="*/ 113 h 212"/>
                  <a:gd name="T86" fmla="*/ 100 w 505"/>
                  <a:gd name="T87" fmla="*/ 113 h 212"/>
                  <a:gd name="T88" fmla="*/ 116 w 505"/>
                  <a:gd name="T89" fmla="*/ 113 h 212"/>
                  <a:gd name="T90" fmla="*/ 120 w 505"/>
                  <a:gd name="T91" fmla="*/ 78 h 212"/>
                  <a:gd name="T92" fmla="*/ 123 w 505"/>
                  <a:gd name="T93" fmla="*/ 78 h 212"/>
                  <a:gd name="T94" fmla="*/ 126 w 505"/>
                  <a:gd name="T95" fmla="*/ 78 h 212"/>
                  <a:gd name="T96" fmla="*/ 129 w 505"/>
                  <a:gd name="T97" fmla="*/ 78 h 212"/>
                  <a:gd name="T98" fmla="*/ 132 w 505"/>
                  <a:gd name="T99" fmla="*/ 78 h 212"/>
                  <a:gd name="T100" fmla="*/ 135 w 505"/>
                  <a:gd name="T101" fmla="*/ 78 h 212"/>
                  <a:gd name="T102" fmla="*/ 143 w 505"/>
                  <a:gd name="T103" fmla="*/ 113 h 212"/>
                  <a:gd name="T104" fmla="*/ 159 w 505"/>
                  <a:gd name="T105" fmla="*/ 113 h 212"/>
                  <a:gd name="T106" fmla="*/ 170 w 505"/>
                  <a:gd name="T107" fmla="*/ 12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5" h="212">
                    <a:moveTo>
                      <a:pt x="483" y="62"/>
                    </a:moveTo>
                    <a:cubicBezTo>
                      <a:pt x="474" y="51"/>
                      <a:pt x="443" y="41"/>
                      <a:pt x="443" y="41"/>
                    </a:cubicBezTo>
                    <a:cubicBezTo>
                      <a:pt x="333" y="0"/>
                      <a:pt x="333" y="0"/>
                      <a:pt x="333" y="0"/>
                    </a:cubicBezTo>
                    <a:cubicBezTo>
                      <a:pt x="331" y="10"/>
                      <a:pt x="328" y="25"/>
                      <a:pt x="324" y="40"/>
                    </a:cubicBezTo>
                    <a:cubicBezTo>
                      <a:pt x="321" y="50"/>
                      <a:pt x="317" y="61"/>
                      <a:pt x="313" y="69"/>
                    </a:cubicBezTo>
                    <a:cubicBezTo>
                      <a:pt x="310" y="76"/>
                      <a:pt x="307" y="82"/>
                      <a:pt x="303" y="85"/>
                    </a:cubicBezTo>
                    <a:cubicBezTo>
                      <a:pt x="303" y="85"/>
                      <a:pt x="302" y="85"/>
                      <a:pt x="302" y="86"/>
                    </a:cubicBezTo>
                    <a:cubicBezTo>
                      <a:pt x="299" y="87"/>
                      <a:pt x="296" y="88"/>
                      <a:pt x="293" y="89"/>
                    </a:cubicBezTo>
                    <a:cubicBezTo>
                      <a:pt x="290" y="89"/>
                      <a:pt x="287" y="90"/>
                      <a:pt x="283" y="90"/>
                    </a:cubicBezTo>
                    <a:cubicBezTo>
                      <a:pt x="280" y="91"/>
                      <a:pt x="276" y="91"/>
                      <a:pt x="273" y="91"/>
                    </a:cubicBezTo>
                    <a:cubicBezTo>
                      <a:pt x="269" y="92"/>
                      <a:pt x="266" y="92"/>
                      <a:pt x="263" y="92"/>
                    </a:cubicBezTo>
                    <a:cubicBezTo>
                      <a:pt x="262" y="92"/>
                      <a:pt x="262" y="92"/>
                      <a:pt x="262" y="92"/>
                    </a:cubicBezTo>
                    <a:cubicBezTo>
                      <a:pt x="262" y="96"/>
                      <a:pt x="262" y="101"/>
                      <a:pt x="262" y="105"/>
                    </a:cubicBezTo>
                    <a:cubicBezTo>
                      <a:pt x="264" y="127"/>
                      <a:pt x="266" y="148"/>
                      <a:pt x="269" y="157"/>
                    </a:cubicBezTo>
                    <a:cubicBezTo>
                      <a:pt x="269" y="158"/>
                      <a:pt x="269" y="159"/>
                      <a:pt x="270" y="160"/>
                    </a:cubicBezTo>
                    <a:cubicBezTo>
                      <a:pt x="271" y="161"/>
                      <a:pt x="273" y="161"/>
                      <a:pt x="275" y="162"/>
                    </a:cubicBezTo>
                    <a:cubicBezTo>
                      <a:pt x="277" y="162"/>
                      <a:pt x="279" y="162"/>
                      <a:pt x="281" y="163"/>
                    </a:cubicBezTo>
                    <a:cubicBezTo>
                      <a:pt x="283" y="163"/>
                      <a:pt x="285" y="163"/>
                      <a:pt x="287" y="163"/>
                    </a:cubicBezTo>
                    <a:cubicBezTo>
                      <a:pt x="289" y="163"/>
                      <a:pt x="291" y="164"/>
                      <a:pt x="293" y="164"/>
                    </a:cubicBezTo>
                    <a:cubicBezTo>
                      <a:pt x="296" y="164"/>
                      <a:pt x="298" y="164"/>
                      <a:pt x="300" y="164"/>
                    </a:cubicBezTo>
                    <a:cubicBezTo>
                      <a:pt x="300" y="164"/>
                      <a:pt x="300" y="164"/>
                      <a:pt x="300" y="164"/>
                    </a:cubicBezTo>
                    <a:cubicBezTo>
                      <a:pt x="301" y="164"/>
                      <a:pt x="303" y="164"/>
                      <a:pt x="306" y="164"/>
                    </a:cubicBezTo>
                    <a:cubicBezTo>
                      <a:pt x="308" y="164"/>
                      <a:pt x="310" y="163"/>
                      <a:pt x="312" y="163"/>
                    </a:cubicBezTo>
                    <a:cubicBezTo>
                      <a:pt x="314" y="163"/>
                      <a:pt x="316" y="163"/>
                      <a:pt x="318" y="163"/>
                    </a:cubicBezTo>
                    <a:cubicBezTo>
                      <a:pt x="320" y="162"/>
                      <a:pt x="322" y="162"/>
                      <a:pt x="324" y="162"/>
                    </a:cubicBezTo>
                    <a:cubicBezTo>
                      <a:pt x="326" y="161"/>
                      <a:pt x="328" y="161"/>
                      <a:pt x="329" y="160"/>
                    </a:cubicBezTo>
                    <a:cubicBezTo>
                      <a:pt x="330" y="159"/>
                      <a:pt x="330" y="158"/>
                      <a:pt x="331" y="157"/>
                    </a:cubicBezTo>
                    <a:cubicBezTo>
                      <a:pt x="333" y="149"/>
                      <a:pt x="336" y="127"/>
                      <a:pt x="337" y="105"/>
                    </a:cubicBezTo>
                    <a:cubicBezTo>
                      <a:pt x="337" y="102"/>
                      <a:pt x="337" y="99"/>
                      <a:pt x="337" y="96"/>
                    </a:cubicBezTo>
                    <a:cubicBezTo>
                      <a:pt x="337" y="96"/>
                      <a:pt x="336" y="96"/>
                      <a:pt x="336" y="96"/>
                    </a:cubicBezTo>
                    <a:cubicBezTo>
                      <a:pt x="335" y="95"/>
                      <a:pt x="334" y="95"/>
                      <a:pt x="333" y="95"/>
                    </a:cubicBezTo>
                    <a:cubicBezTo>
                      <a:pt x="332" y="94"/>
                      <a:pt x="332" y="93"/>
                      <a:pt x="331" y="93"/>
                    </a:cubicBezTo>
                    <a:cubicBezTo>
                      <a:pt x="330" y="92"/>
                      <a:pt x="329" y="91"/>
                      <a:pt x="328" y="90"/>
                    </a:cubicBezTo>
                    <a:cubicBezTo>
                      <a:pt x="327" y="89"/>
                      <a:pt x="326" y="88"/>
                      <a:pt x="326" y="87"/>
                    </a:cubicBezTo>
                    <a:cubicBezTo>
                      <a:pt x="324" y="84"/>
                      <a:pt x="323" y="81"/>
                      <a:pt x="323" y="77"/>
                    </a:cubicBezTo>
                    <a:cubicBezTo>
                      <a:pt x="323" y="74"/>
                      <a:pt x="324" y="70"/>
                      <a:pt x="326" y="67"/>
                    </a:cubicBezTo>
                    <a:cubicBezTo>
                      <a:pt x="326" y="66"/>
                      <a:pt x="327" y="65"/>
                      <a:pt x="328" y="64"/>
                    </a:cubicBezTo>
                    <a:cubicBezTo>
                      <a:pt x="329" y="63"/>
                      <a:pt x="330" y="62"/>
                      <a:pt x="331" y="62"/>
                    </a:cubicBezTo>
                    <a:cubicBezTo>
                      <a:pt x="332" y="61"/>
                      <a:pt x="332" y="60"/>
                      <a:pt x="333" y="60"/>
                    </a:cubicBezTo>
                    <a:cubicBezTo>
                      <a:pt x="334" y="59"/>
                      <a:pt x="335" y="59"/>
                      <a:pt x="336" y="59"/>
                    </a:cubicBezTo>
                    <a:cubicBezTo>
                      <a:pt x="337" y="58"/>
                      <a:pt x="337" y="58"/>
                      <a:pt x="338" y="58"/>
                    </a:cubicBezTo>
                    <a:cubicBezTo>
                      <a:pt x="339" y="58"/>
                      <a:pt x="340" y="57"/>
                      <a:pt x="341" y="57"/>
                    </a:cubicBezTo>
                    <a:cubicBezTo>
                      <a:pt x="342" y="57"/>
                      <a:pt x="342" y="57"/>
                      <a:pt x="343" y="57"/>
                    </a:cubicBezTo>
                    <a:cubicBezTo>
                      <a:pt x="343" y="57"/>
                      <a:pt x="343" y="57"/>
                      <a:pt x="343" y="57"/>
                    </a:cubicBezTo>
                    <a:cubicBezTo>
                      <a:pt x="344" y="57"/>
                      <a:pt x="345" y="57"/>
                      <a:pt x="346" y="57"/>
                    </a:cubicBezTo>
                    <a:cubicBezTo>
                      <a:pt x="347" y="57"/>
                      <a:pt x="348" y="58"/>
                      <a:pt x="348" y="58"/>
                    </a:cubicBezTo>
                    <a:cubicBezTo>
                      <a:pt x="349" y="58"/>
                      <a:pt x="350" y="58"/>
                      <a:pt x="351" y="59"/>
                    </a:cubicBezTo>
                    <a:cubicBezTo>
                      <a:pt x="352" y="59"/>
                      <a:pt x="353" y="59"/>
                      <a:pt x="353" y="60"/>
                    </a:cubicBezTo>
                    <a:cubicBezTo>
                      <a:pt x="354" y="60"/>
                      <a:pt x="355" y="61"/>
                      <a:pt x="356" y="61"/>
                    </a:cubicBezTo>
                    <a:cubicBezTo>
                      <a:pt x="357" y="62"/>
                      <a:pt x="358" y="63"/>
                      <a:pt x="358" y="64"/>
                    </a:cubicBezTo>
                    <a:cubicBezTo>
                      <a:pt x="359" y="65"/>
                      <a:pt x="360" y="66"/>
                      <a:pt x="361" y="67"/>
                    </a:cubicBezTo>
                    <a:cubicBezTo>
                      <a:pt x="363" y="70"/>
                      <a:pt x="363" y="74"/>
                      <a:pt x="363" y="77"/>
                    </a:cubicBezTo>
                    <a:cubicBezTo>
                      <a:pt x="363" y="81"/>
                      <a:pt x="363" y="84"/>
                      <a:pt x="361" y="87"/>
                    </a:cubicBezTo>
                    <a:cubicBezTo>
                      <a:pt x="360" y="88"/>
                      <a:pt x="359" y="89"/>
                      <a:pt x="358" y="90"/>
                    </a:cubicBezTo>
                    <a:cubicBezTo>
                      <a:pt x="358" y="91"/>
                      <a:pt x="357" y="92"/>
                      <a:pt x="356" y="93"/>
                    </a:cubicBezTo>
                    <a:cubicBezTo>
                      <a:pt x="355" y="93"/>
                      <a:pt x="354" y="94"/>
                      <a:pt x="353" y="95"/>
                    </a:cubicBezTo>
                    <a:cubicBezTo>
                      <a:pt x="353" y="95"/>
                      <a:pt x="352" y="95"/>
                      <a:pt x="351" y="96"/>
                    </a:cubicBezTo>
                    <a:cubicBezTo>
                      <a:pt x="350" y="96"/>
                      <a:pt x="350" y="96"/>
                      <a:pt x="349" y="96"/>
                    </a:cubicBezTo>
                    <a:cubicBezTo>
                      <a:pt x="348" y="123"/>
                      <a:pt x="346" y="142"/>
                      <a:pt x="343" y="154"/>
                    </a:cubicBezTo>
                    <a:cubicBezTo>
                      <a:pt x="341" y="162"/>
                      <a:pt x="339" y="166"/>
                      <a:pt x="337" y="169"/>
                    </a:cubicBezTo>
                    <a:cubicBezTo>
                      <a:pt x="336" y="169"/>
                      <a:pt x="336" y="170"/>
                      <a:pt x="335" y="170"/>
                    </a:cubicBezTo>
                    <a:cubicBezTo>
                      <a:pt x="334" y="171"/>
                      <a:pt x="332" y="171"/>
                      <a:pt x="331" y="172"/>
                    </a:cubicBezTo>
                    <a:cubicBezTo>
                      <a:pt x="329" y="172"/>
                      <a:pt x="327" y="173"/>
                      <a:pt x="324" y="173"/>
                    </a:cubicBezTo>
                    <a:cubicBezTo>
                      <a:pt x="322" y="174"/>
                      <a:pt x="320" y="174"/>
                      <a:pt x="318" y="174"/>
                    </a:cubicBezTo>
                    <a:cubicBezTo>
                      <a:pt x="316" y="175"/>
                      <a:pt x="314" y="175"/>
                      <a:pt x="312" y="175"/>
                    </a:cubicBezTo>
                    <a:cubicBezTo>
                      <a:pt x="310" y="175"/>
                      <a:pt x="308" y="175"/>
                      <a:pt x="306" y="175"/>
                    </a:cubicBezTo>
                    <a:cubicBezTo>
                      <a:pt x="303" y="175"/>
                      <a:pt x="301" y="175"/>
                      <a:pt x="300" y="175"/>
                    </a:cubicBezTo>
                    <a:cubicBezTo>
                      <a:pt x="300" y="175"/>
                      <a:pt x="300" y="175"/>
                      <a:pt x="300" y="175"/>
                    </a:cubicBezTo>
                    <a:cubicBezTo>
                      <a:pt x="300" y="175"/>
                      <a:pt x="300" y="175"/>
                      <a:pt x="300" y="175"/>
                    </a:cubicBezTo>
                    <a:cubicBezTo>
                      <a:pt x="299" y="175"/>
                      <a:pt x="299" y="175"/>
                      <a:pt x="299" y="175"/>
                    </a:cubicBezTo>
                    <a:cubicBezTo>
                      <a:pt x="298" y="175"/>
                      <a:pt x="296" y="175"/>
                      <a:pt x="293" y="175"/>
                    </a:cubicBezTo>
                    <a:cubicBezTo>
                      <a:pt x="291" y="175"/>
                      <a:pt x="289" y="175"/>
                      <a:pt x="287" y="175"/>
                    </a:cubicBezTo>
                    <a:cubicBezTo>
                      <a:pt x="285" y="175"/>
                      <a:pt x="283" y="175"/>
                      <a:pt x="281" y="174"/>
                    </a:cubicBezTo>
                    <a:cubicBezTo>
                      <a:pt x="279" y="174"/>
                      <a:pt x="277" y="174"/>
                      <a:pt x="275" y="173"/>
                    </a:cubicBezTo>
                    <a:cubicBezTo>
                      <a:pt x="273" y="173"/>
                      <a:pt x="270" y="172"/>
                      <a:pt x="269" y="172"/>
                    </a:cubicBezTo>
                    <a:cubicBezTo>
                      <a:pt x="267" y="171"/>
                      <a:pt x="265" y="171"/>
                      <a:pt x="264" y="170"/>
                    </a:cubicBezTo>
                    <a:cubicBezTo>
                      <a:pt x="263" y="170"/>
                      <a:pt x="263" y="169"/>
                      <a:pt x="262" y="169"/>
                    </a:cubicBezTo>
                    <a:cubicBezTo>
                      <a:pt x="260" y="166"/>
                      <a:pt x="258" y="162"/>
                      <a:pt x="256" y="154"/>
                    </a:cubicBezTo>
                    <a:cubicBezTo>
                      <a:pt x="253" y="141"/>
                      <a:pt x="251" y="120"/>
                      <a:pt x="250" y="92"/>
                    </a:cubicBezTo>
                    <a:cubicBezTo>
                      <a:pt x="248" y="92"/>
                      <a:pt x="245" y="92"/>
                      <a:pt x="243" y="92"/>
                    </a:cubicBezTo>
                    <a:cubicBezTo>
                      <a:pt x="240" y="92"/>
                      <a:pt x="236" y="91"/>
                      <a:pt x="233" y="91"/>
                    </a:cubicBezTo>
                    <a:cubicBezTo>
                      <a:pt x="229" y="91"/>
                      <a:pt x="226" y="90"/>
                      <a:pt x="222" y="89"/>
                    </a:cubicBezTo>
                    <a:cubicBezTo>
                      <a:pt x="219" y="89"/>
                      <a:pt x="215" y="88"/>
                      <a:pt x="212" y="87"/>
                    </a:cubicBezTo>
                    <a:cubicBezTo>
                      <a:pt x="211" y="86"/>
                      <a:pt x="211" y="86"/>
                      <a:pt x="210" y="86"/>
                    </a:cubicBezTo>
                    <a:cubicBezTo>
                      <a:pt x="208" y="85"/>
                      <a:pt x="205" y="82"/>
                      <a:pt x="202" y="78"/>
                    </a:cubicBezTo>
                    <a:cubicBezTo>
                      <a:pt x="199" y="73"/>
                      <a:pt x="196" y="66"/>
                      <a:pt x="192" y="59"/>
                    </a:cubicBezTo>
                    <a:cubicBezTo>
                      <a:pt x="189" y="51"/>
                      <a:pt x="185" y="42"/>
                      <a:pt x="182" y="33"/>
                    </a:cubicBezTo>
                    <a:cubicBezTo>
                      <a:pt x="178" y="21"/>
                      <a:pt x="174" y="9"/>
                      <a:pt x="173" y="0"/>
                    </a:cubicBezTo>
                    <a:cubicBezTo>
                      <a:pt x="63" y="41"/>
                      <a:pt x="63" y="41"/>
                      <a:pt x="63" y="41"/>
                    </a:cubicBezTo>
                    <a:cubicBezTo>
                      <a:pt x="63" y="41"/>
                      <a:pt x="31" y="51"/>
                      <a:pt x="23" y="62"/>
                    </a:cubicBezTo>
                    <a:cubicBezTo>
                      <a:pt x="15" y="73"/>
                      <a:pt x="0" y="212"/>
                      <a:pt x="11" y="212"/>
                    </a:cubicBezTo>
                    <a:cubicBezTo>
                      <a:pt x="23" y="212"/>
                      <a:pt x="234" y="212"/>
                      <a:pt x="252" y="212"/>
                    </a:cubicBezTo>
                    <a:cubicBezTo>
                      <a:pt x="253" y="212"/>
                      <a:pt x="253" y="212"/>
                      <a:pt x="253" y="212"/>
                    </a:cubicBezTo>
                    <a:cubicBezTo>
                      <a:pt x="271" y="212"/>
                      <a:pt x="483" y="212"/>
                      <a:pt x="495" y="212"/>
                    </a:cubicBezTo>
                    <a:cubicBezTo>
                      <a:pt x="505" y="212"/>
                      <a:pt x="491" y="73"/>
                      <a:pt x="483" y="62"/>
                    </a:cubicBezTo>
                    <a:close/>
                    <a:moveTo>
                      <a:pt x="170" y="128"/>
                    </a:moveTo>
                    <a:cubicBezTo>
                      <a:pt x="165" y="128"/>
                      <a:pt x="165" y="128"/>
                      <a:pt x="165" y="128"/>
                    </a:cubicBezTo>
                    <a:cubicBezTo>
                      <a:pt x="159" y="128"/>
                      <a:pt x="159" y="128"/>
                      <a:pt x="159" y="128"/>
                    </a:cubicBezTo>
                    <a:cubicBezTo>
                      <a:pt x="154" y="128"/>
                      <a:pt x="154" y="128"/>
                      <a:pt x="154" y="128"/>
                    </a:cubicBezTo>
                    <a:cubicBezTo>
                      <a:pt x="148" y="128"/>
                      <a:pt x="148" y="128"/>
                      <a:pt x="148" y="128"/>
                    </a:cubicBezTo>
                    <a:cubicBezTo>
                      <a:pt x="143" y="128"/>
                      <a:pt x="143" y="128"/>
                      <a:pt x="143" y="128"/>
                    </a:cubicBezTo>
                    <a:cubicBezTo>
                      <a:pt x="138" y="128"/>
                      <a:pt x="138" y="128"/>
                      <a:pt x="138" y="128"/>
                    </a:cubicBezTo>
                    <a:cubicBezTo>
                      <a:pt x="135" y="128"/>
                      <a:pt x="135" y="128"/>
                      <a:pt x="135" y="128"/>
                    </a:cubicBezTo>
                    <a:cubicBezTo>
                      <a:pt x="135" y="163"/>
                      <a:pt x="135" y="163"/>
                      <a:pt x="135" y="163"/>
                    </a:cubicBezTo>
                    <a:cubicBezTo>
                      <a:pt x="134" y="163"/>
                      <a:pt x="134" y="163"/>
                      <a:pt x="134" y="163"/>
                    </a:cubicBezTo>
                    <a:cubicBezTo>
                      <a:pt x="133" y="163"/>
                      <a:pt x="133" y="163"/>
                      <a:pt x="133" y="163"/>
                    </a:cubicBezTo>
                    <a:cubicBezTo>
                      <a:pt x="132" y="163"/>
                      <a:pt x="132" y="163"/>
                      <a:pt x="132" y="163"/>
                    </a:cubicBezTo>
                    <a:cubicBezTo>
                      <a:pt x="131" y="163"/>
                      <a:pt x="131" y="163"/>
                      <a:pt x="131" y="163"/>
                    </a:cubicBezTo>
                    <a:cubicBezTo>
                      <a:pt x="130" y="163"/>
                      <a:pt x="130" y="163"/>
                      <a:pt x="130" y="163"/>
                    </a:cubicBezTo>
                    <a:cubicBezTo>
                      <a:pt x="129" y="163"/>
                      <a:pt x="129" y="163"/>
                      <a:pt x="129" y="163"/>
                    </a:cubicBezTo>
                    <a:cubicBezTo>
                      <a:pt x="128" y="163"/>
                      <a:pt x="128" y="163"/>
                      <a:pt x="128" y="163"/>
                    </a:cubicBezTo>
                    <a:cubicBezTo>
                      <a:pt x="127" y="163"/>
                      <a:pt x="127" y="163"/>
                      <a:pt x="127" y="163"/>
                    </a:cubicBezTo>
                    <a:cubicBezTo>
                      <a:pt x="126" y="163"/>
                      <a:pt x="126" y="163"/>
                      <a:pt x="126" y="163"/>
                    </a:cubicBezTo>
                    <a:cubicBezTo>
                      <a:pt x="125" y="163"/>
                      <a:pt x="125" y="163"/>
                      <a:pt x="125" y="163"/>
                    </a:cubicBezTo>
                    <a:cubicBezTo>
                      <a:pt x="124" y="163"/>
                      <a:pt x="124" y="163"/>
                      <a:pt x="124" y="163"/>
                    </a:cubicBezTo>
                    <a:cubicBezTo>
                      <a:pt x="123" y="163"/>
                      <a:pt x="123" y="163"/>
                      <a:pt x="123" y="163"/>
                    </a:cubicBezTo>
                    <a:cubicBezTo>
                      <a:pt x="122" y="163"/>
                      <a:pt x="122" y="163"/>
                      <a:pt x="122" y="163"/>
                    </a:cubicBezTo>
                    <a:cubicBezTo>
                      <a:pt x="121" y="163"/>
                      <a:pt x="121" y="163"/>
                      <a:pt x="121" y="163"/>
                    </a:cubicBezTo>
                    <a:cubicBezTo>
                      <a:pt x="120" y="163"/>
                      <a:pt x="120" y="163"/>
                      <a:pt x="120" y="163"/>
                    </a:cubicBezTo>
                    <a:cubicBezTo>
                      <a:pt x="119" y="163"/>
                      <a:pt x="119" y="163"/>
                      <a:pt x="119" y="163"/>
                    </a:cubicBezTo>
                    <a:cubicBezTo>
                      <a:pt x="119" y="128"/>
                      <a:pt x="119" y="128"/>
                      <a:pt x="119" y="128"/>
                    </a:cubicBezTo>
                    <a:cubicBezTo>
                      <a:pt x="116" y="128"/>
                      <a:pt x="116" y="128"/>
                      <a:pt x="116" y="128"/>
                    </a:cubicBezTo>
                    <a:cubicBezTo>
                      <a:pt x="111" y="128"/>
                      <a:pt x="111" y="128"/>
                      <a:pt x="111" y="128"/>
                    </a:cubicBezTo>
                    <a:cubicBezTo>
                      <a:pt x="106" y="128"/>
                      <a:pt x="106" y="128"/>
                      <a:pt x="106" y="128"/>
                    </a:cubicBezTo>
                    <a:cubicBezTo>
                      <a:pt x="100" y="128"/>
                      <a:pt x="100" y="128"/>
                      <a:pt x="100" y="128"/>
                    </a:cubicBezTo>
                    <a:cubicBezTo>
                      <a:pt x="95" y="128"/>
                      <a:pt x="95" y="128"/>
                      <a:pt x="95" y="128"/>
                    </a:cubicBezTo>
                    <a:cubicBezTo>
                      <a:pt x="90" y="128"/>
                      <a:pt x="90" y="128"/>
                      <a:pt x="90" y="128"/>
                    </a:cubicBezTo>
                    <a:cubicBezTo>
                      <a:pt x="84" y="128"/>
                      <a:pt x="84" y="128"/>
                      <a:pt x="84" y="128"/>
                    </a:cubicBezTo>
                    <a:cubicBezTo>
                      <a:pt x="84" y="113"/>
                      <a:pt x="84" y="113"/>
                      <a:pt x="84" y="113"/>
                    </a:cubicBezTo>
                    <a:cubicBezTo>
                      <a:pt x="90" y="113"/>
                      <a:pt x="90" y="113"/>
                      <a:pt x="90" y="113"/>
                    </a:cubicBezTo>
                    <a:cubicBezTo>
                      <a:pt x="95" y="113"/>
                      <a:pt x="95" y="113"/>
                      <a:pt x="95" y="113"/>
                    </a:cubicBezTo>
                    <a:cubicBezTo>
                      <a:pt x="100" y="113"/>
                      <a:pt x="100" y="113"/>
                      <a:pt x="100" y="113"/>
                    </a:cubicBezTo>
                    <a:cubicBezTo>
                      <a:pt x="106" y="113"/>
                      <a:pt x="106" y="113"/>
                      <a:pt x="106" y="113"/>
                    </a:cubicBezTo>
                    <a:cubicBezTo>
                      <a:pt x="111" y="113"/>
                      <a:pt x="111" y="113"/>
                      <a:pt x="111" y="113"/>
                    </a:cubicBezTo>
                    <a:cubicBezTo>
                      <a:pt x="116" y="113"/>
                      <a:pt x="116" y="113"/>
                      <a:pt x="116" y="113"/>
                    </a:cubicBezTo>
                    <a:cubicBezTo>
                      <a:pt x="119" y="113"/>
                      <a:pt x="119" y="113"/>
                      <a:pt x="119" y="113"/>
                    </a:cubicBezTo>
                    <a:cubicBezTo>
                      <a:pt x="119" y="78"/>
                      <a:pt x="119" y="78"/>
                      <a:pt x="119" y="78"/>
                    </a:cubicBezTo>
                    <a:cubicBezTo>
                      <a:pt x="120" y="78"/>
                      <a:pt x="120" y="78"/>
                      <a:pt x="120" y="78"/>
                    </a:cubicBezTo>
                    <a:cubicBezTo>
                      <a:pt x="121" y="78"/>
                      <a:pt x="121" y="78"/>
                      <a:pt x="121" y="78"/>
                    </a:cubicBezTo>
                    <a:cubicBezTo>
                      <a:pt x="122" y="78"/>
                      <a:pt x="122" y="78"/>
                      <a:pt x="122" y="78"/>
                    </a:cubicBezTo>
                    <a:cubicBezTo>
                      <a:pt x="123" y="78"/>
                      <a:pt x="123" y="78"/>
                      <a:pt x="123" y="78"/>
                    </a:cubicBezTo>
                    <a:cubicBezTo>
                      <a:pt x="124" y="78"/>
                      <a:pt x="124" y="78"/>
                      <a:pt x="124" y="78"/>
                    </a:cubicBezTo>
                    <a:cubicBezTo>
                      <a:pt x="125" y="78"/>
                      <a:pt x="125" y="78"/>
                      <a:pt x="125" y="78"/>
                    </a:cubicBezTo>
                    <a:cubicBezTo>
                      <a:pt x="126" y="78"/>
                      <a:pt x="126" y="78"/>
                      <a:pt x="126" y="78"/>
                    </a:cubicBezTo>
                    <a:cubicBezTo>
                      <a:pt x="127" y="78"/>
                      <a:pt x="127" y="78"/>
                      <a:pt x="127" y="78"/>
                    </a:cubicBezTo>
                    <a:cubicBezTo>
                      <a:pt x="128" y="78"/>
                      <a:pt x="128" y="78"/>
                      <a:pt x="128" y="78"/>
                    </a:cubicBezTo>
                    <a:cubicBezTo>
                      <a:pt x="129" y="78"/>
                      <a:pt x="129" y="78"/>
                      <a:pt x="129" y="78"/>
                    </a:cubicBezTo>
                    <a:cubicBezTo>
                      <a:pt x="130" y="78"/>
                      <a:pt x="130" y="78"/>
                      <a:pt x="130" y="78"/>
                    </a:cubicBezTo>
                    <a:cubicBezTo>
                      <a:pt x="131" y="78"/>
                      <a:pt x="131" y="78"/>
                      <a:pt x="131" y="78"/>
                    </a:cubicBezTo>
                    <a:cubicBezTo>
                      <a:pt x="132" y="78"/>
                      <a:pt x="132" y="78"/>
                      <a:pt x="132" y="78"/>
                    </a:cubicBezTo>
                    <a:cubicBezTo>
                      <a:pt x="133" y="78"/>
                      <a:pt x="133" y="78"/>
                      <a:pt x="133" y="78"/>
                    </a:cubicBezTo>
                    <a:cubicBezTo>
                      <a:pt x="134" y="78"/>
                      <a:pt x="134" y="78"/>
                      <a:pt x="134" y="78"/>
                    </a:cubicBezTo>
                    <a:cubicBezTo>
                      <a:pt x="135" y="78"/>
                      <a:pt x="135" y="78"/>
                      <a:pt x="135" y="78"/>
                    </a:cubicBezTo>
                    <a:cubicBezTo>
                      <a:pt x="135" y="113"/>
                      <a:pt x="135" y="113"/>
                      <a:pt x="135" y="113"/>
                    </a:cubicBezTo>
                    <a:cubicBezTo>
                      <a:pt x="138" y="113"/>
                      <a:pt x="138" y="113"/>
                      <a:pt x="138" y="113"/>
                    </a:cubicBezTo>
                    <a:cubicBezTo>
                      <a:pt x="143" y="113"/>
                      <a:pt x="143" y="113"/>
                      <a:pt x="143" y="113"/>
                    </a:cubicBezTo>
                    <a:cubicBezTo>
                      <a:pt x="148" y="113"/>
                      <a:pt x="148" y="113"/>
                      <a:pt x="148" y="113"/>
                    </a:cubicBezTo>
                    <a:cubicBezTo>
                      <a:pt x="154" y="113"/>
                      <a:pt x="154" y="113"/>
                      <a:pt x="154" y="113"/>
                    </a:cubicBezTo>
                    <a:cubicBezTo>
                      <a:pt x="159" y="113"/>
                      <a:pt x="159" y="113"/>
                      <a:pt x="159" y="113"/>
                    </a:cubicBezTo>
                    <a:cubicBezTo>
                      <a:pt x="165" y="113"/>
                      <a:pt x="165" y="113"/>
                      <a:pt x="165" y="113"/>
                    </a:cubicBezTo>
                    <a:cubicBezTo>
                      <a:pt x="170" y="113"/>
                      <a:pt x="170" y="113"/>
                      <a:pt x="170" y="113"/>
                    </a:cubicBezTo>
                    <a:lnTo>
                      <a:pt x="170" y="128"/>
                    </a:lnTo>
                    <a:close/>
                  </a:path>
                </a:pathLst>
              </a:custGeom>
              <a:solidFill>
                <a:srgbClr val="7895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 name="组合 6"/>
          <p:cNvGrpSpPr/>
          <p:nvPr/>
        </p:nvGrpSpPr>
        <p:grpSpPr>
          <a:xfrm>
            <a:off x="5117556" y="1288430"/>
            <a:ext cx="2102394" cy="3078602"/>
            <a:chOff x="5117556" y="2549850"/>
            <a:chExt cx="2102394" cy="3078602"/>
          </a:xfrm>
        </p:grpSpPr>
        <p:sp>
          <p:nvSpPr>
            <p:cNvPr id="14349" name="矩形 25"/>
            <p:cNvSpPr>
              <a:spLocks noChangeArrowheads="1"/>
            </p:cNvSpPr>
            <p:nvPr/>
          </p:nvSpPr>
          <p:spPr bwMode="auto">
            <a:xfrm>
              <a:off x="5118100" y="4000500"/>
              <a:ext cx="2101850" cy="598488"/>
            </a:xfrm>
            <a:prstGeom prst="rect">
              <a:avLst/>
            </a:prstGeom>
            <a:solidFill>
              <a:srgbClr val="DE779F"/>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0" name="椭圆 40"/>
            <p:cNvSpPr>
              <a:spLocks noChangeArrowheads="1"/>
            </p:cNvSpPr>
            <p:nvPr/>
          </p:nvSpPr>
          <p:spPr bwMode="auto">
            <a:xfrm flipV="1">
              <a:off x="5961063" y="3513138"/>
              <a:ext cx="280987" cy="280987"/>
            </a:xfrm>
            <a:prstGeom prst="ellipse">
              <a:avLst/>
            </a:prstGeom>
            <a:solidFill>
              <a:schemeClr val="bg1"/>
            </a:solidFill>
            <a:ln w="76200" cap="flat" cmpd="sng">
              <a:solidFill>
                <a:srgbClr val="7895D4"/>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3" name="组合 2"/>
            <p:cNvGrpSpPr/>
            <p:nvPr/>
          </p:nvGrpSpPr>
          <p:grpSpPr>
            <a:xfrm>
              <a:off x="5737340" y="2549850"/>
              <a:ext cx="717320" cy="699515"/>
              <a:chOff x="5964172" y="2706147"/>
              <a:chExt cx="339941" cy="331503"/>
            </a:xfrm>
          </p:grpSpPr>
          <p:sp>
            <p:nvSpPr>
              <p:cNvPr id="57" name="Freeform 34"/>
              <p:cNvSpPr/>
              <p:nvPr/>
            </p:nvSpPr>
            <p:spPr bwMode="auto">
              <a:xfrm>
                <a:off x="6059102" y="2813433"/>
                <a:ext cx="149779" cy="150080"/>
              </a:xfrm>
              <a:custGeom>
                <a:avLst/>
                <a:gdLst>
                  <a:gd name="T0" fmla="*/ 305 w 497"/>
                  <a:gd name="T1" fmla="*/ 0 h 498"/>
                  <a:gd name="T2" fmla="*/ 192 w 497"/>
                  <a:gd name="T3" fmla="*/ 0 h 498"/>
                  <a:gd name="T4" fmla="*/ 192 w 497"/>
                  <a:gd name="T5" fmla="*/ 192 h 498"/>
                  <a:gd name="T6" fmla="*/ 0 w 497"/>
                  <a:gd name="T7" fmla="*/ 192 h 498"/>
                  <a:gd name="T8" fmla="*/ 0 w 497"/>
                  <a:gd name="T9" fmla="*/ 303 h 498"/>
                  <a:gd name="T10" fmla="*/ 192 w 497"/>
                  <a:gd name="T11" fmla="*/ 303 h 498"/>
                  <a:gd name="T12" fmla="*/ 192 w 497"/>
                  <a:gd name="T13" fmla="*/ 498 h 498"/>
                  <a:gd name="T14" fmla="*/ 305 w 497"/>
                  <a:gd name="T15" fmla="*/ 498 h 498"/>
                  <a:gd name="T16" fmla="*/ 305 w 497"/>
                  <a:gd name="T17" fmla="*/ 303 h 498"/>
                  <a:gd name="T18" fmla="*/ 497 w 497"/>
                  <a:gd name="T19" fmla="*/ 303 h 498"/>
                  <a:gd name="T20" fmla="*/ 497 w 497"/>
                  <a:gd name="T21" fmla="*/ 192 h 498"/>
                  <a:gd name="T22" fmla="*/ 305 w 497"/>
                  <a:gd name="T23" fmla="*/ 192 h 498"/>
                  <a:gd name="T24" fmla="*/ 305 w 497"/>
                  <a:gd name="T25"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7" h="498">
                    <a:moveTo>
                      <a:pt x="305" y="0"/>
                    </a:moveTo>
                    <a:lnTo>
                      <a:pt x="192" y="0"/>
                    </a:lnTo>
                    <a:lnTo>
                      <a:pt x="192" y="192"/>
                    </a:lnTo>
                    <a:lnTo>
                      <a:pt x="0" y="192"/>
                    </a:lnTo>
                    <a:lnTo>
                      <a:pt x="0" y="303"/>
                    </a:lnTo>
                    <a:lnTo>
                      <a:pt x="192" y="303"/>
                    </a:lnTo>
                    <a:lnTo>
                      <a:pt x="192" y="498"/>
                    </a:lnTo>
                    <a:lnTo>
                      <a:pt x="305" y="498"/>
                    </a:lnTo>
                    <a:lnTo>
                      <a:pt x="305" y="303"/>
                    </a:lnTo>
                    <a:lnTo>
                      <a:pt x="497" y="303"/>
                    </a:lnTo>
                    <a:lnTo>
                      <a:pt x="497" y="192"/>
                    </a:lnTo>
                    <a:lnTo>
                      <a:pt x="305" y="192"/>
                    </a:lnTo>
                    <a:lnTo>
                      <a:pt x="305" y="0"/>
                    </a:lnTo>
                    <a:close/>
                  </a:path>
                </a:pathLst>
              </a:custGeom>
              <a:solidFill>
                <a:srgbClr val="DE779F"/>
              </a:solidFill>
              <a:ln>
                <a:noFill/>
              </a:ln>
            </p:spPr>
            <p:txBody>
              <a:bodyPr vert="horz" wrap="square" lIns="91440" tIns="45720" rIns="91440" bIns="45720" numCol="1" anchor="t" anchorCtr="0" compatLnSpc="1"/>
              <a:lstStyle/>
              <a:p>
                <a:endParaRPr lang="zh-CN" altLang="en-US"/>
              </a:p>
            </p:txBody>
          </p:sp>
          <p:sp>
            <p:nvSpPr>
              <p:cNvPr id="58" name="Freeform 35"/>
              <p:cNvSpPr>
                <a:spLocks noEditPoints="1"/>
              </p:cNvSpPr>
              <p:nvPr/>
            </p:nvSpPr>
            <p:spPr bwMode="auto">
              <a:xfrm>
                <a:off x="5964172" y="2706147"/>
                <a:ext cx="339941" cy="331503"/>
              </a:xfrm>
              <a:custGeom>
                <a:avLst/>
                <a:gdLst>
                  <a:gd name="T0" fmla="*/ 451 w 476"/>
                  <a:gd name="T1" fmla="*/ 65 h 464"/>
                  <a:gd name="T2" fmla="*/ 321 w 476"/>
                  <a:gd name="T3" fmla="*/ 65 h 464"/>
                  <a:gd name="T4" fmla="*/ 321 w 476"/>
                  <a:gd name="T5" fmla="*/ 0 h 464"/>
                  <a:gd name="T6" fmla="*/ 155 w 476"/>
                  <a:gd name="T7" fmla="*/ 0 h 464"/>
                  <a:gd name="T8" fmla="*/ 155 w 476"/>
                  <a:gd name="T9" fmla="*/ 65 h 464"/>
                  <a:gd name="T10" fmla="*/ 25 w 476"/>
                  <a:gd name="T11" fmla="*/ 65 h 464"/>
                  <a:gd name="T12" fmla="*/ 0 w 476"/>
                  <a:gd name="T13" fmla="*/ 90 h 464"/>
                  <a:gd name="T14" fmla="*/ 0 w 476"/>
                  <a:gd name="T15" fmla="*/ 420 h 464"/>
                  <a:gd name="T16" fmla="*/ 25 w 476"/>
                  <a:gd name="T17" fmla="*/ 445 h 464"/>
                  <a:gd name="T18" fmla="*/ 71 w 476"/>
                  <a:gd name="T19" fmla="*/ 445 h 464"/>
                  <a:gd name="T20" fmla="*/ 78 w 476"/>
                  <a:gd name="T21" fmla="*/ 464 h 464"/>
                  <a:gd name="T22" fmla="*/ 113 w 476"/>
                  <a:gd name="T23" fmla="*/ 464 h 464"/>
                  <a:gd name="T24" fmla="*/ 115 w 476"/>
                  <a:gd name="T25" fmla="*/ 445 h 464"/>
                  <a:gd name="T26" fmla="*/ 366 w 476"/>
                  <a:gd name="T27" fmla="*/ 445 h 464"/>
                  <a:gd name="T28" fmla="*/ 368 w 476"/>
                  <a:gd name="T29" fmla="*/ 464 h 464"/>
                  <a:gd name="T30" fmla="*/ 403 w 476"/>
                  <a:gd name="T31" fmla="*/ 464 h 464"/>
                  <a:gd name="T32" fmla="*/ 410 w 476"/>
                  <a:gd name="T33" fmla="*/ 445 h 464"/>
                  <a:gd name="T34" fmla="*/ 451 w 476"/>
                  <a:gd name="T35" fmla="*/ 445 h 464"/>
                  <a:gd name="T36" fmla="*/ 476 w 476"/>
                  <a:gd name="T37" fmla="*/ 420 h 464"/>
                  <a:gd name="T38" fmla="*/ 476 w 476"/>
                  <a:gd name="T39" fmla="*/ 90 h 464"/>
                  <a:gd name="T40" fmla="*/ 451 w 476"/>
                  <a:gd name="T41" fmla="*/ 65 h 464"/>
                  <a:gd name="T42" fmla="*/ 187 w 476"/>
                  <a:gd name="T43" fmla="*/ 28 h 464"/>
                  <a:gd name="T44" fmla="*/ 187 w 476"/>
                  <a:gd name="T45" fmla="*/ 28 h 464"/>
                  <a:gd name="T46" fmla="*/ 291 w 476"/>
                  <a:gd name="T47" fmla="*/ 28 h 464"/>
                  <a:gd name="T48" fmla="*/ 291 w 476"/>
                  <a:gd name="T49" fmla="*/ 65 h 464"/>
                  <a:gd name="T50" fmla="*/ 291 w 476"/>
                  <a:gd name="T51" fmla="*/ 65 h 464"/>
                  <a:gd name="T52" fmla="*/ 287 w 476"/>
                  <a:gd name="T53" fmla="*/ 65 h 464"/>
                  <a:gd name="T54" fmla="*/ 283 w 476"/>
                  <a:gd name="T55" fmla="*/ 65 h 464"/>
                  <a:gd name="T56" fmla="*/ 278 w 476"/>
                  <a:gd name="T57" fmla="*/ 65 h 464"/>
                  <a:gd name="T58" fmla="*/ 274 w 476"/>
                  <a:gd name="T59" fmla="*/ 65 h 464"/>
                  <a:gd name="T60" fmla="*/ 270 w 476"/>
                  <a:gd name="T61" fmla="*/ 65 h 464"/>
                  <a:gd name="T62" fmla="*/ 266 w 476"/>
                  <a:gd name="T63" fmla="*/ 65 h 464"/>
                  <a:gd name="T64" fmla="*/ 262 w 476"/>
                  <a:gd name="T65" fmla="*/ 65 h 464"/>
                  <a:gd name="T66" fmla="*/ 258 w 476"/>
                  <a:gd name="T67" fmla="*/ 65 h 464"/>
                  <a:gd name="T68" fmla="*/ 253 w 476"/>
                  <a:gd name="T69" fmla="*/ 65 h 464"/>
                  <a:gd name="T70" fmla="*/ 249 w 476"/>
                  <a:gd name="T71" fmla="*/ 65 h 464"/>
                  <a:gd name="T72" fmla="*/ 245 w 476"/>
                  <a:gd name="T73" fmla="*/ 65 h 464"/>
                  <a:gd name="T74" fmla="*/ 241 w 476"/>
                  <a:gd name="T75" fmla="*/ 65 h 464"/>
                  <a:gd name="T76" fmla="*/ 237 w 476"/>
                  <a:gd name="T77" fmla="*/ 65 h 464"/>
                  <a:gd name="T78" fmla="*/ 233 w 476"/>
                  <a:gd name="T79" fmla="*/ 65 h 464"/>
                  <a:gd name="T80" fmla="*/ 228 w 476"/>
                  <a:gd name="T81" fmla="*/ 65 h 464"/>
                  <a:gd name="T82" fmla="*/ 224 w 476"/>
                  <a:gd name="T83" fmla="*/ 65 h 464"/>
                  <a:gd name="T84" fmla="*/ 220 w 476"/>
                  <a:gd name="T85" fmla="*/ 65 h 464"/>
                  <a:gd name="T86" fmla="*/ 216 w 476"/>
                  <a:gd name="T87" fmla="*/ 65 h 464"/>
                  <a:gd name="T88" fmla="*/ 212 w 476"/>
                  <a:gd name="T89" fmla="*/ 65 h 464"/>
                  <a:gd name="T90" fmla="*/ 208 w 476"/>
                  <a:gd name="T91" fmla="*/ 65 h 464"/>
                  <a:gd name="T92" fmla="*/ 203 w 476"/>
                  <a:gd name="T93" fmla="*/ 65 h 464"/>
                  <a:gd name="T94" fmla="*/ 199 w 476"/>
                  <a:gd name="T95" fmla="*/ 65 h 464"/>
                  <a:gd name="T96" fmla="*/ 195 w 476"/>
                  <a:gd name="T97" fmla="*/ 65 h 464"/>
                  <a:gd name="T98" fmla="*/ 191 w 476"/>
                  <a:gd name="T99" fmla="*/ 65 h 464"/>
                  <a:gd name="T100" fmla="*/ 187 w 476"/>
                  <a:gd name="T101" fmla="*/ 65 h 464"/>
                  <a:gd name="T102" fmla="*/ 187 w 476"/>
                  <a:gd name="T103" fmla="*/ 28 h 464"/>
                  <a:gd name="T104" fmla="*/ 238 w 476"/>
                  <a:gd name="T105" fmla="*/ 402 h 464"/>
                  <a:gd name="T106" fmla="*/ 91 w 476"/>
                  <a:gd name="T107" fmla="*/ 255 h 464"/>
                  <a:gd name="T108" fmla="*/ 238 w 476"/>
                  <a:gd name="T109" fmla="*/ 108 h 464"/>
                  <a:gd name="T110" fmla="*/ 385 w 476"/>
                  <a:gd name="T111" fmla="*/ 255 h 464"/>
                  <a:gd name="T112" fmla="*/ 238 w 476"/>
                  <a:gd name="T113" fmla="*/ 402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6" h="464">
                    <a:moveTo>
                      <a:pt x="451" y="65"/>
                    </a:moveTo>
                    <a:cubicBezTo>
                      <a:pt x="321" y="65"/>
                      <a:pt x="321" y="65"/>
                      <a:pt x="321" y="65"/>
                    </a:cubicBezTo>
                    <a:cubicBezTo>
                      <a:pt x="321" y="0"/>
                      <a:pt x="321" y="0"/>
                      <a:pt x="321" y="0"/>
                    </a:cubicBezTo>
                    <a:cubicBezTo>
                      <a:pt x="155" y="0"/>
                      <a:pt x="155" y="0"/>
                      <a:pt x="155" y="0"/>
                    </a:cubicBezTo>
                    <a:cubicBezTo>
                      <a:pt x="155" y="65"/>
                      <a:pt x="155" y="65"/>
                      <a:pt x="155" y="65"/>
                    </a:cubicBezTo>
                    <a:cubicBezTo>
                      <a:pt x="25" y="65"/>
                      <a:pt x="25" y="65"/>
                      <a:pt x="25" y="65"/>
                    </a:cubicBezTo>
                    <a:cubicBezTo>
                      <a:pt x="11" y="65"/>
                      <a:pt x="0" y="76"/>
                      <a:pt x="0" y="90"/>
                    </a:cubicBezTo>
                    <a:cubicBezTo>
                      <a:pt x="0" y="420"/>
                      <a:pt x="0" y="420"/>
                      <a:pt x="0" y="420"/>
                    </a:cubicBezTo>
                    <a:cubicBezTo>
                      <a:pt x="0" y="434"/>
                      <a:pt x="11" y="445"/>
                      <a:pt x="25" y="445"/>
                    </a:cubicBezTo>
                    <a:cubicBezTo>
                      <a:pt x="71" y="445"/>
                      <a:pt x="71" y="445"/>
                      <a:pt x="71" y="445"/>
                    </a:cubicBezTo>
                    <a:cubicBezTo>
                      <a:pt x="78" y="464"/>
                      <a:pt x="78" y="464"/>
                      <a:pt x="78" y="464"/>
                    </a:cubicBezTo>
                    <a:cubicBezTo>
                      <a:pt x="113" y="464"/>
                      <a:pt x="113" y="464"/>
                      <a:pt x="113" y="464"/>
                    </a:cubicBezTo>
                    <a:cubicBezTo>
                      <a:pt x="115" y="445"/>
                      <a:pt x="115" y="445"/>
                      <a:pt x="115" y="445"/>
                    </a:cubicBezTo>
                    <a:cubicBezTo>
                      <a:pt x="366" y="445"/>
                      <a:pt x="366" y="445"/>
                      <a:pt x="366" y="445"/>
                    </a:cubicBezTo>
                    <a:cubicBezTo>
                      <a:pt x="368" y="464"/>
                      <a:pt x="368" y="464"/>
                      <a:pt x="368" y="464"/>
                    </a:cubicBezTo>
                    <a:cubicBezTo>
                      <a:pt x="403" y="464"/>
                      <a:pt x="403" y="464"/>
                      <a:pt x="403" y="464"/>
                    </a:cubicBezTo>
                    <a:cubicBezTo>
                      <a:pt x="410" y="445"/>
                      <a:pt x="410" y="445"/>
                      <a:pt x="410" y="445"/>
                    </a:cubicBezTo>
                    <a:cubicBezTo>
                      <a:pt x="451" y="445"/>
                      <a:pt x="451" y="445"/>
                      <a:pt x="451" y="445"/>
                    </a:cubicBezTo>
                    <a:cubicBezTo>
                      <a:pt x="465" y="445"/>
                      <a:pt x="476" y="434"/>
                      <a:pt x="476" y="420"/>
                    </a:cubicBezTo>
                    <a:cubicBezTo>
                      <a:pt x="476" y="90"/>
                      <a:pt x="476" y="90"/>
                      <a:pt x="476" y="90"/>
                    </a:cubicBezTo>
                    <a:cubicBezTo>
                      <a:pt x="476" y="76"/>
                      <a:pt x="465" y="65"/>
                      <a:pt x="451" y="65"/>
                    </a:cubicBezTo>
                    <a:close/>
                    <a:moveTo>
                      <a:pt x="187" y="28"/>
                    </a:moveTo>
                    <a:cubicBezTo>
                      <a:pt x="187" y="28"/>
                      <a:pt x="187" y="28"/>
                      <a:pt x="187" y="28"/>
                    </a:cubicBezTo>
                    <a:cubicBezTo>
                      <a:pt x="291" y="28"/>
                      <a:pt x="291" y="28"/>
                      <a:pt x="291" y="28"/>
                    </a:cubicBezTo>
                    <a:cubicBezTo>
                      <a:pt x="291" y="65"/>
                      <a:pt x="291" y="65"/>
                      <a:pt x="291" y="65"/>
                    </a:cubicBezTo>
                    <a:cubicBezTo>
                      <a:pt x="291" y="65"/>
                      <a:pt x="291" y="65"/>
                      <a:pt x="291" y="65"/>
                    </a:cubicBezTo>
                    <a:cubicBezTo>
                      <a:pt x="287" y="65"/>
                      <a:pt x="287" y="65"/>
                      <a:pt x="287" y="65"/>
                    </a:cubicBezTo>
                    <a:cubicBezTo>
                      <a:pt x="283" y="65"/>
                      <a:pt x="283" y="65"/>
                      <a:pt x="283" y="65"/>
                    </a:cubicBezTo>
                    <a:cubicBezTo>
                      <a:pt x="278" y="65"/>
                      <a:pt x="278" y="65"/>
                      <a:pt x="278" y="65"/>
                    </a:cubicBezTo>
                    <a:cubicBezTo>
                      <a:pt x="274" y="65"/>
                      <a:pt x="274" y="65"/>
                      <a:pt x="274" y="65"/>
                    </a:cubicBezTo>
                    <a:cubicBezTo>
                      <a:pt x="270" y="65"/>
                      <a:pt x="270" y="65"/>
                      <a:pt x="270" y="65"/>
                    </a:cubicBezTo>
                    <a:cubicBezTo>
                      <a:pt x="266" y="65"/>
                      <a:pt x="266" y="65"/>
                      <a:pt x="266" y="65"/>
                    </a:cubicBezTo>
                    <a:cubicBezTo>
                      <a:pt x="262" y="65"/>
                      <a:pt x="262" y="65"/>
                      <a:pt x="262" y="65"/>
                    </a:cubicBezTo>
                    <a:cubicBezTo>
                      <a:pt x="258" y="65"/>
                      <a:pt x="258" y="65"/>
                      <a:pt x="258" y="65"/>
                    </a:cubicBezTo>
                    <a:cubicBezTo>
                      <a:pt x="253" y="65"/>
                      <a:pt x="253" y="65"/>
                      <a:pt x="253" y="65"/>
                    </a:cubicBezTo>
                    <a:cubicBezTo>
                      <a:pt x="249" y="65"/>
                      <a:pt x="249" y="65"/>
                      <a:pt x="249" y="65"/>
                    </a:cubicBezTo>
                    <a:cubicBezTo>
                      <a:pt x="245" y="65"/>
                      <a:pt x="245" y="65"/>
                      <a:pt x="245" y="65"/>
                    </a:cubicBezTo>
                    <a:cubicBezTo>
                      <a:pt x="241" y="65"/>
                      <a:pt x="241" y="65"/>
                      <a:pt x="241" y="65"/>
                    </a:cubicBezTo>
                    <a:cubicBezTo>
                      <a:pt x="237" y="65"/>
                      <a:pt x="237" y="65"/>
                      <a:pt x="237" y="65"/>
                    </a:cubicBezTo>
                    <a:cubicBezTo>
                      <a:pt x="233" y="65"/>
                      <a:pt x="233" y="65"/>
                      <a:pt x="233" y="65"/>
                    </a:cubicBezTo>
                    <a:cubicBezTo>
                      <a:pt x="228" y="65"/>
                      <a:pt x="228" y="65"/>
                      <a:pt x="228" y="65"/>
                    </a:cubicBezTo>
                    <a:cubicBezTo>
                      <a:pt x="224" y="65"/>
                      <a:pt x="224" y="65"/>
                      <a:pt x="224" y="65"/>
                    </a:cubicBezTo>
                    <a:cubicBezTo>
                      <a:pt x="220" y="65"/>
                      <a:pt x="220" y="65"/>
                      <a:pt x="220" y="65"/>
                    </a:cubicBezTo>
                    <a:cubicBezTo>
                      <a:pt x="216" y="65"/>
                      <a:pt x="216" y="65"/>
                      <a:pt x="216" y="65"/>
                    </a:cubicBezTo>
                    <a:cubicBezTo>
                      <a:pt x="212" y="65"/>
                      <a:pt x="212" y="65"/>
                      <a:pt x="212" y="65"/>
                    </a:cubicBezTo>
                    <a:cubicBezTo>
                      <a:pt x="208" y="65"/>
                      <a:pt x="208" y="65"/>
                      <a:pt x="208" y="65"/>
                    </a:cubicBezTo>
                    <a:cubicBezTo>
                      <a:pt x="203" y="65"/>
                      <a:pt x="203" y="65"/>
                      <a:pt x="203" y="65"/>
                    </a:cubicBezTo>
                    <a:cubicBezTo>
                      <a:pt x="199" y="65"/>
                      <a:pt x="199" y="65"/>
                      <a:pt x="199" y="65"/>
                    </a:cubicBezTo>
                    <a:cubicBezTo>
                      <a:pt x="195" y="65"/>
                      <a:pt x="195" y="65"/>
                      <a:pt x="195" y="65"/>
                    </a:cubicBezTo>
                    <a:cubicBezTo>
                      <a:pt x="191" y="65"/>
                      <a:pt x="191" y="65"/>
                      <a:pt x="191" y="65"/>
                    </a:cubicBezTo>
                    <a:cubicBezTo>
                      <a:pt x="187" y="65"/>
                      <a:pt x="187" y="65"/>
                      <a:pt x="187" y="65"/>
                    </a:cubicBezTo>
                    <a:lnTo>
                      <a:pt x="187" y="28"/>
                    </a:lnTo>
                    <a:close/>
                    <a:moveTo>
                      <a:pt x="238" y="402"/>
                    </a:moveTo>
                    <a:cubicBezTo>
                      <a:pt x="157" y="402"/>
                      <a:pt x="91" y="336"/>
                      <a:pt x="91" y="255"/>
                    </a:cubicBezTo>
                    <a:cubicBezTo>
                      <a:pt x="91" y="174"/>
                      <a:pt x="157" y="108"/>
                      <a:pt x="238" y="108"/>
                    </a:cubicBezTo>
                    <a:cubicBezTo>
                      <a:pt x="319" y="108"/>
                      <a:pt x="385" y="174"/>
                      <a:pt x="385" y="255"/>
                    </a:cubicBezTo>
                    <a:cubicBezTo>
                      <a:pt x="385" y="336"/>
                      <a:pt x="319" y="402"/>
                      <a:pt x="238" y="402"/>
                    </a:cubicBezTo>
                    <a:close/>
                  </a:path>
                </a:pathLst>
              </a:custGeom>
              <a:solidFill>
                <a:srgbClr val="DE779F"/>
              </a:solidFill>
              <a:ln>
                <a:noFill/>
              </a:ln>
            </p:spPr>
            <p:txBody>
              <a:bodyPr vert="horz" wrap="square" lIns="91440" tIns="45720" rIns="91440" bIns="45720" numCol="1" anchor="t" anchorCtr="0" compatLnSpc="1"/>
              <a:lstStyle/>
              <a:p>
                <a:endParaRPr lang="zh-CN" altLang="en-US"/>
              </a:p>
            </p:txBody>
          </p:sp>
        </p:grpSp>
        <p:sp>
          <p:nvSpPr>
            <p:cNvPr id="2" name="文本框 24"/>
            <p:cNvSpPr>
              <a:spLocks noChangeArrowheads="1"/>
            </p:cNvSpPr>
            <p:nvPr/>
          </p:nvSpPr>
          <p:spPr bwMode="auto">
            <a:xfrm>
              <a:off x="5344384" y="4129509"/>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b="1" dirty="0">
                  <a:solidFill>
                    <a:schemeClr val="bg1"/>
                  </a:solidFill>
                  <a:latin typeface="微软雅黑" panose="020B0503020204020204" charset="-122"/>
                  <a:ea typeface="微软雅黑" panose="020B0503020204020204" charset="-122"/>
                  <a:sym typeface="+mn-ea"/>
                </a:rPr>
                <a:t>点击添加文字</a:t>
              </a:r>
              <a:endParaRPr lang="zh-CN" altLang="en-US" b="1" spc="100" dirty="0">
                <a:solidFill>
                  <a:schemeClr val="bg1"/>
                </a:solidFill>
                <a:latin typeface="微软雅黑" panose="020B0503020204020204" charset="-122"/>
                <a:ea typeface="微软雅黑" panose="020B0503020204020204" charset="-122"/>
                <a:cs typeface="Lato Light" charset="0"/>
                <a:sym typeface="+mn-ea"/>
              </a:endParaRPr>
            </a:p>
          </p:txBody>
        </p:sp>
        <p:sp>
          <p:nvSpPr>
            <p:cNvPr id="5" name="Rectangle 7"/>
            <p:cNvSpPr/>
            <p:nvPr/>
          </p:nvSpPr>
          <p:spPr bwMode="auto">
            <a:xfrm>
              <a:off x="5117556" y="4764356"/>
              <a:ext cx="210185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50" spc="100" dirty="0">
                <a:solidFill>
                  <a:srgbClr val="23B9D6"/>
                </a:solidFill>
                <a:latin typeface="微软雅黑" panose="020B0503020204020204" charset="-122"/>
                <a:ea typeface="微软雅黑" panose="020B0503020204020204" charset="-122"/>
                <a:cs typeface="Lato Light" charset="0"/>
                <a:sym typeface="Lato Light" charset="0"/>
              </a:endParaRPr>
            </a:p>
          </p:txBody>
        </p:sp>
      </p:grpSp>
      <p:grpSp>
        <p:nvGrpSpPr>
          <p:cNvPr id="9" name="组合 8"/>
          <p:cNvGrpSpPr/>
          <p:nvPr/>
        </p:nvGrpSpPr>
        <p:grpSpPr>
          <a:xfrm>
            <a:off x="8775700" y="1426399"/>
            <a:ext cx="2110854" cy="2950121"/>
            <a:chOff x="8775700" y="2687819"/>
            <a:chExt cx="2110854" cy="2950121"/>
          </a:xfrm>
        </p:grpSpPr>
        <p:sp>
          <p:nvSpPr>
            <p:cNvPr id="14351" name="矩形 27"/>
            <p:cNvSpPr>
              <a:spLocks noChangeArrowheads="1"/>
            </p:cNvSpPr>
            <p:nvPr/>
          </p:nvSpPr>
          <p:spPr bwMode="auto">
            <a:xfrm>
              <a:off x="8775700" y="4000500"/>
              <a:ext cx="2101850" cy="598488"/>
            </a:xfrm>
            <a:prstGeom prst="rect">
              <a:avLst/>
            </a:prstGeom>
            <a:solidFill>
              <a:srgbClr val="7895D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1" name="椭圆 41"/>
            <p:cNvSpPr>
              <a:spLocks noChangeArrowheads="1"/>
            </p:cNvSpPr>
            <p:nvPr/>
          </p:nvSpPr>
          <p:spPr bwMode="auto">
            <a:xfrm flipV="1">
              <a:off x="9564688" y="3511550"/>
              <a:ext cx="280987" cy="282575"/>
            </a:xfrm>
            <a:prstGeom prst="ellipse">
              <a:avLst/>
            </a:prstGeom>
            <a:solidFill>
              <a:schemeClr val="bg1"/>
            </a:solidFill>
            <a:ln w="76200" cap="flat" cmpd="sng">
              <a:solidFill>
                <a:srgbClr val="7895D4"/>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0" name="组合 9"/>
            <p:cNvGrpSpPr/>
            <p:nvPr/>
          </p:nvGrpSpPr>
          <p:grpSpPr>
            <a:xfrm>
              <a:off x="9232647" y="2687819"/>
              <a:ext cx="848320" cy="500471"/>
              <a:chOff x="9451040" y="2488437"/>
              <a:chExt cx="402022" cy="237175"/>
            </a:xfrm>
          </p:grpSpPr>
          <p:sp>
            <p:nvSpPr>
              <p:cNvPr id="61" name="Oval 40"/>
              <p:cNvSpPr>
                <a:spLocks noChangeArrowheads="1"/>
              </p:cNvSpPr>
              <p:nvPr/>
            </p:nvSpPr>
            <p:spPr bwMode="auto">
              <a:xfrm>
                <a:off x="9518848" y="2665640"/>
                <a:ext cx="59972" cy="59972"/>
              </a:xfrm>
              <a:prstGeom prst="ellipse">
                <a:avLst/>
              </a:prstGeom>
              <a:solidFill>
                <a:srgbClr val="7895D4"/>
              </a:solidFill>
              <a:ln>
                <a:noFill/>
              </a:ln>
            </p:spPr>
            <p:txBody>
              <a:bodyPr vert="horz" wrap="square" lIns="91440" tIns="45720" rIns="91440" bIns="45720" numCol="1" anchor="t" anchorCtr="0" compatLnSpc="1"/>
              <a:lstStyle/>
              <a:p>
                <a:endParaRPr lang="zh-CN" altLang="en-US"/>
              </a:p>
            </p:txBody>
          </p:sp>
          <p:sp>
            <p:nvSpPr>
              <p:cNvPr id="11" name="Oval 41"/>
              <p:cNvSpPr>
                <a:spLocks noChangeArrowheads="1"/>
              </p:cNvSpPr>
              <p:nvPr/>
            </p:nvSpPr>
            <p:spPr bwMode="auto">
              <a:xfrm>
                <a:off x="9731009" y="2665640"/>
                <a:ext cx="59972" cy="59972"/>
              </a:xfrm>
              <a:prstGeom prst="ellipse">
                <a:avLst/>
              </a:prstGeom>
              <a:solidFill>
                <a:srgbClr val="7895D4"/>
              </a:solidFill>
              <a:ln>
                <a:noFill/>
              </a:ln>
            </p:spPr>
            <p:txBody>
              <a:bodyPr vert="horz" wrap="square" lIns="91440" tIns="45720" rIns="91440" bIns="45720" numCol="1" anchor="t" anchorCtr="0" compatLnSpc="1"/>
              <a:lstStyle/>
              <a:p>
                <a:endParaRPr lang="zh-CN" altLang="en-US"/>
              </a:p>
            </p:txBody>
          </p:sp>
          <p:sp>
            <p:nvSpPr>
              <p:cNvPr id="12" name="Freeform 42"/>
              <p:cNvSpPr>
                <a:spLocks noEditPoints="1"/>
              </p:cNvSpPr>
              <p:nvPr/>
            </p:nvSpPr>
            <p:spPr bwMode="auto">
              <a:xfrm>
                <a:off x="9451040" y="2488437"/>
                <a:ext cx="402022" cy="207340"/>
              </a:xfrm>
              <a:custGeom>
                <a:avLst/>
                <a:gdLst>
                  <a:gd name="T0" fmla="*/ 0 w 563"/>
                  <a:gd name="T1" fmla="*/ 169 h 290"/>
                  <a:gd name="T2" fmla="*/ 85 w 563"/>
                  <a:gd name="T3" fmla="*/ 290 h 290"/>
                  <a:gd name="T4" fmla="*/ 189 w 563"/>
                  <a:gd name="T5" fmla="*/ 290 h 290"/>
                  <a:gd name="T6" fmla="*/ 434 w 563"/>
                  <a:gd name="T7" fmla="*/ 238 h 290"/>
                  <a:gd name="T8" fmla="*/ 563 w 563"/>
                  <a:gd name="T9" fmla="*/ 290 h 290"/>
                  <a:gd name="T10" fmla="*/ 153 w 563"/>
                  <a:gd name="T11" fmla="*/ 0 h 290"/>
                  <a:gd name="T12" fmla="*/ 254 w 563"/>
                  <a:gd name="T13" fmla="*/ 169 h 290"/>
                  <a:gd name="T14" fmla="*/ 228 w 563"/>
                  <a:gd name="T15" fmla="*/ 169 h 290"/>
                  <a:gd name="T16" fmla="*/ 201 w 563"/>
                  <a:gd name="T17" fmla="*/ 169 h 290"/>
                  <a:gd name="T18" fmla="*/ 175 w 563"/>
                  <a:gd name="T19" fmla="*/ 169 h 290"/>
                  <a:gd name="T20" fmla="*/ 149 w 563"/>
                  <a:gd name="T21" fmla="*/ 169 h 290"/>
                  <a:gd name="T22" fmla="*/ 122 w 563"/>
                  <a:gd name="T23" fmla="*/ 169 h 290"/>
                  <a:gd name="T24" fmla="*/ 96 w 563"/>
                  <a:gd name="T25" fmla="*/ 169 h 290"/>
                  <a:gd name="T26" fmla="*/ 69 w 563"/>
                  <a:gd name="T27" fmla="*/ 169 h 290"/>
                  <a:gd name="T28" fmla="*/ 50 w 563"/>
                  <a:gd name="T29" fmla="*/ 169 h 290"/>
                  <a:gd name="T30" fmla="*/ 43 w 563"/>
                  <a:gd name="T31" fmla="*/ 169 h 290"/>
                  <a:gd name="T32" fmla="*/ 16 w 563"/>
                  <a:gd name="T33" fmla="*/ 169 h 290"/>
                  <a:gd name="T34" fmla="*/ 43 w 563"/>
                  <a:gd name="T35" fmla="*/ 139 h 290"/>
                  <a:gd name="T36" fmla="*/ 69 w 563"/>
                  <a:gd name="T37" fmla="*/ 109 h 290"/>
                  <a:gd name="T38" fmla="*/ 96 w 563"/>
                  <a:gd name="T39" fmla="*/ 80 h 290"/>
                  <a:gd name="T40" fmla="*/ 122 w 563"/>
                  <a:gd name="T41" fmla="*/ 50 h 290"/>
                  <a:gd name="T42" fmla="*/ 149 w 563"/>
                  <a:gd name="T43" fmla="*/ 20 h 290"/>
                  <a:gd name="T44" fmla="*/ 162 w 563"/>
                  <a:gd name="T45" fmla="*/ 11 h 290"/>
                  <a:gd name="T46" fmla="*/ 188 w 563"/>
                  <a:gd name="T47" fmla="*/ 11 h 290"/>
                  <a:gd name="T48" fmla="*/ 215 w 563"/>
                  <a:gd name="T49" fmla="*/ 11 h 290"/>
                  <a:gd name="T50" fmla="*/ 241 w 563"/>
                  <a:gd name="T51" fmla="*/ 11 h 290"/>
                  <a:gd name="T52" fmla="*/ 268 w 563"/>
                  <a:gd name="T53" fmla="*/ 11 h 290"/>
                  <a:gd name="T54" fmla="*/ 512 w 563"/>
                  <a:gd name="T55" fmla="*/ 104 h 290"/>
                  <a:gd name="T56" fmla="*/ 461 w 563"/>
                  <a:gd name="T57" fmla="*/ 155 h 290"/>
                  <a:gd name="T58" fmla="*/ 434 w 563"/>
                  <a:gd name="T59" fmla="*/ 104 h 290"/>
                  <a:gd name="T60" fmla="*/ 382 w 563"/>
                  <a:gd name="T61" fmla="*/ 77 h 290"/>
                  <a:gd name="T62" fmla="*/ 434 w 563"/>
                  <a:gd name="T63" fmla="*/ 25 h 290"/>
                  <a:gd name="T64" fmla="*/ 461 w 563"/>
                  <a:gd name="T65" fmla="*/ 77 h 290"/>
                  <a:gd name="T66" fmla="*/ 512 w 563"/>
                  <a:gd name="T67" fmla="*/ 104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3" h="290">
                    <a:moveTo>
                      <a:pt x="153" y="0"/>
                    </a:moveTo>
                    <a:cubicBezTo>
                      <a:pt x="0" y="169"/>
                      <a:pt x="0" y="169"/>
                      <a:pt x="0" y="169"/>
                    </a:cubicBezTo>
                    <a:cubicBezTo>
                      <a:pt x="0" y="290"/>
                      <a:pt x="0" y="290"/>
                      <a:pt x="0" y="290"/>
                    </a:cubicBezTo>
                    <a:cubicBezTo>
                      <a:pt x="85" y="290"/>
                      <a:pt x="85" y="290"/>
                      <a:pt x="85" y="290"/>
                    </a:cubicBezTo>
                    <a:cubicBezTo>
                      <a:pt x="86" y="261"/>
                      <a:pt x="109" y="238"/>
                      <a:pt x="137" y="238"/>
                    </a:cubicBezTo>
                    <a:cubicBezTo>
                      <a:pt x="166" y="238"/>
                      <a:pt x="189" y="261"/>
                      <a:pt x="189" y="290"/>
                    </a:cubicBezTo>
                    <a:cubicBezTo>
                      <a:pt x="382" y="290"/>
                      <a:pt x="382" y="290"/>
                      <a:pt x="382" y="290"/>
                    </a:cubicBezTo>
                    <a:cubicBezTo>
                      <a:pt x="383" y="261"/>
                      <a:pt x="406" y="238"/>
                      <a:pt x="434" y="238"/>
                    </a:cubicBezTo>
                    <a:cubicBezTo>
                      <a:pt x="463" y="238"/>
                      <a:pt x="486" y="261"/>
                      <a:pt x="487" y="290"/>
                    </a:cubicBezTo>
                    <a:cubicBezTo>
                      <a:pt x="563" y="290"/>
                      <a:pt x="563" y="290"/>
                      <a:pt x="563" y="290"/>
                    </a:cubicBezTo>
                    <a:cubicBezTo>
                      <a:pt x="563" y="0"/>
                      <a:pt x="563" y="0"/>
                      <a:pt x="563" y="0"/>
                    </a:cubicBezTo>
                    <a:lnTo>
                      <a:pt x="153" y="0"/>
                    </a:lnTo>
                    <a:close/>
                    <a:moveTo>
                      <a:pt x="268" y="169"/>
                    </a:moveTo>
                    <a:cubicBezTo>
                      <a:pt x="254" y="169"/>
                      <a:pt x="254" y="169"/>
                      <a:pt x="254" y="169"/>
                    </a:cubicBezTo>
                    <a:cubicBezTo>
                      <a:pt x="241" y="169"/>
                      <a:pt x="241" y="169"/>
                      <a:pt x="241" y="169"/>
                    </a:cubicBezTo>
                    <a:cubicBezTo>
                      <a:pt x="228" y="169"/>
                      <a:pt x="228" y="169"/>
                      <a:pt x="228" y="169"/>
                    </a:cubicBezTo>
                    <a:cubicBezTo>
                      <a:pt x="215" y="169"/>
                      <a:pt x="215" y="169"/>
                      <a:pt x="215" y="169"/>
                    </a:cubicBezTo>
                    <a:cubicBezTo>
                      <a:pt x="201" y="169"/>
                      <a:pt x="201" y="169"/>
                      <a:pt x="201" y="169"/>
                    </a:cubicBezTo>
                    <a:cubicBezTo>
                      <a:pt x="188" y="169"/>
                      <a:pt x="188" y="169"/>
                      <a:pt x="188" y="169"/>
                    </a:cubicBezTo>
                    <a:cubicBezTo>
                      <a:pt x="175" y="169"/>
                      <a:pt x="175" y="169"/>
                      <a:pt x="175" y="169"/>
                    </a:cubicBezTo>
                    <a:cubicBezTo>
                      <a:pt x="162" y="169"/>
                      <a:pt x="162" y="169"/>
                      <a:pt x="162" y="169"/>
                    </a:cubicBezTo>
                    <a:cubicBezTo>
                      <a:pt x="149" y="169"/>
                      <a:pt x="149" y="169"/>
                      <a:pt x="149" y="169"/>
                    </a:cubicBezTo>
                    <a:cubicBezTo>
                      <a:pt x="135" y="169"/>
                      <a:pt x="135" y="169"/>
                      <a:pt x="135" y="169"/>
                    </a:cubicBezTo>
                    <a:cubicBezTo>
                      <a:pt x="122" y="169"/>
                      <a:pt x="122" y="169"/>
                      <a:pt x="122" y="169"/>
                    </a:cubicBezTo>
                    <a:cubicBezTo>
                      <a:pt x="109" y="169"/>
                      <a:pt x="109" y="169"/>
                      <a:pt x="109" y="169"/>
                    </a:cubicBezTo>
                    <a:cubicBezTo>
                      <a:pt x="96" y="169"/>
                      <a:pt x="96" y="169"/>
                      <a:pt x="96" y="169"/>
                    </a:cubicBezTo>
                    <a:cubicBezTo>
                      <a:pt x="82" y="169"/>
                      <a:pt x="82" y="169"/>
                      <a:pt x="82" y="169"/>
                    </a:cubicBezTo>
                    <a:cubicBezTo>
                      <a:pt x="69" y="169"/>
                      <a:pt x="69" y="169"/>
                      <a:pt x="69" y="169"/>
                    </a:cubicBezTo>
                    <a:cubicBezTo>
                      <a:pt x="56" y="169"/>
                      <a:pt x="56" y="169"/>
                      <a:pt x="56" y="169"/>
                    </a:cubicBezTo>
                    <a:cubicBezTo>
                      <a:pt x="50" y="169"/>
                      <a:pt x="50" y="169"/>
                      <a:pt x="50" y="169"/>
                    </a:cubicBezTo>
                    <a:cubicBezTo>
                      <a:pt x="50" y="169"/>
                      <a:pt x="50" y="169"/>
                      <a:pt x="50" y="169"/>
                    </a:cubicBezTo>
                    <a:cubicBezTo>
                      <a:pt x="43" y="169"/>
                      <a:pt x="43" y="169"/>
                      <a:pt x="43" y="169"/>
                    </a:cubicBezTo>
                    <a:cubicBezTo>
                      <a:pt x="29" y="169"/>
                      <a:pt x="29" y="169"/>
                      <a:pt x="29" y="169"/>
                    </a:cubicBezTo>
                    <a:cubicBezTo>
                      <a:pt x="16" y="169"/>
                      <a:pt x="16" y="169"/>
                      <a:pt x="16" y="169"/>
                    </a:cubicBezTo>
                    <a:cubicBezTo>
                      <a:pt x="29" y="154"/>
                      <a:pt x="29" y="154"/>
                      <a:pt x="29" y="154"/>
                    </a:cubicBezTo>
                    <a:cubicBezTo>
                      <a:pt x="43" y="139"/>
                      <a:pt x="43" y="139"/>
                      <a:pt x="43" y="139"/>
                    </a:cubicBezTo>
                    <a:cubicBezTo>
                      <a:pt x="56" y="124"/>
                      <a:pt x="56" y="124"/>
                      <a:pt x="56" y="124"/>
                    </a:cubicBezTo>
                    <a:cubicBezTo>
                      <a:pt x="69" y="109"/>
                      <a:pt x="69" y="109"/>
                      <a:pt x="69" y="109"/>
                    </a:cubicBezTo>
                    <a:cubicBezTo>
                      <a:pt x="82" y="95"/>
                      <a:pt x="82" y="95"/>
                      <a:pt x="82" y="95"/>
                    </a:cubicBezTo>
                    <a:cubicBezTo>
                      <a:pt x="96" y="80"/>
                      <a:pt x="96" y="80"/>
                      <a:pt x="96" y="80"/>
                    </a:cubicBezTo>
                    <a:cubicBezTo>
                      <a:pt x="109" y="65"/>
                      <a:pt x="109" y="65"/>
                      <a:pt x="109" y="65"/>
                    </a:cubicBezTo>
                    <a:cubicBezTo>
                      <a:pt x="122" y="50"/>
                      <a:pt x="122" y="50"/>
                      <a:pt x="122" y="50"/>
                    </a:cubicBezTo>
                    <a:cubicBezTo>
                      <a:pt x="135" y="35"/>
                      <a:pt x="135" y="35"/>
                      <a:pt x="135" y="35"/>
                    </a:cubicBezTo>
                    <a:cubicBezTo>
                      <a:pt x="149" y="20"/>
                      <a:pt x="149" y="20"/>
                      <a:pt x="149" y="20"/>
                    </a:cubicBezTo>
                    <a:cubicBezTo>
                      <a:pt x="156" y="11"/>
                      <a:pt x="156" y="11"/>
                      <a:pt x="156" y="11"/>
                    </a:cubicBezTo>
                    <a:cubicBezTo>
                      <a:pt x="162" y="11"/>
                      <a:pt x="162" y="11"/>
                      <a:pt x="162" y="11"/>
                    </a:cubicBezTo>
                    <a:cubicBezTo>
                      <a:pt x="175" y="11"/>
                      <a:pt x="175" y="11"/>
                      <a:pt x="175" y="11"/>
                    </a:cubicBezTo>
                    <a:cubicBezTo>
                      <a:pt x="188" y="11"/>
                      <a:pt x="188" y="11"/>
                      <a:pt x="188" y="11"/>
                    </a:cubicBezTo>
                    <a:cubicBezTo>
                      <a:pt x="201" y="11"/>
                      <a:pt x="201" y="11"/>
                      <a:pt x="201" y="11"/>
                    </a:cubicBezTo>
                    <a:cubicBezTo>
                      <a:pt x="215" y="11"/>
                      <a:pt x="215" y="11"/>
                      <a:pt x="215" y="11"/>
                    </a:cubicBezTo>
                    <a:cubicBezTo>
                      <a:pt x="228" y="11"/>
                      <a:pt x="228" y="11"/>
                      <a:pt x="228" y="11"/>
                    </a:cubicBezTo>
                    <a:cubicBezTo>
                      <a:pt x="241" y="11"/>
                      <a:pt x="241" y="11"/>
                      <a:pt x="241" y="11"/>
                    </a:cubicBezTo>
                    <a:cubicBezTo>
                      <a:pt x="254" y="11"/>
                      <a:pt x="254" y="11"/>
                      <a:pt x="254" y="11"/>
                    </a:cubicBezTo>
                    <a:cubicBezTo>
                      <a:pt x="268" y="11"/>
                      <a:pt x="268" y="11"/>
                      <a:pt x="268" y="11"/>
                    </a:cubicBezTo>
                    <a:lnTo>
                      <a:pt x="268" y="169"/>
                    </a:lnTo>
                    <a:close/>
                    <a:moveTo>
                      <a:pt x="512" y="104"/>
                    </a:moveTo>
                    <a:cubicBezTo>
                      <a:pt x="461" y="104"/>
                      <a:pt x="461" y="104"/>
                      <a:pt x="461" y="104"/>
                    </a:cubicBezTo>
                    <a:cubicBezTo>
                      <a:pt x="461" y="155"/>
                      <a:pt x="461" y="155"/>
                      <a:pt x="461" y="155"/>
                    </a:cubicBezTo>
                    <a:cubicBezTo>
                      <a:pt x="434" y="155"/>
                      <a:pt x="434" y="155"/>
                      <a:pt x="434" y="155"/>
                    </a:cubicBezTo>
                    <a:cubicBezTo>
                      <a:pt x="434" y="104"/>
                      <a:pt x="434" y="104"/>
                      <a:pt x="434" y="104"/>
                    </a:cubicBezTo>
                    <a:cubicBezTo>
                      <a:pt x="382" y="104"/>
                      <a:pt x="382" y="104"/>
                      <a:pt x="382" y="104"/>
                    </a:cubicBezTo>
                    <a:cubicBezTo>
                      <a:pt x="382" y="77"/>
                      <a:pt x="382" y="77"/>
                      <a:pt x="382" y="77"/>
                    </a:cubicBezTo>
                    <a:cubicBezTo>
                      <a:pt x="434" y="77"/>
                      <a:pt x="434" y="77"/>
                      <a:pt x="434" y="77"/>
                    </a:cubicBezTo>
                    <a:cubicBezTo>
                      <a:pt x="434" y="25"/>
                      <a:pt x="434" y="25"/>
                      <a:pt x="434" y="25"/>
                    </a:cubicBezTo>
                    <a:cubicBezTo>
                      <a:pt x="461" y="25"/>
                      <a:pt x="461" y="25"/>
                      <a:pt x="461" y="25"/>
                    </a:cubicBezTo>
                    <a:cubicBezTo>
                      <a:pt x="461" y="77"/>
                      <a:pt x="461" y="77"/>
                      <a:pt x="461" y="77"/>
                    </a:cubicBezTo>
                    <a:cubicBezTo>
                      <a:pt x="512" y="77"/>
                      <a:pt x="512" y="77"/>
                      <a:pt x="512" y="77"/>
                    </a:cubicBezTo>
                    <a:lnTo>
                      <a:pt x="512" y="104"/>
                    </a:lnTo>
                    <a:close/>
                  </a:path>
                </a:pathLst>
              </a:custGeom>
              <a:solidFill>
                <a:srgbClr val="7895D4"/>
              </a:solidFill>
              <a:ln>
                <a:noFill/>
              </a:ln>
            </p:spPr>
            <p:txBody>
              <a:bodyPr vert="horz" wrap="square" lIns="91440" tIns="45720" rIns="91440" bIns="45720" numCol="1" anchor="t" anchorCtr="0" compatLnSpc="1"/>
              <a:lstStyle/>
              <a:p>
                <a:endParaRPr lang="zh-CN" altLang="en-US"/>
              </a:p>
            </p:txBody>
          </p:sp>
        </p:grpSp>
        <p:sp>
          <p:nvSpPr>
            <p:cNvPr id="13" name="文本框 24"/>
            <p:cNvSpPr>
              <a:spLocks noChangeArrowheads="1"/>
            </p:cNvSpPr>
            <p:nvPr/>
          </p:nvSpPr>
          <p:spPr bwMode="auto">
            <a:xfrm>
              <a:off x="9011532" y="4138997"/>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zh-CN" altLang="en-US" b="1" dirty="0">
                  <a:solidFill>
                    <a:schemeClr val="bg1"/>
                  </a:solidFill>
                  <a:latin typeface="微软雅黑" panose="020B0503020204020204" charset="-122"/>
                  <a:ea typeface="微软雅黑" panose="020B0503020204020204" charset="-122"/>
                  <a:sym typeface="+mn-ea"/>
                </a:rPr>
                <a:t>点击添加文字</a:t>
              </a:r>
              <a:endParaRPr lang="zh-CN" altLang="en-US" b="1" spc="100" dirty="0">
                <a:solidFill>
                  <a:schemeClr val="bg1"/>
                </a:solidFill>
                <a:latin typeface="微软雅黑" panose="020B0503020204020204" charset="-122"/>
                <a:ea typeface="微软雅黑" panose="020B0503020204020204" charset="-122"/>
                <a:cs typeface="Lato Light" charset="0"/>
                <a:sym typeface="+mn-ea"/>
              </a:endParaRPr>
            </a:p>
          </p:txBody>
        </p:sp>
        <p:sp>
          <p:nvSpPr>
            <p:cNvPr id="67" name="Rectangle 7"/>
            <p:cNvSpPr/>
            <p:nvPr/>
          </p:nvSpPr>
          <p:spPr bwMode="auto">
            <a:xfrm>
              <a:off x="8784704" y="4773844"/>
              <a:ext cx="210185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50" spc="100" dirty="0">
                <a:solidFill>
                  <a:srgbClr val="23B9D6"/>
                </a:solidFill>
                <a:latin typeface="微软雅黑" panose="020B0503020204020204" charset="-122"/>
                <a:ea typeface="微软雅黑" panose="020B0503020204020204" charset="-122"/>
                <a:cs typeface="Lato Light" charset="0"/>
                <a:sym typeface="Lato Light" charset="0"/>
              </a:endParaRPr>
            </a:p>
          </p:txBody>
        </p:sp>
      </p:grpSp>
      <p:sp>
        <p:nvSpPr>
          <p:cNvPr id="34" name="Rectangle 45"/>
          <p:cNvSpPr/>
          <p:nvPr/>
        </p:nvSpPr>
        <p:spPr bwMode="auto">
          <a:xfrm>
            <a:off x="2282349" y="4919123"/>
            <a:ext cx="7588294" cy="594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lnSpc>
                <a:spcPct val="90000"/>
              </a:lnSpc>
            </a:pPr>
            <a:r>
              <a:rPr lang="zh-CN" altLang="en-US" sz="20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endParaRPr lang="en-US" altLang="zh-CN" sz="2000" b="1" dirty="0">
              <a:solidFill>
                <a:srgbClr val="23B9D6"/>
              </a:solidFill>
              <a:latin typeface="微软雅黑" panose="020B0503020204020204" charset="-122"/>
              <a:ea typeface="微软雅黑" panose="020B0503020204020204" charset="-122"/>
              <a:cs typeface="Bebas Neue" charset="0"/>
              <a:sym typeface="Bebas Neue" charset="0"/>
            </a:endParaRPr>
          </a:p>
        </p:txBody>
      </p:sp>
      <p:sp>
        <p:nvSpPr>
          <p:cNvPr id="35" name="Rectangle 14"/>
          <p:cNvSpPr/>
          <p:nvPr/>
        </p:nvSpPr>
        <p:spPr bwMode="auto">
          <a:xfrm>
            <a:off x="1592305" y="5473787"/>
            <a:ext cx="9317355" cy="16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点击添加文字点击添加文字点击添加文字点击添加文字点击添加文字点击添加文字点击添加文字点击添加文字点击添加文字点击添加文字</a:t>
            </a:r>
            <a:endParaRPr lang="en-US" altLang="zh-CN" sz="1200" dirty="0">
              <a:solidFill>
                <a:schemeClr val="tx1">
                  <a:lumMod val="65000"/>
                  <a:lumOff val="35000"/>
                </a:schemeClr>
              </a:solidFill>
              <a:latin typeface="微软雅黑" panose="020B0503020204020204" charset="-122"/>
              <a:ea typeface="微软雅黑" panose="020B0503020204020204" charset="-122"/>
              <a:sym typeface="+mn-ea"/>
            </a:endParaRPr>
          </a:p>
          <a:p>
            <a:pPr algn="ct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点击添加文字点击添加文字点击添加文字点击添加文字点击添加文字点击添加文字点击添加文字点击添加文字</a:t>
            </a:r>
            <a:endParaRPr lang="en-US" altLang="zh-CN" sz="1200" dirty="0">
              <a:solidFill>
                <a:schemeClr val="tx1">
                  <a:lumMod val="65000"/>
                  <a:lumOff val="35000"/>
                </a:schemeClr>
              </a:solidFill>
              <a:latin typeface="微软雅黑" panose="020B0503020204020204" charset="-122"/>
              <a:ea typeface="微软雅黑" panose="020B0503020204020204" charset="-122"/>
              <a:sym typeface="+mn-ea"/>
            </a:endParaRPr>
          </a:p>
          <a:p>
            <a:pPr algn="ct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点击添加文字文字点击添加文字点击添加文字点击添加文字点击添加文字点击添加文字点击添加文字点击添加文字点击添加文字</a:t>
            </a:r>
            <a:endParaRPr lang="en-US" altLang="zh-CN" sz="1200" dirty="0">
              <a:solidFill>
                <a:schemeClr val="tx1">
                  <a:lumMod val="65000"/>
                  <a:lumOff val="35000"/>
                </a:schemeClr>
              </a:solidFill>
              <a:latin typeface="微软雅黑" panose="020B0503020204020204" charset="-122"/>
              <a:ea typeface="微软雅黑" panose="020B0503020204020204" charset="-122"/>
              <a:sym typeface="+mn-ea"/>
            </a:endParaRPr>
          </a:p>
          <a:p>
            <a:pPr algn="ct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点击添加文字点击添加文字点击添加文字点击添加文字点击添加文字点击添加文字点击添加文字点击添加文字点击添加文字点击添加文字</a:t>
            </a:r>
            <a:endParaRPr lang="en-US" altLang="zh-CN" sz="1200" dirty="0">
              <a:solidFill>
                <a:schemeClr val="tx1">
                  <a:lumMod val="65000"/>
                  <a:lumOff val="35000"/>
                </a:schemeClr>
              </a:solidFill>
              <a:latin typeface="微软雅黑" panose="020B0503020204020204" charset="-122"/>
              <a:ea typeface="微软雅黑" panose="020B0503020204020204" charset="-122"/>
              <a:sym typeface="+mn-ea"/>
            </a:endParaRPr>
          </a:p>
          <a:p>
            <a:pPr algn="ctr" fontAlgn="base">
              <a:lnSpc>
                <a:spcPct val="150000"/>
              </a:lnSpc>
              <a:spcBef>
                <a:spcPct val="0"/>
              </a:spcBef>
              <a:spcAft>
                <a:spcPct val="0"/>
              </a:spcAft>
            </a:pPr>
            <a:endParaRPr lang="en-US" altLang="zh-CN" sz="1200" dirty="0">
              <a:solidFill>
                <a:schemeClr val="tx1">
                  <a:lumMod val="65000"/>
                  <a:lumOff val="35000"/>
                </a:schemeClr>
              </a:solidFill>
              <a:latin typeface="微软雅黑" panose="020B0503020204020204" charset="-122"/>
              <a:ea typeface="微软雅黑" panose="020B0503020204020204" charset="-122"/>
              <a:sym typeface="+mn-ea"/>
            </a:endParaRPr>
          </a:p>
          <a:p>
            <a:pPr algn="ctr" fontAlgn="base">
              <a:lnSpc>
                <a:spcPct val="150000"/>
              </a:lnSpc>
              <a:spcBef>
                <a:spcPct val="0"/>
              </a:spcBef>
              <a:spcAft>
                <a:spcPct val="0"/>
              </a:spcAft>
            </a:pPr>
            <a:endParaRPr lang="en-US" altLang="zh-CN"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fontAlgn="base">
              <a:lnSpc>
                <a:spcPct val="150000"/>
              </a:lnSpc>
              <a:spcBef>
                <a:spcPct val="0"/>
              </a:spcBef>
              <a:spcAft>
                <a:spcPct val="0"/>
              </a:spcAft>
            </a:pPr>
            <a:endParaRPr lang="en-US" altLang="zh-CN"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fontAlgn="base">
              <a:lnSpc>
                <a:spcPct val="150000"/>
              </a:lnSpc>
              <a:spcBef>
                <a:spcPct val="0"/>
              </a:spcBef>
              <a:spcAft>
                <a:spcPct val="0"/>
              </a:spcAft>
            </a:pPr>
            <a:endParaRPr lang="en-US"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fontAlgn="base">
              <a:lnSpc>
                <a:spcPct val="150000"/>
              </a:lnSpc>
              <a:spcBef>
                <a:spcPct val="0"/>
              </a:spcBef>
              <a:spcAft>
                <a:spcPct val="0"/>
              </a:spcAft>
            </a:pPr>
            <a:endParaRPr lang="en-US"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fontAlgn="base">
              <a:lnSpc>
                <a:spcPct val="150000"/>
              </a:lnSpc>
              <a:spcBef>
                <a:spcPct val="0"/>
              </a:spcBef>
              <a:spcAft>
                <a:spcPct val="0"/>
              </a:spcAft>
            </a:pPr>
            <a:endParaRPr lang="en-US" sz="12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46"/>
                                        </p:tgtEl>
                                        <p:attrNameLst>
                                          <p:attrName>style.visibility</p:attrName>
                                        </p:attrNameLst>
                                      </p:cBhvr>
                                      <p:to>
                                        <p:strVal val="visible"/>
                                      </p:to>
                                    </p:set>
                                    <p:animEffect transition="in" filter="wipe(left)">
                                      <p:cBhvr>
                                        <p:cTn id="11" dur="500"/>
                                        <p:tgtEl>
                                          <p:spTgt spid="1434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8"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4500"/>
                            </p:stCondLst>
                            <p:childTnLst>
                              <p:par>
                                <p:cTn id="35" presetID="22" presetClass="entr" presetSubtype="8"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left)">
                                      <p:cBhvr>
                                        <p:cTn id="3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bldLvl="0" animBg="1"/>
      <p:bldP spid="3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优质护理内容</a:t>
            </a:r>
          </a:p>
        </p:txBody>
      </p:sp>
      <p:pic>
        <p:nvPicPr>
          <p:cNvPr id="14" name="图片 13"/>
          <p:cNvPicPr>
            <a:picLocks noChangeAspect="1"/>
          </p:cNvPicPr>
          <p:nvPr/>
        </p:nvPicPr>
        <p:blipFill>
          <a:blip r:embed="rId3" cstate="screen"/>
          <a:stretch>
            <a:fillRect/>
          </a:stretch>
        </p:blipFill>
        <p:spPr>
          <a:xfrm>
            <a:off x="335360" y="1811123"/>
            <a:ext cx="2171403" cy="1628552"/>
          </a:xfrm>
          <a:prstGeom prst="rect">
            <a:avLst/>
          </a:prstGeom>
        </p:spPr>
      </p:pic>
      <p:pic>
        <p:nvPicPr>
          <p:cNvPr id="15" name="图片 14"/>
          <p:cNvPicPr>
            <a:picLocks noChangeAspect="1"/>
          </p:cNvPicPr>
          <p:nvPr/>
        </p:nvPicPr>
        <p:blipFill rotWithShape="1">
          <a:blip r:embed="rId4" cstate="screen"/>
          <a:srcRect/>
          <a:stretch>
            <a:fillRect/>
          </a:stretch>
        </p:blipFill>
        <p:spPr>
          <a:xfrm>
            <a:off x="335360" y="4389941"/>
            <a:ext cx="2171403" cy="1628552"/>
          </a:xfrm>
          <a:prstGeom prst="rect">
            <a:avLst/>
          </a:prstGeom>
        </p:spPr>
      </p:pic>
      <p:pic>
        <p:nvPicPr>
          <p:cNvPr id="16" name="图片 15"/>
          <p:cNvPicPr>
            <a:picLocks noChangeAspect="1"/>
          </p:cNvPicPr>
          <p:nvPr/>
        </p:nvPicPr>
        <p:blipFill rotWithShape="1">
          <a:blip r:embed="rId5" cstate="screen"/>
          <a:srcRect b="-351"/>
          <a:stretch>
            <a:fillRect/>
          </a:stretch>
        </p:blipFill>
        <p:spPr>
          <a:xfrm>
            <a:off x="9685237" y="4335073"/>
            <a:ext cx="2171403" cy="1628552"/>
          </a:xfrm>
          <a:prstGeom prst="rect">
            <a:avLst/>
          </a:prstGeom>
        </p:spPr>
      </p:pic>
      <p:pic>
        <p:nvPicPr>
          <p:cNvPr id="17" name="图片 16"/>
          <p:cNvPicPr>
            <a:picLocks noChangeAspect="1"/>
          </p:cNvPicPr>
          <p:nvPr/>
        </p:nvPicPr>
        <p:blipFill rotWithShape="1">
          <a:blip r:embed="rId6" cstate="screen"/>
          <a:srcRect/>
          <a:stretch>
            <a:fillRect/>
          </a:stretch>
        </p:blipFill>
        <p:spPr>
          <a:xfrm>
            <a:off x="9685237" y="1801300"/>
            <a:ext cx="2171403" cy="1628552"/>
          </a:xfrm>
          <a:prstGeom prst="rect">
            <a:avLst/>
          </a:prstGeom>
        </p:spPr>
      </p:pic>
      <p:sp>
        <p:nvSpPr>
          <p:cNvPr id="18" name="圆角矩形 17"/>
          <p:cNvSpPr/>
          <p:nvPr/>
        </p:nvSpPr>
        <p:spPr>
          <a:xfrm>
            <a:off x="6590023" y="1801300"/>
            <a:ext cx="2976331" cy="381083"/>
          </a:xfrm>
          <a:prstGeom prst="roundRect">
            <a:avLst/>
          </a:pr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135" b="1" dirty="0">
                <a:solidFill>
                  <a:schemeClr val="bg1"/>
                </a:solidFill>
                <a:latin typeface="微软雅黑" panose="020B0503020204020204" charset="-122"/>
                <a:ea typeface="微软雅黑" panose="020B0503020204020204" charset="-122"/>
                <a:sym typeface="+mn-ea"/>
              </a:rPr>
              <a:t>点击添加文字</a:t>
            </a:r>
            <a:endParaRPr lang="zh-CN" altLang="en-US" sz="2135" dirty="0">
              <a:solidFill>
                <a:schemeClr val="bg1"/>
              </a:solidFill>
              <a:latin typeface="微软雅黑" panose="020B0503020204020204" charset="-122"/>
              <a:ea typeface="微软雅黑" panose="020B0503020204020204" charset="-122"/>
            </a:endParaRPr>
          </a:p>
        </p:txBody>
      </p:sp>
      <p:sp>
        <p:nvSpPr>
          <p:cNvPr id="19" name="圆角矩形 18"/>
          <p:cNvSpPr/>
          <p:nvPr/>
        </p:nvSpPr>
        <p:spPr>
          <a:xfrm>
            <a:off x="6576053" y="4335073"/>
            <a:ext cx="2976331" cy="381083"/>
          </a:xfrm>
          <a:prstGeom prst="roundRect">
            <a:avLst/>
          </a:pr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135" b="1" dirty="0">
                <a:solidFill>
                  <a:schemeClr val="bg1"/>
                </a:solidFill>
                <a:latin typeface="微软雅黑" panose="020B0503020204020204" charset="-122"/>
                <a:ea typeface="微软雅黑" panose="020B0503020204020204" charset="-122"/>
                <a:sym typeface="+mn-ea"/>
              </a:rPr>
              <a:t>点击添加文字</a:t>
            </a:r>
            <a:endParaRPr lang="zh-CN" altLang="en-US" sz="2135" dirty="0">
              <a:solidFill>
                <a:schemeClr val="bg1"/>
              </a:solidFill>
              <a:latin typeface="微软雅黑" panose="020B0503020204020204" charset="-122"/>
              <a:ea typeface="微软雅黑" panose="020B0503020204020204" charset="-122"/>
            </a:endParaRPr>
          </a:p>
        </p:txBody>
      </p:sp>
      <p:sp>
        <p:nvSpPr>
          <p:cNvPr id="20" name="圆角矩形 19"/>
          <p:cNvSpPr/>
          <p:nvPr/>
        </p:nvSpPr>
        <p:spPr>
          <a:xfrm>
            <a:off x="2639616" y="1811123"/>
            <a:ext cx="2976331" cy="381083"/>
          </a:xfrm>
          <a:prstGeom prst="roundRect">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135" b="1" dirty="0">
                <a:solidFill>
                  <a:schemeClr val="bg1"/>
                </a:solidFill>
                <a:latin typeface="微软雅黑" panose="020B0503020204020204" charset="-122"/>
                <a:ea typeface="微软雅黑" panose="020B0503020204020204" charset="-122"/>
                <a:sym typeface="+mn-ea"/>
              </a:rPr>
              <a:t>点击添加文字</a:t>
            </a:r>
          </a:p>
        </p:txBody>
      </p:sp>
      <p:sp>
        <p:nvSpPr>
          <p:cNvPr id="21" name="圆角矩形 20"/>
          <p:cNvSpPr/>
          <p:nvPr/>
        </p:nvSpPr>
        <p:spPr>
          <a:xfrm>
            <a:off x="2639616" y="4389941"/>
            <a:ext cx="2976331" cy="381083"/>
          </a:xfrm>
          <a:prstGeom prst="roundRect">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135" b="1" dirty="0">
                <a:solidFill>
                  <a:schemeClr val="bg1"/>
                </a:solidFill>
                <a:latin typeface="微软雅黑" panose="020B0503020204020204" charset="-122"/>
                <a:ea typeface="微软雅黑" panose="020B0503020204020204" charset="-122"/>
                <a:sym typeface="+mn-ea"/>
              </a:rPr>
              <a:t>点击添加文字</a:t>
            </a:r>
            <a:endParaRPr lang="zh-CN" altLang="en-US" sz="2135" dirty="0">
              <a:solidFill>
                <a:schemeClr val="bg1"/>
              </a:solidFill>
              <a:latin typeface="微软雅黑" panose="020B0503020204020204" charset="-122"/>
              <a:ea typeface="微软雅黑" panose="020B0503020204020204" charset="-122"/>
            </a:endParaRPr>
          </a:p>
        </p:txBody>
      </p:sp>
      <p:sp>
        <p:nvSpPr>
          <p:cNvPr id="22" name="文本框 7"/>
          <p:cNvSpPr txBox="1">
            <a:spLocks noChangeArrowheads="1"/>
          </p:cNvSpPr>
          <p:nvPr/>
        </p:nvSpPr>
        <p:spPr bwMode="auto">
          <a:xfrm>
            <a:off x="6576053" y="2271844"/>
            <a:ext cx="2990453"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altLang="en-US" sz="1400" dirty="0">
              <a:solidFill>
                <a:schemeClr val="tx1">
                  <a:lumMod val="85000"/>
                  <a:lumOff val="15000"/>
                </a:schemeClr>
              </a:solidFill>
              <a:latin typeface="微软雅黑" panose="020B0503020204020204" charset="-122"/>
            </a:endParaRPr>
          </a:p>
        </p:txBody>
      </p:sp>
      <p:sp>
        <p:nvSpPr>
          <p:cNvPr id="23" name="文本框 7"/>
          <p:cNvSpPr txBox="1">
            <a:spLocks noChangeArrowheads="1"/>
          </p:cNvSpPr>
          <p:nvPr/>
        </p:nvSpPr>
        <p:spPr bwMode="auto">
          <a:xfrm>
            <a:off x="6576053" y="4864132"/>
            <a:ext cx="2990453"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altLang="en-US" sz="1400" dirty="0">
              <a:solidFill>
                <a:schemeClr val="tx1">
                  <a:lumMod val="85000"/>
                  <a:lumOff val="15000"/>
                </a:schemeClr>
              </a:solidFill>
              <a:latin typeface="微软雅黑" panose="020B0503020204020204" charset="-122"/>
            </a:endParaRPr>
          </a:p>
        </p:txBody>
      </p:sp>
      <p:sp>
        <p:nvSpPr>
          <p:cNvPr id="24" name="文本框 7"/>
          <p:cNvSpPr txBox="1">
            <a:spLocks noChangeArrowheads="1"/>
          </p:cNvSpPr>
          <p:nvPr/>
        </p:nvSpPr>
        <p:spPr bwMode="auto">
          <a:xfrm>
            <a:off x="2639616" y="2240987"/>
            <a:ext cx="2990453"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altLang="en-US" sz="1400" dirty="0">
              <a:solidFill>
                <a:schemeClr val="tx1">
                  <a:lumMod val="85000"/>
                  <a:lumOff val="15000"/>
                </a:schemeClr>
              </a:solidFill>
              <a:latin typeface="微软雅黑" panose="020B0503020204020204" charset="-122"/>
            </a:endParaRPr>
          </a:p>
        </p:txBody>
      </p:sp>
      <p:sp>
        <p:nvSpPr>
          <p:cNvPr id="25" name="文本框 7"/>
          <p:cNvSpPr txBox="1">
            <a:spLocks noChangeArrowheads="1"/>
          </p:cNvSpPr>
          <p:nvPr/>
        </p:nvSpPr>
        <p:spPr bwMode="auto">
          <a:xfrm>
            <a:off x="2639616" y="4833275"/>
            <a:ext cx="2990453" cy="139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200000"/>
              </a:lnSpc>
              <a:spcBef>
                <a:spcPct val="0"/>
              </a:spcBef>
              <a:spcAft>
                <a:spcPct val="0"/>
              </a:spcAft>
            </a:pPr>
            <a:r>
              <a:rPr lang="zh-CN" sz="1400" dirty="0">
                <a:solidFill>
                  <a:schemeClr val="tx1">
                    <a:lumMod val="65000"/>
                    <a:lumOff val="35000"/>
                  </a:schemeClr>
                </a:solidFill>
                <a:latin typeface="微软雅黑" panose="020B0503020204020204" charset="-122"/>
                <a:sym typeface="+mn-ea"/>
              </a:rPr>
              <a:t>点击添加文字点击添加文字</a:t>
            </a:r>
            <a:endParaRPr lang="zh-CN" altLang="en-US" sz="1400" dirty="0">
              <a:solidFill>
                <a:schemeClr val="tx1">
                  <a:lumMod val="85000"/>
                  <a:lumOff val="15000"/>
                </a:schemeClr>
              </a:solidFill>
              <a:latin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right)">
                                      <p:cBhvr>
                                        <p:cTn id="11" dur="500"/>
                                        <p:tgtEl>
                                          <p:spTgt spid="2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par>
                                <p:cTn id="16" presetID="22" presetClass="entr" presetSubtype="4"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00"/>
                                        <p:tgtEl>
                                          <p:spTgt spid="14"/>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up)">
                                      <p:cBhvr>
                                        <p:cTn id="26" dur="500"/>
                                        <p:tgtEl>
                                          <p:spTgt spid="22"/>
                                        </p:tgtEl>
                                      </p:cBhvr>
                                    </p:animEffect>
                                  </p:childTnLst>
                                </p:cTn>
                              </p:par>
                              <p:par>
                                <p:cTn id="27" presetID="22" presetClass="entr" presetSubtype="8"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p:stCondLst>
                              <p:cond delay="2500"/>
                            </p:stCondLst>
                            <p:childTnLst>
                              <p:par>
                                <p:cTn id="31" presetID="22" presetClass="entr" presetSubtype="2"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right)">
                                      <p:cBhvr>
                                        <p:cTn id="33" dur="500"/>
                                        <p:tgtEl>
                                          <p:spTgt spid="21"/>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up)">
                                      <p:cBhvr>
                                        <p:cTn id="37" dur="500"/>
                                        <p:tgtEl>
                                          <p:spTgt spid="25"/>
                                        </p:tgtEl>
                                      </p:cBhvr>
                                    </p:animEffect>
                                  </p:childTnLst>
                                </p:cTn>
                              </p:par>
                              <p:par>
                                <p:cTn id="38" presetID="22" presetClass="entr" presetSubtype="4"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par>
                          <p:cTn id="45" fill="hold">
                            <p:stCondLst>
                              <p:cond delay="4000"/>
                            </p:stCondLst>
                            <p:childTnLst>
                              <p:par>
                                <p:cTn id="46" presetID="22" presetClass="entr" presetSubtype="1"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up)">
                                      <p:cBhvr>
                                        <p:cTn id="48" dur="500"/>
                                        <p:tgtEl>
                                          <p:spTgt spid="23"/>
                                        </p:tgtEl>
                                      </p:cBhvr>
                                    </p:animEffect>
                                  </p:childTnLst>
                                </p:cTn>
                              </p:par>
                              <p:par>
                                <p:cTn id="49" presetID="22" presetClass="entr" presetSubtype="8"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19" grpId="0" bldLvl="0" animBg="1"/>
      <p:bldP spid="20" grpId="0" bldLvl="0" animBg="1"/>
      <p:bldP spid="21" grpId="0" bldLvl="0" animBg="1"/>
      <p:bldP spid="22" grpId="0"/>
      <p:bldP spid="23" grpId="0"/>
      <p:bldP spid="24"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0" y="2884881"/>
            <a:ext cx="12192000" cy="1632000"/>
          </a:xfrm>
          <a:prstGeom prst="rect">
            <a:avLst/>
          </a:prstGeom>
          <a:solidFill>
            <a:srgbClr val="DE779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 name="椭圆 1"/>
          <p:cNvSpPr/>
          <p:nvPr/>
        </p:nvSpPr>
        <p:spPr>
          <a:xfrm>
            <a:off x="821690" y="1956435"/>
            <a:ext cx="2216785" cy="221678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306400" y="2440901"/>
            <a:ext cx="1248000" cy="124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rPr>
              <a:t>05</a:t>
            </a:r>
            <a:endParaRPr lang="zh-CN" altLang="en-US" sz="4800" b="1" dirty="0">
              <a:solidFill>
                <a:schemeClr val="bg1"/>
              </a:solidFill>
            </a:endParaRPr>
          </a:p>
        </p:txBody>
      </p:sp>
      <p:sp>
        <p:nvSpPr>
          <p:cNvPr id="5" name="矩形 4"/>
          <p:cNvSpPr/>
          <p:nvPr/>
        </p:nvSpPr>
        <p:spPr>
          <a:xfrm>
            <a:off x="3723640" y="3239770"/>
            <a:ext cx="6759575" cy="922020"/>
          </a:xfrm>
          <a:prstGeom prst="rect">
            <a:avLst/>
          </a:prstGeom>
        </p:spPr>
        <p:txBody>
          <a:bodyPr wrap="square">
            <a:spAutoFit/>
          </a:bodyPr>
          <a:lstStyle/>
          <a:p>
            <a:pPr marL="0" lvl="0" indent="0">
              <a:spcBef>
                <a:spcPct val="0"/>
              </a:spcBef>
              <a:buNone/>
            </a:pPr>
            <a:r>
              <a:rPr lang="zh-CN" altLang="en-US" sz="5400" b="1" dirty="0">
                <a:solidFill>
                  <a:schemeClr val="bg1"/>
                </a:solidFill>
                <a:latin typeface="微软雅黑" panose="020B0503020204020204" charset="-122"/>
                <a:ea typeface="微软雅黑" panose="020B0503020204020204" charset="-122"/>
                <a:sym typeface="+mn-ea"/>
              </a:rPr>
              <a:t>完善支持保障系统 </a:t>
            </a:r>
          </a:p>
        </p:txBody>
      </p:sp>
      <p:grpSp>
        <p:nvGrpSpPr>
          <p:cNvPr id="143" name="组合 142"/>
          <p:cNvGrpSpPr/>
          <p:nvPr/>
        </p:nvGrpSpPr>
        <p:grpSpPr>
          <a:xfrm>
            <a:off x="9406890" y="113284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0310495" y="165735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14:presetBounceEnd="30000">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14:bounceEnd="30000">
                                          <p:cBhvr additive="base">
                                            <p:cTn id="16" dur="1000" fill="hold"/>
                                            <p:tgtEl>
                                              <p:spTgt spid="5"/>
                                            </p:tgtEl>
                                            <p:attrNameLst>
                                              <p:attrName>ppt_x</p:attrName>
                                            </p:attrNameLst>
                                          </p:cBhvr>
                                          <p:tavLst>
                                            <p:tav tm="0">
                                              <p:val>
                                                <p:strVal val="0-#ppt_w/2"/>
                                              </p:val>
                                            </p:tav>
                                            <p:tav tm="100000">
                                              <p:val>
                                                <p:strVal val="#ppt_x"/>
                                              </p:val>
                                            </p:tav>
                                          </p:tavLst>
                                        </p:anim>
                                        <p:anim calcmode="lin" valueType="num" p14:bounceEnd="30000">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完善支持保障系统 </a:t>
            </a:r>
          </a:p>
        </p:txBody>
      </p:sp>
      <p:grpSp>
        <p:nvGrpSpPr>
          <p:cNvPr id="2" name="组合 1"/>
          <p:cNvGrpSpPr/>
          <p:nvPr/>
        </p:nvGrpSpPr>
        <p:grpSpPr>
          <a:xfrm>
            <a:off x="2100632" y="1411288"/>
            <a:ext cx="2298672" cy="2253020"/>
            <a:chOff x="2100632" y="1411288"/>
            <a:chExt cx="2298672" cy="2253020"/>
          </a:xfrm>
        </p:grpSpPr>
        <p:sp>
          <p:nvSpPr>
            <p:cNvPr id="11273" name="任意多边形 27"/>
            <p:cNvSpPr>
              <a:spLocks noChangeArrowheads="1"/>
            </p:cNvSpPr>
            <p:nvPr/>
          </p:nvSpPr>
          <p:spPr bwMode="auto">
            <a:xfrm>
              <a:off x="2100632" y="1411288"/>
              <a:ext cx="2298672" cy="2253020"/>
            </a:xfrm>
            <a:custGeom>
              <a:avLst/>
              <a:gdLst>
                <a:gd name="T0" fmla="*/ 1332628 w 2969116"/>
                <a:gd name="T1" fmla="*/ 2207871 h 2910073"/>
                <a:gd name="T2" fmla="*/ 1315965 w 2969116"/>
                <a:gd name="T3" fmla="*/ 2224739 h 2910073"/>
                <a:gd name="T4" fmla="*/ 1299463 w 2969116"/>
                <a:gd name="T5" fmla="*/ 2197576 h 2910073"/>
                <a:gd name="T6" fmla="*/ 2969116 w 2969116"/>
                <a:gd name="T7" fmla="*/ 1484558 h 2910073"/>
                <a:gd name="T8" fmla="*/ 2277174 w 2969116"/>
                <a:gd name="T9" fmla="*/ 2740043 h 2910073"/>
                <a:gd name="T10" fmla="*/ 2271609 w 2969116"/>
                <a:gd name="T11" fmla="*/ 2743220 h 2910073"/>
                <a:gd name="T12" fmla="*/ 2438462 w 2969116"/>
                <a:gd name="T13" fmla="*/ 2910073 h 2910073"/>
                <a:gd name="T14" fmla="*/ 1518424 w 2969116"/>
                <a:gd name="T15" fmla="*/ 2910073 h 2910073"/>
                <a:gd name="T16" fmla="*/ 1518424 w 2969116"/>
                <a:gd name="T17" fmla="*/ 1990035 h 2910073"/>
                <a:gd name="T18" fmla="*/ 1712626 w 2969116"/>
                <a:gd name="T19" fmla="*/ 2184237 h 2910073"/>
                <a:gd name="T20" fmla="*/ 1772305 w 2969116"/>
                <a:gd name="T21" fmla="*/ 2165711 h 2910073"/>
                <a:gd name="T22" fmla="*/ 2223804 w 2969116"/>
                <a:gd name="T23" fmla="*/ 1484558 h 2910073"/>
                <a:gd name="T24" fmla="*/ 1484558 w 2969116"/>
                <a:gd name="T25" fmla="*/ 745312 h 2910073"/>
                <a:gd name="T26" fmla="*/ 745312 w 2969116"/>
                <a:gd name="T27" fmla="*/ 1484558 h 2910073"/>
                <a:gd name="T28" fmla="*/ 760331 w 2969116"/>
                <a:gd name="T29" fmla="*/ 1633542 h 2910073"/>
                <a:gd name="T30" fmla="*/ 776482 w 2969116"/>
                <a:gd name="T31" fmla="*/ 1685572 h 2910073"/>
                <a:gd name="T32" fmla="*/ 740539 w 2969116"/>
                <a:gd name="T33" fmla="*/ 1663736 h 2910073"/>
                <a:gd name="T34" fmla="*/ 32911 w 2969116"/>
                <a:gd name="T35" fmla="*/ 1484558 h 2910073"/>
                <a:gd name="T36" fmla="*/ 83 w 2969116"/>
                <a:gd name="T37" fmla="*/ 1486216 h 2910073"/>
                <a:gd name="T38" fmla="*/ 0 w 2969116"/>
                <a:gd name="T39" fmla="*/ 1484558 h 2910073"/>
                <a:gd name="T40" fmla="*/ 1484558 w 2969116"/>
                <a:gd name="T41" fmla="*/ 0 h 2910073"/>
                <a:gd name="T42" fmla="*/ 2969116 w 2969116"/>
                <a:gd name="T43" fmla="*/ 1484558 h 291007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69116"/>
                <a:gd name="T67" fmla="*/ 0 h 2910073"/>
                <a:gd name="T68" fmla="*/ 2969116 w 2969116"/>
                <a:gd name="T69" fmla="*/ 2910073 h 291007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69116" h="2910073">
                  <a:moveTo>
                    <a:pt x="1332628" y="2207871"/>
                  </a:moveTo>
                  <a:lnTo>
                    <a:pt x="1315965" y="2224739"/>
                  </a:lnTo>
                  <a:lnTo>
                    <a:pt x="1299463" y="2197576"/>
                  </a:lnTo>
                  <a:close/>
                  <a:moveTo>
                    <a:pt x="2969116" y="1484558"/>
                  </a:moveTo>
                  <a:cubicBezTo>
                    <a:pt x="2969116" y="2013009"/>
                    <a:pt x="2693003" y="2476970"/>
                    <a:pt x="2277174" y="2740043"/>
                  </a:cubicBezTo>
                  <a:lnTo>
                    <a:pt x="2271609" y="2743220"/>
                  </a:lnTo>
                  <a:lnTo>
                    <a:pt x="2438462" y="2910073"/>
                  </a:lnTo>
                  <a:lnTo>
                    <a:pt x="1518424" y="2910073"/>
                  </a:lnTo>
                  <a:lnTo>
                    <a:pt x="1518424" y="1990035"/>
                  </a:lnTo>
                  <a:lnTo>
                    <a:pt x="1712626" y="2184237"/>
                  </a:lnTo>
                  <a:lnTo>
                    <a:pt x="1772305" y="2165711"/>
                  </a:lnTo>
                  <a:cubicBezTo>
                    <a:pt x="2037632" y="2053487"/>
                    <a:pt x="2223804" y="1790764"/>
                    <a:pt x="2223804" y="1484558"/>
                  </a:cubicBezTo>
                  <a:cubicBezTo>
                    <a:pt x="2223804" y="1076284"/>
                    <a:pt x="1892832" y="745312"/>
                    <a:pt x="1484558" y="745312"/>
                  </a:cubicBezTo>
                  <a:cubicBezTo>
                    <a:pt x="1076284" y="745312"/>
                    <a:pt x="745312" y="1076284"/>
                    <a:pt x="745312" y="1484558"/>
                  </a:cubicBezTo>
                  <a:cubicBezTo>
                    <a:pt x="745312" y="1535593"/>
                    <a:pt x="750483" y="1585419"/>
                    <a:pt x="760331" y="1633542"/>
                  </a:cubicBezTo>
                  <a:lnTo>
                    <a:pt x="776482" y="1685572"/>
                  </a:lnTo>
                  <a:lnTo>
                    <a:pt x="740539" y="1663736"/>
                  </a:lnTo>
                  <a:cubicBezTo>
                    <a:pt x="530187" y="1549466"/>
                    <a:pt x="289129" y="1484558"/>
                    <a:pt x="32911" y="1484558"/>
                  </a:cubicBezTo>
                  <a:lnTo>
                    <a:pt x="83" y="1486216"/>
                  </a:lnTo>
                  <a:lnTo>
                    <a:pt x="0" y="1484558"/>
                  </a:lnTo>
                  <a:cubicBezTo>
                    <a:pt x="0" y="664659"/>
                    <a:pt x="664659" y="0"/>
                    <a:pt x="1484558" y="0"/>
                  </a:cubicBezTo>
                  <a:cubicBezTo>
                    <a:pt x="2304457" y="0"/>
                    <a:pt x="2969116" y="664659"/>
                    <a:pt x="2969116" y="1484558"/>
                  </a:cubicBezTo>
                  <a:close/>
                </a:path>
              </a:pathLst>
            </a:custGeom>
            <a:solidFill>
              <a:srgbClr val="DE779F"/>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1276" name="文本框 38"/>
            <p:cNvSpPr>
              <a:spLocks noChangeArrowheads="1"/>
            </p:cNvSpPr>
            <p:nvPr/>
          </p:nvSpPr>
          <p:spPr bwMode="auto">
            <a:xfrm>
              <a:off x="2886303" y="2170113"/>
              <a:ext cx="30988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en-US" sz="3600" b="1" dirty="0">
                <a:solidFill>
                  <a:srgbClr val="23B9D6"/>
                </a:solidFill>
                <a:latin typeface="微软雅黑" panose="020B0503020204020204" charset="-122"/>
                <a:ea typeface="微软雅黑" panose="020B0503020204020204" charset="-122"/>
                <a:sym typeface="微软雅黑" panose="020B0503020204020204" charset="-122"/>
              </a:endParaRPr>
            </a:p>
          </p:txBody>
        </p:sp>
      </p:grpSp>
      <p:sp>
        <p:nvSpPr>
          <p:cNvPr id="11272" name="任意多边形 29"/>
          <p:cNvSpPr>
            <a:spLocks noChangeArrowheads="1"/>
          </p:cNvSpPr>
          <p:nvPr/>
        </p:nvSpPr>
        <p:spPr bwMode="auto">
          <a:xfrm flipH="1" flipV="1">
            <a:off x="2113915" y="3771265"/>
            <a:ext cx="2298700" cy="2262505"/>
          </a:xfrm>
          <a:custGeom>
            <a:avLst/>
            <a:gdLst>
              <a:gd name="T0" fmla="*/ 1299463 w 2969116"/>
              <a:gd name="T1" fmla="*/ 2197576 h 2922369"/>
              <a:gd name="T2" fmla="*/ 1332628 w 2969116"/>
              <a:gd name="T3" fmla="*/ 2207871 h 2922369"/>
              <a:gd name="T4" fmla="*/ 1315965 w 2969116"/>
              <a:gd name="T5" fmla="*/ 2224739 h 2922369"/>
              <a:gd name="T6" fmla="*/ 0 w 2969116"/>
              <a:gd name="T7" fmla="*/ 1484558 h 2922369"/>
              <a:gd name="T8" fmla="*/ 1484558 w 2969116"/>
              <a:gd name="T9" fmla="*/ 0 h 2922369"/>
              <a:gd name="T10" fmla="*/ 2969116 w 2969116"/>
              <a:gd name="T11" fmla="*/ 1484558 h 2922369"/>
              <a:gd name="T12" fmla="*/ 2426295 w 2969116"/>
              <a:gd name="T13" fmla="*/ 2632241 h 2922369"/>
              <a:gd name="T14" fmla="*/ 2291178 w 2969116"/>
              <a:gd name="T15" fmla="*/ 2729920 h 2922369"/>
              <a:gd name="T16" fmla="*/ 2483627 w 2969116"/>
              <a:gd name="T17" fmla="*/ 2922369 h 2922369"/>
              <a:gd name="T18" fmla="*/ 1563589 w 2969116"/>
              <a:gd name="T19" fmla="*/ 2922369 h 2922369"/>
              <a:gd name="T20" fmla="*/ 1563589 w 2969116"/>
              <a:gd name="T21" fmla="*/ 2002331 h 2922369"/>
              <a:gd name="T22" fmla="*/ 1737709 w 2969116"/>
              <a:gd name="T23" fmla="*/ 2176450 h 2922369"/>
              <a:gd name="T24" fmla="*/ 1772305 w 2969116"/>
              <a:gd name="T25" fmla="*/ 2165711 h 2922369"/>
              <a:gd name="T26" fmla="*/ 2223804 w 2969116"/>
              <a:gd name="T27" fmla="*/ 1484558 h 2922369"/>
              <a:gd name="T28" fmla="*/ 1484558 w 2969116"/>
              <a:gd name="T29" fmla="*/ 745312 h 2922369"/>
              <a:gd name="T30" fmla="*/ 745312 w 2969116"/>
              <a:gd name="T31" fmla="*/ 1484558 h 2922369"/>
              <a:gd name="T32" fmla="*/ 760331 w 2969116"/>
              <a:gd name="T33" fmla="*/ 1633542 h 2922369"/>
              <a:gd name="T34" fmla="*/ 776482 w 2969116"/>
              <a:gd name="T35" fmla="*/ 1685572 h 2922369"/>
              <a:gd name="T36" fmla="*/ 740539 w 2969116"/>
              <a:gd name="T37" fmla="*/ 1663736 h 2922369"/>
              <a:gd name="T38" fmla="*/ 32911 w 2969116"/>
              <a:gd name="T39" fmla="*/ 1484558 h 2922369"/>
              <a:gd name="T40" fmla="*/ 83 w 2969116"/>
              <a:gd name="T41" fmla="*/ 1486216 h 29223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69116"/>
              <a:gd name="T64" fmla="*/ 0 h 2922369"/>
              <a:gd name="T65" fmla="*/ 2969116 w 2969116"/>
              <a:gd name="T66" fmla="*/ 2922369 h 29223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69116" h="2922369">
                <a:moveTo>
                  <a:pt x="1299463" y="2197576"/>
                </a:moveTo>
                <a:lnTo>
                  <a:pt x="1332628" y="2207871"/>
                </a:lnTo>
                <a:lnTo>
                  <a:pt x="1315965" y="2224739"/>
                </a:lnTo>
                <a:close/>
                <a:moveTo>
                  <a:pt x="0" y="1484558"/>
                </a:moveTo>
                <a:cubicBezTo>
                  <a:pt x="0" y="664659"/>
                  <a:pt x="664659" y="0"/>
                  <a:pt x="1484558" y="0"/>
                </a:cubicBezTo>
                <a:cubicBezTo>
                  <a:pt x="2304457" y="0"/>
                  <a:pt x="2969116" y="664659"/>
                  <a:pt x="2969116" y="1484558"/>
                </a:cubicBezTo>
                <a:cubicBezTo>
                  <a:pt x="2969116" y="1946953"/>
                  <a:pt x="2757717" y="2359972"/>
                  <a:pt x="2426295" y="2632241"/>
                </a:cubicBezTo>
                <a:lnTo>
                  <a:pt x="2291178" y="2729920"/>
                </a:lnTo>
                <a:lnTo>
                  <a:pt x="2483627" y="2922369"/>
                </a:lnTo>
                <a:lnTo>
                  <a:pt x="1563589" y="2922369"/>
                </a:lnTo>
                <a:lnTo>
                  <a:pt x="1563589" y="2002331"/>
                </a:lnTo>
                <a:lnTo>
                  <a:pt x="1737709" y="2176450"/>
                </a:lnTo>
                <a:lnTo>
                  <a:pt x="1772305" y="2165711"/>
                </a:lnTo>
                <a:cubicBezTo>
                  <a:pt x="2037632" y="2053487"/>
                  <a:pt x="2223804" y="1790764"/>
                  <a:pt x="2223804" y="1484558"/>
                </a:cubicBezTo>
                <a:cubicBezTo>
                  <a:pt x="2223804" y="1076284"/>
                  <a:pt x="1892832" y="745312"/>
                  <a:pt x="1484558" y="745312"/>
                </a:cubicBezTo>
                <a:cubicBezTo>
                  <a:pt x="1076284" y="745312"/>
                  <a:pt x="745312" y="1076284"/>
                  <a:pt x="745312" y="1484558"/>
                </a:cubicBezTo>
                <a:cubicBezTo>
                  <a:pt x="745312" y="1535593"/>
                  <a:pt x="750483" y="1585419"/>
                  <a:pt x="760331" y="1633542"/>
                </a:cubicBezTo>
                <a:lnTo>
                  <a:pt x="776482" y="1685572"/>
                </a:lnTo>
                <a:lnTo>
                  <a:pt x="740539" y="1663736"/>
                </a:lnTo>
                <a:cubicBezTo>
                  <a:pt x="530187" y="1549466"/>
                  <a:pt x="289129" y="1484558"/>
                  <a:pt x="32911" y="1484558"/>
                </a:cubicBezTo>
                <a:lnTo>
                  <a:pt x="83" y="1486216"/>
                </a:lnTo>
                <a:close/>
              </a:path>
            </a:pathLst>
          </a:custGeom>
          <a:solidFill>
            <a:srgbClr val="DE779F"/>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1275" name="任意多边形 30"/>
          <p:cNvSpPr>
            <a:spLocks noChangeArrowheads="1"/>
          </p:cNvSpPr>
          <p:nvPr/>
        </p:nvSpPr>
        <p:spPr bwMode="auto">
          <a:xfrm rot="10800000" flipV="1">
            <a:off x="1027430" y="2564765"/>
            <a:ext cx="2167890" cy="2296795"/>
          </a:xfrm>
          <a:custGeom>
            <a:avLst/>
            <a:gdLst>
              <a:gd name="T0" fmla="*/ 585976 w 2800257"/>
              <a:gd name="T1" fmla="*/ 1694015 h 2966877"/>
              <a:gd name="T2" fmla="*/ 614014 w 2800257"/>
              <a:gd name="T3" fmla="*/ 1708984 h 2966877"/>
              <a:gd name="T4" fmla="*/ 601894 w 2800257"/>
              <a:gd name="T5" fmla="*/ 1676442 h 2966877"/>
              <a:gd name="T6" fmla="*/ 0 w 2800257"/>
              <a:gd name="T7" fmla="*/ 517489 h 2966877"/>
              <a:gd name="T8" fmla="*/ 0 w 2800257"/>
              <a:gd name="T9" fmla="*/ 1437527 h 2966877"/>
              <a:gd name="T10" fmla="*/ 920038 w 2800257"/>
              <a:gd name="T11" fmla="*/ 1437527 h 2966877"/>
              <a:gd name="T12" fmla="*/ 649713 w 2800257"/>
              <a:gd name="T13" fmla="*/ 1167202 h 2966877"/>
              <a:gd name="T14" fmla="*/ 663134 w 2800257"/>
              <a:gd name="T15" fmla="*/ 1136956 h 2966877"/>
              <a:gd name="T16" fmla="*/ 1274627 w 2800257"/>
              <a:gd name="T17" fmla="*/ 746492 h 2966877"/>
              <a:gd name="T18" fmla="*/ 2053765 w 2800257"/>
              <a:gd name="T19" fmla="*/ 1443567 h 2966877"/>
              <a:gd name="T20" fmla="*/ 1356690 w 2800257"/>
              <a:gd name="T21" fmla="*/ 2222705 h 2966877"/>
              <a:gd name="T22" fmla="*/ 1207102 w 2800257"/>
              <a:gd name="T23" fmla="*/ 2215978 h 2966877"/>
              <a:gd name="T24" fmla="*/ 1154256 w 2800257"/>
              <a:gd name="T25" fmla="*/ 2202740 h 2966877"/>
              <a:gd name="T26" fmla="*/ 1178053 w 2800257"/>
              <a:gd name="T27" fmla="*/ 2237416 h 2966877"/>
              <a:gd name="T28" fmla="*/ 1396232 w 2800257"/>
              <a:gd name="T29" fmla="*/ 2934008 h 2966877"/>
              <a:gd name="T30" fmla="*/ 1396399 w 2800257"/>
              <a:gd name="T31" fmla="*/ 2966877 h 2966877"/>
              <a:gd name="T32" fmla="*/ 1398059 w 2800257"/>
              <a:gd name="T33" fmla="*/ 2966868 h 2966877"/>
              <a:gd name="T34" fmla="*/ 2797928 w 2800257"/>
              <a:gd name="T35" fmla="*/ 1402199 h 2966877"/>
              <a:gd name="T36" fmla="*/ 1233259 w 2800257"/>
              <a:gd name="T37" fmla="*/ 2329 h 2966877"/>
              <a:gd name="T38" fmla="*/ 117475 w 2800257"/>
              <a:gd name="T39" fmla="*/ 608016 h 2966877"/>
              <a:gd name="T40" fmla="*/ 106943 w 2800257"/>
              <a:gd name="T41" fmla="*/ 624432 h 29668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00257"/>
              <a:gd name="T64" fmla="*/ 0 h 2966877"/>
              <a:gd name="T65" fmla="*/ 2800257 w 2800257"/>
              <a:gd name="T66" fmla="*/ 2966877 h 29668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00257" h="2966877">
                <a:moveTo>
                  <a:pt x="585976" y="1694015"/>
                </a:moveTo>
                <a:lnTo>
                  <a:pt x="614014" y="1708984"/>
                </a:lnTo>
                <a:lnTo>
                  <a:pt x="601894" y="1676442"/>
                </a:lnTo>
                <a:close/>
                <a:moveTo>
                  <a:pt x="0" y="517489"/>
                </a:moveTo>
                <a:lnTo>
                  <a:pt x="0" y="1437527"/>
                </a:lnTo>
                <a:lnTo>
                  <a:pt x="920038" y="1437527"/>
                </a:lnTo>
                <a:lnTo>
                  <a:pt x="649713" y="1167202"/>
                </a:lnTo>
                <a:lnTo>
                  <a:pt x="663134" y="1136956"/>
                </a:lnTo>
                <a:cubicBezTo>
                  <a:pt x="780745" y="916705"/>
                  <a:pt x="1007110" y="761364"/>
                  <a:pt x="1274627" y="746492"/>
                </a:cubicBezTo>
                <a:cubicBezTo>
                  <a:pt x="1682272" y="723831"/>
                  <a:pt x="2031104" y="1035922"/>
                  <a:pt x="2053765" y="1443567"/>
                </a:cubicBezTo>
                <a:cubicBezTo>
                  <a:pt x="2076426" y="1851212"/>
                  <a:pt x="1764335" y="2200044"/>
                  <a:pt x="1356690" y="2222705"/>
                </a:cubicBezTo>
                <a:cubicBezTo>
                  <a:pt x="1305734" y="2225537"/>
                  <a:pt x="1255698" y="2223140"/>
                  <a:pt x="1207102" y="2215978"/>
                </a:cubicBezTo>
                <a:lnTo>
                  <a:pt x="1154256" y="2202740"/>
                </a:lnTo>
                <a:lnTo>
                  <a:pt x="1178053" y="2237416"/>
                </a:lnTo>
                <a:cubicBezTo>
                  <a:pt x="1303823" y="2441101"/>
                  <a:pt x="1382011" y="2678185"/>
                  <a:pt x="1396232" y="2934008"/>
                </a:cubicBezTo>
                <a:lnTo>
                  <a:pt x="1396399" y="2966877"/>
                </a:lnTo>
                <a:lnTo>
                  <a:pt x="1398059" y="2966868"/>
                </a:lnTo>
                <a:cubicBezTo>
                  <a:pt x="2216694" y="2921360"/>
                  <a:pt x="2843436" y="2220834"/>
                  <a:pt x="2797928" y="1402199"/>
                </a:cubicBezTo>
                <a:cubicBezTo>
                  <a:pt x="2752420" y="583564"/>
                  <a:pt x="2051894" y="-43179"/>
                  <a:pt x="1233259" y="2329"/>
                </a:cubicBezTo>
                <a:cubicBezTo>
                  <a:pt x="771577" y="27994"/>
                  <a:pt x="370928" y="261992"/>
                  <a:pt x="117475" y="608016"/>
                </a:cubicBezTo>
                <a:lnTo>
                  <a:pt x="106943" y="624432"/>
                </a:lnTo>
                <a:close/>
              </a:path>
            </a:pathLst>
          </a:custGeom>
          <a:solidFill>
            <a:srgbClr val="7895D4"/>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6" name="组合 5"/>
          <p:cNvGrpSpPr/>
          <p:nvPr/>
        </p:nvGrpSpPr>
        <p:grpSpPr>
          <a:xfrm>
            <a:off x="6350000" y="1587231"/>
            <a:ext cx="5280909" cy="1008032"/>
            <a:chOff x="6350000" y="1587231"/>
            <a:chExt cx="5280909" cy="1008032"/>
          </a:xfrm>
        </p:grpSpPr>
        <p:sp>
          <p:nvSpPr>
            <p:cNvPr id="11280" name="椭圆 42"/>
            <p:cNvSpPr>
              <a:spLocks noChangeArrowheads="1"/>
            </p:cNvSpPr>
            <p:nvPr/>
          </p:nvSpPr>
          <p:spPr bwMode="auto">
            <a:xfrm>
              <a:off x="6350000" y="1722438"/>
              <a:ext cx="447675" cy="447675"/>
            </a:xfrm>
            <a:prstGeom prst="ellipse">
              <a:avLst/>
            </a:prstGeom>
            <a:solidFill>
              <a:srgbClr val="DE779F"/>
            </a:solidFill>
            <a:ln>
              <a:noFill/>
            </a:ln>
          </p:spPr>
          <p:txBody>
            <a:bodyPr anchor="ctr"/>
            <a:lstStyle/>
            <a:p>
              <a:pPr algn="ctr">
                <a:lnSpc>
                  <a:spcPct val="150000"/>
                </a:lnSpc>
              </a:pPr>
              <a:endParaRPr lang="zh-CN" altLang="zh-CN">
                <a:solidFill>
                  <a:srgbClr val="DE779F"/>
                </a:solidFill>
                <a:latin typeface="宋体" panose="02010600030101010101" pitchFamily="2" charset="-122"/>
                <a:sym typeface="宋体" panose="02010600030101010101" pitchFamily="2" charset="-122"/>
              </a:endParaRPr>
            </a:p>
          </p:txBody>
        </p:sp>
        <p:grpSp>
          <p:nvGrpSpPr>
            <p:cNvPr id="43" name="Group 19"/>
            <p:cNvGrpSpPr/>
            <p:nvPr/>
          </p:nvGrpSpPr>
          <p:grpSpPr bwMode="auto">
            <a:xfrm>
              <a:off x="7316964" y="1587231"/>
              <a:ext cx="4313945" cy="1008032"/>
              <a:chOff x="0" y="287"/>
              <a:chExt cx="2243" cy="1344"/>
            </a:xfrm>
          </p:grpSpPr>
          <p:sp>
            <p:nvSpPr>
              <p:cNvPr id="44" name="Rectangle 20"/>
              <p:cNvSpPr/>
              <p:nvPr/>
            </p:nvSpPr>
            <p:spPr bwMode="auto">
              <a:xfrm>
                <a:off x="0" y="776"/>
                <a:ext cx="2243" cy="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sz="12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endParaRPr lang="zh-CN" sz="1200" dirty="0">
                  <a:solidFill>
                    <a:schemeClr val="tx1">
                      <a:lumMod val="65000"/>
                      <a:lumOff val="35000"/>
                    </a:schemeClr>
                  </a:solidFill>
                  <a:latin typeface="微软雅黑" panose="020B0503020204020204" charset="-122"/>
                  <a:ea typeface="微软雅黑" panose="020B0503020204020204" charset="-122"/>
                  <a:cs typeface="Lato Light" charset="0"/>
                  <a:sym typeface="+mn-ea"/>
                </a:endParaRPr>
              </a:p>
            </p:txBody>
          </p:sp>
          <p:sp>
            <p:nvSpPr>
              <p:cNvPr id="45" name="Rectangle 21"/>
              <p:cNvSpPr/>
              <p:nvPr/>
            </p:nvSpPr>
            <p:spPr bwMode="auto">
              <a:xfrm>
                <a:off x="8" y="287"/>
                <a:ext cx="184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b="1" spc="100" dirty="0">
                    <a:solidFill>
                      <a:srgbClr val="DE779F"/>
                    </a:solidFill>
                    <a:latin typeface="微软雅黑" panose="020B0503020204020204" charset="-122"/>
                    <a:ea typeface="微软雅黑" panose="020B0503020204020204" charset="-122"/>
                    <a:cs typeface="Lato Light" charset="0"/>
                    <a:sym typeface="Lato Light" charset="0"/>
                  </a:rPr>
                  <a:t>点击添加文字</a:t>
                </a:r>
              </a:p>
            </p:txBody>
          </p:sp>
        </p:grpSp>
      </p:grpSp>
      <p:grpSp>
        <p:nvGrpSpPr>
          <p:cNvPr id="7" name="组合 6"/>
          <p:cNvGrpSpPr/>
          <p:nvPr/>
        </p:nvGrpSpPr>
        <p:grpSpPr>
          <a:xfrm>
            <a:off x="6350000" y="2827980"/>
            <a:ext cx="5043330" cy="1008032"/>
            <a:chOff x="6350000" y="2827980"/>
            <a:chExt cx="5043330" cy="1008032"/>
          </a:xfrm>
        </p:grpSpPr>
        <p:sp>
          <p:nvSpPr>
            <p:cNvPr id="11281" name="椭圆 43"/>
            <p:cNvSpPr>
              <a:spLocks noChangeArrowheads="1"/>
            </p:cNvSpPr>
            <p:nvPr/>
          </p:nvSpPr>
          <p:spPr bwMode="auto">
            <a:xfrm>
              <a:off x="6350000" y="2919413"/>
              <a:ext cx="447675" cy="447675"/>
            </a:xfrm>
            <a:prstGeom prst="ellipse">
              <a:avLst/>
            </a:prstGeom>
            <a:solidFill>
              <a:srgbClr val="7895D4"/>
            </a:solidFill>
            <a:ln>
              <a:noFill/>
            </a:ln>
          </p:spPr>
          <p:txBody>
            <a:bodyPr anchor="ctr"/>
            <a:lstStyle/>
            <a:p>
              <a:pPr algn="ctr">
                <a:lnSpc>
                  <a:spcPct val="150000"/>
                </a:lnSpc>
              </a:pPr>
              <a:endParaRPr lang="zh-CN" altLang="zh-CN">
                <a:solidFill>
                  <a:srgbClr val="DE779F"/>
                </a:solidFill>
                <a:latin typeface="宋体" panose="02010600030101010101" pitchFamily="2" charset="-122"/>
                <a:sym typeface="宋体" panose="02010600030101010101" pitchFamily="2" charset="-122"/>
              </a:endParaRPr>
            </a:p>
          </p:txBody>
        </p:sp>
        <p:grpSp>
          <p:nvGrpSpPr>
            <p:cNvPr id="46" name="Group 19"/>
            <p:cNvGrpSpPr/>
            <p:nvPr/>
          </p:nvGrpSpPr>
          <p:grpSpPr bwMode="auto">
            <a:xfrm>
              <a:off x="7312104" y="2827980"/>
              <a:ext cx="4081226" cy="1008032"/>
              <a:chOff x="0" y="287"/>
              <a:chExt cx="2122" cy="1344"/>
            </a:xfrm>
          </p:grpSpPr>
          <p:sp>
            <p:nvSpPr>
              <p:cNvPr id="47" name="Rectangle 20"/>
              <p:cNvSpPr/>
              <p:nvPr/>
            </p:nvSpPr>
            <p:spPr bwMode="auto">
              <a:xfrm>
                <a:off x="0" y="776"/>
                <a:ext cx="2122" cy="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p>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p>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p:txBody>
          </p:sp>
          <p:sp>
            <p:nvSpPr>
              <p:cNvPr id="48" name="Rectangle 21"/>
              <p:cNvSpPr/>
              <p:nvPr/>
            </p:nvSpPr>
            <p:spPr bwMode="auto">
              <a:xfrm>
                <a:off x="8" y="287"/>
                <a:ext cx="184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b="1" spc="100" dirty="0">
                    <a:solidFill>
                      <a:srgbClr val="DE779F"/>
                    </a:solidFill>
                    <a:latin typeface="微软雅黑" panose="020B0503020204020204" charset="-122"/>
                    <a:ea typeface="微软雅黑" panose="020B0503020204020204" charset="-122"/>
                    <a:cs typeface="Lato Light" charset="0"/>
                    <a:sym typeface="Lato Light" charset="0"/>
                  </a:rPr>
                  <a:t>点击添加文字</a:t>
                </a:r>
              </a:p>
            </p:txBody>
          </p:sp>
        </p:grpSp>
      </p:grpSp>
      <p:grpSp>
        <p:nvGrpSpPr>
          <p:cNvPr id="3" name="组合 2"/>
          <p:cNvGrpSpPr/>
          <p:nvPr/>
        </p:nvGrpSpPr>
        <p:grpSpPr>
          <a:xfrm>
            <a:off x="6350000" y="4068729"/>
            <a:ext cx="5108722" cy="1008032"/>
            <a:chOff x="6350000" y="4068729"/>
            <a:chExt cx="5108722" cy="1008032"/>
          </a:xfrm>
        </p:grpSpPr>
        <p:sp>
          <p:nvSpPr>
            <p:cNvPr id="11282" name="椭圆 44"/>
            <p:cNvSpPr>
              <a:spLocks noChangeArrowheads="1"/>
            </p:cNvSpPr>
            <p:nvPr/>
          </p:nvSpPr>
          <p:spPr bwMode="auto">
            <a:xfrm>
              <a:off x="6350000" y="4116388"/>
              <a:ext cx="447675" cy="447675"/>
            </a:xfrm>
            <a:prstGeom prst="ellipse">
              <a:avLst/>
            </a:prstGeom>
            <a:solidFill>
              <a:srgbClr val="DE779F"/>
            </a:solidFill>
            <a:ln>
              <a:noFill/>
            </a:ln>
          </p:spPr>
          <p:txBody>
            <a:bodyPr anchor="ctr"/>
            <a:lstStyle/>
            <a:p>
              <a:pPr algn="ctr">
                <a:lnSpc>
                  <a:spcPct val="150000"/>
                </a:lnSpc>
              </a:pPr>
              <a:endParaRPr lang="zh-CN" altLang="zh-CN">
                <a:solidFill>
                  <a:srgbClr val="DE779F"/>
                </a:solidFill>
                <a:latin typeface="宋体" panose="02010600030101010101" pitchFamily="2" charset="-122"/>
                <a:sym typeface="宋体" panose="02010600030101010101" pitchFamily="2" charset="-122"/>
              </a:endParaRPr>
            </a:p>
          </p:txBody>
        </p:sp>
        <p:grpSp>
          <p:nvGrpSpPr>
            <p:cNvPr id="49" name="Group 19"/>
            <p:cNvGrpSpPr/>
            <p:nvPr/>
          </p:nvGrpSpPr>
          <p:grpSpPr bwMode="auto">
            <a:xfrm>
              <a:off x="7327490" y="4068729"/>
              <a:ext cx="4131232" cy="1008032"/>
              <a:chOff x="0" y="287"/>
              <a:chExt cx="2148" cy="1344"/>
            </a:xfrm>
          </p:grpSpPr>
          <p:sp>
            <p:nvSpPr>
              <p:cNvPr id="50" name="Rectangle 20"/>
              <p:cNvSpPr/>
              <p:nvPr/>
            </p:nvSpPr>
            <p:spPr bwMode="auto">
              <a:xfrm>
                <a:off x="0" y="776"/>
                <a:ext cx="2148" cy="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p>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p>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p:txBody>
          </p:sp>
          <p:sp>
            <p:nvSpPr>
              <p:cNvPr id="51" name="Rectangle 21"/>
              <p:cNvSpPr/>
              <p:nvPr/>
            </p:nvSpPr>
            <p:spPr bwMode="auto">
              <a:xfrm>
                <a:off x="8" y="287"/>
                <a:ext cx="184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b="1" spc="100" dirty="0">
                    <a:solidFill>
                      <a:srgbClr val="DE779F"/>
                    </a:solidFill>
                    <a:latin typeface="微软雅黑" panose="020B0503020204020204" charset="-122"/>
                    <a:ea typeface="微软雅黑" panose="020B0503020204020204" charset="-122"/>
                    <a:cs typeface="Lato Light" charset="0"/>
                    <a:sym typeface="Lato Light" charset="0"/>
                  </a:rPr>
                  <a:t>点击添加文字</a:t>
                </a:r>
              </a:p>
            </p:txBody>
          </p:sp>
        </p:grpSp>
      </p:grpSp>
      <p:grpSp>
        <p:nvGrpSpPr>
          <p:cNvPr id="9" name="组合 8"/>
          <p:cNvGrpSpPr/>
          <p:nvPr/>
        </p:nvGrpSpPr>
        <p:grpSpPr>
          <a:xfrm>
            <a:off x="6350000" y="5309477"/>
            <a:ext cx="5108722" cy="1008032"/>
            <a:chOff x="6350000" y="5309477"/>
            <a:chExt cx="5108722" cy="1008032"/>
          </a:xfrm>
        </p:grpSpPr>
        <p:sp>
          <p:nvSpPr>
            <p:cNvPr id="11283" name="椭圆 45"/>
            <p:cNvSpPr>
              <a:spLocks noChangeArrowheads="1"/>
            </p:cNvSpPr>
            <p:nvPr/>
          </p:nvSpPr>
          <p:spPr bwMode="auto">
            <a:xfrm>
              <a:off x="6350000" y="5313363"/>
              <a:ext cx="447675" cy="447675"/>
            </a:xfrm>
            <a:prstGeom prst="ellipse">
              <a:avLst/>
            </a:prstGeom>
            <a:solidFill>
              <a:srgbClr val="7895D4"/>
            </a:solidFill>
            <a:ln>
              <a:noFill/>
            </a:ln>
          </p:spPr>
          <p:txBody>
            <a:bodyPr anchor="ctr"/>
            <a:lstStyle/>
            <a:p>
              <a:pPr algn="ctr">
                <a:lnSpc>
                  <a:spcPct val="150000"/>
                </a:lnSpc>
              </a:pPr>
              <a:endParaRPr lang="zh-CN" altLang="zh-CN">
                <a:solidFill>
                  <a:srgbClr val="DE779F"/>
                </a:solidFill>
                <a:latin typeface="宋体" panose="02010600030101010101" pitchFamily="2" charset="-122"/>
                <a:sym typeface="宋体" panose="02010600030101010101" pitchFamily="2" charset="-122"/>
              </a:endParaRPr>
            </a:p>
          </p:txBody>
        </p:sp>
        <p:grpSp>
          <p:nvGrpSpPr>
            <p:cNvPr id="52" name="Group 19"/>
            <p:cNvGrpSpPr/>
            <p:nvPr/>
          </p:nvGrpSpPr>
          <p:grpSpPr bwMode="auto">
            <a:xfrm>
              <a:off x="7335183" y="5309477"/>
              <a:ext cx="4123539" cy="1008032"/>
              <a:chOff x="0" y="287"/>
              <a:chExt cx="2144" cy="1344"/>
            </a:xfrm>
          </p:grpSpPr>
          <p:sp>
            <p:nvSpPr>
              <p:cNvPr id="53" name="Rectangle 20"/>
              <p:cNvSpPr/>
              <p:nvPr/>
            </p:nvSpPr>
            <p:spPr bwMode="auto">
              <a:xfrm>
                <a:off x="0" y="776"/>
                <a:ext cx="2144" cy="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p>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p>
              <a:p>
                <a:pPr fontAlgn="base">
                  <a:lnSpc>
                    <a:spcPct val="150000"/>
                  </a:lnSpc>
                  <a:spcBef>
                    <a:spcPct val="0"/>
                  </a:spcBef>
                  <a:spcAft>
                    <a:spcPct val="0"/>
                  </a:spcAft>
                </a:pPr>
                <a:r>
                  <a:rPr lang="zh-CN" alt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p:txBody>
          </p:sp>
          <p:sp>
            <p:nvSpPr>
              <p:cNvPr id="54" name="Rectangle 21"/>
              <p:cNvSpPr/>
              <p:nvPr/>
            </p:nvSpPr>
            <p:spPr bwMode="auto">
              <a:xfrm>
                <a:off x="8" y="287"/>
                <a:ext cx="184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150000"/>
                  </a:lnSpc>
                  <a:spcBef>
                    <a:spcPct val="0"/>
                  </a:spcBef>
                  <a:spcAft>
                    <a:spcPct val="0"/>
                  </a:spcAft>
                </a:pPr>
                <a:r>
                  <a:rPr lang="zh-CN" altLang="en-US" b="1" spc="100" dirty="0">
                    <a:solidFill>
                      <a:srgbClr val="DE779F"/>
                    </a:solidFill>
                    <a:latin typeface="微软雅黑" panose="020B0503020204020204" charset="-122"/>
                    <a:ea typeface="微软雅黑" panose="020B0503020204020204" charset="-122"/>
                    <a:cs typeface="Lato Light" charset="0"/>
                    <a:sym typeface="Lato Light" charset="0"/>
                  </a:rPr>
                  <a:t>点击添加文字</a:t>
                </a:r>
              </a:p>
            </p:txBody>
          </p:sp>
        </p:grpSp>
      </p:grpSp>
      <p:sp>
        <p:nvSpPr>
          <p:cNvPr id="11274" name="任意多边形 28"/>
          <p:cNvSpPr>
            <a:spLocks noChangeArrowheads="1"/>
          </p:cNvSpPr>
          <p:nvPr/>
        </p:nvSpPr>
        <p:spPr bwMode="auto">
          <a:xfrm rot="10800000" flipH="1">
            <a:off x="3286125" y="2615565"/>
            <a:ext cx="2170430" cy="2295525"/>
          </a:xfrm>
          <a:custGeom>
            <a:avLst/>
            <a:gdLst>
              <a:gd name="T0" fmla="*/ 621042 w 2803108"/>
              <a:gd name="T1" fmla="*/ 1721756 h 2965187"/>
              <a:gd name="T2" fmla="*/ 608331 w 2803108"/>
              <a:gd name="T3" fmla="*/ 1689440 h 2965187"/>
              <a:gd name="T4" fmla="*/ 592737 w 2803108"/>
              <a:gd name="T5" fmla="*/ 1707301 h 2965187"/>
              <a:gd name="T6" fmla="*/ 2802546 w 2803108"/>
              <a:gd name="T7" fmla="*/ 1527174 h 2965187"/>
              <a:gd name="T8" fmla="*/ 2799005 w 2803108"/>
              <a:gd name="T9" fmla="*/ 1375234 h 2965187"/>
              <a:gd name="T10" fmla="*/ 1209092 w 2803108"/>
              <a:gd name="T11" fmla="*/ 4103 h 2965187"/>
              <a:gd name="T12" fmla="*/ 104528 w 2803108"/>
              <a:gd name="T13" fmla="*/ 630017 h 2965187"/>
              <a:gd name="T14" fmla="*/ 95946 w 2803108"/>
              <a:gd name="T15" fmla="*/ 643946 h 2965187"/>
              <a:gd name="T16" fmla="*/ 3849 w 2803108"/>
              <a:gd name="T17" fmla="*/ 551849 h 2965187"/>
              <a:gd name="T18" fmla="*/ 3849 w 2803108"/>
              <a:gd name="T19" fmla="*/ 795393 h 2965187"/>
              <a:gd name="T20" fmla="*/ 0 w 2803108"/>
              <a:gd name="T21" fmla="*/ 803463 h 2965187"/>
              <a:gd name="T22" fmla="*/ 3849 w 2803108"/>
              <a:gd name="T23" fmla="*/ 806823 h 2965187"/>
              <a:gd name="T24" fmla="*/ 3849 w 2803108"/>
              <a:gd name="T25" fmla="*/ 1471887 h 2965187"/>
              <a:gd name="T26" fmla="*/ 923887 w 2803108"/>
              <a:gd name="T27" fmla="*/ 1471887 h 2965187"/>
              <a:gd name="T28" fmla="*/ 642279 w 2803108"/>
              <a:gd name="T29" fmla="*/ 1190279 h 2965187"/>
              <a:gd name="T30" fmla="*/ 659733 w 2803108"/>
              <a:gd name="T31" fmla="*/ 1148928 h 2965187"/>
              <a:gd name="T32" fmla="*/ 1264011 w 2803108"/>
              <a:gd name="T33" fmla="*/ 747389 h 2965187"/>
              <a:gd name="T34" fmla="*/ 2055719 w 2803108"/>
              <a:gd name="T35" fmla="*/ 1430153 h 2965187"/>
              <a:gd name="T36" fmla="*/ 1372955 w 2803108"/>
              <a:gd name="T37" fmla="*/ 2221862 h 2965187"/>
              <a:gd name="T38" fmla="*/ 1223269 w 2803108"/>
              <a:gd name="T39" fmla="*/ 2217861 h 2965187"/>
              <a:gd name="T40" fmla="*/ 1170191 w 2803108"/>
              <a:gd name="T41" fmla="*/ 2205588 h 2965187"/>
              <a:gd name="T42" fmla="*/ 1194616 w 2803108"/>
              <a:gd name="T43" fmla="*/ 2239825 h 2965187"/>
              <a:gd name="T44" fmla="*/ 1425449 w 2803108"/>
              <a:gd name="T45" fmla="*/ 2932326 h 2965187"/>
              <a:gd name="T46" fmla="*/ 1426214 w 2803108"/>
              <a:gd name="T47" fmla="*/ 2965187 h 2965187"/>
              <a:gd name="T48" fmla="*/ 1427874 w 2803108"/>
              <a:gd name="T49" fmla="*/ 2965147 h 2965187"/>
              <a:gd name="T50" fmla="*/ 2802546 w 2803108"/>
              <a:gd name="T51" fmla="*/ 1527174 h 296518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03108"/>
              <a:gd name="T79" fmla="*/ 0 h 2965187"/>
              <a:gd name="T80" fmla="*/ 2803108 w 2803108"/>
              <a:gd name="T81" fmla="*/ 2965187 h 296518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03108" h="2965187">
                <a:moveTo>
                  <a:pt x="621042" y="1721756"/>
                </a:moveTo>
                <a:lnTo>
                  <a:pt x="608331" y="1689440"/>
                </a:lnTo>
                <a:lnTo>
                  <a:pt x="592737" y="1707301"/>
                </a:lnTo>
                <a:close/>
                <a:moveTo>
                  <a:pt x="2802546" y="1527174"/>
                </a:moveTo>
                <a:cubicBezTo>
                  <a:pt x="2803923" y="1477030"/>
                  <a:pt x="2802781" y="1426339"/>
                  <a:pt x="2799005" y="1375234"/>
                </a:cubicBezTo>
                <a:cubicBezTo>
                  <a:pt x="2738590" y="557564"/>
                  <a:pt x="2026762" y="-56312"/>
                  <a:pt x="1209092" y="4103"/>
                </a:cubicBezTo>
                <a:cubicBezTo>
                  <a:pt x="747954" y="38175"/>
                  <a:pt x="351635" y="279433"/>
                  <a:pt x="104528" y="630017"/>
                </a:cubicBezTo>
                <a:lnTo>
                  <a:pt x="95946" y="643946"/>
                </a:lnTo>
                <a:lnTo>
                  <a:pt x="3849" y="551849"/>
                </a:lnTo>
                <a:lnTo>
                  <a:pt x="3849" y="795393"/>
                </a:lnTo>
                <a:lnTo>
                  <a:pt x="0" y="803463"/>
                </a:lnTo>
                <a:lnTo>
                  <a:pt x="3849" y="806823"/>
                </a:lnTo>
                <a:lnTo>
                  <a:pt x="3849" y="1471887"/>
                </a:lnTo>
                <a:lnTo>
                  <a:pt x="923887" y="1471887"/>
                </a:lnTo>
                <a:lnTo>
                  <a:pt x="642279" y="1190279"/>
                </a:lnTo>
                <a:lnTo>
                  <a:pt x="659733" y="1148928"/>
                </a:lnTo>
                <a:cubicBezTo>
                  <a:pt x="773311" y="926572"/>
                  <a:pt x="996809" y="767132"/>
                  <a:pt x="1264011" y="747389"/>
                </a:cubicBezTo>
                <a:cubicBezTo>
                  <a:pt x="1671175" y="717305"/>
                  <a:pt x="2025635" y="1022989"/>
                  <a:pt x="2055719" y="1430153"/>
                </a:cubicBezTo>
                <a:cubicBezTo>
                  <a:pt x="2085803" y="1837317"/>
                  <a:pt x="1780119" y="2191778"/>
                  <a:pt x="1372955" y="2221862"/>
                </a:cubicBezTo>
                <a:cubicBezTo>
                  <a:pt x="1322059" y="2225622"/>
                  <a:pt x="1271987" y="2224137"/>
                  <a:pt x="1223269" y="2217861"/>
                </a:cubicBezTo>
                <a:lnTo>
                  <a:pt x="1170191" y="2205588"/>
                </a:lnTo>
                <a:lnTo>
                  <a:pt x="1194616" y="2239825"/>
                </a:lnTo>
                <a:cubicBezTo>
                  <a:pt x="1324075" y="2441185"/>
                  <a:pt x="1406569" y="2676804"/>
                  <a:pt x="1425449" y="2932326"/>
                </a:cubicBezTo>
                <a:lnTo>
                  <a:pt x="1426214" y="2965187"/>
                </a:lnTo>
                <a:lnTo>
                  <a:pt x="1427874" y="2965147"/>
                </a:lnTo>
                <a:cubicBezTo>
                  <a:pt x="2194439" y="2908509"/>
                  <a:pt x="2781890" y="2279338"/>
                  <a:pt x="2802546" y="1527174"/>
                </a:cubicBezTo>
                <a:close/>
              </a:path>
            </a:pathLst>
          </a:custGeom>
          <a:solidFill>
            <a:srgbClr val="7895D4"/>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1272"/>
                                        </p:tgtEl>
                                        <p:attrNameLst>
                                          <p:attrName>style.visibility</p:attrName>
                                        </p:attrNameLst>
                                      </p:cBhvr>
                                      <p:to>
                                        <p:strVal val="visible"/>
                                      </p:to>
                                    </p:set>
                                    <p:animEffect transition="in" filter="wheel(1)">
                                      <p:cBhvr>
                                        <p:cTn id="10" dur="2000"/>
                                        <p:tgtEl>
                                          <p:spTgt spid="1127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1275"/>
                                        </p:tgtEl>
                                        <p:attrNameLst>
                                          <p:attrName>style.visibility</p:attrName>
                                        </p:attrNameLst>
                                      </p:cBhvr>
                                      <p:to>
                                        <p:strVal val="visible"/>
                                      </p:to>
                                    </p:set>
                                    <p:animEffect transition="in" filter="wheel(1)">
                                      <p:cBhvr>
                                        <p:cTn id="13" dur="2000"/>
                                        <p:tgtEl>
                                          <p:spTgt spid="11275"/>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1274"/>
                                        </p:tgtEl>
                                        <p:attrNameLst>
                                          <p:attrName>style.visibility</p:attrName>
                                        </p:attrNameLst>
                                      </p:cBhvr>
                                      <p:to>
                                        <p:strVal val="visible"/>
                                      </p:to>
                                    </p:set>
                                    <p:animEffect transition="in" filter="wheel(1)">
                                      <p:cBhvr>
                                        <p:cTn id="16" dur="2000"/>
                                        <p:tgtEl>
                                          <p:spTgt spid="11274"/>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left)">
                                      <p:cBhvr>
                                        <p:cTn id="20" dur="500"/>
                                        <p:tgtEl>
                                          <p:spTgt spid="62"/>
                                        </p:tgtEl>
                                      </p:cBhvr>
                                    </p:animEffect>
                                  </p:childTnLst>
                                </p:cTn>
                              </p:par>
                            </p:childTnLst>
                          </p:cTn>
                        </p:par>
                        <p:par>
                          <p:cTn id="21" fill="hold">
                            <p:stCondLst>
                              <p:cond delay="25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P spid="11275" grpId="0" animBg="1"/>
      <p:bldP spid="112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345690" y="2429828"/>
            <a:ext cx="1256665" cy="706755"/>
          </a:xfrm>
          <a:prstGeom prst="rect">
            <a:avLst/>
          </a:prstGeom>
          <a:noFill/>
        </p:spPr>
        <p:txBody>
          <a:bodyPr wrap="square" rtlCol="0">
            <a:spAutoFit/>
          </a:bodyPr>
          <a:lstStyle/>
          <a:p>
            <a:r>
              <a:rPr lang="zh-CN" altLang="en-US" sz="4000" b="1" dirty="0">
                <a:solidFill>
                  <a:srgbClr val="DE779F"/>
                </a:solidFill>
                <a:latin typeface="微软雅黑" panose="020B0503020204020204" charset="-122"/>
                <a:ea typeface="微软雅黑" panose="020B0503020204020204" charset="-122"/>
              </a:rPr>
              <a:t>目录</a:t>
            </a:r>
          </a:p>
        </p:txBody>
      </p:sp>
      <p:cxnSp>
        <p:nvCxnSpPr>
          <p:cNvPr id="4" name="直接连接符 3"/>
          <p:cNvCxnSpPr/>
          <p:nvPr/>
        </p:nvCxnSpPr>
        <p:spPr>
          <a:xfrm>
            <a:off x="2429510" y="3454400"/>
            <a:ext cx="1454150" cy="0"/>
          </a:xfrm>
          <a:prstGeom prst="line">
            <a:avLst/>
          </a:prstGeom>
          <a:ln w="28575" cmpd="dbl">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353310" y="2994025"/>
            <a:ext cx="1703070" cy="460375"/>
          </a:xfrm>
          <a:prstGeom prst="rect">
            <a:avLst/>
          </a:prstGeom>
          <a:noFill/>
        </p:spPr>
        <p:txBody>
          <a:bodyPr wrap="square" rtlCol="0">
            <a:spAutoFit/>
          </a:bodyPr>
          <a:lstStyle/>
          <a:p>
            <a:r>
              <a:rPr lang="en-US" altLang="zh-CN" sz="2400" b="1">
                <a:solidFill>
                  <a:srgbClr val="DE779F"/>
                </a:solidFill>
                <a:latin typeface="微软雅黑" panose="020B0503020204020204" charset="-122"/>
                <a:ea typeface="微软雅黑" panose="020B0503020204020204" charset="-122"/>
              </a:rPr>
              <a:t>Contents</a:t>
            </a:r>
          </a:p>
        </p:txBody>
      </p:sp>
      <p:sp>
        <p:nvSpPr>
          <p:cNvPr id="23566" name="矩形 17"/>
          <p:cNvSpPr>
            <a:spLocks noChangeArrowheads="1"/>
          </p:cNvSpPr>
          <p:nvPr/>
        </p:nvSpPr>
        <p:spPr bwMode="auto">
          <a:xfrm>
            <a:off x="2429510" y="3767455"/>
            <a:ext cx="3908425" cy="393700"/>
          </a:xfrm>
          <a:prstGeom prst="rect">
            <a:avLst/>
          </a:prstGeom>
          <a:noFill/>
          <a:ln>
            <a:solidFill>
              <a:srgbClr val="7895D4"/>
            </a:solid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8" name="文本框 7"/>
          <p:cNvSpPr txBox="1"/>
          <p:nvPr/>
        </p:nvSpPr>
        <p:spPr>
          <a:xfrm>
            <a:off x="3114040" y="3792855"/>
            <a:ext cx="3007360" cy="398780"/>
          </a:xfrm>
          <a:prstGeom prst="rect">
            <a:avLst/>
          </a:prstGeom>
          <a:noFill/>
        </p:spPr>
        <p:txBody>
          <a:bodyPr wrap="square" rtlCol="0">
            <a:spAutoFit/>
          </a:bodyPr>
          <a:lstStyle/>
          <a:p>
            <a:r>
              <a:rPr lang="zh-CN" altLang="en-US" sz="2000" b="1" dirty="0">
                <a:solidFill>
                  <a:srgbClr val="DE779F"/>
                </a:solidFill>
                <a:latin typeface="微软雅黑" panose="020B0503020204020204" charset="-122"/>
                <a:ea typeface="微软雅黑" panose="020B0503020204020204" charset="-122"/>
                <a:sym typeface="+mn-ea"/>
              </a:rPr>
              <a:t>科室人员配置</a:t>
            </a:r>
          </a:p>
        </p:txBody>
      </p:sp>
      <p:sp>
        <p:nvSpPr>
          <p:cNvPr id="9" name="矩形 17"/>
          <p:cNvSpPr>
            <a:spLocks noChangeArrowheads="1"/>
          </p:cNvSpPr>
          <p:nvPr/>
        </p:nvSpPr>
        <p:spPr bwMode="auto">
          <a:xfrm>
            <a:off x="2429510" y="4509135"/>
            <a:ext cx="3908425" cy="393700"/>
          </a:xfrm>
          <a:prstGeom prst="rect">
            <a:avLst/>
          </a:prstGeom>
          <a:noFill/>
          <a:ln>
            <a:solidFill>
              <a:srgbClr val="7895D4"/>
            </a:solid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3" name="文本框 12"/>
          <p:cNvSpPr txBox="1"/>
          <p:nvPr/>
        </p:nvSpPr>
        <p:spPr>
          <a:xfrm>
            <a:off x="3114040" y="4534535"/>
            <a:ext cx="3007360" cy="398780"/>
          </a:xfrm>
          <a:prstGeom prst="rect">
            <a:avLst/>
          </a:prstGeom>
          <a:noFill/>
        </p:spPr>
        <p:txBody>
          <a:bodyPr wrap="square" rtlCol="0">
            <a:spAutoFit/>
          </a:bodyPr>
          <a:lstStyle/>
          <a:p>
            <a:pPr marL="0" lvl="0" indent="0">
              <a:spcBef>
                <a:spcPct val="0"/>
              </a:spcBef>
              <a:buNone/>
            </a:pPr>
            <a:r>
              <a:rPr lang="zh-CN" altLang="en-US" sz="2000" b="1" dirty="0">
                <a:solidFill>
                  <a:srgbClr val="DE779F"/>
                </a:solidFill>
                <a:latin typeface="微软雅黑" panose="020B0503020204020204" charset="-122"/>
                <a:ea typeface="微软雅黑" panose="020B0503020204020204" charset="-122"/>
                <a:sym typeface="+mn-ea"/>
              </a:rPr>
              <a:t>病房管理 </a:t>
            </a:r>
          </a:p>
        </p:txBody>
      </p:sp>
      <p:sp>
        <p:nvSpPr>
          <p:cNvPr id="14" name="矩形 17"/>
          <p:cNvSpPr>
            <a:spLocks noChangeArrowheads="1"/>
          </p:cNvSpPr>
          <p:nvPr/>
        </p:nvSpPr>
        <p:spPr bwMode="auto">
          <a:xfrm>
            <a:off x="2429510" y="5266055"/>
            <a:ext cx="3908425" cy="393700"/>
          </a:xfrm>
          <a:prstGeom prst="rect">
            <a:avLst/>
          </a:prstGeom>
          <a:noFill/>
          <a:ln>
            <a:solidFill>
              <a:srgbClr val="7895D4"/>
            </a:solid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7" name="文本框 16"/>
          <p:cNvSpPr txBox="1"/>
          <p:nvPr/>
        </p:nvSpPr>
        <p:spPr>
          <a:xfrm>
            <a:off x="3114040" y="5291455"/>
            <a:ext cx="3007360" cy="398780"/>
          </a:xfrm>
          <a:prstGeom prst="rect">
            <a:avLst/>
          </a:prstGeom>
          <a:noFill/>
        </p:spPr>
        <p:txBody>
          <a:bodyPr wrap="square" rtlCol="0">
            <a:spAutoFit/>
          </a:bodyPr>
          <a:lstStyle/>
          <a:p>
            <a:pPr marL="0" lvl="0" indent="0">
              <a:spcBef>
                <a:spcPct val="0"/>
              </a:spcBef>
              <a:buNone/>
            </a:pPr>
            <a:r>
              <a:rPr lang="zh-CN" altLang="en-US" sz="2000" b="1" dirty="0">
                <a:solidFill>
                  <a:srgbClr val="DE779F"/>
                </a:solidFill>
                <a:latin typeface="微软雅黑" panose="020B0503020204020204" charset="-122"/>
                <a:ea typeface="微软雅黑" panose="020B0503020204020204" charset="-122"/>
                <a:sym typeface="+mn-ea"/>
              </a:rPr>
              <a:t>实施责任制整体护理 </a:t>
            </a:r>
          </a:p>
        </p:txBody>
      </p:sp>
      <p:sp>
        <p:nvSpPr>
          <p:cNvPr id="18" name="矩形 17"/>
          <p:cNvSpPr>
            <a:spLocks noChangeArrowheads="1"/>
          </p:cNvSpPr>
          <p:nvPr/>
        </p:nvSpPr>
        <p:spPr bwMode="auto">
          <a:xfrm>
            <a:off x="6668135" y="3060700"/>
            <a:ext cx="3908425" cy="393700"/>
          </a:xfrm>
          <a:prstGeom prst="rect">
            <a:avLst/>
          </a:prstGeom>
          <a:noFill/>
          <a:ln>
            <a:solidFill>
              <a:srgbClr val="7895D4"/>
            </a:solid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1" name="文本框 20"/>
          <p:cNvSpPr txBox="1"/>
          <p:nvPr/>
        </p:nvSpPr>
        <p:spPr>
          <a:xfrm>
            <a:off x="7352665" y="3049270"/>
            <a:ext cx="3007360" cy="398780"/>
          </a:xfrm>
          <a:prstGeom prst="rect">
            <a:avLst/>
          </a:prstGeom>
          <a:noFill/>
        </p:spPr>
        <p:txBody>
          <a:bodyPr wrap="square" rtlCol="0">
            <a:spAutoFit/>
          </a:bodyPr>
          <a:lstStyle/>
          <a:p>
            <a:pPr marL="0" lvl="0" indent="0">
              <a:spcBef>
                <a:spcPct val="0"/>
              </a:spcBef>
              <a:buNone/>
            </a:pPr>
            <a:r>
              <a:rPr lang="zh-CN" altLang="en-US" sz="2000" b="1" dirty="0">
                <a:solidFill>
                  <a:srgbClr val="DE779F"/>
                </a:solidFill>
                <a:latin typeface="微软雅黑" panose="020B0503020204020204" charset="-122"/>
                <a:ea typeface="微软雅黑" panose="020B0503020204020204" charset="-122"/>
                <a:sym typeface="+mn-ea"/>
              </a:rPr>
              <a:t>优质护理内容</a:t>
            </a:r>
          </a:p>
        </p:txBody>
      </p:sp>
      <p:sp>
        <p:nvSpPr>
          <p:cNvPr id="22" name="矩形 17"/>
          <p:cNvSpPr>
            <a:spLocks noChangeArrowheads="1"/>
          </p:cNvSpPr>
          <p:nvPr/>
        </p:nvSpPr>
        <p:spPr bwMode="auto">
          <a:xfrm>
            <a:off x="6668135" y="3821430"/>
            <a:ext cx="3908425" cy="393700"/>
          </a:xfrm>
          <a:prstGeom prst="rect">
            <a:avLst/>
          </a:prstGeom>
          <a:noFill/>
          <a:ln>
            <a:solidFill>
              <a:srgbClr val="7895D4"/>
            </a:solid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5" name="文本框 24"/>
          <p:cNvSpPr txBox="1"/>
          <p:nvPr/>
        </p:nvSpPr>
        <p:spPr>
          <a:xfrm>
            <a:off x="7352665" y="3846830"/>
            <a:ext cx="3007360" cy="398780"/>
          </a:xfrm>
          <a:prstGeom prst="rect">
            <a:avLst/>
          </a:prstGeom>
          <a:noFill/>
        </p:spPr>
        <p:txBody>
          <a:bodyPr wrap="square" rtlCol="0">
            <a:spAutoFit/>
          </a:bodyPr>
          <a:lstStyle/>
          <a:p>
            <a:pPr marL="0" lvl="0" indent="0">
              <a:spcBef>
                <a:spcPct val="0"/>
              </a:spcBef>
              <a:buNone/>
            </a:pPr>
            <a:r>
              <a:rPr lang="zh-CN" altLang="en-US" sz="2000" b="1" dirty="0">
                <a:solidFill>
                  <a:srgbClr val="DE779F"/>
                </a:solidFill>
                <a:latin typeface="微软雅黑" panose="020B0503020204020204" charset="-122"/>
                <a:ea typeface="微软雅黑" panose="020B0503020204020204" charset="-122"/>
                <a:sym typeface="+mn-ea"/>
              </a:rPr>
              <a:t>完善支持保障系统 </a:t>
            </a:r>
          </a:p>
        </p:txBody>
      </p:sp>
      <p:sp>
        <p:nvSpPr>
          <p:cNvPr id="26" name="矩形 17"/>
          <p:cNvSpPr>
            <a:spLocks noChangeArrowheads="1"/>
          </p:cNvSpPr>
          <p:nvPr/>
        </p:nvSpPr>
        <p:spPr bwMode="auto">
          <a:xfrm>
            <a:off x="6668135" y="4582160"/>
            <a:ext cx="3908425" cy="393700"/>
          </a:xfrm>
          <a:prstGeom prst="rect">
            <a:avLst/>
          </a:prstGeom>
          <a:noFill/>
          <a:ln>
            <a:solidFill>
              <a:srgbClr val="7895D4"/>
            </a:solid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9" name="文本框 28"/>
          <p:cNvSpPr txBox="1"/>
          <p:nvPr/>
        </p:nvSpPr>
        <p:spPr>
          <a:xfrm>
            <a:off x="7352665" y="4607560"/>
            <a:ext cx="3007360" cy="398780"/>
          </a:xfrm>
          <a:prstGeom prst="rect">
            <a:avLst/>
          </a:prstGeom>
          <a:noFill/>
        </p:spPr>
        <p:txBody>
          <a:bodyPr wrap="square" rtlCol="0">
            <a:spAutoFit/>
          </a:bodyPr>
          <a:lstStyle/>
          <a:p>
            <a:pPr marL="0" lvl="0" indent="0" eaLnBrk="1" hangingPunct="1">
              <a:spcBef>
                <a:spcPct val="0"/>
              </a:spcBef>
              <a:buNone/>
            </a:pPr>
            <a:r>
              <a:rPr lang="zh-CN" altLang="en-US" sz="2000" b="1" dirty="0">
                <a:solidFill>
                  <a:srgbClr val="DE779F"/>
                </a:solidFill>
                <a:latin typeface="微软雅黑" panose="020B0503020204020204" charset="-122"/>
                <a:ea typeface="微软雅黑" panose="020B0503020204020204" charset="-122"/>
                <a:sym typeface="+mn-ea"/>
              </a:rPr>
              <a:t>目前存在的问题</a:t>
            </a:r>
          </a:p>
        </p:txBody>
      </p:sp>
      <p:sp>
        <p:nvSpPr>
          <p:cNvPr id="30" name="矩形 17"/>
          <p:cNvSpPr>
            <a:spLocks noChangeArrowheads="1"/>
          </p:cNvSpPr>
          <p:nvPr/>
        </p:nvSpPr>
        <p:spPr bwMode="auto">
          <a:xfrm>
            <a:off x="6668135" y="5292090"/>
            <a:ext cx="3908425" cy="393700"/>
          </a:xfrm>
          <a:prstGeom prst="rect">
            <a:avLst/>
          </a:prstGeom>
          <a:noFill/>
          <a:ln>
            <a:solidFill>
              <a:srgbClr val="7895D4"/>
            </a:solid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33" name="文本框 32"/>
          <p:cNvSpPr txBox="1"/>
          <p:nvPr/>
        </p:nvSpPr>
        <p:spPr>
          <a:xfrm>
            <a:off x="7352665" y="5304790"/>
            <a:ext cx="3007360" cy="398780"/>
          </a:xfrm>
          <a:prstGeom prst="rect">
            <a:avLst/>
          </a:prstGeom>
          <a:noFill/>
        </p:spPr>
        <p:txBody>
          <a:bodyPr wrap="square" rtlCol="0">
            <a:spAutoFit/>
          </a:bodyPr>
          <a:lstStyle/>
          <a:p>
            <a:pPr marL="0" lvl="0" indent="0" eaLnBrk="1" hangingPunct="1">
              <a:spcBef>
                <a:spcPct val="0"/>
              </a:spcBef>
              <a:buNone/>
            </a:pPr>
            <a:r>
              <a:rPr lang="zh-CN" altLang="en-US" sz="2000" b="1" dirty="0">
                <a:solidFill>
                  <a:srgbClr val="DE779F"/>
                </a:solidFill>
                <a:latin typeface="微软雅黑" panose="020B0503020204020204" charset="-122"/>
                <a:ea typeface="微软雅黑" panose="020B0503020204020204" charset="-122"/>
                <a:sym typeface="+mn-ea"/>
              </a:rPr>
              <a:t>建议解决方法</a:t>
            </a:r>
          </a:p>
        </p:txBody>
      </p:sp>
      <p:sp>
        <p:nvSpPr>
          <p:cNvPr id="34" name="椭圆 33"/>
          <p:cNvSpPr/>
          <p:nvPr/>
        </p:nvSpPr>
        <p:spPr>
          <a:xfrm>
            <a:off x="6847840" y="4663440"/>
            <a:ext cx="257175" cy="25717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6</a:t>
            </a:r>
          </a:p>
        </p:txBody>
      </p:sp>
      <p:sp>
        <p:nvSpPr>
          <p:cNvPr id="39" name="椭圆 38"/>
          <p:cNvSpPr/>
          <p:nvPr/>
        </p:nvSpPr>
        <p:spPr>
          <a:xfrm>
            <a:off x="2609215" y="4590415"/>
            <a:ext cx="257175" cy="25717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2</a:t>
            </a:r>
          </a:p>
        </p:txBody>
      </p:sp>
      <p:sp>
        <p:nvSpPr>
          <p:cNvPr id="40" name="椭圆 39"/>
          <p:cNvSpPr/>
          <p:nvPr/>
        </p:nvSpPr>
        <p:spPr>
          <a:xfrm>
            <a:off x="2609215" y="5346700"/>
            <a:ext cx="257175" cy="25717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3</a:t>
            </a:r>
          </a:p>
        </p:txBody>
      </p:sp>
      <p:sp>
        <p:nvSpPr>
          <p:cNvPr id="41" name="椭圆 40"/>
          <p:cNvSpPr/>
          <p:nvPr/>
        </p:nvSpPr>
        <p:spPr>
          <a:xfrm>
            <a:off x="6847840" y="3129280"/>
            <a:ext cx="257175" cy="25717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4</a:t>
            </a:r>
          </a:p>
        </p:txBody>
      </p:sp>
      <p:sp>
        <p:nvSpPr>
          <p:cNvPr id="42" name="椭圆 41"/>
          <p:cNvSpPr/>
          <p:nvPr/>
        </p:nvSpPr>
        <p:spPr>
          <a:xfrm>
            <a:off x="6847840" y="3889375"/>
            <a:ext cx="257175" cy="25717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5</a:t>
            </a:r>
          </a:p>
        </p:txBody>
      </p:sp>
      <p:sp>
        <p:nvSpPr>
          <p:cNvPr id="43" name="椭圆 42"/>
          <p:cNvSpPr/>
          <p:nvPr/>
        </p:nvSpPr>
        <p:spPr>
          <a:xfrm>
            <a:off x="2609215" y="3832860"/>
            <a:ext cx="257175" cy="25717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1</a:t>
            </a:r>
          </a:p>
        </p:txBody>
      </p:sp>
      <p:sp>
        <p:nvSpPr>
          <p:cNvPr id="44" name="椭圆 43"/>
          <p:cNvSpPr/>
          <p:nvPr/>
        </p:nvSpPr>
        <p:spPr>
          <a:xfrm>
            <a:off x="6847840" y="5360035"/>
            <a:ext cx="257175" cy="25717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7</a:t>
            </a:r>
          </a:p>
        </p:txBody>
      </p:sp>
      <p:sp>
        <p:nvSpPr>
          <p:cNvPr id="128" name="矩形 127"/>
          <p:cNvSpPr/>
          <p:nvPr/>
        </p:nvSpPr>
        <p:spPr>
          <a:xfrm>
            <a:off x="0" y="1126490"/>
            <a:ext cx="12192000" cy="1055370"/>
          </a:xfrm>
          <a:prstGeom prst="rect">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grpSp>
        <p:nvGrpSpPr>
          <p:cNvPr id="143" name="组合 142"/>
          <p:cNvGrpSpPr/>
          <p:nvPr/>
        </p:nvGrpSpPr>
        <p:grpSpPr>
          <a:xfrm>
            <a:off x="969010" y="27940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872615" y="80391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barn(inVertical)">
                                      <p:cBhvr>
                                        <p:cTn id="7" dur="500"/>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43"/>
                                        </p:tgtEl>
                                        <p:attrNameLst>
                                          <p:attrName>style.visibility</p:attrName>
                                        </p:attrNameLst>
                                      </p:cBhvr>
                                      <p:to>
                                        <p:strVal val="visible"/>
                                      </p:to>
                                    </p:set>
                                    <p:anim calcmode="lin" valueType="num">
                                      <p:cBhvr>
                                        <p:cTn id="12" dur="1000" fill="hold"/>
                                        <p:tgtEl>
                                          <p:spTgt spid="143"/>
                                        </p:tgtEl>
                                        <p:attrNameLst>
                                          <p:attrName>ppt_w</p:attrName>
                                        </p:attrNameLst>
                                      </p:cBhvr>
                                      <p:tavLst>
                                        <p:tav tm="0">
                                          <p:val>
                                            <p:fltVal val="0"/>
                                          </p:val>
                                        </p:tav>
                                        <p:tav tm="100000">
                                          <p:val>
                                            <p:strVal val="#ppt_w"/>
                                          </p:val>
                                        </p:tav>
                                      </p:tavLst>
                                    </p:anim>
                                    <p:anim calcmode="lin" valueType="num">
                                      <p:cBhvr>
                                        <p:cTn id="13" dur="1000" fill="hold"/>
                                        <p:tgtEl>
                                          <p:spTgt spid="143"/>
                                        </p:tgtEl>
                                        <p:attrNameLst>
                                          <p:attrName>ppt_h</p:attrName>
                                        </p:attrNameLst>
                                      </p:cBhvr>
                                      <p:tavLst>
                                        <p:tav tm="0">
                                          <p:val>
                                            <p:fltVal val="0"/>
                                          </p:val>
                                        </p:tav>
                                        <p:tav tm="100000">
                                          <p:val>
                                            <p:strVal val="#ppt_h"/>
                                          </p:val>
                                        </p:tav>
                                      </p:tavLst>
                                    </p:anim>
                                    <p:anim calcmode="lin" valueType="num">
                                      <p:cBhvr>
                                        <p:cTn id="14" dur="1000" fill="hold"/>
                                        <p:tgtEl>
                                          <p:spTgt spid="143"/>
                                        </p:tgtEl>
                                        <p:attrNameLst>
                                          <p:attrName>style.rotation</p:attrName>
                                        </p:attrNameLst>
                                      </p:cBhvr>
                                      <p:tavLst>
                                        <p:tav tm="0">
                                          <p:val>
                                            <p:fltVal val="90"/>
                                          </p:val>
                                        </p:tav>
                                        <p:tav tm="100000">
                                          <p:val>
                                            <p:fltVal val="0"/>
                                          </p:val>
                                        </p:tav>
                                      </p:tavLst>
                                    </p:anim>
                                    <p:animEffect transition="in" filter="fade">
                                      <p:cBhvr>
                                        <p:cTn id="15" dur="1000"/>
                                        <p:tgtEl>
                                          <p:spTgt spid="14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152"/>
                                        </p:tgtEl>
                                        <p:attrNameLst>
                                          <p:attrName>style.visibility</p:attrName>
                                        </p:attrNameLst>
                                      </p:cBhvr>
                                      <p:to>
                                        <p:strVal val="visible"/>
                                      </p:to>
                                    </p:set>
                                    <p:anim calcmode="lin" valueType="num">
                                      <p:cBhvr>
                                        <p:cTn id="20" dur="1000" fill="hold"/>
                                        <p:tgtEl>
                                          <p:spTgt spid="152"/>
                                        </p:tgtEl>
                                        <p:attrNameLst>
                                          <p:attrName>ppt_w</p:attrName>
                                        </p:attrNameLst>
                                      </p:cBhvr>
                                      <p:tavLst>
                                        <p:tav tm="0">
                                          <p:val>
                                            <p:fltVal val="0"/>
                                          </p:val>
                                        </p:tav>
                                        <p:tav tm="100000">
                                          <p:val>
                                            <p:strVal val="#ppt_w"/>
                                          </p:val>
                                        </p:tav>
                                      </p:tavLst>
                                    </p:anim>
                                    <p:anim calcmode="lin" valueType="num">
                                      <p:cBhvr>
                                        <p:cTn id="21" dur="1000" fill="hold"/>
                                        <p:tgtEl>
                                          <p:spTgt spid="152"/>
                                        </p:tgtEl>
                                        <p:attrNameLst>
                                          <p:attrName>ppt_h</p:attrName>
                                        </p:attrNameLst>
                                      </p:cBhvr>
                                      <p:tavLst>
                                        <p:tav tm="0">
                                          <p:val>
                                            <p:fltVal val="0"/>
                                          </p:val>
                                        </p:tav>
                                        <p:tav tm="100000">
                                          <p:val>
                                            <p:strVal val="#ppt_h"/>
                                          </p:val>
                                        </p:tav>
                                      </p:tavLst>
                                    </p:anim>
                                    <p:anim calcmode="lin" valueType="num">
                                      <p:cBhvr>
                                        <p:cTn id="22" dur="1000" fill="hold"/>
                                        <p:tgtEl>
                                          <p:spTgt spid="152"/>
                                        </p:tgtEl>
                                        <p:attrNameLst>
                                          <p:attrName>style.rotation</p:attrName>
                                        </p:attrNameLst>
                                      </p:cBhvr>
                                      <p:tavLst>
                                        <p:tav tm="0">
                                          <p:val>
                                            <p:fltVal val="90"/>
                                          </p:val>
                                        </p:tav>
                                        <p:tav tm="100000">
                                          <p:val>
                                            <p:fltVal val="0"/>
                                          </p:val>
                                        </p:tav>
                                      </p:tavLst>
                                    </p:anim>
                                    <p:animEffect transition="in" filter="fade">
                                      <p:cBhvr>
                                        <p:cTn id="2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a:ln>
            <a:noFill/>
          </a:ln>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完善支持保障系统 </a:t>
            </a:r>
          </a:p>
        </p:txBody>
      </p:sp>
      <p:sp>
        <p:nvSpPr>
          <p:cNvPr id="4" name="椭圆 3"/>
          <p:cNvSpPr/>
          <p:nvPr>
            <p:custDataLst>
              <p:tags r:id="rId1"/>
            </p:custDataLst>
          </p:nvPr>
        </p:nvSpPr>
        <p:spPr>
          <a:xfrm>
            <a:off x="2701685" y="2043019"/>
            <a:ext cx="876470" cy="876470"/>
          </a:xfrm>
          <a:prstGeom prst="ellipse">
            <a:avLst/>
          </a:prstGeom>
          <a:solidFill>
            <a:schemeClr val="bg1"/>
          </a:solidFill>
          <a:ln w="88900">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ym typeface="Arial" panose="020B0604020202020204" pitchFamily="34" charset="0"/>
            </a:endParaRPr>
          </a:p>
        </p:txBody>
      </p:sp>
      <p:sp>
        <p:nvSpPr>
          <p:cNvPr id="5" name="矩形 4"/>
          <p:cNvSpPr/>
          <p:nvPr>
            <p:custDataLst>
              <p:tags r:id="rId2"/>
            </p:custDataLst>
          </p:nvPr>
        </p:nvSpPr>
        <p:spPr>
          <a:xfrm>
            <a:off x="2203920" y="3029312"/>
            <a:ext cx="1872000" cy="510686"/>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en-US" altLang="zh-CN" b="1">
              <a:solidFill>
                <a:schemeClr val="accent1"/>
              </a:solidFill>
              <a:latin typeface="+mj-lt"/>
              <a:ea typeface="+mj-ea"/>
              <a:cs typeface="+mj-cs"/>
              <a:sym typeface="Arial" panose="020B0604020202020204" pitchFamily="34" charset="0"/>
            </a:endParaRPr>
          </a:p>
        </p:txBody>
      </p:sp>
      <p:sp>
        <p:nvSpPr>
          <p:cNvPr id="10" name="矩形 9"/>
          <p:cNvSpPr/>
          <p:nvPr>
            <p:custDataLst>
              <p:tags r:id="rId3"/>
            </p:custDataLst>
          </p:nvPr>
        </p:nvSpPr>
        <p:spPr>
          <a:xfrm>
            <a:off x="2263335" y="3545318"/>
            <a:ext cx="1753173" cy="1016059"/>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p:txBody>
      </p:sp>
      <p:sp>
        <p:nvSpPr>
          <p:cNvPr id="20" name="矩形 19"/>
          <p:cNvSpPr/>
          <p:nvPr>
            <p:custDataLst>
              <p:tags r:id="rId4"/>
            </p:custDataLst>
          </p:nvPr>
        </p:nvSpPr>
        <p:spPr>
          <a:xfrm>
            <a:off x="5044644" y="3016356"/>
            <a:ext cx="1872000" cy="510686"/>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en-US" altLang="zh-CN" b="1">
              <a:solidFill>
                <a:schemeClr val="accent1"/>
              </a:solidFill>
              <a:latin typeface="+mj-lt"/>
              <a:ea typeface="+mj-ea"/>
              <a:cs typeface="+mj-cs"/>
              <a:sym typeface="Arial" panose="020B0604020202020204" pitchFamily="34" charset="0"/>
            </a:endParaRPr>
          </a:p>
        </p:txBody>
      </p:sp>
      <p:sp>
        <p:nvSpPr>
          <p:cNvPr id="12" name="椭圆 11"/>
          <p:cNvSpPr/>
          <p:nvPr>
            <p:custDataLst>
              <p:tags r:id="rId5"/>
            </p:custDataLst>
          </p:nvPr>
        </p:nvSpPr>
        <p:spPr>
          <a:xfrm>
            <a:off x="5542409" y="2043019"/>
            <a:ext cx="876470" cy="876470"/>
          </a:xfrm>
          <a:prstGeom prst="ellipse">
            <a:avLst/>
          </a:prstGeom>
          <a:solidFill>
            <a:schemeClr val="bg1"/>
          </a:solidFill>
          <a:ln w="88900">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ym typeface="Arial" panose="020B0604020202020204" pitchFamily="34" charset="0"/>
            </a:endParaRPr>
          </a:p>
        </p:txBody>
      </p:sp>
      <p:sp>
        <p:nvSpPr>
          <p:cNvPr id="11" name="任意多边形 10"/>
          <p:cNvSpPr/>
          <p:nvPr>
            <p:custDataLst>
              <p:tags r:id="rId6"/>
            </p:custDataLst>
          </p:nvPr>
        </p:nvSpPr>
        <p:spPr bwMode="auto">
          <a:xfrm>
            <a:off x="5800997" y="2259640"/>
            <a:ext cx="359297" cy="410818"/>
          </a:xfrm>
          <a:custGeom>
            <a:avLst/>
            <a:gdLst>
              <a:gd name="connsiteX0" fmla="*/ 154565 w 359297"/>
              <a:gd name="connsiteY0" fmla="*/ 141007 h 410818"/>
              <a:gd name="connsiteX1" fmla="*/ 180326 w 359297"/>
              <a:gd name="connsiteY1" fmla="*/ 141007 h 410818"/>
              <a:gd name="connsiteX2" fmla="*/ 180326 w 359297"/>
              <a:gd name="connsiteY2" fmla="*/ 231848 h 410818"/>
              <a:gd name="connsiteX3" fmla="*/ 269811 w 359297"/>
              <a:gd name="connsiteY3" fmla="*/ 231848 h 410818"/>
              <a:gd name="connsiteX4" fmla="*/ 269811 w 359297"/>
              <a:gd name="connsiteY4" fmla="*/ 257609 h 410818"/>
              <a:gd name="connsiteX5" fmla="*/ 154565 w 359297"/>
              <a:gd name="connsiteY5" fmla="*/ 257609 h 410818"/>
              <a:gd name="connsiteX6" fmla="*/ 230648 w 359297"/>
              <a:gd name="connsiteY6" fmla="*/ 89485 h 410818"/>
              <a:gd name="connsiteX7" fmla="*/ 333537 w 359297"/>
              <a:gd name="connsiteY7" fmla="*/ 231848 h 410818"/>
              <a:gd name="connsiteX8" fmla="*/ 307815 w 359297"/>
              <a:gd name="connsiteY8" fmla="*/ 231848 h 410818"/>
              <a:gd name="connsiteX9" fmla="*/ 221002 w 359297"/>
              <a:gd name="connsiteY9" fmla="*/ 112134 h 410818"/>
              <a:gd name="connsiteX10" fmla="*/ 230648 w 359297"/>
              <a:gd name="connsiteY10" fmla="*/ 89485 h 410818"/>
              <a:gd name="connsiteX11" fmla="*/ 102626 w 359297"/>
              <a:gd name="connsiteY11" fmla="*/ 89485 h 410818"/>
              <a:gd name="connsiteX12" fmla="*/ 112248 w 359297"/>
              <a:gd name="connsiteY12" fmla="*/ 111978 h 410818"/>
              <a:gd name="connsiteX13" fmla="*/ 25656 w 359297"/>
              <a:gd name="connsiteY13" fmla="*/ 243725 h 410818"/>
              <a:gd name="connsiteX14" fmla="*/ 166768 w 359297"/>
              <a:gd name="connsiteY14" fmla="*/ 385112 h 410818"/>
              <a:gd name="connsiteX15" fmla="*/ 307880 w 359297"/>
              <a:gd name="connsiteY15" fmla="*/ 256578 h 410818"/>
              <a:gd name="connsiteX16" fmla="*/ 333536 w 359297"/>
              <a:gd name="connsiteY16" fmla="*/ 256578 h 410818"/>
              <a:gd name="connsiteX17" fmla="*/ 166768 w 359297"/>
              <a:gd name="connsiteY17" fmla="*/ 410818 h 410818"/>
              <a:gd name="connsiteX18" fmla="*/ 0 w 359297"/>
              <a:gd name="connsiteY18" fmla="*/ 243725 h 410818"/>
              <a:gd name="connsiteX19" fmla="*/ 102626 w 359297"/>
              <a:gd name="connsiteY19" fmla="*/ 89485 h 410818"/>
              <a:gd name="connsiteX20" fmla="*/ 324045 w 359297"/>
              <a:gd name="connsiteY20" fmla="*/ 37963 h 410818"/>
              <a:gd name="connsiteX21" fmla="*/ 359297 w 359297"/>
              <a:gd name="connsiteY21" fmla="*/ 74571 h 410818"/>
              <a:gd name="connsiteX22" fmla="*/ 344383 w 359297"/>
              <a:gd name="connsiteY22" fmla="*/ 89485 h 410818"/>
              <a:gd name="connsiteX23" fmla="*/ 336649 w 359297"/>
              <a:gd name="connsiteY23" fmla="*/ 82038 h 410818"/>
              <a:gd name="connsiteX24" fmla="*/ 305064 w 359297"/>
              <a:gd name="connsiteY24" fmla="*/ 112534 h 410818"/>
              <a:gd name="connsiteX25" fmla="*/ 286082 w 359297"/>
              <a:gd name="connsiteY25" fmla="*/ 93552 h 410818"/>
              <a:gd name="connsiteX26" fmla="*/ 316206 w 359297"/>
              <a:gd name="connsiteY26" fmla="*/ 62352 h 410818"/>
              <a:gd name="connsiteX27" fmla="*/ 307775 w 359297"/>
              <a:gd name="connsiteY27" fmla="*/ 54233 h 410818"/>
              <a:gd name="connsiteX28" fmla="*/ 89485 w 359297"/>
              <a:gd name="connsiteY28" fmla="*/ 0 h 410818"/>
              <a:gd name="connsiteX29" fmla="*/ 244050 w 359297"/>
              <a:gd name="connsiteY29" fmla="*/ 0 h 410818"/>
              <a:gd name="connsiteX30" fmla="*/ 244050 w 359297"/>
              <a:gd name="connsiteY30" fmla="*/ 77282 h 410818"/>
              <a:gd name="connsiteX31" fmla="*/ 206087 w 359297"/>
              <a:gd name="connsiteY31" fmla="*/ 77282 h 410818"/>
              <a:gd name="connsiteX32" fmla="*/ 206087 w 359297"/>
              <a:gd name="connsiteY32" fmla="*/ 115246 h 410818"/>
              <a:gd name="connsiteX33" fmla="*/ 180326 w 359297"/>
              <a:gd name="connsiteY33" fmla="*/ 115246 h 410818"/>
              <a:gd name="connsiteX34" fmla="*/ 180326 w 359297"/>
              <a:gd name="connsiteY34" fmla="*/ 51522 h 410818"/>
              <a:gd name="connsiteX35" fmla="*/ 218289 w 359297"/>
              <a:gd name="connsiteY35" fmla="*/ 51522 h 410818"/>
              <a:gd name="connsiteX36" fmla="*/ 218289 w 359297"/>
              <a:gd name="connsiteY36" fmla="*/ 25761 h 410818"/>
              <a:gd name="connsiteX37" fmla="*/ 115246 w 359297"/>
              <a:gd name="connsiteY37" fmla="*/ 25761 h 410818"/>
              <a:gd name="connsiteX38" fmla="*/ 115246 w 359297"/>
              <a:gd name="connsiteY38" fmla="*/ 51522 h 410818"/>
              <a:gd name="connsiteX39" fmla="*/ 154565 w 359297"/>
              <a:gd name="connsiteY39" fmla="*/ 51522 h 410818"/>
              <a:gd name="connsiteX40" fmla="*/ 154565 w 359297"/>
              <a:gd name="connsiteY40" fmla="*/ 115246 h 410818"/>
              <a:gd name="connsiteX41" fmla="*/ 128804 w 359297"/>
              <a:gd name="connsiteY41" fmla="*/ 115246 h 410818"/>
              <a:gd name="connsiteX42" fmla="*/ 128804 w 359297"/>
              <a:gd name="connsiteY42" fmla="*/ 77282 h 410818"/>
              <a:gd name="connsiteX43" fmla="*/ 89485 w 359297"/>
              <a:gd name="connsiteY43" fmla="*/ 77282 h 41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59297" h="410818">
                <a:moveTo>
                  <a:pt x="154565" y="141007"/>
                </a:moveTo>
                <a:lnTo>
                  <a:pt x="180326" y="141007"/>
                </a:lnTo>
                <a:lnTo>
                  <a:pt x="180326" y="231848"/>
                </a:lnTo>
                <a:lnTo>
                  <a:pt x="269811" y="231848"/>
                </a:lnTo>
                <a:lnTo>
                  <a:pt x="269811" y="257609"/>
                </a:lnTo>
                <a:lnTo>
                  <a:pt x="154565" y="257609"/>
                </a:lnTo>
                <a:close/>
                <a:moveTo>
                  <a:pt x="230648" y="89485"/>
                </a:moveTo>
                <a:cubicBezTo>
                  <a:pt x="288523" y="115369"/>
                  <a:pt x="327107" y="167138"/>
                  <a:pt x="333537" y="231848"/>
                </a:cubicBezTo>
                <a:lnTo>
                  <a:pt x="307815" y="231848"/>
                </a:lnTo>
                <a:cubicBezTo>
                  <a:pt x="301384" y="180080"/>
                  <a:pt x="269231" y="134782"/>
                  <a:pt x="221002" y="112134"/>
                </a:cubicBezTo>
                <a:cubicBezTo>
                  <a:pt x="230648" y="89485"/>
                  <a:pt x="230648" y="89485"/>
                  <a:pt x="230648" y="89485"/>
                </a:cubicBezTo>
                <a:close/>
                <a:moveTo>
                  <a:pt x="102626" y="89485"/>
                </a:moveTo>
                <a:cubicBezTo>
                  <a:pt x="112248" y="111978"/>
                  <a:pt x="112248" y="111978"/>
                  <a:pt x="112248" y="111978"/>
                </a:cubicBezTo>
                <a:cubicBezTo>
                  <a:pt x="60934" y="134471"/>
                  <a:pt x="25656" y="185885"/>
                  <a:pt x="25656" y="243725"/>
                </a:cubicBezTo>
                <a:cubicBezTo>
                  <a:pt x="25656" y="320845"/>
                  <a:pt x="89798" y="385112"/>
                  <a:pt x="166768" y="385112"/>
                </a:cubicBezTo>
                <a:cubicBezTo>
                  <a:pt x="240531" y="385112"/>
                  <a:pt x="301465" y="327272"/>
                  <a:pt x="307880" y="256578"/>
                </a:cubicBezTo>
                <a:cubicBezTo>
                  <a:pt x="333536" y="256578"/>
                  <a:pt x="333536" y="256578"/>
                  <a:pt x="333536" y="256578"/>
                </a:cubicBezTo>
                <a:cubicBezTo>
                  <a:pt x="327122" y="343338"/>
                  <a:pt x="253359" y="410818"/>
                  <a:pt x="166768" y="410818"/>
                </a:cubicBezTo>
                <a:cubicBezTo>
                  <a:pt x="73763" y="410818"/>
                  <a:pt x="0" y="336912"/>
                  <a:pt x="0" y="243725"/>
                </a:cubicBezTo>
                <a:cubicBezTo>
                  <a:pt x="0" y="176245"/>
                  <a:pt x="41692" y="115192"/>
                  <a:pt x="102626" y="89485"/>
                </a:cubicBezTo>
                <a:close/>
                <a:moveTo>
                  <a:pt x="324045" y="37963"/>
                </a:moveTo>
                <a:lnTo>
                  <a:pt x="359297" y="74571"/>
                </a:lnTo>
                <a:lnTo>
                  <a:pt x="344383" y="89485"/>
                </a:lnTo>
                <a:lnTo>
                  <a:pt x="336649" y="82038"/>
                </a:lnTo>
                <a:lnTo>
                  <a:pt x="305064" y="112534"/>
                </a:lnTo>
                <a:lnTo>
                  <a:pt x="286082" y="93552"/>
                </a:lnTo>
                <a:lnTo>
                  <a:pt x="316206" y="62352"/>
                </a:lnTo>
                <a:lnTo>
                  <a:pt x="307775" y="54233"/>
                </a:lnTo>
                <a:close/>
                <a:moveTo>
                  <a:pt x="89485" y="0"/>
                </a:moveTo>
                <a:lnTo>
                  <a:pt x="244050" y="0"/>
                </a:lnTo>
                <a:lnTo>
                  <a:pt x="244050" y="77282"/>
                </a:lnTo>
                <a:lnTo>
                  <a:pt x="206087" y="77282"/>
                </a:lnTo>
                <a:lnTo>
                  <a:pt x="206087" y="115246"/>
                </a:lnTo>
                <a:lnTo>
                  <a:pt x="180326" y="115246"/>
                </a:lnTo>
                <a:lnTo>
                  <a:pt x="180326" y="51522"/>
                </a:lnTo>
                <a:lnTo>
                  <a:pt x="218289" y="51522"/>
                </a:lnTo>
                <a:lnTo>
                  <a:pt x="218289" y="25761"/>
                </a:lnTo>
                <a:lnTo>
                  <a:pt x="115246" y="25761"/>
                </a:lnTo>
                <a:lnTo>
                  <a:pt x="115246" y="51522"/>
                </a:lnTo>
                <a:lnTo>
                  <a:pt x="154565" y="51522"/>
                </a:lnTo>
                <a:lnTo>
                  <a:pt x="154565" y="115246"/>
                </a:lnTo>
                <a:lnTo>
                  <a:pt x="128804" y="115246"/>
                </a:lnTo>
                <a:lnTo>
                  <a:pt x="128804" y="77282"/>
                </a:lnTo>
                <a:lnTo>
                  <a:pt x="89485" y="77282"/>
                </a:lnTo>
                <a:close/>
              </a:path>
            </a:pathLst>
          </a:custGeom>
          <a:solidFill>
            <a:schemeClr val="accent1"/>
          </a:solidFill>
          <a:ln>
            <a:solidFill>
              <a:srgbClr val="7895D4"/>
            </a:solidFill>
          </a:ln>
        </p:spPr>
        <p:txBody>
          <a:bodyPr vert="horz" wrap="square" lIns="91440" tIns="45720" rIns="91440" bIns="45720" numCol="1" anchor="t" anchorCtr="0" compatLnSpc="1">
            <a:normAutofit/>
          </a:bodyPr>
          <a:lstStyle/>
          <a:p>
            <a:endParaRPr lang="zh-CN" altLang="en-US">
              <a:sym typeface="Arial" panose="020B0604020202020204" pitchFamily="34" charset="0"/>
            </a:endParaRPr>
          </a:p>
        </p:txBody>
      </p:sp>
      <p:sp>
        <p:nvSpPr>
          <p:cNvPr id="55" name="矩形 54"/>
          <p:cNvSpPr/>
          <p:nvPr>
            <p:custDataLst>
              <p:tags r:id="rId7"/>
            </p:custDataLst>
          </p:nvPr>
        </p:nvSpPr>
        <p:spPr>
          <a:xfrm>
            <a:off x="5104059" y="3532362"/>
            <a:ext cx="1753173" cy="1016059"/>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endParaRPr lang="en-US" altLang="zh-CN" sz="1400" dirty="0">
              <a:solidFill>
                <a:schemeClr val="tx1"/>
              </a:solidFill>
              <a:sym typeface="Arial" panose="020B0604020202020204" pitchFamily="34" charset="0"/>
            </a:endParaRPr>
          </a:p>
        </p:txBody>
      </p:sp>
      <p:sp>
        <p:nvSpPr>
          <p:cNvPr id="13" name="TextBox 26"/>
          <p:cNvSpPr txBox="1"/>
          <p:nvPr>
            <p:custDataLst>
              <p:tags r:id="rId8"/>
            </p:custDataLst>
          </p:nvPr>
        </p:nvSpPr>
        <p:spPr>
          <a:xfrm>
            <a:off x="1709420" y="1045210"/>
            <a:ext cx="8773160" cy="540385"/>
          </a:xfrm>
          <a:prstGeom prst="rect">
            <a:avLst/>
          </a:prstGeom>
          <a:noFill/>
          <a:ln>
            <a:solidFill>
              <a:srgbClr val="DE779F"/>
            </a:solidFill>
          </a:ln>
        </p:spPr>
        <p:txBody>
          <a:bodyPr wrap="square" rtlCol="0">
            <a:normAutofit/>
          </a:bodyPr>
          <a:lstStyle/>
          <a:p>
            <a:pPr algn="ctr" fontAlgn="base">
              <a:lnSpc>
                <a:spcPct val="15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点击添加文字点击添加文字点击添加文字点击添加文字点击添加文字点击添加文字点击添加文字点击添加文字点击添加文字</a:t>
            </a:r>
            <a:endParaRPr lang="en-US" altLang="zh-CN" sz="1200" dirty="0">
              <a:solidFill>
                <a:schemeClr val="tx1">
                  <a:lumMod val="65000"/>
                  <a:lumOff val="35000"/>
                </a:schemeClr>
              </a:solidFill>
              <a:latin typeface="微软雅黑" panose="020B0503020204020204" charset="-122"/>
              <a:ea typeface="微软雅黑" panose="020B0503020204020204" charset="-122"/>
              <a:sym typeface="+mn-ea"/>
            </a:endParaRPr>
          </a:p>
          <a:p>
            <a:pPr algn="ctr" fontAlgn="base">
              <a:lnSpc>
                <a:spcPct val="150000"/>
              </a:lnSpc>
              <a:spcBef>
                <a:spcPct val="0"/>
              </a:spcBef>
              <a:spcAft>
                <a:spcPct val="0"/>
              </a:spcAft>
            </a:pPr>
            <a:endParaRPr lang="en-US" altLang="zh-CN"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fontAlgn="base">
              <a:lnSpc>
                <a:spcPct val="150000"/>
              </a:lnSpc>
              <a:spcBef>
                <a:spcPct val="0"/>
              </a:spcBef>
              <a:spcAft>
                <a:spcPct val="0"/>
              </a:spcAft>
            </a:pPr>
            <a:endParaRPr lang="en-US"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fontAlgn="base">
              <a:lnSpc>
                <a:spcPct val="150000"/>
              </a:lnSpc>
              <a:spcBef>
                <a:spcPct val="0"/>
              </a:spcBef>
              <a:spcAft>
                <a:spcPct val="0"/>
              </a:spcAft>
            </a:pPr>
            <a:endParaRPr lang="en-US"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fontAlgn="base">
              <a:lnSpc>
                <a:spcPct val="150000"/>
              </a:lnSpc>
              <a:spcBef>
                <a:spcPct val="0"/>
              </a:spcBef>
              <a:spcAft>
                <a:spcPct val="0"/>
              </a:spcAft>
            </a:pPr>
            <a:endParaRPr lang="en-US" sz="12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algn="ctr"/>
            <a:endParaRPr lang="zh-CN" altLang="en-US" sz="1200" b="1" dirty="0">
              <a:latin typeface="+mj-lt"/>
              <a:ea typeface="+mj-ea"/>
              <a:cs typeface="+mj-cs"/>
              <a:sym typeface="Arial" panose="020B0604020202020204" pitchFamily="34" charset="0"/>
            </a:endParaRPr>
          </a:p>
        </p:txBody>
      </p:sp>
      <p:sp>
        <p:nvSpPr>
          <p:cNvPr id="14" name="椭圆 13"/>
          <p:cNvSpPr/>
          <p:nvPr>
            <p:custDataLst>
              <p:tags r:id="rId9"/>
            </p:custDataLst>
          </p:nvPr>
        </p:nvSpPr>
        <p:spPr>
          <a:xfrm>
            <a:off x="6962771" y="3944247"/>
            <a:ext cx="876470" cy="876470"/>
          </a:xfrm>
          <a:prstGeom prst="ellipse">
            <a:avLst/>
          </a:prstGeom>
          <a:solidFill>
            <a:schemeClr val="bg1"/>
          </a:solidFill>
          <a:ln w="88900">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ym typeface="Arial" panose="020B0604020202020204" pitchFamily="34" charset="0"/>
            </a:endParaRPr>
          </a:p>
        </p:txBody>
      </p:sp>
      <p:sp>
        <p:nvSpPr>
          <p:cNvPr id="68" name="矩形 67"/>
          <p:cNvSpPr/>
          <p:nvPr>
            <p:custDataLst>
              <p:tags r:id="rId10"/>
            </p:custDataLst>
          </p:nvPr>
        </p:nvSpPr>
        <p:spPr>
          <a:xfrm>
            <a:off x="6465006" y="4930540"/>
            <a:ext cx="1872000" cy="510686"/>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en-US" altLang="zh-CN" b="1">
              <a:solidFill>
                <a:schemeClr val="accent1"/>
              </a:solidFill>
              <a:latin typeface="+mj-lt"/>
              <a:ea typeface="+mj-ea"/>
              <a:cs typeface="+mj-cs"/>
              <a:sym typeface="Arial" panose="020B0604020202020204" pitchFamily="34" charset="0"/>
            </a:endParaRPr>
          </a:p>
        </p:txBody>
      </p:sp>
      <p:sp>
        <p:nvSpPr>
          <p:cNvPr id="69" name="矩形 68"/>
          <p:cNvSpPr/>
          <p:nvPr>
            <p:custDataLst>
              <p:tags r:id="rId11"/>
            </p:custDataLst>
          </p:nvPr>
        </p:nvSpPr>
        <p:spPr>
          <a:xfrm>
            <a:off x="6524421" y="5446546"/>
            <a:ext cx="1753173" cy="1016059"/>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endParaRPr lang="en-US" altLang="zh-CN" sz="1400" dirty="0">
              <a:solidFill>
                <a:schemeClr val="tx1"/>
              </a:solidFill>
              <a:sym typeface="Arial" panose="020B0604020202020204" pitchFamily="34" charset="0"/>
            </a:endParaRPr>
          </a:p>
        </p:txBody>
      </p:sp>
      <p:sp>
        <p:nvSpPr>
          <p:cNvPr id="15" name="KSO_Shape"/>
          <p:cNvSpPr/>
          <p:nvPr>
            <p:custDataLst>
              <p:tags r:id="rId12"/>
            </p:custDataLst>
          </p:nvPr>
        </p:nvSpPr>
        <p:spPr>
          <a:xfrm>
            <a:off x="7208703" y="4257409"/>
            <a:ext cx="384609" cy="261534"/>
          </a:xfrm>
          <a:custGeom>
            <a:avLst/>
            <a:gdLst/>
            <a:ahLst/>
            <a:cxnLst/>
            <a:rect l="l" t="t" r="r" b="b"/>
            <a:pathLst>
              <a:path w="3456384" h="2625869">
                <a:moveTo>
                  <a:pt x="1341655" y="1419506"/>
                </a:moveTo>
                <a:lnTo>
                  <a:pt x="196553" y="2529194"/>
                </a:lnTo>
                <a:lnTo>
                  <a:pt x="3257656" y="2529194"/>
                </a:lnTo>
                <a:lnTo>
                  <a:pt x="2112554" y="1419506"/>
                </a:lnTo>
                <a:lnTo>
                  <a:pt x="1727105" y="1793035"/>
                </a:lnTo>
                <a:close/>
                <a:moveTo>
                  <a:pt x="97273" y="213610"/>
                </a:moveTo>
                <a:lnTo>
                  <a:pt x="97273" y="2486204"/>
                </a:lnTo>
                <a:lnTo>
                  <a:pt x="1269834" y="1349907"/>
                </a:lnTo>
                <a:close/>
                <a:moveTo>
                  <a:pt x="3359112" y="211502"/>
                </a:moveTo>
                <a:lnTo>
                  <a:pt x="2184375" y="1349907"/>
                </a:lnTo>
                <a:lnTo>
                  <a:pt x="3359112" y="2488312"/>
                </a:lnTo>
                <a:close/>
                <a:moveTo>
                  <a:pt x="120249" y="96675"/>
                </a:moveTo>
                <a:lnTo>
                  <a:pt x="1727105" y="1653835"/>
                </a:lnTo>
                <a:lnTo>
                  <a:pt x="3333960" y="96675"/>
                </a:lnTo>
                <a:close/>
                <a:moveTo>
                  <a:pt x="0" y="0"/>
                </a:moveTo>
                <a:lnTo>
                  <a:pt x="3456384" y="0"/>
                </a:lnTo>
                <a:lnTo>
                  <a:pt x="3456384" y="2625869"/>
                </a:lnTo>
                <a:lnTo>
                  <a:pt x="0" y="2625869"/>
                </a:lnTo>
                <a:close/>
              </a:path>
            </a:pathLst>
          </a:custGeom>
          <a:solidFill>
            <a:schemeClr val="accent1"/>
          </a:solidFill>
          <a:ln w="12700">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67500" lnSpcReduction="20000"/>
          </a:bodyPr>
          <a:lstStyle/>
          <a:p>
            <a:pPr algn="ctr">
              <a:defRPr/>
            </a:pPr>
            <a:endParaRPr lang="en-US" dirty="0">
              <a:solidFill>
                <a:srgbClr val="FFFFFF"/>
              </a:solidFill>
              <a:sym typeface="Arial" panose="020B0604020202020204" pitchFamily="34" charset="0"/>
            </a:endParaRPr>
          </a:p>
        </p:txBody>
      </p:sp>
      <p:sp>
        <p:nvSpPr>
          <p:cNvPr id="24" name="椭圆 23"/>
          <p:cNvSpPr/>
          <p:nvPr>
            <p:custDataLst>
              <p:tags r:id="rId13"/>
            </p:custDataLst>
          </p:nvPr>
        </p:nvSpPr>
        <p:spPr>
          <a:xfrm>
            <a:off x="8383135" y="2043019"/>
            <a:ext cx="876470" cy="876470"/>
          </a:xfrm>
          <a:prstGeom prst="ellipse">
            <a:avLst/>
          </a:prstGeom>
          <a:solidFill>
            <a:schemeClr val="bg1"/>
          </a:solidFill>
          <a:ln w="88900">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ym typeface="Arial" panose="020B0604020202020204" pitchFamily="34" charset="0"/>
            </a:endParaRPr>
          </a:p>
        </p:txBody>
      </p:sp>
      <p:sp>
        <p:nvSpPr>
          <p:cNvPr id="22" name="矩形 21"/>
          <p:cNvSpPr/>
          <p:nvPr>
            <p:custDataLst>
              <p:tags r:id="rId14"/>
            </p:custDataLst>
          </p:nvPr>
        </p:nvSpPr>
        <p:spPr>
          <a:xfrm>
            <a:off x="7885370" y="3029312"/>
            <a:ext cx="1872000" cy="510686"/>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en-US" altLang="zh-CN" b="1">
              <a:solidFill>
                <a:schemeClr val="accent1"/>
              </a:solidFill>
              <a:latin typeface="+mj-lt"/>
              <a:ea typeface="+mj-ea"/>
              <a:cs typeface="+mj-cs"/>
              <a:sym typeface="Arial" panose="020B0604020202020204" pitchFamily="34" charset="0"/>
            </a:endParaRPr>
          </a:p>
        </p:txBody>
      </p:sp>
      <p:sp>
        <p:nvSpPr>
          <p:cNvPr id="57" name="矩形 56"/>
          <p:cNvSpPr/>
          <p:nvPr>
            <p:custDataLst>
              <p:tags r:id="rId15"/>
            </p:custDataLst>
          </p:nvPr>
        </p:nvSpPr>
        <p:spPr>
          <a:xfrm>
            <a:off x="7944785" y="3545318"/>
            <a:ext cx="1753173" cy="1016059"/>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endParaRPr lang="en-US" altLang="zh-CN" sz="1400" dirty="0">
              <a:solidFill>
                <a:schemeClr val="tx1"/>
              </a:solidFill>
              <a:sym typeface="Arial" panose="020B0604020202020204" pitchFamily="34" charset="0"/>
            </a:endParaRPr>
          </a:p>
        </p:txBody>
      </p:sp>
      <p:sp>
        <p:nvSpPr>
          <p:cNvPr id="70" name="KSO_Shape"/>
          <p:cNvSpPr/>
          <p:nvPr>
            <p:custDataLst>
              <p:tags r:id="rId16"/>
            </p:custDataLst>
          </p:nvPr>
        </p:nvSpPr>
        <p:spPr bwMode="auto">
          <a:xfrm>
            <a:off x="8678047" y="2315132"/>
            <a:ext cx="286647" cy="368283"/>
          </a:xfrm>
          <a:custGeom>
            <a:avLst/>
            <a:gdLst>
              <a:gd name="T0" fmla="*/ 2147483646 w 3059"/>
              <a:gd name="T1" fmla="*/ 2147483646 h 3924"/>
              <a:gd name="T2" fmla="*/ 2147483646 w 3059"/>
              <a:gd name="T3" fmla="*/ 2147483646 h 3924"/>
              <a:gd name="T4" fmla="*/ 2147483646 w 3059"/>
              <a:gd name="T5" fmla="*/ 0 h 3924"/>
              <a:gd name="T6" fmla="*/ 0 w 3059"/>
              <a:gd name="T7" fmla="*/ 0 h 3924"/>
              <a:gd name="T8" fmla="*/ 0 w 3059"/>
              <a:gd name="T9" fmla="*/ 2147483646 h 3924"/>
              <a:gd name="T10" fmla="*/ 2147483646 w 3059"/>
              <a:gd name="T11" fmla="*/ 2147483646 h 3924"/>
              <a:gd name="T12" fmla="*/ 2147483646 w 3059"/>
              <a:gd name="T13" fmla="*/ 2147483646 h 3924"/>
              <a:gd name="T14" fmla="*/ 2147483646 w 3059"/>
              <a:gd name="T15" fmla="*/ 2147483646 h 3924"/>
              <a:gd name="T16" fmla="*/ 2147483646 w 3059"/>
              <a:gd name="T17" fmla="*/ 2147483646 h 3924"/>
              <a:gd name="T18" fmla="*/ 2147483646 w 3059"/>
              <a:gd name="T19" fmla="*/ 2147483646 h 3924"/>
              <a:gd name="T20" fmla="*/ 2147483646 w 3059"/>
              <a:gd name="T21" fmla="*/ 2147483646 h 3924"/>
              <a:gd name="T22" fmla="*/ 2147483646 w 3059"/>
              <a:gd name="T23" fmla="*/ 2147483646 h 3924"/>
              <a:gd name="T24" fmla="*/ 2147483646 w 3059"/>
              <a:gd name="T25" fmla="*/ 2147483646 h 3924"/>
              <a:gd name="T26" fmla="*/ 2147483646 w 3059"/>
              <a:gd name="T27" fmla="*/ 2147483646 h 3924"/>
              <a:gd name="T28" fmla="*/ 2147483646 w 3059"/>
              <a:gd name="T29" fmla="*/ 2147483646 h 3924"/>
              <a:gd name="T30" fmla="*/ 2147483646 w 3059"/>
              <a:gd name="T31" fmla="*/ 2147483646 h 3924"/>
              <a:gd name="T32" fmla="*/ 2147483646 w 3059"/>
              <a:gd name="T33" fmla="*/ 2147483646 h 3924"/>
              <a:gd name="T34" fmla="*/ 2147483646 w 3059"/>
              <a:gd name="T35" fmla="*/ 2147483646 h 3924"/>
              <a:gd name="T36" fmla="*/ 2147483646 w 3059"/>
              <a:gd name="T37" fmla="*/ 2147483646 h 3924"/>
              <a:gd name="T38" fmla="*/ 2147483646 w 3059"/>
              <a:gd name="T39" fmla="*/ 2147483646 h 3924"/>
              <a:gd name="T40" fmla="*/ 2147483646 w 3059"/>
              <a:gd name="T41" fmla="*/ 2147483646 h 3924"/>
              <a:gd name="T42" fmla="*/ 2147483646 w 3059"/>
              <a:gd name="T43" fmla="*/ 2147483646 h 3924"/>
              <a:gd name="T44" fmla="*/ 2147483646 w 3059"/>
              <a:gd name="T45" fmla="*/ 2147483646 h 3924"/>
              <a:gd name="T46" fmla="*/ 2147483646 w 3059"/>
              <a:gd name="T47" fmla="*/ 2147483646 h 39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059" h="3924">
                <a:moveTo>
                  <a:pt x="3009" y="866"/>
                </a:moveTo>
                <a:lnTo>
                  <a:pt x="2284" y="57"/>
                </a:lnTo>
                <a:lnTo>
                  <a:pt x="2284" y="0"/>
                </a:lnTo>
                <a:lnTo>
                  <a:pt x="0" y="0"/>
                </a:lnTo>
                <a:lnTo>
                  <a:pt x="0" y="3924"/>
                </a:lnTo>
                <a:lnTo>
                  <a:pt x="3059" y="3924"/>
                </a:lnTo>
                <a:lnTo>
                  <a:pt x="3059" y="866"/>
                </a:lnTo>
                <a:lnTo>
                  <a:pt x="3009" y="866"/>
                </a:lnTo>
                <a:close/>
                <a:moveTo>
                  <a:pt x="2889" y="866"/>
                </a:moveTo>
                <a:lnTo>
                  <a:pt x="2284" y="866"/>
                </a:lnTo>
                <a:lnTo>
                  <a:pt x="2284" y="208"/>
                </a:lnTo>
                <a:lnTo>
                  <a:pt x="2889" y="866"/>
                </a:lnTo>
                <a:close/>
                <a:moveTo>
                  <a:pt x="2940" y="3804"/>
                </a:moveTo>
                <a:lnTo>
                  <a:pt x="2940" y="3804"/>
                </a:lnTo>
                <a:lnTo>
                  <a:pt x="121" y="3804"/>
                </a:lnTo>
                <a:lnTo>
                  <a:pt x="121" y="120"/>
                </a:lnTo>
                <a:lnTo>
                  <a:pt x="2188" y="120"/>
                </a:lnTo>
                <a:lnTo>
                  <a:pt x="2188" y="971"/>
                </a:lnTo>
                <a:lnTo>
                  <a:pt x="2940" y="971"/>
                </a:lnTo>
                <a:lnTo>
                  <a:pt x="2940" y="3804"/>
                </a:lnTo>
                <a:close/>
              </a:path>
            </a:pathLst>
          </a:custGeom>
          <a:solidFill>
            <a:schemeClr val="accent1"/>
          </a:solidFill>
          <a:ln w="12700">
            <a:solidFill>
              <a:srgbClr val="7895D4"/>
            </a:solidFill>
            <a:round/>
          </a:ln>
        </p:spPr>
        <p:txBody>
          <a:bodyPr anchor="ctr">
            <a:normAutofit/>
            <a:scene3d>
              <a:camera prst="orthographicFront"/>
              <a:lightRig rig="threePt" dir="t"/>
            </a:scene3d>
            <a:sp3d>
              <a:contourClr>
                <a:srgbClr val="FFFFFF"/>
              </a:contourClr>
            </a:sp3d>
          </a:bodyPr>
          <a:lstStyle/>
          <a:p>
            <a:pPr algn="ctr">
              <a:defRPr/>
            </a:pPr>
            <a:endParaRPr lang="zh-CN" altLang="en-US" dirty="0">
              <a:sym typeface="Arial" panose="020B0604020202020204" pitchFamily="34" charset="0"/>
            </a:endParaRPr>
          </a:p>
        </p:txBody>
      </p:sp>
      <p:sp>
        <p:nvSpPr>
          <p:cNvPr id="32" name="椭圆 31"/>
          <p:cNvSpPr/>
          <p:nvPr>
            <p:custDataLst>
              <p:tags r:id="rId17"/>
            </p:custDataLst>
          </p:nvPr>
        </p:nvSpPr>
        <p:spPr>
          <a:xfrm>
            <a:off x="4122047" y="3944247"/>
            <a:ext cx="876470" cy="876470"/>
          </a:xfrm>
          <a:prstGeom prst="ellipse">
            <a:avLst/>
          </a:prstGeom>
          <a:solidFill>
            <a:schemeClr val="bg1"/>
          </a:solidFill>
          <a:ln w="88900">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ym typeface="Arial" panose="020B0604020202020204" pitchFamily="34" charset="0"/>
            </a:endParaRPr>
          </a:p>
        </p:txBody>
      </p:sp>
      <p:sp>
        <p:nvSpPr>
          <p:cNvPr id="30" name="矩形 29"/>
          <p:cNvSpPr/>
          <p:nvPr>
            <p:custDataLst>
              <p:tags r:id="rId18"/>
            </p:custDataLst>
          </p:nvPr>
        </p:nvSpPr>
        <p:spPr>
          <a:xfrm>
            <a:off x="3624282" y="4930540"/>
            <a:ext cx="1872000" cy="510686"/>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b="1" dirty="0">
                <a:solidFill>
                  <a:srgbClr val="7895D4"/>
                </a:solidFill>
                <a:latin typeface="微软雅黑" panose="020B0503020204020204" charset="-122"/>
                <a:ea typeface="微软雅黑" panose="020B0503020204020204" charset="-122"/>
                <a:sym typeface="+mn-ea"/>
              </a:rPr>
              <a:t>点击添加文字</a:t>
            </a:r>
            <a:endParaRPr lang="en-US" altLang="zh-CN" b="1">
              <a:solidFill>
                <a:schemeClr val="accent1"/>
              </a:solidFill>
              <a:latin typeface="+mj-lt"/>
              <a:ea typeface="+mj-ea"/>
              <a:cs typeface="+mj-cs"/>
              <a:sym typeface="Arial" panose="020B0604020202020204" pitchFamily="34" charset="0"/>
            </a:endParaRPr>
          </a:p>
        </p:txBody>
      </p:sp>
      <p:sp>
        <p:nvSpPr>
          <p:cNvPr id="56" name="矩形 55"/>
          <p:cNvSpPr/>
          <p:nvPr>
            <p:custDataLst>
              <p:tags r:id="rId19"/>
            </p:custDataLst>
          </p:nvPr>
        </p:nvSpPr>
        <p:spPr>
          <a:xfrm>
            <a:off x="3683697" y="5446546"/>
            <a:ext cx="1753173" cy="1016059"/>
          </a:xfrm>
          <a:prstGeom prst="rect">
            <a:avLst/>
          </a:prstGeom>
          <a:no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r>
              <a:rPr lang="zh-CN" altLang="en-US" sz="1400" b="1" dirty="0">
                <a:solidFill>
                  <a:schemeClr val="tx1">
                    <a:lumMod val="75000"/>
                    <a:lumOff val="25000"/>
                  </a:schemeClr>
                </a:solidFill>
                <a:latin typeface="微软雅黑" panose="020B0503020204020204" charset="-122"/>
                <a:ea typeface="微软雅黑" panose="020B0503020204020204" charset="-122"/>
                <a:sym typeface="+mn-ea"/>
              </a:rPr>
              <a:t>点击添加文字</a:t>
            </a:r>
          </a:p>
          <a:p>
            <a:pPr algn="ctr">
              <a:lnSpc>
                <a:spcPts val="2300"/>
              </a:lnSpc>
            </a:pPr>
            <a:endParaRPr lang="en-US" altLang="zh-CN" sz="1400" dirty="0">
              <a:solidFill>
                <a:schemeClr val="tx1"/>
              </a:solidFill>
              <a:sym typeface="Arial" panose="020B0604020202020204" pitchFamily="34" charset="0"/>
            </a:endParaRPr>
          </a:p>
        </p:txBody>
      </p:sp>
      <p:sp>
        <p:nvSpPr>
          <p:cNvPr id="71" name="KSO_Shape"/>
          <p:cNvSpPr/>
          <p:nvPr>
            <p:custDataLst>
              <p:tags r:id="rId20"/>
            </p:custDataLst>
          </p:nvPr>
        </p:nvSpPr>
        <p:spPr>
          <a:xfrm>
            <a:off x="4293353" y="4157850"/>
            <a:ext cx="533858" cy="363912"/>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chemeClr val="accent1"/>
          </a:solidFill>
          <a:ln w="3175">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ctr">
              <a:defRPr/>
            </a:pPr>
            <a:endParaRPr lang="zh-CN" altLang="en-US">
              <a:solidFill>
                <a:srgbClr val="FFFFFF"/>
              </a:solidFill>
              <a:sym typeface="Arial" panose="020B0604020202020204" pitchFamily="34" charset="0"/>
            </a:endParaRPr>
          </a:p>
        </p:txBody>
      </p:sp>
      <p:sp>
        <p:nvSpPr>
          <p:cNvPr id="27" name="KSO_Shape"/>
          <p:cNvSpPr>
            <a:spLocks noChangeAspect="1"/>
          </p:cNvSpPr>
          <p:nvPr>
            <p:custDataLst>
              <p:tags r:id="rId21"/>
            </p:custDataLst>
          </p:nvPr>
        </p:nvSpPr>
        <p:spPr bwMode="auto">
          <a:xfrm>
            <a:off x="2952423" y="2306968"/>
            <a:ext cx="374994" cy="384609"/>
          </a:xfrm>
          <a:custGeom>
            <a:avLst/>
            <a:gdLst>
              <a:gd name="T0" fmla="*/ 342531 w 2482850"/>
              <a:gd name="T1" fmla="*/ 1411756 h 2544763"/>
              <a:gd name="T2" fmla="*/ 306547 w 2482850"/>
              <a:gd name="T3" fmla="*/ 1492974 h 2544763"/>
              <a:gd name="T4" fmla="*/ 13579 w 2482850"/>
              <a:gd name="T5" fmla="*/ 1472457 h 2544763"/>
              <a:gd name="T6" fmla="*/ 20029 w 2482850"/>
              <a:gd name="T7" fmla="*/ 1384118 h 2544763"/>
              <a:gd name="T8" fmla="*/ 1841954 w 2482850"/>
              <a:gd name="T9" fmla="*/ 1334060 h 2544763"/>
              <a:gd name="T10" fmla="*/ 1837887 w 2482850"/>
              <a:gd name="T11" fmla="*/ 1604505 h 2544763"/>
              <a:gd name="T12" fmla="*/ 1149584 w 2482850"/>
              <a:gd name="T13" fmla="*/ 1082629 h 2544763"/>
              <a:gd name="T14" fmla="*/ 1326475 w 2482850"/>
              <a:gd name="T15" fmla="*/ 1289240 h 2544763"/>
              <a:gd name="T16" fmla="*/ 574873 w 2482850"/>
              <a:gd name="T17" fmla="*/ 1171589 h 2544763"/>
              <a:gd name="T18" fmla="*/ 1815518 w 2482850"/>
              <a:gd name="T19" fmla="*/ 969269 h 2544763"/>
              <a:gd name="T20" fmla="*/ 1853647 w 2482850"/>
              <a:gd name="T21" fmla="*/ 1234357 h 2544763"/>
              <a:gd name="T22" fmla="*/ 290931 w 2482850"/>
              <a:gd name="T23" fmla="*/ 886711 h 2544763"/>
              <a:gd name="T24" fmla="*/ 345416 w 2482850"/>
              <a:gd name="T25" fmla="*/ 956400 h 2544763"/>
              <a:gd name="T26" fmla="*/ 284141 w 2482850"/>
              <a:gd name="T27" fmla="*/ 1020493 h 2544763"/>
              <a:gd name="T28" fmla="*/ 3055 w 2482850"/>
              <a:gd name="T29" fmla="*/ 973186 h 2544763"/>
              <a:gd name="T30" fmla="*/ 38870 w 2482850"/>
              <a:gd name="T31" fmla="*/ 892137 h 2544763"/>
              <a:gd name="T32" fmla="*/ 1092019 w 2482850"/>
              <a:gd name="T33" fmla="*/ 666011 h 2544763"/>
              <a:gd name="T34" fmla="*/ 1142276 w 2482850"/>
              <a:gd name="T35" fmla="*/ 816768 h 2544763"/>
              <a:gd name="T36" fmla="*/ 1014427 w 2482850"/>
              <a:gd name="T37" fmla="*/ 1013872 h 2544763"/>
              <a:gd name="T38" fmla="*/ 872485 w 2482850"/>
              <a:gd name="T39" fmla="*/ 1026945 h 2544763"/>
              <a:gd name="T40" fmla="*/ 735127 w 2482850"/>
              <a:gd name="T41" fmla="*/ 831198 h 2544763"/>
              <a:gd name="T42" fmla="*/ 767726 w 2482850"/>
              <a:gd name="T43" fmla="*/ 705058 h 2544763"/>
              <a:gd name="T44" fmla="*/ 937004 w 2482850"/>
              <a:gd name="T45" fmla="*/ 631887 h 2544763"/>
              <a:gd name="T46" fmla="*/ 1839921 w 2482850"/>
              <a:gd name="T47" fmla="*/ 646042 h 2544763"/>
              <a:gd name="T48" fmla="*/ 1839921 w 2482850"/>
              <a:gd name="T49" fmla="*/ 916908 h 2544763"/>
              <a:gd name="T50" fmla="*/ 1041836 w 2482850"/>
              <a:gd name="T51" fmla="*/ 497072 h 2544763"/>
              <a:gd name="T52" fmla="*/ 1122120 w 2482850"/>
              <a:gd name="T53" fmla="*/ 564600 h 2544763"/>
              <a:gd name="T54" fmla="*/ 1106537 w 2482850"/>
              <a:gd name="T55" fmla="*/ 695751 h 2544763"/>
              <a:gd name="T56" fmla="*/ 1008639 w 2482850"/>
              <a:gd name="T57" fmla="*/ 596666 h 2544763"/>
              <a:gd name="T58" fmla="*/ 789300 w 2482850"/>
              <a:gd name="T59" fmla="*/ 616178 h 2544763"/>
              <a:gd name="T60" fmla="*/ 727987 w 2482850"/>
              <a:gd name="T61" fmla="*/ 682008 h 2544763"/>
              <a:gd name="T62" fmla="*/ 807762 w 2482850"/>
              <a:gd name="T63" fmla="*/ 502672 h 2544763"/>
              <a:gd name="T64" fmla="*/ 315373 w 2482850"/>
              <a:gd name="T65" fmla="*/ 416928 h 2544763"/>
              <a:gd name="T66" fmla="*/ 338797 w 2482850"/>
              <a:gd name="T67" fmla="*/ 502278 h 2544763"/>
              <a:gd name="T68" fmla="*/ 51431 w 2482850"/>
              <a:gd name="T69" fmla="*/ 538518 h 2544763"/>
              <a:gd name="T70" fmla="*/ 340 w 2482850"/>
              <a:gd name="T71" fmla="*/ 466038 h 2544763"/>
              <a:gd name="T72" fmla="*/ 65010 w 2482850"/>
              <a:gd name="T73" fmla="*/ 405412 h 2544763"/>
              <a:gd name="T74" fmla="*/ 1857375 w 2482850"/>
              <a:gd name="T75" fmla="*/ 519685 h 2544763"/>
              <a:gd name="T76" fmla="*/ 343343 w 2482850"/>
              <a:gd name="T77" fmla="*/ 17148 h 2544763"/>
              <a:gd name="T78" fmla="*/ 191196 w 2482850"/>
              <a:gd name="T79" fmla="*/ 148054 h 2544763"/>
              <a:gd name="T80" fmla="*/ 371159 w 2482850"/>
              <a:gd name="T81" fmla="*/ 432954 h 2544763"/>
              <a:gd name="T82" fmla="*/ 329603 w 2482850"/>
              <a:gd name="T83" fmla="*/ 559954 h 2544763"/>
              <a:gd name="T84" fmla="*/ 345547 w 2482850"/>
              <a:gd name="T85" fmla="*/ 876945 h 2544763"/>
              <a:gd name="T86" fmla="*/ 361661 w 2482850"/>
              <a:gd name="T87" fmla="*/ 1009548 h 2544763"/>
              <a:gd name="T88" fmla="*/ 306875 w 2482850"/>
              <a:gd name="T89" fmla="*/ 1334859 h 2544763"/>
              <a:gd name="T90" fmla="*/ 377944 w 2482850"/>
              <a:gd name="T91" fmla="*/ 1447766 h 2544763"/>
              <a:gd name="T92" fmla="*/ 276513 w 2482850"/>
              <a:gd name="T93" fmla="*/ 1534357 h 2544763"/>
              <a:gd name="T94" fmla="*/ 305009 w 2482850"/>
              <a:gd name="T95" fmla="*/ 1883098 h 2544763"/>
              <a:gd name="T96" fmla="*/ 1657699 w 2482850"/>
              <a:gd name="T97" fmla="*/ 1800412 h 2544763"/>
              <a:gd name="T98" fmla="*/ 1610885 w 2482850"/>
              <a:gd name="T99" fmla="*/ 47879 h 2544763"/>
              <a:gd name="T100" fmla="*/ 1621063 w 2482850"/>
              <a:gd name="T101" fmla="*/ 34297 h 2544763"/>
              <a:gd name="T102" fmla="*/ 1672965 w 2482850"/>
              <a:gd name="T103" fmla="*/ 1807712 h 2544763"/>
              <a:gd name="T104" fmla="*/ 300769 w 2482850"/>
              <a:gd name="T105" fmla="*/ 1899567 h 2544763"/>
              <a:gd name="T106" fmla="*/ 276513 w 2482850"/>
              <a:gd name="T107" fmla="*/ 1517378 h 2544763"/>
              <a:gd name="T108" fmla="*/ 360982 w 2482850"/>
              <a:gd name="T109" fmla="*/ 1445389 h 2544763"/>
              <a:gd name="T110" fmla="*/ 301787 w 2482850"/>
              <a:gd name="T111" fmla="*/ 1351158 h 2544763"/>
              <a:gd name="T112" fmla="*/ 347413 w 2482850"/>
              <a:gd name="T113" fmla="*/ 1000040 h 2544763"/>
              <a:gd name="T114" fmla="*/ 333843 w 2482850"/>
              <a:gd name="T115" fmla="*/ 889679 h 2544763"/>
              <a:gd name="T116" fmla="*/ 320614 w 2482850"/>
              <a:gd name="T117" fmla="*/ 545353 h 2544763"/>
              <a:gd name="T118" fmla="*/ 355215 w 2482850"/>
              <a:gd name="T119" fmla="*/ 439746 h 2544763"/>
              <a:gd name="T120" fmla="*/ 174065 w 2482850"/>
              <a:gd name="T121" fmla="*/ 145506 h 2544763"/>
              <a:gd name="T122" fmla="*/ 343343 w 2482850"/>
              <a:gd name="T123" fmla="*/ 0 h 254476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82850" h="2544763">
                <a:moveTo>
                  <a:pt x="86902" y="1822450"/>
                </a:moveTo>
                <a:lnTo>
                  <a:pt x="91667" y="1822450"/>
                </a:lnTo>
                <a:lnTo>
                  <a:pt x="370523" y="1822450"/>
                </a:lnTo>
                <a:lnTo>
                  <a:pt x="375061" y="1822450"/>
                </a:lnTo>
                <a:lnTo>
                  <a:pt x="379826" y="1822903"/>
                </a:lnTo>
                <a:lnTo>
                  <a:pt x="384137" y="1823583"/>
                </a:lnTo>
                <a:lnTo>
                  <a:pt x="388902" y="1824262"/>
                </a:lnTo>
                <a:lnTo>
                  <a:pt x="393213" y="1825395"/>
                </a:lnTo>
                <a:lnTo>
                  <a:pt x="397524" y="1826527"/>
                </a:lnTo>
                <a:lnTo>
                  <a:pt x="401835" y="1827886"/>
                </a:lnTo>
                <a:lnTo>
                  <a:pt x="405919" y="1829472"/>
                </a:lnTo>
                <a:lnTo>
                  <a:pt x="409777" y="1831284"/>
                </a:lnTo>
                <a:lnTo>
                  <a:pt x="414088" y="1833322"/>
                </a:lnTo>
                <a:lnTo>
                  <a:pt x="417718" y="1835587"/>
                </a:lnTo>
                <a:lnTo>
                  <a:pt x="421575" y="1838079"/>
                </a:lnTo>
                <a:lnTo>
                  <a:pt x="425206" y="1840344"/>
                </a:lnTo>
                <a:lnTo>
                  <a:pt x="428609" y="1843062"/>
                </a:lnTo>
                <a:lnTo>
                  <a:pt x="432013" y="1846006"/>
                </a:lnTo>
                <a:lnTo>
                  <a:pt x="434962" y="1848951"/>
                </a:lnTo>
                <a:lnTo>
                  <a:pt x="438139" y="1852122"/>
                </a:lnTo>
                <a:lnTo>
                  <a:pt x="441088" y="1855293"/>
                </a:lnTo>
                <a:lnTo>
                  <a:pt x="443584" y="1858691"/>
                </a:lnTo>
                <a:lnTo>
                  <a:pt x="446307" y="1862315"/>
                </a:lnTo>
                <a:lnTo>
                  <a:pt x="448803" y="1865939"/>
                </a:lnTo>
                <a:lnTo>
                  <a:pt x="450845" y="1869789"/>
                </a:lnTo>
                <a:lnTo>
                  <a:pt x="452887" y="1873640"/>
                </a:lnTo>
                <a:lnTo>
                  <a:pt x="454702" y="1877490"/>
                </a:lnTo>
                <a:lnTo>
                  <a:pt x="456291" y="1881794"/>
                </a:lnTo>
                <a:lnTo>
                  <a:pt x="457879" y="1885871"/>
                </a:lnTo>
                <a:lnTo>
                  <a:pt x="459240" y="1890401"/>
                </a:lnTo>
                <a:lnTo>
                  <a:pt x="460148" y="1894704"/>
                </a:lnTo>
                <a:lnTo>
                  <a:pt x="461055" y="1899008"/>
                </a:lnTo>
                <a:lnTo>
                  <a:pt x="461509" y="1903538"/>
                </a:lnTo>
                <a:lnTo>
                  <a:pt x="461736" y="1908068"/>
                </a:lnTo>
                <a:lnTo>
                  <a:pt x="461963" y="1912824"/>
                </a:lnTo>
                <a:lnTo>
                  <a:pt x="461736" y="1917581"/>
                </a:lnTo>
                <a:lnTo>
                  <a:pt x="461509" y="1922111"/>
                </a:lnTo>
                <a:lnTo>
                  <a:pt x="461055" y="1926641"/>
                </a:lnTo>
                <a:lnTo>
                  <a:pt x="460148" y="1930945"/>
                </a:lnTo>
                <a:lnTo>
                  <a:pt x="459240" y="1935248"/>
                </a:lnTo>
                <a:lnTo>
                  <a:pt x="457879" y="1939778"/>
                </a:lnTo>
                <a:lnTo>
                  <a:pt x="456291" y="1943855"/>
                </a:lnTo>
                <a:lnTo>
                  <a:pt x="454702" y="1947932"/>
                </a:lnTo>
                <a:lnTo>
                  <a:pt x="452887" y="1952009"/>
                </a:lnTo>
                <a:lnTo>
                  <a:pt x="450845" y="1955860"/>
                </a:lnTo>
                <a:lnTo>
                  <a:pt x="448803" y="1959710"/>
                </a:lnTo>
                <a:lnTo>
                  <a:pt x="446307" y="1963334"/>
                </a:lnTo>
                <a:lnTo>
                  <a:pt x="443584" y="1966958"/>
                </a:lnTo>
                <a:lnTo>
                  <a:pt x="441088" y="1970356"/>
                </a:lnTo>
                <a:lnTo>
                  <a:pt x="438139" y="1973753"/>
                </a:lnTo>
                <a:lnTo>
                  <a:pt x="434962" y="1976698"/>
                </a:lnTo>
                <a:lnTo>
                  <a:pt x="432013" y="1979643"/>
                </a:lnTo>
                <a:lnTo>
                  <a:pt x="428609" y="1982587"/>
                </a:lnTo>
                <a:lnTo>
                  <a:pt x="425206" y="1985305"/>
                </a:lnTo>
                <a:lnTo>
                  <a:pt x="421575" y="1988023"/>
                </a:lnTo>
                <a:lnTo>
                  <a:pt x="417718" y="1990288"/>
                </a:lnTo>
                <a:lnTo>
                  <a:pt x="414088" y="1992327"/>
                </a:lnTo>
                <a:lnTo>
                  <a:pt x="409777" y="1994365"/>
                </a:lnTo>
                <a:lnTo>
                  <a:pt x="405919" y="1996177"/>
                </a:lnTo>
                <a:lnTo>
                  <a:pt x="401835" y="1997763"/>
                </a:lnTo>
                <a:lnTo>
                  <a:pt x="397524" y="1999348"/>
                </a:lnTo>
                <a:lnTo>
                  <a:pt x="393213" y="2000254"/>
                </a:lnTo>
                <a:lnTo>
                  <a:pt x="388902" y="2001387"/>
                </a:lnTo>
                <a:lnTo>
                  <a:pt x="384137" y="2002066"/>
                </a:lnTo>
                <a:lnTo>
                  <a:pt x="379826" y="2002972"/>
                </a:lnTo>
                <a:lnTo>
                  <a:pt x="375061" y="2003199"/>
                </a:lnTo>
                <a:lnTo>
                  <a:pt x="370523" y="2003425"/>
                </a:lnTo>
                <a:lnTo>
                  <a:pt x="91667" y="2003425"/>
                </a:lnTo>
                <a:lnTo>
                  <a:pt x="86902" y="2003199"/>
                </a:lnTo>
                <a:lnTo>
                  <a:pt x="82364" y="2002972"/>
                </a:lnTo>
                <a:lnTo>
                  <a:pt x="77599" y="2002066"/>
                </a:lnTo>
                <a:lnTo>
                  <a:pt x="73288" y="2001387"/>
                </a:lnTo>
                <a:lnTo>
                  <a:pt x="68750" y="2000254"/>
                </a:lnTo>
                <a:lnTo>
                  <a:pt x="64439" y="1999348"/>
                </a:lnTo>
                <a:lnTo>
                  <a:pt x="60128" y="1997763"/>
                </a:lnTo>
                <a:lnTo>
                  <a:pt x="56044" y="1996177"/>
                </a:lnTo>
                <a:lnTo>
                  <a:pt x="51959" y="1994365"/>
                </a:lnTo>
                <a:lnTo>
                  <a:pt x="48102" y="1992327"/>
                </a:lnTo>
                <a:lnTo>
                  <a:pt x="44245" y="1990288"/>
                </a:lnTo>
                <a:lnTo>
                  <a:pt x="40615" y="1988023"/>
                </a:lnTo>
                <a:lnTo>
                  <a:pt x="36757" y="1985305"/>
                </a:lnTo>
                <a:lnTo>
                  <a:pt x="33581" y="1982587"/>
                </a:lnTo>
                <a:lnTo>
                  <a:pt x="30177" y="1979643"/>
                </a:lnTo>
                <a:lnTo>
                  <a:pt x="26774" y="1976698"/>
                </a:lnTo>
                <a:lnTo>
                  <a:pt x="23824" y="1973753"/>
                </a:lnTo>
                <a:lnTo>
                  <a:pt x="21101" y="1970356"/>
                </a:lnTo>
                <a:lnTo>
                  <a:pt x="18152" y="1966958"/>
                </a:lnTo>
                <a:lnTo>
                  <a:pt x="15656" y="1963334"/>
                </a:lnTo>
                <a:lnTo>
                  <a:pt x="13160" y="1959710"/>
                </a:lnTo>
                <a:lnTo>
                  <a:pt x="11118" y="1955860"/>
                </a:lnTo>
                <a:lnTo>
                  <a:pt x="9076" y="1952009"/>
                </a:lnTo>
                <a:lnTo>
                  <a:pt x="7261" y="1947932"/>
                </a:lnTo>
                <a:lnTo>
                  <a:pt x="5446" y="1943855"/>
                </a:lnTo>
                <a:lnTo>
                  <a:pt x="4084" y="1939778"/>
                </a:lnTo>
                <a:lnTo>
                  <a:pt x="2950" y="1935248"/>
                </a:lnTo>
                <a:lnTo>
                  <a:pt x="1815" y="1930945"/>
                </a:lnTo>
                <a:lnTo>
                  <a:pt x="1134" y="1926641"/>
                </a:lnTo>
                <a:lnTo>
                  <a:pt x="454" y="1922111"/>
                </a:lnTo>
                <a:lnTo>
                  <a:pt x="0" y="1917581"/>
                </a:lnTo>
                <a:lnTo>
                  <a:pt x="0" y="1912824"/>
                </a:lnTo>
                <a:lnTo>
                  <a:pt x="0" y="1908068"/>
                </a:lnTo>
                <a:lnTo>
                  <a:pt x="454" y="1903538"/>
                </a:lnTo>
                <a:lnTo>
                  <a:pt x="1134" y="1899008"/>
                </a:lnTo>
                <a:lnTo>
                  <a:pt x="1815" y="1894704"/>
                </a:lnTo>
                <a:lnTo>
                  <a:pt x="2950" y="1890401"/>
                </a:lnTo>
                <a:lnTo>
                  <a:pt x="4084" y="1885871"/>
                </a:lnTo>
                <a:lnTo>
                  <a:pt x="5446" y="1881794"/>
                </a:lnTo>
                <a:lnTo>
                  <a:pt x="7261" y="1877490"/>
                </a:lnTo>
                <a:lnTo>
                  <a:pt x="9076" y="1873640"/>
                </a:lnTo>
                <a:lnTo>
                  <a:pt x="11118" y="1869789"/>
                </a:lnTo>
                <a:lnTo>
                  <a:pt x="13160" y="1865939"/>
                </a:lnTo>
                <a:lnTo>
                  <a:pt x="15656" y="1862315"/>
                </a:lnTo>
                <a:lnTo>
                  <a:pt x="18152" y="1858691"/>
                </a:lnTo>
                <a:lnTo>
                  <a:pt x="21101" y="1855293"/>
                </a:lnTo>
                <a:lnTo>
                  <a:pt x="23824" y="1852122"/>
                </a:lnTo>
                <a:lnTo>
                  <a:pt x="26774" y="1848951"/>
                </a:lnTo>
                <a:lnTo>
                  <a:pt x="30177" y="1846006"/>
                </a:lnTo>
                <a:lnTo>
                  <a:pt x="33581" y="1843062"/>
                </a:lnTo>
                <a:lnTo>
                  <a:pt x="36757" y="1840344"/>
                </a:lnTo>
                <a:lnTo>
                  <a:pt x="40615" y="1838079"/>
                </a:lnTo>
                <a:lnTo>
                  <a:pt x="44245" y="1835587"/>
                </a:lnTo>
                <a:lnTo>
                  <a:pt x="48102" y="1833322"/>
                </a:lnTo>
                <a:lnTo>
                  <a:pt x="51959" y="1831284"/>
                </a:lnTo>
                <a:lnTo>
                  <a:pt x="56044" y="1829472"/>
                </a:lnTo>
                <a:lnTo>
                  <a:pt x="60128" y="1827886"/>
                </a:lnTo>
                <a:lnTo>
                  <a:pt x="64439" y="1826527"/>
                </a:lnTo>
                <a:lnTo>
                  <a:pt x="68750" y="1825395"/>
                </a:lnTo>
                <a:lnTo>
                  <a:pt x="73288" y="1824262"/>
                </a:lnTo>
                <a:lnTo>
                  <a:pt x="77599" y="1823583"/>
                </a:lnTo>
                <a:lnTo>
                  <a:pt x="82364" y="1822903"/>
                </a:lnTo>
                <a:lnTo>
                  <a:pt x="86902" y="1822450"/>
                </a:lnTo>
                <a:close/>
                <a:moveTo>
                  <a:pt x="2282825" y="1685925"/>
                </a:moveTo>
                <a:lnTo>
                  <a:pt x="2412173" y="1745797"/>
                </a:lnTo>
                <a:lnTo>
                  <a:pt x="2422140" y="1750786"/>
                </a:lnTo>
                <a:lnTo>
                  <a:pt x="2426897" y="1753281"/>
                </a:lnTo>
                <a:lnTo>
                  <a:pt x="2431201" y="1756002"/>
                </a:lnTo>
                <a:lnTo>
                  <a:pt x="2435732" y="1758724"/>
                </a:lnTo>
                <a:lnTo>
                  <a:pt x="2439583" y="1761445"/>
                </a:lnTo>
                <a:lnTo>
                  <a:pt x="2443434" y="1764166"/>
                </a:lnTo>
                <a:lnTo>
                  <a:pt x="2447058" y="1767115"/>
                </a:lnTo>
                <a:lnTo>
                  <a:pt x="2450456" y="1769836"/>
                </a:lnTo>
                <a:lnTo>
                  <a:pt x="2453628" y="1773011"/>
                </a:lnTo>
                <a:lnTo>
                  <a:pt x="2456799" y="1775959"/>
                </a:lnTo>
                <a:lnTo>
                  <a:pt x="2459518" y="1778907"/>
                </a:lnTo>
                <a:lnTo>
                  <a:pt x="2462236" y="1782082"/>
                </a:lnTo>
                <a:lnTo>
                  <a:pt x="2464501" y="1785257"/>
                </a:lnTo>
                <a:lnTo>
                  <a:pt x="2466766" y="1788432"/>
                </a:lnTo>
                <a:lnTo>
                  <a:pt x="2468805" y="1791607"/>
                </a:lnTo>
                <a:lnTo>
                  <a:pt x="2470617" y="1794782"/>
                </a:lnTo>
                <a:lnTo>
                  <a:pt x="2472430" y="1798184"/>
                </a:lnTo>
                <a:lnTo>
                  <a:pt x="2474015" y="1801813"/>
                </a:lnTo>
                <a:lnTo>
                  <a:pt x="2475601" y="1805215"/>
                </a:lnTo>
                <a:lnTo>
                  <a:pt x="2477866" y="1812245"/>
                </a:lnTo>
                <a:lnTo>
                  <a:pt x="2479905" y="1819502"/>
                </a:lnTo>
                <a:lnTo>
                  <a:pt x="2481264" y="1826986"/>
                </a:lnTo>
                <a:lnTo>
                  <a:pt x="2482397" y="1834697"/>
                </a:lnTo>
                <a:lnTo>
                  <a:pt x="2482850" y="1842861"/>
                </a:lnTo>
                <a:lnTo>
                  <a:pt x="2482850" y="1851025"/>
                </a:lnTo>
                <a:lnTo>
                  <a:pt x="2482850" y="2068286"/>
                </a:lnTo>
                <a:lnTo>
                  <a:pt x="2482850" y="2076677"/>
                </a:lnTo>
                <a:lnTo>
                  <a:pt x="2482397" y="2084388"/>
                </a:lnTo>
                <a:lnTo>
                  <a:pt x="2481264" y="2092326"/>
                </a:lnTo>
                <a:lnTo>
                  <a:pt x="2479905" y="2099810"/>
                </a:lnTo>
                <a:lnTo>
                  <a:pt x="2477866" y="2107067"/>
                </a:lnTo>
                <a:lnTo>
                  <a:pt x="2475601" y="2114324"/>
                </a:lnTo>
                <a:lnTo>
                  <a:pt x="2474015" y="2117726"/>
                </a:lnTo>
                <a:lnTo>
                  <a:pt x="2472430" y="2121127"/>
                </a:lnTo>
                <a:lnTo>
                  <a:pt x="2470617" y="2124302"/>
                </a:lnTo>
                <a:lnTo>
                  <a:pt x="2468805" y="2127704"/>
                </a:lnTo>
                <a:lnTo>
                  <a:pt x="2466766" y="2130879"/>
                </a:lnTo>
                <a:lnTo>
                  <a:pt x="2464501" y="2134281"/>
                </a:lnTo>
                <a:lnTo>
                  <a:pt x="2462236" y="2137456"/>
                </a:lnTo>
                <a:lnTo>
                  <a:pt x="2459518" y="2140404"/>
                </a:lnTo>
                <a:lnTo>
                  <a:pt x="2456799" y="2143352"/>
                </a:lnTo>
                <a:lnTo>
                  <a:pt x="2453628" y="2146527"/>
                </a:lnTo>
                <a:lnTo>
                  <a:pt x="2450456" y="2149249"/>
                </a:lnTo>
                <a:lnTo>
                  <a:pt x="2447058" y="2152197"/>
                </a:lnTo>
                <a:lnTo>
                  <a:pt x="2443434" y="2154919"/>
                </a:lnTo>
                <a:lnTo>
                  <a:pt x="2439583" y="2157867"/>
                </a:lnTo>
                <a:lnTo>
                  <a:pt x="2435732" y="2160588"/>
                </a:lnTo>
                <a:lnTo>
                  <a:pt x="2431201" y="2163310"/>
                </a:lnTo>
                <a:lnTo>
                  <a:pt x="2426897" y="2165804"/>
                </a:lnTo>
                <a:lnTo>
                  <a:pt x="2422140" y="2168526"/>
                </a:lnTo>
                <a:lnTo>
                  <a:pt x="2412173" y="2173742"/>
                </a:lnTo>
                <a:lnTo>
                  <a:pt x="2282825" y="2233613"/>
                </a:lnTo>
                <a:lnTo>
                  <a:pt x="2282825" y="1685925"/>
                </a:lnTo>
                <a:close/>
                <a:moveTo>
                  <a:pt x="1216535" y="1436687"/>
                </a:moveTo>
                <a:lnTo>
                  <a:pt x="1274253" y="1436687"/>
                </a:lnTo>
                <a:lnTo>
                  <a:pt x="1303338" y="1492629"/>
                </a:lnTo>
                <a:lnTo>
                  <a:pt x="1283046" y="1513778"/>
                </a:lnTo>
                <a:lnTo>
                  <a:pt x="1301534" y="1642262"/>
                </a:lnTo>
                <a:lnTo>
                  <a:pt x="1245394" y="1852612"/>
                </a:lnTo>
                <a:lnTo>
                  <a:pt x="1189254" y="1642262"/>
                </a:lnTo>
                <a:lnTo>
                  <a:pt x="1207516" y="1513778"/>
                </a:lnTo>
                <a:lnTo>
                  <a:pt x="1187450" y="1492629"/>
                </a:lnTo>
                <a:lnTo>
                  <a:pt x="1216535" y="1436687"/>
                </a:lnTo>
                <a:close/>
                <a:moveTo>
                  <a:pt x="1389519" y="1379537"/>
                </a:moveTo>
                <a:lnTo>
                  <a:pt x="1401785" y="1384753"/>
                </a:lnTo>
                <a:lnTo>
                  <a:pt x="1434494" y="1399267"/>
                </a:lnTo>
                <a:lnTo>
                  <a:pt x="1456754" y="1409246"/>
                </a:lnTo>
                <a:lnTo>
                  <a:pt x="1481740" y="1420358"/>
                </a:lnTo>
                <a:lnTo>
                  <a:pt x="1508543" y="1432831"/>
                </a:lnTo>
                <a:lnTo>
                  <a:pt x="1536709" y="1446212"/>
                </a:lnTo>
                <a:lnTo>
                  <a:pt x="1565557" y="1460273"/>
                </a:lnTo>
                <a:lnTo>
                  <a:pt x="1593950" y="1474560"/>
                </a:lnTo>
                <a:lnTo>
                  <a:pt x="1607578" y="1481818"/>
                </a:lnTo>
                <a:lnTo>
                  <a:pt x="1621207" y="1489075"/>
                </a:lnTo>
                <a:lnTo>
                  <a:pt x="1634154" y="1496105"/>
                </a:lnTo>
                <a:lnTo>
                  <a:pt x="1646647" y="1503362"/>
                </a:lnTo>
                <a:lnTo>
                  <a:pt x="1658232" y="1509939"/>
                </a:lnTo>
                <a:lnTo>
                  <a:pt x="1669589" y="1516743"/>
                </a:lnTo>
                <a:lnTo>
                  <a:pt x="1679584" y="1523546"/>
                </a:lnTo>
                <a:lnTo>
                  <a:pt x="1688669" y="1529669"/>
                </a:lnTo>
                <a:lnTo>
                  <a:pt x="1697074" y="1536019"/>
                </a:lnTo>
                <a:lnTo>
                  <a:pt x="1704115" y="1541689"/>
                </a:lnTo>
                <a:lnTo>
                  <a:pt x="1707068" y="1544410"/>
                </a:lnTo>
                <a:lnTo>
                  <a:pt x="1709794" y="1547132"/>
                </a:lnTo>
                <a:lnTo>
                  <a:pt x="1712292" y="1549853"/>
                </a:lnTo>
                <a:lnTo>
                  <a:pt x="1714337" y="1552348"/>
                </a:lnTo>
                <a:lnTo>
                  <a:pt x="1716154" y="1554843"/>
                </a:lnTo>
                <a:lnTo>
                  <a:pt x="1717971" y="1558018"/>
                </a:lnTo>
                <a:lnTo>
                  <a:pt x="1721833" y="1565048"/>
                </a:lnTo>
                <a:lnTo>
                  <a:pt x="1726148" y="1573666"/>
                </a:lnTo>
                <a:lnTo>
                  <a:pt x="1730237" y="1583191"/>
                </a:lnTo>
                <a:lnTo>
                  <a:pt x="1734326" y="1593850"/>
                </a:lnTo>
                <a:lnTo>
                  <a:pt x="1738869" y="1605416"/>
                </a:lnTo>
                <a:lnTo>
                  <a:pt x="1742957" y="1618116"/>
                </a:lnTo>
                <a:lnTo>
                  <a:pt x="1747500" y="1631269"/>
                </a:lnTo>
                <a:lnTo>
                  <a:pt x="1751816" y="1645330"/>
                </a:lnTo>
                <a:lnTo>
                  <a:pt x="1755904" y="1659844"/>
                </a:lnTo>
                <a:lnTo>
                  <a:pt x="1764536" y="1690460"/>
                </a:lnTo>
                <a:lnTo>
                  <a:pt x="1773168" y="1722210"/>
                </a:lnTo>
                <a:lnTo>
                  <a:pt x="1781118" y="1753960"/>
                </a:lnTo>
                <a:lnTo>
                  <a:pt x="1788613" y="1785030"/>
                </a:lnTo>
                <a:lnTo>
                  <a:pt x="1795428" y="1814966"/>
                </a:lnTo>
                <a:lnTo>
                  <a:pt x="1801561" y="1842180"/>
                </a:lnTo>
                <a:lnTo>
                  <a:pt x="1807012" y="1866446"/>
                </a:lnTo>
                <a:lnTo>
                  <a:pt x="1814962" y="1902505"/>
                </a:lnTo>
                <a:lnTo>
                  <a:pt x="1817688" y="1916112"/>
                </a:lnTo>
                <a:lnTo>
                  <a:pt x="1244600" y="1916112"/>
                </a:lnTo>
                <a:lnTo>
                  <a:pt x="1389519" y="1379537"/>
                </a:lnTo>
                <a:close/>
                <a:moveTo>
                  <a:pt x="1100083" y="1379537"/>
                </a:moveTo>
                <a:lnTo>
                  <a:pt x="1244600" y="1916112"/>
                </a:lnTo>
                <a:lnTo>
                  <a:pt x="673100" y="1916112"/>
                </a:lnTo>
                <a:lnTo>
                  <a:pt x="676045" y="1902505"/>
                </a:lnTo>
                <a:lnTo>
                  <a:pt x="683520" y="1866446"/>
                </a:lnTo>
                <a:lnTo>
                  <a:pt x="688956" y="1842180"/>
                </a:lnTo>
                <a:lnTo>
                  <a:pt x="695072" y="1814966"/>
                </a:lnTo>
                <a:lnTo>
                  <a:pt x="702094" y="1785030"/>
                </a:lnTo>
                <a:lnTo>
                  <a:pt x="709569" y="1753960"/>
                </a:lnTo>
                <a:lnTo>
                  <a:pt x="717724" y="1722210"/>
                </a:lnTo>
                <a:lnTo>
                  <a:pt x="725878" y="1690460"/>
                </a:lnTo>
                <a:lnTo>
                  <a:pt x="734486" y="1659844"/>
                </a:lnTo>
                <a:lnTo>
                  <a:pt x="739016" y="1645330"/>
                </a:lnTo>
                <a:lnTo>
                  <a:pt x="743320" y="1631269"/>
                </a:lnTo>
                <a:lnTo>
                  <a:pt x="747397" y="1618116"/>
                </a:lnTo>
                <a:lnTo>
                  <a:pt x="751928" y="1605416"/>
                </a:lnTo>
                <a:lnTo>
                  <a:pt x="756005" y="1593850"/>
                </a:lnTo>
                <a:lnTo>
                  <a:pt x="760082" y="1583191"/>
                </a:lnTo>
                <a:lnTo>
                  <a:pt x="764386" y="1573666"/>
                </a:lnTo>
                <a:lnTo>
                  <a:pt x="768463" y="1565048"/>
                </a:lnTo>
                <a:lnTo>
                  <a:pt x="772314" y="1558018"/>
                </a:lnTo>
                <a:lnTo>
                  <a:pt x="774353" y="1554843"/>
                </a:lnTo>
                <a:lnTo>
                  <a:pt x="776165" y="1552348"/>
                </a:lnTo>
                <a:lnTo>
                  <a:pt x="778203" y="1549853"/>
                </a:lnTo>
                <a:lnTo>
                  <a:pt x="780695" y="1547132"/>
                </a:lnTo>
                <a:lnTo>
                  <a:pt x="783413" y="1544410"/>
                </a:lnTo>
                <a:lnTo>
                  <a:pt x="786358" y="1541689"/>
                </a:lnTo>
                <a:lnTo>
                  <a:pt x="793607" y="1536019"/>
                </a:lnTo>
                <a:lnTo>
                  <a:pt x="801535" y="1529669"/>
                </a:lnTo>
                <a:lnTo>
                  <a:pt x="810822" y="1523546"/>
                </a:lnTo>
                <a:lnTo>
                  <a:pt x="821015" y="1516743"/>
                </a:lnTo>
                <a:lnTo>
                  <a:pt x="831888" y="1509939"/>
                </a:lnTo>
                <a:lnTo>
                  <a:pt x="843893" y="1503362"/>
                </a:lnTo>
                <a:lnTo>
                  <a:pt x="855898" y="1496105"/>
                </a:lnTo>
                <a:lnTo>
                  <a:pt x="869263" y="1489075"/>
                </a:lnTo>
                <a:lnTo>
                  <a:pt x="882401" y="1481818"/>
                </a:lnTo>
                <a:lnTo>
                  <a:pt x="896445" y="1474560"/>
                </a:lnTo>
                <a:lnTo>
                  <a:pt x="924533" y="1460273"/>
                </a:lnTo>
                <a:lnTo>
                  <a:pt x="953074" y="1446212"/>
                </a:lnTo>
                <a:lnTo>
                  <a:pt x="981388" y="1432831"/>
                </a:lnTo>
                <a:lnTo>
                  <a:pt x="1008117" y="1420358"/>
                </a:lnTo>
                <a:lnTo>
                  <a:pt x="1033034" y="1409246"/>
                </a:lnTo>
                <a:lnTo>
                  <a:pt x="1055006" y="1399267"/>
                </a:lnTo>
                <a:lnTo>
                  <a:pt x="1088077" y="1384753"/>
                </a:lnTo>
                <a:lnTo>
                  <a:pt x="1100083" y="1379537"/>
                </a:lnTo>
                <a:close/>
                <a:moveTo>
                  <a:pt x="2282825" y="1227137"/>
                </a:moveTo>
                <a:lnTo>
                  <a:pt x="2412173" y="1287064"/>
                </a:lnTo>
                <a:lnTo>
                  <a:pt x="2422140" y="1292285"/>
                </a:lnTo>
                <a:lnTo>
                  <a:pt x="2426897" y="1294782"/>
                </a:lnTo>
                <a:lnTo>
                  <a:pt x="2431201" y="1297505"/>
                </a:lnTo>
                <a:lnTo>
                  <a:pt x="2435732" y="1300002"/>
                </a:lnTo>
                <a:lnTo>
                  <a:pt x="2439583" y="1302953"/>
                </a:lnTo>
                <a:lnTo>
                  <a:pt x="2443434" y="1305677"/>
                </a:lnTo>
                <a:lnTo>
                  <a:pt x="2447058" y="1308628"/>
                </a:lnTo>
                <a:lnTo>
                  <a:pt x="2450456" y="1311352"/>
                </a:lnTo>
                <a:lnTo>
                  <a:pt x="2453628" y="1314303"/>
                </a:lnTo>
                <a:lnTo>
                  <a:pt x="2456799" y="1317481"/>
                </a:lnTo>
                <a:lnTo>
                  <a:pt x="2459518" y="1320205"/>
                </a:lnTo>
                <a:lnTo>
                  <a:pt x="2462236" y="1323383"/>
                </a:lnTo>
                <a:lnTo>
                  <a:pt x="2464501" y="1326561"/>
                </a:lnTo>
                <a:lnTo>
                  <a:pt x="2466766" y="1329966"/>
                </a:lnTo>
                <a:lnTo>
                  <a:pt x="2468805" y="1332917"/>
                </a:lnTo>
                <a:lnTo>
                  <a:pt x="2470617" y="1336322"/>
                </a:lnTo>
                <a:lnTo>
                  <a:pt x="2472430" y="1339727"/>
                </a:lnTo>
                <a:lnTo>
                  <a:pt x="2474015" y="1343132"/>
                </a:lnTo>
                <a:lnTo>
                  <a:pt x="2475601" y="1346537"/>
                </a:lnTo>
                <a:lnTo>
                  <a:pt x="2477866" y="1353800"/>
                </a:lnTo>
                <a:lnTo>
                  <a:pt x="2479905" y="1361064"/>
                </a:lnTo>
                <a:lnTo>
                  <a:pt x="2481264" y="1368555"/>
                </a:lnTo>
                <a:lnTo>
                  <a:pt x="2482397" y="1376273"/>
                </a:lnTo>
                <a:lnTo>
                  <a:pt x="2482850" y="1384445"/>
                </a:lnTo>
                <a:lnTo>
                  <a:pt x="2482850" y="1392390"/>
                </a:lnTo>
                <a:lnTo>
                  <a:pt x="2482850" y="1609852"/>
                </a:lnTo>
                <a:lnTo>
                  <a:pt x="2482850" y="1618251"/>
                </a:lnTo>
                <a:lnTo>
                  <a:pt x="2482397" y="1626196"/>
                </a:lnTo>
                <a:lnTo>
                  <a:pt x="2481264" y="1634141"/>
                </a:lnTo>
                <a:lnTo>
                  <a:pt x="2479905" y="1641632"/>
                </a:lnTo>
                <a:lnTo>
                  <a:pt x="2477866" y="1648895"/>
                </a:lnTo>
                <a:lnTo>
                  <a:pt x="2475601" y="1655932"/>
                </a:lnTo>
                <a:lnTo>
                  <a:pt x="2474015" y="1659337"/>
                </a:lnTo>
                <a:lnTo>
                  <a:pt x="2472430" y="1662969"/>
                </a:lnTo>
                <a:lnTo>
                  <a:pt x="2470617" y="1666147"/>
                </a:lnTo>
                <a:lnTo>
                  <a:pt x="2468805" y="1669325"/>
                </a:lnTo>
                <a:lnTo>
                  <a:pt x="2466766" y="1672730"/>
                </a:lnTo>
                <a:lnTo>
                  <a:pt x="2464501" y="1675908"/>
                </a:lnTo>
                <a:lnTo>
                  <a:pt x="2462236" y="1678859"/>
                </a:lnTo>
                <a:lnTo>
                  <a:pt x="2459518" y="1682037"/>
                </a:lnTo>
                <a:lnTo>
                  <a:pt x="2456799" y="1685215"/>
                </a:lnTo>
                <a:lnTo>
                  <a:pt x="2453628" y="1687939"/>
                </a:lnTo>
                <a:lnTo>
                  <a:pt x="2450456" y="1691117"/>
                </a:lnTo>
                <a:lnTo>
                  <a:pt x="2447058" y="1694068"/>
                </a:lnTo>
                <a:lnTo>
                  <a:pt x="2443434" y="1696792"/>
                </a:lnTo>
                <a:lnTo>
                  <a:pt x="2439583" y="1699743"/>
                </a:lnTo>
                <a:lnTo>
                  <a:pt x="2435732" y="1702240"/>
                </a:lnTo>
                <a:lnTo>
                  <a:pt x="2431201" y="1705190"/>
                </a:lnTo>
                <a:lnTo>
                  <a:pt x="2426897" y="1707687"/>
                </a:lnTo>
                <a:lnTo>
                  <a:pt x="2422140" y="1710411"/>
                </a:lnTo>
                <a:lnTo>
                  <a:pt x="2412173" y="1715178"/>
                </a:lnTo>
                <a:lnTo>
                  <a:pt x="2406963" y="1717675"/>
                </a:lnTo>
                <a:lnTo>
                  <a:pt x="2282825" y="1660018"/>
                </a:lnTo>
                <a:lnTo>
                  <a:pt x="2282825" y="1227137"/>
                </a:lnTo>
                <a:close/>
                <a:moveTo>
                  <a:pt x="91667" y="1182687"/>
                </a:moveTo>
                <a:lnTo>
                  <a:pt x="370523" y="1182687"/>
                </a:lnTo>
                <a:lnTo>
                  <a:pt x="375061" y="1182913"/>
                </a:lnTo>
                <a:lnTo>
                  <a:pt x="379826" y="1183140"/>
                </a:lnTo>
                <a:lnTo>
                  <a:pt x="384137" y="1183593"/>
                </a:lnTo>
                <a:lnTo>
                  <a:pt x="388902" y="1184499"/>
                </a:lnTo>
                <a:lnTo>
                  <a:pt x="393213" y="1185405"/>
                </a:lnTo>
                <a:lnTo>
                  <a:pt x="397524" y="1186764"/>
                </a:lnTo>
                <a:lnTo>
                  <a:pt x="401835" y="1188349"/>
                </a:lnTo>
                <a:lnTo>
                  <a:pt x="405919" y="1189935"/>
                </a:lnTo>
                <a:lnTo>
                  <a:pt x="409777" y="1191747"/>
                </a:lnTo>
                <a:lnTo>
                  <a:pt x="414088" y="1193785"/>
                </a:lnTo>
                <a:lnTo>
                  <a:pt x="417718" y="1195824"/>
                </a:lnTo>
                <a:lnTo>
                  <a:pt x="421575" y="1198089"/>
                </a:lnTo>
                <a:lnTo>
                  <a:pt x="425206" y="1200807"/>
                </a:lnTo>
                <a:lnTo>
                  <a:pt x="428609" y="1203298"/>
                </a:lnTo>
                <a:lnTo>
                  <a:pt x="432013" y="1206243"/>
                </a:lnTo>
                <a:lnTo>
                  <a:pt x="434962" y="1209187"/>
                </a:lnTo>
                <a:lnTo>
                  <a:pt x="438139" y="1212358"/>
                </a:lnTo>
                <a:lnTo>
                  <a:pt x="441088" y="1215756"/>
                </a:lnTo>
                <a:lnTo>
                  <a:pt x="443584" y="1219154"/>
                </a:lnTo>
                <a:lnTo>
                  <a:pt x="446307" y="1222778"/>
                </a:lnTo>
                <a:lnTo>
                  <a:pt x="448803" y="1226402"/>
                </a:lnTo>
                <a:lnTo>
                  <a:pt x="450845" y="1230026"/>
                </a:lnTo>
                <a:lnTo>
                  <a:pt x="452887" y="1233876"/>
                </a:lnTo>
                <a:lnTo>
                  <a:pt x="454702" y="1237953"/>
                </a:lnTo>
                <a:lnTo>
                  <a:pt x="456291" y="1242257"/>
                </a:lnTo>
                <a:lnTo>
                  <a:pt x="457879" y="1246334"/>
                </a:lnTo>
                <a:lnTo>
                  <a:pt x="459240" y="1250411"/>
                </a:lnTo>
                <a:lnTo>
                  <a:pt x="460148" y="1254941"/>
                </a:lnTo>
                <a:lnTo>
                  <a:pt x="461055" y="1259471"/>
                </a:lnTo>
                <a:lnTo>
                  <a:pt x="461509" y="1264001"/>
                </a:lnTo>
                <a:lnTo>
                  <a:pt x="461736" y="1268531"/>
                </a:lnTo>
                <a:lnTo>
                  <a:pt x="461963" y="1273061"/>
                </a:lnTo>
                <a:lnTo>
                  <a:pt x="461736" y="1277591"/>
                </a:lnTo>
                <a:lnTo>
                  <a:pt x="461509" y="1282348"/>
                </a:lnTo>
                <a:lnTo>
                  <a:pt x="461055" y="1286651"/>
                </a:lnTo>
                <a:lnTo>
                  <a:pt x="460148" y="1291408"/>
                </a:lnTo>
                <a:lnTo>
                  <a:pt x="459240" y="1295485"/>
                </a:lnTo>
                <a:lnTo>
                  <a:pt x="457879" y="1300015"/>
                </a:lnTo>
                <a:lnTo>
                  <a:pt x="456291" y="1304092"/>
                </a:lnTo>
                <a:lnTo>
                  <a:pt x="454702" y="1308169"/>
                </a:lnTo>
                <a:lnTo>
                  <a:pt x="452887" y="1312246"/>
                </a:lnTo>
                <a:lnTo>
                  <a:pt x="450845" y="1316323"/>
                </a:lnTo>
                <a:lnTo>
                  <a:pt x="448803" y="1319947"/>
                </a:lnTo>
                <a:lnTo>
                  <a:pt x="446307" y="1323571"/>
                </a:lnTo>
                <a:lnTo>
                  <a:pt x="443584" y="1327195"/>
                </a:lnTo>
                <a:lnTo>
                  <a:pt x="441088" y="1330366"/>
                </a:lnTo>
                <a:lnTo>
                  <a:pt x="438139" y="1333764"/>
                </a:lnTo>
                <a:lnTo>
                  <a:pt x="434962" y="1336935"/>
                </a:lnTo>
                <a:lnTo>
                  <a:pt x="432013" y="1340106"/>
                </a:lnTo>
                <a:lnTo>
                  <a:pt x="428609" y="1342824"/>
                </a:lnTo>
                <a:lnTo>
                  <a:pt x="425206" y="1345542"/>
                </a:lnTo>
                <a:lnTo>
                  <a:pt x="421575" y="1348033"/>
                </a:lnTo>
                <a:lnTo>
                  <a:pt x="417718" y="1350525"/>
                </a:lnTo>
                <a:lnTo>
                  <a:pt x="414088" y="1352563"/>
                </a:lnTo>
                <a:lnTo>
                  <a:pt x="409777" y="1354602"/>
                </a:lnTo>
                <a:lnTo>
                  <a:pt x="405919" y="1356414"/>
                </a:lnTo>
                <a:lnTo>
                  <a:pt x="401835" y="1357999"/>
                </a:lnTo>
                <a:lnTo>
                  <a:pt x="397524" y="1359585"/>
                </a:lnTo>
                <a:lnTo>
                  <a:pt x="393213" y="1360717"/>
                </a:lnTo>
                <a:lnTo>
                  <a:pt x="388902" y="1361850"/>
                </a:lnTo>
                <a:lnTo>
                  <a:pt x="384137" y="1362529"/>
                </a:lnTo>
                <a:lnTo>
                  <a:pt x="379826" y="1363209"/>
                </a:lnTo>
                <a:lnTo>
                  <a:pt x="375061" y="1363435"/>
                </a:lnTo>
                <a:lnTo>
                  <a:pt x="370523" y="1363662"/>
                </a:lnTo>
                <a:lnTo>
                  <a:pt x="91667" y="1363662"/>
                </a:lnTo>
                <a:lnTo>
                  <a:pt x="86902" y="1363435"/>
                </a:lnTo>
                <a:lnTo>
                  <a:pt x="82364" y="1363209"/>
                </a:lnTo>
                <a:lnTo>
                  <a:pt x="77599" y="1362529"/>
                </a:lnTo>
                <a:lnTo>
                  <a:pt x="73288" y="1361850"/>
                </a:lnTo>
                <a:lnTo>
                  <a:pt x="68750" y="1360717"/>
                </a:lnTo>
                <a:lnTo>
                  <a:pt x="64439" y="1359585"/>
                </a:lnTo>
                <a:lnTo>
                  <a:pt x="60128" y="1357999"/>
                </a:lnTo>
                <a:lnTo>
                  <a:pt x="56044" y="1356414"/>
                </a:lnTo>
                <a:lnTo>
                  <a:pt x="51959" y="1354602"/>
                </a:lnTo>
                <a:lnTo>
                  <a:pt x="48102" y="1352563"/>
                </a:lnTo>
                <a:lnTo>
                  <a:pt x="44245" y="1350525"/>
                </a:lnTo>
                <a:lnTo>
                  <a:pt x="40615" y="1348033"/>
                </a:lnTo>
                <a:lnTo>
                  <a:pt x="36757" y="1345542"/>
                </a:lnTo>
                <a:lnTo>
                  <a:pt x="33581" y="1342824"/>
                </a:lnTo>
                <a:lnTo>
                  <a:pt x="30177" y="1340106"/>
                </a:lnTo>
                <a:lnTo>
                  <a:pt x="26774" y="1336935"/>
                </a:lnTo>
                <a:lnTo>
                  <a:pt x="23824" y="1333764"/>
                </a:lnTo>
                <a:lnTo>
                  <a:pt x="21101" y="1330366"/>
                </a:lnTo>
                <a:lnTo>
                  <a:pt x="18152" y="1327195"/>
                </a:lnTo>
                <a:lnTo>
                  <a:pt x="15656" y="1323571"/>
                </a:lnTo>
                <a:lnTo>
                  <a:pt x="13160" y="1319947"/>
                </a:lnTo>
                <a:lnTo>
                  <a:pt x="11118" y="1316323"/>
                </a:lnTo>
                <a:lnTo>
                  <a:pt x="9076" y="1312246"/>
                </a:lnTo>
                <a:lnTo>
                  <a:pt x="7261" y="1308169"/>
                </a:lnTo>
                <a:lnTo>
                  <a:pt x="5446" y="1304092"/>
                </a:lnTo>
                <a:lnTo>
                  <a:pt x="4084" y="1300015"/>
                </a:lnTo>
                <a:lnTo>
                  <a:pt x="2950" y="1295485"/>
                </a:lnTo>
                <a:lnTo>
                  <a:pt x="1815" y="1291408"/>
                </a:lnTo>
                <a:lnTo>
                  <a:pt x="1134" y="1286651"/>
                </a:lnTo>
                <a:lnTo>
                  <a:pt x="454" y="1282348"/>
                </a:lnTo>
                <a:lnTo>
                  <a:pt x="0" y="1277591"/>
                </a:lnTo>
                <a:lnTo>
                  <a:pt x="0" y="1273061"/>
                </a:lnTo>
                <a:lnTo>
                  <a:pt x="0" y="1268531"/>
                </a:lnTo>
                <a:lnTo>
                  <a:pt x="454" y="1264001"/>
                </a:lnTo>
                <a:lnTo>
                  <a:pt x="1134" y="1259471"/>
                </a:lnTo>
                <a:lnTo>
                  <a:pt x="1815" y="1254941"/>
                </a:lnTo>
                <a:lnTo>
                  <a:pt x="2950" y="1250411"/>
                </a:lnTo>
                <a:lnTo>
                  <a:pt x="4084" y="1246334"/>
                </a:lnTo>
                <a:lnTo>
                  <a:pt x="5446" y="1242257"/>
                </a:lnTo>
                <a:lnTo>
                  <a:pt x="7261" y="1237953"/>
                </a:lnTo>
                <a:lnTo>
                  <a:pt x="9076" y="1233876"/>
                </a:lnTo>
                <a:lnTo>
                  <a:pt x="11118" y="1230026"/>
                </a:lnTo>
                <a:lnTo>
                  <a:pt x="13160" y="1226402"/>
                </a:lnTo>
                <a:lnTo>
                  <a:pt x="15656" y="1222778"/>
                </a:lnTo>
                <a:lnTo>
                  <a:pt x="18152" y="1219154"/>
                </a:lnTo>
                <a:lnTo>
                  <a:pt x="21101" y="1215756"/>
                </a:lnTo>
                <a:lnTo>
                  <a:pt x="23824" y="1212358"/>
                </a:lnTo>
                <a:lnTo>
                  <a:pt x="26774" y="1209187"/>
                </a:lnTo>
                <a:lnTo>
                  <a:pt x="30177" y="1206243"/>
                </a:lnTo>
                <a:lnTo>
                  <a:pt x="33581" y="1203298"/>
                </a:lnTo>
                <a:lnTo>
                  <a:pt x="36757" y="1200807"/>
                </a:lnTo>
                <a:lnTo>
                  <a:pt x="40615" y="1198089"/>
                </a:lnTo>
                <a:lnTo>
                  <a:pt x="44245" y="1195824"/>
                </a:lnTo>
                <a:lnTo>
                  <a:pt x="48102" y="1193785"/>
                </a:lnTo>
                <a:lnTo>
                  <a:pt x="51959" y="1191747"/>
                </a:lnTo>
                <a:lnTo>
                  <a:pt x="56044" y="1189935"/>
                </a:lnTo>
                <a:lnTo>
                  <a:pt x="60128" y="1188349"/>
                </a:lnTo>
                <a:lnTo>
                  <a:pt x="64439" y="1186764"/>
                </a:lnTo>
                <a:lnTo>
                  <a:pt x="68750" y="1185405"/>
                </a:lnTo>
                <a:lnTo>
                  <a:pt x="73288" y="1184499"/>
                </a:lnTo>
                <a:lnTo>
                  <a:pt x="77599" y="1183593"/>
                </a:lnTo>
                <a:lnTo>
                  <a:pt x="82364" y="1183140"/>
                </a:lnTo>
                <a:lnTo>
                  <a:pt x="86902" y="1182913"/>
                </a:lnTo>
                <a:lnTo>
                  <a:pt x="91667" y="1182687"/>
                </a:lnTo>
                <a:close/>
                <a:moveTo>
                  <a:pt x="1390308" y="782637"/>
                </a:moveTo>
                <a:lnTo>
                  <a:pt x="1396663" y="786039"/>
                </a:lnTo>
                <a:lnTo>
                  <a:pt x="1402564" y="789894"/>
                </a:lnTo>
                <a:lnTo>
                  <a:pt x="1408238" y="793749"/>
                </a:lnTo>
                <a:lnTo>
                  <a:pt x="1413458" y="797831"/>
                </a:lnTo>
                <a:lnTo>
                  <a:pt x="1418225" y="802140"/>
                </a:lnTo>
                <a:lnTo>
                  <a:pt x="1422764" y="806449"/>
                </a:lnTo>
                <a:lnTo>
                  <a:pt x="1426849" y="811439"/>
                </a:lnTo>
                <a:lnTo>
                  <a:pt x="1430935" y="816428"/>
                </a:lnTo>
                <a:lnTo>
                  <a:pt x="1434112" y="821417"/>
                </a:lnTo>
                <a:lnTo>
                  <a:pt x="1437516" y="826860"/>
                </a:lnTo>
                <a:lnTo>
                  <a:pt x="1440694" y="832303"/>
                </a:lnTo>
                <a:lnTo>
                  <a:pt x="1443644" y="837973"/>
                </a:lnTo>
                <a:lnTo>
                  <a:pt x="1446141" y="843869"/>
                </a:lnTo>
                <a:lnTo>
                  <a:pt x="1448411" y="849765"/>
                </a:lnTo>
                <a:lnTo>
                  <a:pt x="1450907" y="856115"/>
                </a:lnTo>
                <a:lnTo>
                  <a:pt x="1452723" y="862465"/>
                </a:lnTo>
                <a:lnTo>
                  <a:pt x="1454766" y="869042"/>
                </a:lnTo>
                <a:lnTo>
                  <a:pt x="1456581" y="875846"/>
                </a:lnTo>
                <a:lnTo>
                  <a:pt x="1459759" y="889680"/>
                </a:lnTo>
                <a:lnTo>
                  <a:pt x="1462709" y="904648"/>
                </a:lnTo>
                <a:lnTo>
                  <a:pt x="1465433" y="919842"/>
                </a:lnTo>
                <a:lnTo>
                  <a:pt x="1471107" y="952499"/>
                </a:lnTo>
                <a:lnTo>
                  <a:pt x="1474284" y="969735"/>
                </a:lnTo>
                <a:lnTo>
                  <a:pt x="1477462" y="987424"/>
                </a:lnTo>
                <a:lnTo>
                  <a:pt x="1483363" y="988785"/>
                </a:lnTo>
                <a:lnTo>
                  <a:pt x="1489037" y="990146"/>
                </a:lnTo>
                <a:lnTo>
                  <a:pt x="1494484" y="992187"/>
                </a:lnTo>
                <a:lnTo>
                  <a:pt x="1499704" y="994228"/>
                </a:lnTo>
                <a:lnTo>
                  <a:pt x="1504470" y="996949"/>
                </a:lnTo>
                <a:lnTo>
                  <a:pt x="1509237" y="999671"/>
                </a:lnTo>
                <a:lnTo>
                  <a:pt x="1513549" y="1003073"/>
                </a:lnTo>
                <a:lnTo>
                  <a:pt x="1517407" y="1006474"/>
                </a:lnTo>
                <a:lnTo>
                  <a:pt x="1521493" y="1010330"/>
                </a:lnTo>
                <a:lnTo>
                  <a:pt x="1525124" y="1014185"/>
                </a:lnTo>
                <a:lnTo>
                  <a:pt x="1528075" y="1018721"/>
                </a:lnTo>
                <a:lnTo>
                  <a:pt x="1530798" y="1023030"/>
                </a:lnTo>
                <a:lnTo>
                  <a:pt x="1533068" y="1027792"/>
                </a:lnTo>
                <a:lnTo>
                  <a:pt x="1535110" y="1032555"/>
                </a:lnTo>
                <a:lnTo>
                  <a:pt x="1536472" y="1037771"/>
                </a:lnTo>
                <a:lnTo>
                  <a:pt x="1537607" y="1043214"/>
                </a:lnTo>
                <a:lnTo>
                  <a:pt x="1538288" y="1048657"/>
                </a:lnTo>
                <a:lnTo>
                  <a:pt x="1538288" y="1054326"/>
                </a:lnTo>
                <a:lnTo>
                  <a:pt x="1537834" y="1060223"/>
                </a:lnTo>
                <a:lnTo>
                  <a:pt x="1536699" y="1066119"/>
                </a:lnTo>
                <a:lnTo>
                  <a:pt x="1535110" y="1072016"/>
                </a:lnTo>
                <a:lnTo>
                  <a:pt x="1533068" y="1078366"/>
                </a:lnTo>
                <a:lnTo>
                  <a:pt x="1530117" y="1084489"/>
                </a:lnTo>
                <a:lnTo>
                  <a:pt x="1526940" y="1091066"/>
                </a:lnTo>
                <a:lnTo>
                  <a:pt x="1522854" y="1097416"/>
                </a:lnTo>
                <a:lnTo>
                  <a:pt x="1518315" y="1103766"/>
                </a:lnTo>
                <a:lnTo>
                  <a:pt x="1512868" y="1110342"/>
                </a:lnTo>
                <a:lnTo>
                  <a:pt x="1506967" y="1116919"/>
                </a:lnTo>
                <a:lnTo>
                  <a:pt x="1500158" y="1123496"/>
                </a:lnTo>
                <a:lnTo>
                  <a:pt x="1492668" y="1129846"/>
                </a:lnTo>
                <a:lnTo>
                  <a:pt x="1484271" y="1136650"/>
                </a:lnTo>
                <a:lnTo>
                  <a:pt x="1474965" y="1143000"/>
                </a:lnTo>
                <a:lnTo>
                  <a:pt x="1472696" y="1155019"/>
                </a:lnTo>
                <a:lnTo>
                  <a:pt x="1469745" y="1167266"/>
                </a:lnTo>
                <a:lnTo>
                  <a:pt x="1466568" y="1179059"/>
                </a:lnTo>
                <a:lnTo>
                  <a:pt x="1462936" y="1190851"/>
                </a:lnTo>
                <a:lnTo>
                  <a:pt x="1459078" y="1202417"/>
                </a:lnTo>
                <a:lnTo>
                  <a:pt x="1454993" y="1213984"/>
                </a:lnTo>
                <a:lnTo>
                  <a:pt x="1450680" y="1225323"/>
                </a:lnTo>
                <a:lnTo>
                  <a:pt x="1445687" y="1236435"/>
                </a:lnTo>
                <a:lnTo>
                  <a:pt x="1440467" y="1247321"/>
                </a:lnTo>
                <a:lnTo>
                  <a:pt x="1435020" y="1257980"/>
                </a:lnTo>
                <a:lnTo>
                  <a:pt x="1429346" y="1268412"/>
                </a:lnTo>
                <a:lnTo>
                  <a:pt x="1423218" y="1278391"/>
                </a:lnTo>
                <a:lnTo>
                  <a:pt x="1416863" y="1288369"/>
                </a:lnTo>
                <a:lnTo>
                  <a:pt x="1410281" y="1297894"/>
                </a:lnTo>
                <a:lnTo>
                  <a:pt x="1403245" y="1307193"/>
                </a:lnTo>
                <a:lnTo>
                  <a:pt x="1395982" y="1316037"/>
                </a:lnTo>
                <a:lnTo>
                  <a:pt x="1388719" y="1324655"/>
                </a:lnTo>
                <a:lnTo>
                  <a:pt x="1381003" y="1332593"/>
                </a:lnTo>
                <a:lnTo>
                  <a:pt x="1373059" y="1340077"/>
                </a:lnTo>
                <a:lnTo>
                  <a:pt x="1364661" y="1347334"/>
                </a:lnTo>
                <a:lnTo>
                  <a:pt x="1356037" y="1354364"/>
                </a:lnTo>
                <a:lnTo>
                  <a:pt x="1347639" y="1360714"/>
                </a:lnTo>
                <a:lnTo>
                  <a:pt x="1338561" y="1366610"/>
                </a:lnTo>
                <a:lnTo>
                  <a:pt x="1329028" y="1371827"/>
                </a:lnTo>
                <a:lnTo>
                  <a:pt x="1319723" y="1376816"/>
                </a:lnTo>
                <a:lnTo>
                  <a:pt x="1310190" y="1380898"/>
                </a:lnTo>
                <a:lnTo>
                  <a:pt x="1300431" y="1384527"/>
                </a:lnTo>
                <a:lnTo>
                  <a:pt x="1295211" y="1386341"/>
                </a:lnTo>
                <a:lnTo>
                  <a:pt x="1290218" y="1387702"/>
                </a:lnTo>
                <a:lnTo>
                  <a:pt x="1284997" y="1389062"/>
                </a:lnTo>
                <a:lnTo>
                  <a:pt x="1279777" y="1390196"/>
                </a:lnTo>
                <a:lnTo>
                  <a:pt x="1274557" y="1391330"/>
                </a:lnTo>
                <a:lnTo>
                  <a:pt x="1269110" y="1392010"/>
                </a:lnTo>
                <a:lnTo>
                  <a:pt x="1264117" y="1392691"/>
                </a:lnTo>
                <a:lnTo>
                  <a:pt x="1258670" y="1393371"/>
                </a:lnTo>
                <a:lnTo>
                  <a:pt x="1253223" y="1393825"/>
                </a:lnTo>
                <a:lnTo>
                  <a:pt x="1247776" y="1393825"/>
                </a:lnTo>
                <a:lnTo>
                  <a:pt x="1242328" y="1393825"/>
                </a:lnTo>
                <a:lnTo>
                  <a:pt x="1236881" y="1393371"/>
                </a:lnTo>
                <a:lnTo>
                  <a:pt x="1231661" y="1392691"/>
                </a:lnTo>
                <a:lnTo>
                  <a:pt x="1226214" y="1392010"/>
                </a:lnTo>
                <a:lnTo>
                  <a:pt x="1220994" y="1391330"/>
                </a:lnTo>
                <a:lnTo>
                  <a:pt x="1215774" y="1390196"/>
                </a:lnTo>
                <a:lnTo>
                  <a:pt x="1210554" y="1389062"/>
                </a:lnTo>
                <a:lnTo>
                  <a:pt x="1205333" y="1387702"/>
                </a:lnTo>
                <a:lnTo>
                  <a:pt x="1200113" y="1386341"/>
                </a:lnTo>
                <a:lnTo>
                  <a:pt x="1195347" y="1384527"/>
                </a:lnTo>
                <a:lnTo>
                  <a:pt x="1185361" y="1380898"/>
                </a:lnTo>
                <a:lnTo>
                  <a:pt x="1175828" y="1376816"/>
                </a:lnTo>
                <a:lnTo>
                  <a:pt x="1166296" y="1371827"/>
                </a:lnTo>
                <a:lnTo>
                  <a:pt x="1157217" y="1366610"/>
                </a:lnTo>
                <a:lnTo>
                  <a:pt x="1148139" y="1360714"/>
                </a:lnTo>
                <a:lnTo>
                  <a:pt x="1139514" y="1354364"/>
                </a:lnTo>
                <a:lnTo>
                  <a:pt x="1130890" y="1347334"/>
                </a:lnTo>
                <a:lnTo>
                  <a:pt x="1122492" y="1340077"/>
                </a:lnTo>
                <a:lnTo>
                  <a:pt x="1114548" y="1332593"/>
                </a:lnTo>
                <a:lnTo>
                  <a:pt x="1106832" y="1324655"/>
                </a:lnTo>
                <a:lnTo>
                  <a:pt x="1099569" y="1316037"/>
                </a:lnTo>
                <a:lnTo>
                  <a:pt x="1092306" y="1307193"/>
                </a:lnTo>
                <a:lnTo>
                  <a:pt x="1085270" y="1297894"/>
                </a:lnTo>
                <a:lnTo>
                  <a:pt x="1078688" y="1288369"/>
                </a:lnTo>
                <a:lnTo>
                  <a:pt x="1072333" y="1278391"/>
                </a:lnTo>
                <a:lnTo>
                  <a:pt x="1066205" y="1268412"/>
                </a:lnTo>
                <a:lnTo>
                  <a:pt x="1060531" y="1257980"/>
                </a:lnTo>
                <a:lnTo>
                  <a:pt x="1055084" y="1247321"/>
                </a:lnTo>
                <a:lnTo>
                  <a:pt x="1049864" y="1236435"/>
                </a:lnTo>
                <a:lnTo>
                  <a:pt x="1045098" y="1225323"/>
                </a:lnTo>
                <a:lnTo>
                  <a:pt x="1040558" y="1213984"/>
                </a:lnTo>
                <a:lnTo>
                  <a:pt x="1036473" y="1202417"/>
                </a:lnTo>
                <a:lnTo>
                  <a:pt x="1032615" y="1190851"/>
                </a:lnTo>
                <a:lnTo>
                  <a:pt x="1028983" y="1179059"/>
                </a:lnTo>
                <a:lnTo>
                  <a:pt x="1025806" y="1167266"/>
                </a:lnTo>
                <a:lnTo>
                  <a:pt x="1022855" y="1155019"/>
                </a:lnTo>
                <a:lnTo>
                  <a:pt x="1020586" y="1143000"/>
                </a:lnTo>
                <a:lnTo>
                  <a:pt x="1011507" y="1136650"/>
                </a:lnTo>
                <a:lnTo>
                  <a:pt x="1003336" y="1129846"/>
                </a:lnTo>
                <a:lnTo>
                  <a:pt x="995620" y="1123496"/>
                </a:lnTo>
                <a:lnTo>
                  <a:pt x="988811" y="1116919"/>
                </a:lnTo>
                <a:lnTo>
                  <a:pt x="982683" y="1110342"/>
                </a:lnTo>
                <a:lnTo>
                  <a:pt x="977236" y="1103766"/>
                </a:lnTo>
                <a:lnTo>
                  <a:pt x="972696" y="1097416"/>
                </a:lnTo>
                <a:lnTo>
                  <a:pt x="968838" y="1091066"/>
                </a:lnTo>
                <a:lnTo>
                  <a:pt x="965434" y="1084489"/>
                </a:lnTo>
                <a:lnTo>
                  <a:pt x="962483" y="1078366"/>
                </a:lnTo>
                <a:lnTo>
                  <a:pt x="960440" y="1072016"/>
                </a:lnTo>
                <a:lnTo>
                  <a:pt x="958852" y="1066119"/>
                </a:lnTo>
                <a:lnTo>
                  <a:pt x="957944" y="1060223"/>
                </a:lnTo>
                <a:lnTo>
                  <a:pt x="957263" y="1054326"/>
                </a:lnTo>
                <a:lnTo>
                  <a:pt x="957263" y="1048657"/>
                </a:lnTo>
                <a:lnTo>
                  <a:pt x="958171" y="1043214"/>
                </a:lnTo>
                <a:lnTo>
                  <a:pt x="959079" y="1037771"/>
                </a:lnTo>
                <a:lnTo>
                  <a:pt x="960440" y="1032555"/>
                </a:lnTo>
                <a:lnTo>
                  <a:pt x="962483" y="1027792"/>
                </a:lnTo>
                <a:lnTo>
                  <a:pt x="964753" y="1023030"/>
                </a:lnTo>
                <a:lnTo>
                  <a:pt x="967476" y="1018721"/>
                </a:lnTo>
                <a:lnTo>
                  <a:pt x="970654" y="1014185"/>
                </a:lnTo>
                <a:lnTo>
                  <a:pt x="974285" y="1010330"/>
                </a:lnTo>
                <a:lnTo>
                  <a:pt x="978144" y="1006474"/>
                </a:lnTo>
                <a:lnTo>
                  <a:pt x="982002" y="1003073"/>
                </a:lnTo>
                <a:lnTo>
                  <a:pt x="986541" y="999671"/>
                </a:lnTo>
                <a:lnTo>
                  <a:pt x="991307" y="996949"/>
                </a:lnTo>
                <a:lnTo>
                  <a:pt x="996301" y="994228"/>
                </a:lnTo>
                <a:lnTo>
                  <a:pt x="1001521" y="992187"/>
                </a:lnTo>
                <a:lnTo>
                  <a:pt x="1006514" y="990146"/>
                </a:lnTo>
                <a:lnTo>
                  <a:pt x="1012415" y="988785"/>
                </a:lnTo>
                <a:lnTo>
                  <a:pt x="1018089" y="987424"/>
                </a:lnTo>
                <a:lnTo>
                  <a:pt x="1022401" y="964292"/>
                </a:lnTo>
                <a:lnTo>
                  <a:pt x="1026260" y="941840"/>
                </a:lnTo>
                <a:lnTo>
                  <a:pt x="1029891" y="920523"/>
                </a:lnTo>
                <a:lnTo>
                  <a:pt x="1033749" y="900339"/>
                </a:lnTo>
                <a:lnTo>
                  <a:pt x="1035792" y="890587"/>
                </a:lnTo>
                <a:lnTo>
                  <a:pt x="1037835" y="881289"/>
                </a:lnTo>
                <a:lnTo>
                  <a:pt x="1040104" y="872217"/>
                </a:lnTo>
                <a:lnTo>
                  <a:pt x="1042374" y="863373"/>
                </a:lnTo>
                <a:lnTo>
                  <a:pt x="1045325" y="854981"/>
                </a:lnTo>
                <a:lnTo>
                  <a:pt x="1048048" y="846817"/>
                </a:lnTo>
                <a:lnTo>
                  <a:pt x="1051453" y="838880"/>
                </a:lnTo>
                <a:lnTo>
                  <a:pt x="1055311" y="831396"/>
                </a:lnTo>
                <a:lnTo>
                  <a:pt x="1062574" y="834117"/>
                </a:lnTo>
                <a:lnTo>
                  <a:pt x="1072787" y="837065"/>
                </a:lnTo>
                <a:lnTo>
                  <a:pt x="1085270" y="840467"/>
                </a:lnTo>
                <a:lnTo>
                  <a:pt x="1092306" y="842281"/>
                </a:lnTo>
                <a:lnTo>
                  <a:pt x="1100023" y="843869"/>
                </a:lnTo>
                <a:lnTo>
                  <a:pt x="1108420" y="845456"/>
                </a:lnTo>
                <a:lnTo>
                  <a:pt x="1116818" y="847044"/>
                </a:lnTo>
                <a:lnTo>
                  <a:pt x="1126123" y="848178"/>
                </a:lnTo>
                <a:lnTo>
                  <a:pt x="1135883" y="849539"/>
                </a:lnTo>
                <a:lnTo>
                  <a:pt x="1145869" y="850673"/>
                </a:lnTo>
                <a:lnTo>
                  <a:pt x="1156309" y="851126"/>
                </a:lnTo>
                <a:lnTo>
                  <a:pt x="1167204" y="851580"/>
                </a:lnTo>
                <a:lnTo>
                  <a:pt x="1178552" y="851806"/>
                </a:lnTo>
                <a:lnTo>
                  <a:pt x="1190354" y="851580"/>
                </a:lnTo>
                <a:lnTo>
                  <a:pt x="1202156" y="851126"/>
                </a:lnTo>
                <a:lnTo>
                  <a:pt x="1214412" y="849992"/>
                </a:lnTo>
                <a:lnTo>
                  <a:pt x="1226895" y="848631"/>
                </a:lnTo>
                <a:lnTo>
                  <a:pt x="1239605" y="846364"/>
                </a:lnTo>
                <a:lnTo>
                  <a:pt x="1252542" y="844096"/>
                </a:lnTo>
                <a:lnTo>
                  <a:pt x="1265933" y="840921"/>
                </a:lnTo>
                <a:lnTo>
                  <a:pt x="1279323" y="837292"/>
                </a:lnTo>
                <a:lnTo>
                  <a:pt x="1292714" y="832983"/>
                </a:lnTo>
                <a:lnTo>
                  <a:pt x="1306559" y="827994"/>
                </a:lnTo>
                <a:lnTo>
                  <a:pt x="1313368" y="825499"/>
                </a:lnTo>
                <a:lnTo>
                  <a:pt x="1320404" y="822551"/>
                </a:lnTo>
                <a:lnTo>
                  <a:pt x="1327212" y="819603"/>
                </a:lnTo>
                <a:lnTo>
                  <a:pt x="1334248" y="816201"/>
                </a:lnTo>
                <a:lnTo>
                  <a:pt x="1341057" y="812799"/>
                </a:lnTo>
                <a:lnTo>
                  <a:pt x="1348093" y="809171"/>
                </a:lnTo>
                <a:lnTo>
                  <a:pt x="1355129" y="805315"/>
                </a:lnTo>
                <a:lnTo>
                  <a:pt x="1362165" y="801006"/>
                </a:lnTo>
                <a:lnTo>
                  <a:pt x="1369201" y="796924"/>
                </a:lnTo>
                <a:lnTo>
                  <a:pt x="1376463" y="792389"/>
                </a:lnTo>
                <a:lnTo>
                  <a:pt x="1383272" y="787626"/>
                </a:lnTo>
                <a:lnTo>
                  <a:pt x="1390308" y="782637"/>
                </a:lnTo>
                <a:close/>
                <a:moveTo>
                  <a:pt x="2282825" y="769937"/>
                </a:moveTo>
                <a:lnTo>
                  <a:pt x="2412173" y="829864"/>
                </a:lnTo>
                <a:lnTo>
                  <a:pt x="2422140" y="834858"/>
                </a:lnTo>
                <a:lnTo>
                  <a:pt x="2426897" y="837355"/>
                </a:lnTo>
                <a:lnTo>
                  <a:pt x="2431201" y="840078"/>
                </a:lnTo>
                <a:lnTo>
                  <a:pt x="2435732" y="842802"/>
                </a:lnTo>
                <a:lnTo>
                  <a:pt x="2439583" y="845526"/>
                </a:lnTo>
                <a:lnTo>
                  <a:pt x="2443434" y="848250"/>
                </a:lnTo>
                <a:lnTo>
                  <a:pt x="2447058" y="851201"/>
                </a:lnTo>
                <a:lnTo>
                  <a:pt x="2450456" y="853925"/>
                </a:lnTo>
                <a:lnTo>
                  <a:pt x="2453628" y="857103"/>
                </a:lnTo>
                <a:lnTo>
                  <a:pt x="2456799" y="860054"/>
                </a:lnTo>
                <a:lnTo>
                  <a:pt x="2459518" y="863005"/>
                </a:lnTo>
                <a:lnTo>
                  <a:pt x="2462236" y="866183"/>
                </a:lnTo>
                <a:lnTo>
                  <a:pt x="2464501" y="869361"/>
                </a:lnTo>
                <a:lnTo>
                  <a:pt x="2466766" y="872539"/>
                </a:lnTo>
                <a:lnTo>
                  <a:pt x="2468805" y="875717"/>
                </a:lnTo>
                <a:lnTo>
                  <a:pt x="2470617" y="878895"/>
                </a:lnTo>
                <a:lnTo>
                  <a:pt x="2472430" y="882300"/>
                </a:lnTo>
                <a:lnTo>
                  <a:pt x="2474015" y="885932"/>
                </a:lnTo>
                <a:lnTo>
                  <a:pt x="2475601" y="889337"/>
                </a:lnTo>
                <a:lnTo>
                  <a:pt x="2477866" y="896373"/>
                </a:lnTo>
                <a:lnTo>
                  <a:pt x="2479905" y="903637"/>
                </a:lnTo>
                <a:lnTo>
                  <a:pt x="2481264" y="911128"/>
                </a:lnTo>
                <a:lnTo>
                  <a:pt x="2482397" y="918846"/>
                </a:lnTo>
                <a:lnTo>
                  <a:pt x="2482850" y="927018"/>
                </a:lnTo>
                <a:lnTo>
                  <a:pt x="2482850" y="935190"/>
                </a:lnTo>
                <a:lnTo>
                  <a:pt x="2482850" y="1152652"/>
                </a:lnTo>
                <a:lnTo>
                  <a:pt x="2482850" y="1160824"/>
                </a:lnTo>
                <a:lnTo>
                  <a:pt x="2482397" y="1168768"/>
                </a:lnTo>
                <a:lnTo>
                  <a:pt x="2481264" y="1176486"/>
                </a:lnTo>
                <a:lnTo>
                  <a:pt x="2479905" y="1184204"/>
                </a:lnTo>
                <a:lnTo>
                  <a:pt x="2477866" y="1191468"/>
                </a:lnTo>
                <a:lnTo>
                  <a:pt x="2475601" y="1198732"/>
                </a:lnTo>
                <a:lnTo>
                  <a:pt x="2474015" y="1202137"/>
                </a:lnTo>
                <a:lnTo>
                  <a:pt x="2472430" y="1205315"/>
                </a:lnTo>
                <a:lnTo>
                  <a:pt x="2470617" y="1208720"/>
                </a:lnTo>
                <a:lnTo>
                  <a:pt x="2468805" y="1212125"/>
                </a:lnTo>
                <a:lnTo>
                  <a:pt x="2466766" y="1215303"/>
                </a:lnTo>
                <a:lnTo>
                  <a:pt x="2464501" y="1218708"/>
                </a:lnTo>
                <a:lnTo>
                  <a:pt x="2462236" y="1221658"/>
                </a:lnTo>
                <a:lnTo>
                  <a:pt x="2459518" y="1224836"/>
                </a:lnTo>
                <a:lnTo>
                  <a:pt x="2456799" y="1227787"/>
                </a:lnTo>
                <a:lnTo>
                  <a:pt x="2453628" y="1230738"/>
                </a:lnTo>
                <a:lnTo>
                  <a:pt x="2450456" y="1233689"/>
                </a:lnTo>
                <a:lnTo>
                  <a:pt x="2447058" y="1236640"/>
                </a:lnTo>
                <a:lnTo>
                  <a:pt x="2443434" y="1239364"/>
                </a:lnTo>
                <a:lnTo>
                  <a:pt x="2439583" y="1242315"/>
                </a:lnTo>
                <a:lnTo>
                  <a:pt x="2435732" y="1245039"/>
                </a:lnTo>
                <a:lnTo>
                  <a:pt x="2431201" y="1247763"/>
                </a:lnTo>
                <a:lnTo>
                  <a:pt x="2426897" y="1250260"/>
                </a:lnTo>
                <a:lnTo>
                  <a:pt x="2422140" y="1252984"/>
                </a:lnTo>
                <a:lnTo>
                  <a:pt x="2412173" y="1257978"/>
                </a:lnTo>
                <a:lnTo>
                  <a:pt x="2406963" y="1260475"/>
                </a:lnTo>
                <a:lnTo>
                  <a:pt x="2282825" y="1202818"/>
                </a:lnTo>
                <a:lnTo>
                  <a:pt x="2282825" y="769937"/>
                </a:lnTo>
                <a:close/>
                <a:moveTo>
                  <a:pt x="1247774" y="628650"/>
                </a:moveTo>
                <a:lnTo>
                  <a:pt x="1262265" y="628876"/>
                </a:lnTo>
                <a:lnTo>
                  <a:pt x="1276302" y="629556"/>
                </a:lnTo>
                <a:lnTo>
                  <a:pt x="1290113" y="631143"/>
                </a:lnTo>
                <a:lnTo>
                  <a:pt x="1303472" y="632956"/>
                </a:lnTo>
                <a:lnTo>
                  <a:pt x="1316830" y="635222"/>
                </a:lnTo>
                <a:lnTo>
                  <a:pt x="1329282" y="638169"/>
                </a:lnTo>
                <a:lnTo>
                  <a:pt x="1341282" y="641569"/>
                </a:lnTo>
                <a:lnTo>
                  <a:pt x="1353056" y="645195"/>
                </a:lnTo>
                <a:lnTo>
                  <a:pt x="1363923" y="649274"/>
                </a:lnTo>
                <a:lnTo>
                  <a:pt x="1374338" y="654034"/>
                </a:lnTo>
                <a:lnTo>
                  <a:pt x="1378866" y="656300"/>
                </a:lnTo>
                <a:lnTo>
                  <a:pt x="1383847" y="658794"/>
                </a:lnTo>
                <a:lnTo>
                  <a:pt x="1388149" y="661513"/>
                </a:lnTo>
                <a:lnTo>
                  <a:pt x="1392677" y="664006"/>
                </a:lnTo>
                <a:lnTo>
                  <a:pt x="1396753" y="666953"/>
                </a:lnTo>
                <a:lnTo>
                  <a:pt x="1400602" y="669672"/>
                </a:lnTo>
                <a:lnTo>
                  <a:pt x="1404451" y="672619"/>
                </a:lnTo>
                <a:lnTo>
                  <a:pt x="1407847" y="675565"/>
                </a:lnTo>
                <a:lnTo>
                  <a:pt x="1411243" y="678512"/>
                </a:lnTo>
                <a:lnTo>
                  <a:pt x="1414413" y="681685"/>
                </a:lnTo>
                <a:lnTo>
                  <a:pt x="1417130" y="685084"/>
                </a:lnTo>
                <a:lnTo>
                  <a:pt x="1419847" y="688257"/>
                </a:lnTo>
                <a:lnTo>
                  <a:pt x="1425507" y="688484"/>
                </a:lnTo>
                <a:lnTo>
                  <a:pt x="1430941" y="689164"/>
                </a:lnTo>
                <a:lnTo>
                  <a:pt x="1436148" y="690297"/>
                </a:lnTo>
                <a:lnTo>
                  <a:pt x="1441356" y="691430"/>
                </a:lnTo>
                <a:lnTo>
                  <a:pt x="1446110" y="693017"/>
                </a:lnTo>
                <a:lnTo>
                  <a:pt x="1450865" y="694830"/>
                </a:lnTo>
                <a:lnTo>
                  <a:pt x="1455167" y="697323"/>
                </a:lnTo>
                <a:lnTo>
                  <a:pt x="1459695" y="699816"/>
                </a:lnTo>
                <a:lnTo>
                  <a:pt x="1463544" y="702763"/>
                </a:lnTo>
                <a:lnTo>
                  <a:pt x="1467619" y="705709"/>
                </a:lnTo>
                <a:lnTo>
                  <a:pt x="1471242" y="708882"/>
                </a:lnTo>
                <a:lnTo>
                  <a:pt x="1474865" y="712508"/>
                </a:lnTo>
                <a:lnTo>
                  <a:pt x="1478261" y="716361"/>
                </a:lnTo>
                <a:lnTo>
                  <a:pt x="1481657" y="720668"/>
                </a:lnTo>
                <a:lnTo>
                  <a:pt x="1484827" y="724747"/>
                </a:lnTo>
                <a:lnTo>
                  <a:pt x="1487544" y="729053"/>
                </a:lnTo>
                <a:lnTo>
                  <a:pt x="1490487" y="733813"/>
                </a:lnTo>
                <a:lnTo>
                  <a:pt x="1492977" y="738799"/>
                </a:lnTo>
                <a:lnTo>
                  <a:pt x="1495468" y="743785"/>
                </a:lnTo>
                <a:lnTo>
                  <a:pt x="1497732" y="748998"/>
                </a:lnTo>
                <a:lnTo>
                  <a:pt x="1499996" y="754211"/>
                </a:lnTo>
                <a:lnTo>
                  <a:pt x="1502034" y="759877"/>
                </a:lnTo>
                <a:lnTo>
                  <a:pt x="1503845" y="765543"/>
                </a:lnTo>
                <a:lnTo>
                  <a:pt x="1505656" y="771436"/>
                </a:lnTo>
                <a:lnTo>
                  <a:pt x="1509053" y="783222"/>
                </a:lnTo>
                <a:lnTo>
                  <a:pt x="1511996" y="795460"/>
                </a:lnTo>
                <a:lnTo>
                  <a:pt x="1514260" y="808153"/>
                </a:lnTo>
                <a:lnTo>
                  <a:pt x="1516071" y="821071"/>
                </a:lnTo>
                <a:lnTo>
                  <a:pt x="1517656" y="833990"/>
                </a:lnTo>
                <a:lnTo>
                  <a:pt x="1519015" y="846909"/>
                </a:lnTo>
                <a:lnTo>
                  <a:pt x="1519694" y="860281"/>
                </a:lnTo>
                <a:lnTo>
                  <a:pt x="1520147" y="873200"/>
                </a:lnTo>
                <a:lnTo>
                  <a:pt x="1520826" y="886118"/>
                </a:lnTo>
                <a:lnTo>
                  <a:pt x="1520826" y="898584"/>
                </a:lnTo>
                <a:lnTo>
                  <a:pt x="1520373" y="910823"/>
                </a:lnTo>
                <a:lnTo>
                  <a:pt x="1520147" y="922608"/>
                </a:lnTo>
                <a:lnTo>
                  <a:pt x="1519241" y="945046"/>
                </a:lnTo>
                <a:lnTo>
                  <a:pt x="1517883" y="964311"/>
                </a:lnTo>
                <a:lnTo>
                  <a:pt x="1516524" y="981083"/>
                </a:lnTo>
                <a:lnTo>
                  <a:pt x="1514939" y="993321"/>
                </a:lnTo>
                <a:lnTo>
                  <a:pt x="1511996" y="991508"/>
                </a:lnTo>
                <a:lnTo>
                  <a:pt x="1508600" y="990148"/>
                </a:lnTo>
                <a:lnTo>
                  <a:pt x="1505204" y="988562"/>
                </a:lnTo>
                <a:lnTo>
                  <a:pt x="1501808" y="987202"/>
                </a:lnTo>
                <a:lnTo>
                  <a:pt x="1498185" y="985842"/>
                </a:lnTo>
                <a:lnTo>
                  <a:pt x="1494562" y="984936"/>
                </a:lnTo>
                <a:lnTo>
                  <a:pt x="1490713" y="983802"/>
                </a:lnTo>
                <a:lnTo>
                  <a:pt x="1487091" y="983349"/>
                </a:lnTo>
                <a:lnTo>
                  <a:pt x="1481657" y="946859"/>
                </a:lnTo>
                <a:lnTo>
                  <a:pt x="1479166" y="929408"/>
                </a:lnTo>
                <a:lnTo>
                  <a:pt x="1476223" y="912636"/>
                </a:lnTo>
                <a:lnTo>
                  <a:pt x="1473280" y="896544"/>
                </a:lnTo>
                <a:lnTo>
                  <a:pt x="1469657" y="881132"/>
                </a:lnTo>
                <a:lnTo>
                  <a:pt x="1467846" y="873653"/>
                </a:lnTo>
                <a:lnTo>
                  <a:pt x="1465808" y="866400"/>
                </a:lnTo>
                <a:lnTo>
                  <a:pt x="1463770" y="859374"/>
                </a:lnTo>
                <a:lnTo>
                  <a:pt x="1461506" y="852802"/>
                </a:lnTo>
                <a:lnTo>
                  <a:pt x="1459242" y="846002"/>
                </a:lnTo>
                <a:lnTo>
                  <a:pt x="1456299" y="839430"/>
                </a:lnTo>
                <a:lnTo>
                  <a:pt x="1453356" y="833310"/>
                </a:lnTo>
                <a:lnTo>
                  <a:pt x="1450412" y="826964"/>
                </a:lnTo>
                <a:lnTo>
                  <a:pt x="1447242" y="821071"/>
                </a:lnTo>
                <a:lnTo>
                  <a:pt x="1443620" y="815405"/>
                </a:lnTo>
                <a:lnTo>
                  <a:pt x="1439771" y="809966"/>
                </a:lnTo>
                <a:lnTo>
                  <a:pt x="1435922" y="804526"/>
                </a:lnTo>
                <a:lnTo>
                  <a:pt x="1431394" y="799313"/>
                </a:lnTo>
                <a:lnTo>
                  <a:pt x="1426865" y="794780"/>
                </a:lnTo>
                <a:lnTo>
                  <a:pt x="1421884" y="789794"/>
                </a:lnTo>
                <a:lnTo>
                  <a:pt x="1416677" y="785261"/>
                </a:lnTo>
                <a:lnTo>
                  <a:pt x="1411017" y="781182"/>
                </a:lnTo>
                <a:lnTo>
                  <a:pt x="1405130" y="777102"/>
                </a:lnTo>
                <a:lnTo>
                  <a:pt x="1398791" y="773249"/>
                </a:lnTo>
                <a:lnTo>
                  <a:pt x="1391998" y="769623"/>
                </a:lnTo>
                <a:lnTo>
                  <a:pt x="1384753" y="774609"/>
                </a:lnTo>
                <a:lnTo>
                  <a:pt x="1377508" y="779595"/>
                </a:lnTo>
                <a:lnTo>
                  <a:pt x="1370263" y="784355"/>
                </a:lnTo>
                <a:lnTo>
                  <a:pt x="1363018" y="788661"/>
                </a:lnTo>
                <a:lnTo>
                  <a:pt x="1355772" y="793194"/>
                </a:lnTo>
                <a:lnTo>
                  <a:pt x="1348301" y="797047"/>
                </a:lnTo>
                <a:lnTo>
                  <a:pt x="1341056" y="800900"/>
                </a:lnTo>
                <a:lnTo>
                  <a:pt x="1334037" y="804526"/>
                </a:lnTo>
                <a:lnTo>
                  <a:pt x="1326792" y="807926"/>
                </a:lnTo>
                <a:lnTo>
                  <a:pt x="1319547" y="811326"/>
                </a:lnTo>
                <a:lnTo>
                  <a:pt x="1312302" y="814045"/>
                </a:lnTo>
                <a:lnTo>
                  <a:pt x="1305283" y="816992"/>
                </a:lnTo>
                <a:lnTo>
                  <a:pt x="1298038" y="819711"/>
                </a:lnTo>
                <a:lnTo>
                  <a:pt x="1291245" y="822205"/>
                </a:lnTo>
                <a:lnTo>
                  <a:pt x="1277208" y="826511"/>
                </a:lnTo>
                <a:lnTo>
                  <a:pt x="1263397" y="830364"/>
                </a:lnTo>
                <a:lnTo>
                  <a:pt x="1249812" y="833537"/>
                </a:lnTo>
                <a:lnTo>
                  <a:pt x="1236454" y="836030"/>
                </a:lnTo>
                <a:lnTo>
                  <a:pt x="1223322" y="838296"/>
                </a:lnTo>
                <a:lnTo>
                  <a:pt x="1210417" y="839656"/>
                </a:lnTo>
                <a:lnTo>
                  <a:pt x="1197964" y="840789"/>
                </a:lnTo>
                <a:lnTo>
                  <a:pt x="1185511" y="841469"/>
                </a:lnTo>
                <a:lnTo>
                  <a:pt x="1173738" y="841469"/>
                </a:lnTo>
                <a:lnTo>
                  <a:pt x="1162191" y="841469"/>
                </a:lnTo>
                <a:lnTo>
                  <a:pt x="1151097" y="841016"/>
                </a:lnTo>
                <a:lnTo>
                  <a:pt x="1140229" y="840336"/>
                </a:lnTo>
                <a:lnTo>
                  <a:pt x="1129814" y="839203"/>
                </a:lnTo>
                <a:lnTo>
                  <a:pt x="1120079" y="837843"/>
                </a:lnTo>
                <a:lnTo>
                  <a:pt x="1110796" y="836710"/>
                </a:lnTo>
                <a:lnTo>
                  <a:pt x="1101739" y="835123"/>
                </a:lnTo>
                <a:lnTo>
                  <a:pt x="1093362" y="833310"/>
                </a:lnTo>
                <a:lnTo>
                  <a:pt x="1085438" y="831724"/>
                </a:lnTo>
                <a:lnTo>
                  <a:pt x="1078193" y="829910"/>
                </a:lnTo>
                <a:lnTo>
                  <a:pt x="1065514" y="826284"/>
                </a:lnTo>
                <a:lnTo>
                  <a:pt x="1055099" y="823111"/>
                </a:lnTo>
                <a:lnTo>
                  <a:pt x="1047401" y="820391"/>
                </a:lnTo>
                <a:lnTo>
                  <a:pt x="1043552" y="828097"/>
                </a:lnTo>
                <a:lnTo>
                  <a:pt x="1040156" y="836483"/>
                </a:lnTo>
                <a:lnTo>
                  <a:pt x="1036986" y="844869"/>
                </a:lnTo>
                <a:lnTo>
                  <a:pt x="1034043" y="853708"/>
                </a:lnTo>
                <a:lnTo>
                  <a:pt x="1031552" y="862774"/>
                </a:lnTo>
                <a:lnTo>
                  <a:pt x="1029288" y="872520"/>
                </a:lnTo>
                <a:lnTo>
                  <a:pt x="1027024" y="882265"/>
                </a:lnTo>
                <a:lnTo>
                  <a:pt x="1024986" y="892464"/>
                </a:lnTo>
                <a:lnTo>
                  <a:pt x="1021137" y="913316"/>
                </a:lnTo>
                <a:lnTo>
                  <a:pt x="1017288" y="935527"/>
                </a:lnTo>
                <a:lnTo>
                  <a:pt x="1013213" y="958871"/>
                </a:lnTo>
                <a:lnTo>
                  <a:pt x="1011175" y="970884"/>
                </a:lnTo>
                <a:lnTo>
                  <a:pt x="1008458" y="983349"/>
                </a:lnTo>
                <a:lnTo>
                  <a:pt x="1004609" y="984029"/>
                </a:lnTo>
                <a:lnTo>
                  <a:pt x="1000760" y="984936"/>
                </a:lnTo>
                <a:lnTo>
                  <a:pt x="997138" y="985842"/>
                </a:lnTo>
                <a:lnTo>
                  <a:pt x="993515" y="987202"/>
                </a:lnTo>
                <a:lnTo>
                  <a:pt x="989892" y="988789"/>
                </a:lnTo>
                <a:lnTo>
                  <a:pt x="986496" y="990375"/>
                </a:lnTo>
                <a:lnTo>
                  <a:pt x="983100" y="991962"/>
                </a:lnTo>
                <a:lnTo>
                  <a:pt x="979704" y="993775"/>
                </a:lnTo>
                <a:lnTo>
                  <a:pt x="977666" y="979723"/>
                </a:lnTo>
                <a:lnTo>
                  <a:pt x="976761" y="970657"/>
                </a:lnTo>
                <a:lnTo>
                  <a:pt x="975402" y="960458"/>
                </a:lnTo>
                <a:lnTo>
                  <a:pt x="974496" y="949352"/>
                </a:lnTo>
                <a:lnTo>
                  <a:pt x="973817" y="937340"/>
                </a:lnTo>
                <a:lnTo>
                  <a:pt x="973364" y="924421"/>
                </a:lnTo>
                <a:lnTo>
                  <a:pt x="973138" y="911049"/>
                </a:lnTo>
                <a:lnTo>
                  <a:pt x="973364" y="896771"/>
                </a:lnTo>
                <a:lnTo>
                  <a:pt x="974044" y="882039"/>
                </a:lnTo>
                <a:lnTo>
                  <a:pt x="975402" y="866854"/>
                </a:lnTo>
                <a:lnTo>
                  <a:pt x="977213" y="851442"/>
                </a:lnTo>
                <a:lnTo>
                  <a:pt x="978119" y="843736"/>
                </a:lnTo>
                <a:lnTo>
                  <a:pt x="979704" y="835577"/>
                </a:lnTo>
                <a:lnTo>
                  <a:pt x="981062" y="827871"/>
                </a:lnTo>
                <a:lnTo>
                  <a:pt x="982874" y="819711"/>
                </a:lnTo>
                <a:lnTo>
                  <a:pt x="984911" y="812006"/>
                </a:lnTo>
                <a:lnTo>
                  <a:pt x="986949" y="804073"/>
                </a:lnTo>
                <a:lnTo>
                  <a:pt x="989440" y="796140"/>
                </a:lnTo>
                <a:lnTo>
                  <a:pt x="991930" y="788208"/>
                </a:lnTo>
                <a:lnTo>
                  <a:pt x="994873" y="780502"/>
                </a:lnTo>
                <a:lnTo>
                  <a:pt x="997817" y="772569"/>
                </a:lnTo>
                <a:lnTo>
                  <a:pt x="1001213" y="765090"/>
                </a:lnTo>
                <a:lnTo>
                  <a:pt x="1004836" y="757384"/>
                </a:lnTo>
                <a:lnTo>
                  <a:pt x="1008685" y="749905"/>
                </a:lnTo>
                <a:lnTo>
                  <a:pt x="1012986" y="742652"/>
                </a:lnTo>
                <a:lnTo>
                  <a:pt x="1017288" y="735400"/>
                </a:lnTo>
                <a:lnTo>
                  <a:pt x="1022043" y="728147"/>
                </a:lnTo>
                <a:lnTo>
                  <a:pt x="1027024" y="721121"/>
                </a:lnTo>
                <a:lnTo>
                  <a:pt x="1032458" y="714095"/>
                </a:lnTo>
                <a:lnTo>
                  <a:pt x="1038118" y="707522"/>
                </a:lnTo>
                <a:lnTo>
                  <a:pt x="1044231" y="701176"/>
                </a:lnTo>
                <a:lnTo>
                  <a:pt x="1050344" y="694603"/>
                </a:lnTo>
                <a:lnTo>
                  <a:pt x="1057136" y="688711"/>
                </a:lnTo>
                <a:lnTo>
                  <a:pt x="1064382" y="682818"/>
                </a:lnTo>
                <a:lnTo>
                  <a:pt x="1071627" y="676925"/>
                </a:lnTo>
                <a:lnTo>
                  <a:pt x="1079778" y="671486"/>
                </a:lnTo>
                <a:lnTo>
                  <a:pt x="1087702" y="666726"/>
                </a:lnTo>
                <a:lnTo>
                  <a:pt x="1096306" y="661740"/>
                </a:lnTo>
                <a:lnTo>
                  <a:pt x="1105362" y="656980"/>
                </a:lnTo>
                <a:lnTo>
                  <a:pt x="1114645" y="652674"/>
                </a:lnTo>
                <a:lnTo>
                  <a:pt x="1124380" y="648821"/>
                </a:lnTo>
                <a:lnTo>
                  <a:pt x="1134795" y="645195"/>
                </a:lnTo>
                <a:lnTo>
                  <a:pt x="1145437" y="641795"/>
                </a:lnTo>
                <a:lnTo>
                  <a:pt x="1156531" y="638622"/>
                </a:lnTo>
                <a:lnTo>
                  <a:pt x="1168304" y="636129"/>
                </a:lnTo>
                <a:lnTo>
                  <a:pt x="1180304" y="634089"/>
                </a:lnTo>
                <a:lnTo>
                  <a:pt x="1192757" y="631823"/>
                </a:lnTo>
                <a:lnTo>
                  <a:pt x="1205662" y="630690"/>
                </a:lnTo>
                <a:lnTo>
                  <a:pt x="1219247" y="629330"/>
                </a:lnTo>
                <a:lnTo>
                  <a:pt x="1233058" y="628876"/>
                </a:lnTo>
                <a:lnTo>
                  <a:pt x="1247774" y="628650"/>
                </a:lnTo>
                <a:close/>
                <a:moveTo>
                  <a:pt x="91667" y="541337"/>
                </a:moveTo>
                <a:lnTo>
                  <a:pt x="370523" y="541337"/>
                </a:lnTo>
                <a:lnTo>
                  <a:pt x="375061" y="541563"/>
                </a:lnTo>
                <a:lnTo>
                  <a:pt x="379826" y="542015"/>
                </a:lnTo>
                <a:lnTo>
                  <a:pt x="384137" y="542468"/>
                </a:lnTo>
                <a:lnTo>
                  <a:pt x="388902" y="543373"/>
                </a:lnTo>
                <a:lnTo>
                  <a:pt x="393213" y="544278"/>
                </a:lnTo>
                <a:lnTo>
                  <a:pt x="397524" y="545635"/>
                </a:lnTo>
                <a:lnTo>
                  <a:pt x="401835" y="546992"/>
                </a:lnTo>
                <a:lnTo>
                  <a:pt x="405919" y="548576"/>
                </a:lnTo>
                <a:lnTo>
                  <a:pt x="409777" y="550386"/>
                </a:lnTo>
                <a:lnTo>
                  <a:pt x="414088" y="552421"/>
                </a:lnTo>
                <a:lnTo>
                  <a:pt x="417718" y="554684"/>
                </a:lnTo>
                <a:lnTo>
                  <a:pt x="421575" y="556946"/>
                </a:lnTo>
                <a:lnTo>
                  <a:pt x="425206" y="559434"/>
                </a:lnTo>
                <a:lnTo>
                  <a:pt x="428609" y="562149"/>
                </a:lnTo>
                <a:lnTo>
                  <a:pt x="432013" y="564864"/>
                </a:lnTo>
                <a:lnTo>
                  <a:pt x="434962" y="568031"/>
                </a:lnTo>
                <a:lnTo>
                  <a:pt x="438139" y="571198"/>
                </a:lnTo>
                <a:lnTo>
                  <a:pt x="441088" y="574591"/>
                </a:lnTo>
                <a:lnTo>
                  <a:pt x="443584" y="577984"/>
                </a:lnTo>
                <a:lnTo>
                  <a:pt x="446307" y="581604"/>
                </a:lnTo>
                <a:lnTo>
                  <a:pt x="448803" y="585223"/>
                </a:lnTo>
                <a:lnTo>
                  <a:pt x="450845" y="589069"/>
                </a:lnTo>
                <a:lnTo>
                  <a:pt x="452887" y="592915"/>
                </a:lnTo>
                <a:lnTo>
                  <a:pt x="454702" y="596760"/>
                </a:lnTo>
                <a:lnTo>
                  <a:pt x="456291" y="600832"/>
                </a:lnTo>
                <a:lnTo>
                  <a:pt x="457879" y="605130"/>
                </a:lnTo>
                <a:lnTo>
                  <a:pt x="459240" y="609429"/>
                </a:lnTo>
                <a:lnTo>
                  <a:pt x="460148" y="613727"/>
                </a:lnTo>
                <a:lnTo>
                  <a:pt x="461055" y="618251"/>
                </a:lnTo>
                <a:lnTo>
                  <a:pt x="461509" y="622549"/>
                </a:lnTo>
                <a:lnTo>
                  <a:pt x="461736" y="627300"/>
                </a:lnTo>
                <a:lnTo>
                  <a:pt x="461963" y="631824"/>
                </a:lnTo>
                <a:lnTo>
                  <a:pt x="461736" y="636575"/>
                </a:lnTo>
                <a:lnTo>
                  <a:pt x="461509" y="641099"/>
                </a:lnTo>
                <a:lnTo>
                  <a:pt x="461055" y="645624"/>
                </a:lnTo>
                <a:lnTo>
                  <a:pt x="460148" y="650148"/>
                </a:lnTo>
                <a:lnTo>
                  <a:pt x="459240" y="654446"/>
                </a:lnTo>
                <a:lnTo>
                  <a:pt x="457879" y="658518"/>
                </a:lnTo>
                <a:lnTo>
                  <a:pt x="456291" y="662816"/>
                </a:lnTo>
                <a:lnTo>
                  <a:pt x="454702" y="666888"/>
                </a:lnTo>
                <a:lnTo>
                  <a:pt x="452887" y="670960"/>
                </a:lnTo>
                <a:lnTo>
                  <a:pt x="450845" y="674806"/>
                </a:lnTo>
                <a:lnTo>
                  <a:pt x="448803" y="678652"/>
                </a:lnTo>
                <a:lnTo>
                  <a:pt x="446307" y="682271"/>
                </a:lnTo>
                <a:lnTo>
                  <a:pt x="443584" y="685664"/>
                </a:lnTo>
                <a:lnTo>
                  <a:pt x="441088" y="689284"/>
                </a:lnTo>
                <a:lnTo>
                  <a:pt x="438139" y="692451"/>
                </a:lnTo>
                <a:lnTo>
                  <a:pt x="434962" y="695618"/>
                </a:lnTo>
                <a:lnTo>
                  <a:pt x="432013" y="698559"/>
                </a:lnTo>
                <a:lnTo>
                  <a:pt x="428609" y="701500"/>
                </a:lnTo>
                <a:lnTo>
                  <a:pt x="425206" y="703988"/>
                </a:lnTo>
                <a:lnTo>
                  <a:pt x="421575" y="706703"/>
                </a:lnTo>
                <a:lnTo>
                  <a:pt x="417718" y="708965"/>
                </a:lnTo>
                <a:lnTo>
                  <a:pt x="414088" y="711227"/>
                </a:lnTo>
                <a:lnTo>
                  <a:pt x="409777" y="713489"/>
                </a:lnTo>
                <a:lnTo>
                  <a:pt x="405919" y="715299"/>
                </a:lnTo>
                <a:lnTo>
                  <a:pt x="401835" y="716883"/>
                </a:lnTo>
                <a:lnTo>
                  <a:pt x="397524" y="718014"/>
                </a:lnTo>
                <a:lnTo>
                  <a:pt x="393213" y="719371"/>
                </a:lnTo>
                <a:lnTo>
                  <a:pt x="388902" y="720502"/>
                </a:lnTo>
                <a:lnTo>
                  <a:pt x="384137" y="721181"/>
                </a:lnTo>
                <a:lnTo>
                  <a:pt x="379826" y="721633"/>
                </a:lnTo>
                <a:lnTo>
                  <a:pt x="375061" y="722312"/>
                </a:lnTo>
                <a:lnTo>
                  <a:pt x="370523" y="722312"/>
                </a:lnTo>
                <a:lnTo>
                  <a:pt x="91667" y="722312"/>
                </a:lnTo>
                <a:lnTo>
                  <a:pt x="86902" y="722312"/>
                </a:lnTo>
                <a:lnTo>
                  <a:pt x="82364" y="721633"/>
                </a:lnTo>
                <a:lnTo>
                  <a:pt x="77599" y="721181"/>
                </a:lnTo>
                <a:lnTo>
                  <a:pt x="73288" y="720502"/>
                </a:lnTo>
                <a:lnTo>
                  <a:pt x="68750" y="719371"/>
                </a:lnTo>
                <a:lnTo>
                  <a:pt x="64439" y="718014"/>
                </a:lnTo>
                <a:lnTo>
                  <a:pt x="60128" y="716883"/>
                </a:lnTo>
                <a:lnTo>
                  <a:pt x="56044" y="715299"/>
                </a:lnTo>
                <a:lnTo>
                  <a:pt x="51959" y="713489"/>
                </a:lnTo>
                <a:lnTo>
                  <a:pt x="48102" y="711227"/>
                </a:lnTo>
                <a:lnTo>
                  <a:pt x="44245" y="708965"/>
                </a:lnTo>
                <a:lnTo>
                  <a:pt x="40615" y="706703"/>
                </a:lnTo>
                <a:lnTo>
                  <a:pt x="36757" y="703988"/>
                </a:lnTo>
                <a:lnTo>
                  <a:pt x="33581" y="701500"/>
                </a:lnTo>
                <a:lnTo>
                  <a:pt x="30177" y="698559"/>
                </a:lnTo>
                <a:lnTo>
                  <a:pt x="26774" y="695618"/>
                </a:lnTo>
                <a:lnTo>
                  <a:pt x="23824" y="692451"/>
                </a:lnTo>
                <a:lnTo>
                  <a:pt x="21101" y="689284"/>
                </a:lnTo>
                <a:lnTo>
                  <a:pt x="18152" y="685664"/>
                </a:lnTo>
                <a:lnTo>
                  <a:pt x="15656" y="682271"/>
                </a:lnTo>
                <a:lnTo>
                  <a:pt x="13160" y="678652"/>
                </a:lnTo>
                <a:lnTo>
                  <a:pt x="11118" y="674806"/>
                </a:lnTo>
                <a:lnTo>
                  <a:pt x="9076" y="670960"/>
                </a:lnTo>
                <a:lnTo>
                  <a:pt x="7261" y="666888"/>
                </a:lnTo>
                <a:lnTo>
                  <a:pt x="5446" y="662816"/>
                </a:lnTo>
                <a:lnTo>
                  <a:pt x="4084" y="658518"/>
                </a:lnTo>
                <a:lnTo>
                  <a:pt x="2950" y="654446"/>
                </a:lnTo>
                <a:lnTo>
                  <a:pt x="1815" y="650148"/>
                </a:lnTo>
                <a:lnTo>
                  <a:pt x="1134" y="645624"/>
                </a:lnTo>
                <a:lnTo>
                  <a:pt x="454" y="641099"/>
                </a:lnTo>
                <a:lnTo>
                  <a:pt x="0" y="636575"/>
                </a:lnTo>
                <a:lnTo>
                  <a:pt x="0" y="631824"/>
                </a:lnTo>
                <a:lnTo>
                  <a:pt x="0" y="627300"/>
                </a:lnTo>
                <a:lnTo>
                  <a:pt x="454" y="622549"/>
                </a:lnTo>
                <a:lnTo>
                  <a:pt x="1134" y="618251"/>
                </a:lnTo>
                <a:lnTo>
                  <a:pt x="1815" y="613727"/>
                </a:lnTo>
                <a:lnTo>
                  <a:pt x="2950" y="609429"/>
                </a:lnTo>
                <a:lnTo>
                  <a:pt x="4084" y="605130"/>
                </a:lnTo>
                <a:lnTo>
                  <a:pt x="5446" y="600832"/>
                </a:lnTo>
                <a:lnTo>
                  <a:pt x="7261" y="596760"/>
                </a:lnTo>
                <a:lnTo>
                  <a:pt x="9076" y="592915"/>
                </a:lnTo>
                <a:lnTo>
                  <a:pt x="11118" y="589069"/>
                </a:lnTo>
                <a:lnTo>
                  <a:pt x="13160" y="585223"/>
                </a:lnTo>
                <a:lnTo>
                  <a:pt x="15656" y="581604"/>
                </a:lnTo>
                <a:lnTo>
                  <a:pt x="18152" y="577984"/>
                </a:lnTo>
                <a:lnTo>
                  <a:pt x="21101" y="574591"/>
                </a:lnTo>
                <a:lnTo>
                  <a:pt x="23824" y="571198"/>
                </a:lnTo>
                <a:lnTo>
                  <a:pt x="26774" y="568031"/>
                </a:lnTo>
                <a:lnTo>
                  <a:pt x="30177" y="564864"/>
                </a:lnTo>
                <a:lnTo>
                  <a:pt x="33581" y="562149"/>
                </a:lnTo>
                <a:lnTo>
                  <a:pt x="36757" y="559434"/>
                </a:lnTo>
                <a:lnTo>
                  <a:pt x="40615" y="556946"/>
                </a:lnTo>
                <a:lnTo>
                  <a:pt x="44245" y="554684"/>
                </a:lnTo>
                <a:lnTo>
                  <a:pt x="48102" y="552421"/>
                </a:lnTo>
                <a:lnTo>
                  <a:pt x="51959" y="550386"/>
                </a:lnTo>
                <a:lnTo>
                  <a:pt x="56044" y="548576"/>
                </a:lnTo>
                <a:lnTo>
                  <a:pt x="60128" y="546992"/>
                </a:lnTo>
                <a:lnTo>
                  <a:pt x="64439" y="545635"/>
                </a:lnTo>
                <a:lnTo>
                  <a:pt x="68750" y="544278"/>
                </a:lnTo>
                <a:lnTo>
                  <a:pt x="73288" y="543373"/>
                </a:lnTo>
                <a:lnTo>
                  <a:pt x="77599" y="542468"/>
                </a:lnTo>
                <a:lnTo>
                  <a:pt x="82364" y="542015"/>
                </a:lnTo>
                <a:lnTo>
                  <a:pt x="86902" y="541563"/>
                </a:lnTo>
                <a:lnTo>
                  <a:pt x="91667" y="541337"/>
                </a:lnTo>
                <a:close/>
                <a:moveTo>
                  <a:pt x="2282825" y="312737"/>
                </a:moveTo>
                <a:lnTo>
                  <a:pt x="2412173" y="372470"/>
                </a:lnTo>
                <a:lnTo>
                  <a:pt x="2422140" y="377674"/>
                </a:lnTo>
                <a:lnTo>
                  <a:pt x="2426897" y="380163"/>
                </a:lnTo>
                <a:lnTo>
                  <a:pt x="2431201" y="382878"/>
                </a:lnTo>
                <a:lnTo>
                  <a:pt x="2435732" y="385367"/>
                </a:lnTo>
                <a:lnTo>
                  <a:pt x="2439583" y="388308"/>
                </a:lnTo>
                <a:lnTo>
                  <a:pt x="2443434" y="391023"/>
                </a:lnTo>
                <a:lnTo>
                  <a:pt x="2447058" y="393964"/>
                </a:lnTo>
                <a:lnTo>
                  <a:pt x="2450456" y="396680"/>
                </a:lnTo>
                <a:lnTo>
                  <a:pt x="2453628" y="399621"/>
                </a:lnTo>
                <a:lnTo>
                  <a:pt x="2456799" y="402562"/>
                </a:lnTo>
                <a:lnTo>
                  <a:pt x="2459518" y="405504"/>
                </a:lnTo>
                <a:lnTo>
                  <a:pt x="2462236" y="408671"/>
                </a:lnTo>
                <a:lnTo>
                  <a:pt x="2464501" y="411839"/>
                </a:lnTo>
                <a:lnTo>
                  <a:pt x="2466766" y="415233"/>
                </a:lnTo>
                <a:lnTo>
                  <a:pt x="2468805" y="418174"/>
                </a:lnTo>
                <a:lnTo>
                  <a:pt x="2470617" y="421568"/>
                </a:lnTo>
                <a:lnTo>
                  <a:pt x="2472430" y="424962"/>
                </a:lnTo>
                <a:lnTo>
                  <a:pt x="2474015" y="428356"/>
                </a:lnTo>
                <a:lnTo>
                  <a:pt x="2475601" y="431750"/>
                </a:lnTo>
                <a:lnTo>
                  <a:pt x="2477866" y="438990"/>
                </a:lnTo>
                <a:lnTo>
                  <a:pt x="2479905" y="446231"/>
                </a:lnTo>
                <a:lnTo>
                  <a:pt x="2481264" y="453697"/>
                </a:lnTo>
                <a:lnTo>
                  <a:pt x="2482397" y="461390"/>
                </a:lnTo>
                <a:lnTo>
                  <a:pt x="2482850" y="469536"/>
                </a:lnTo>
                <a:lnTo>
                  <a:pt x="2482850" y="477455"/>
                </a:lnTo>
                <a:lnTo>
                  <a:pt x="2482850" y="694213"/>
                </a:lnTo>
                <a:lnTo>
                  <a:pt x="2482850" y="702584"/>
                </a:lnTo>
                <a:lnTo>
                  <a:pt x="2482397" y="710504"/>
                </a:lnTo>
                <a:lnTo>
                  <a:pt x="2481264" y="718423"/>
                </a:lnTo>
                <a:lnTo>
                  <a:pt x="2479905" y="725889"/>
                </a:lnTo>
                <a:lnTo>
                  <a:pt x="2477866" y="733130"/>
                </a:lnTo>
                <a:lnTo>
                  <a:pt x="2475601" y="740144"/>
                </a:lnTo>
                <a:lnTo>
                  <a:pt x="2474015" y="743311"/>
                </a:lnTo>
                <a:lnTo>
                  <a:pt x="2472430" y="746932"/>
                </a:lnTo>
                <a:lnTo>
                  <a:pt x="2470617" y="750326"/>
                </a:lnTo>
                <a:lnTo>
                  <a:pt x="2468805" y="753493"/>
                </a:lnTo>
                <a:lnTo>
                  <a:pt x="2466766" y="756887"/>
                </a:lnTo>
                <a:lnTo>
                  <a:pt x="2464501" y="760055"/>
                </a:lnTo>
                <a:lnTo>
                  <a:pt x="2462236" y="762996"/>
                </a:lnTo>
                <a:lnTo>
                  <a:pt x="2459518" y="766164"/>
                </a:lnTo>
                <a:lnTo>
                  <a:pt x="2456799" y="769331"/>
                </a:lnTo>
                <a:lnTo>
                  <a:pt x="2453628" y="772047"/>
                </a:lnTo>
                <a:lnTo>
                  <a:pt x="2450456" y="775214"/>
                </a:lnTo>
                <a:lnTo>
                  <a:pt x="2447058" y="778156"/>
                </a:lnTo>
                <a:lnTo>
                  <a:pt x="2443434" y="780871"/>
                </a:lnTo>
                <a:lnTo>
                  <a:pt x="2439583" y="783812"/>
                </a:lnTo>
                <a:lnTo>
                  <a:pt x="2435732" y="786301"/>
                </a:lnTo>
                <a:lnTo>
                  <a:pt x="2431201" y="789242"/>
                </a:lnTo>
                <a:lnTo>
                  <a:pt x="2426897" y="791731"/>
                </a:lnTo>
                <a:lnTo>
                  <a:pt x="2422140" y="794446"/>
                </a:lnTo>
                <a:lnTo>
                  <a:pt x="2412173" y="799198"/>
                </a:lnTo>
                <a:lnTo>
                  <a:pt x="2406963" y="801687"/>
                </a:lnTo>
                <a:lnTo>
                  <a:pt x="2282825" y="744216"/>
                </a:lnTo>
                <a:lnTo>
                  <a:pt x="2282825" y="312737"/>
                </a:lnTo>
                <a:close/>
                <a:moveTo>
                  <a:pt x="458964" y="22907"/>
                </a:moveTo>
                <a:lnTo>
                  <a:pt x="448307" y="23134"/>
                </a:lnTo>
                <a:lnTo>
                  <a:pt x="438104" y="24041"/>
                </a:lnTo>
                <a:lnTo>
                  <a:pt x="427674" y="25175"/>
                </a:lnTo>
                <a:lnTo>
                  <a:pt x="417471" y="26990"/>
                </a:lnTo>
                <a:lnTo>
                  <a:pt x="407722" y="29485"/>
                </a:lnTo>
                <a:lnTo>
                  <a:pt x="397745" y="32206"/>
                </a:lnTo>
                <a:lnTo>
                  <a:pt x="388222" y="35382"/>
                </a:lnTo>
                <a:lnTo>
                  <a:pt x="378926" y="39237"/>
                </a:lnTo>
                <a:lnTo>
                  <a:pt x="369857" y="43320"/>
                </a:lnTo>
                <a:lnTo>
                  <a:pt x="361014" y="47856"/>
                </a:lnTo>
                <a:lnTo>
                  <a:pt x="352171" y="52846"/>
                </a:lnTo>
                <a:lnTo>
                  <a:pt x="344009" y="58289"/>
                </a:lnTo>
                <a:lnTo>
                  <a:pt x="335847" y="63959"/>
                </a:lnTo>
                <a:lnTo>
                  <a:pt x="328138" y="70083"/>
                </a:lnTo>
                <a:lnTo>
                  <a:pt x="320655" y="76660"/>
                </a:lnTo>
                <a:lnTo>
                  <a:pt x="313626" y="83238"/>
                </a:lnTo>
                <a:lnTo>
                  <a:pt x="306598" y="90722"/>
                </a:lnTo>
                <a:lnTo>
                  <a:pt x="300022" y="98207"/>
                </a:lnTo>
                <a:lnTo>
                  <a:pt x="294127" y="105918"/>
                </a:lnTo>
                <a:lnTo>
                  <a:pt x="288232" y="113856"/>
                </a:lnTo>
                <a:lnTo>
                  <a:pt x="283017" y="122248"/>
                </a:lnTo>
                <a:lnTo>
                  <a:pt x="278029" y="130867"/>
                </a:lnTo>
                <a:lnTo>
                  <a:pt x="273494" y="139939"/>
                </a:lnTo>
                <a:lnTo>
                  <a:pt x="269186" y="149011"/>
                </a:lnTo>
                <a:lnTo>
                  <a:pt x="265559" y="158310"/>
                </a:lnTo>
                <a:lnTo>
                  <a:pt x="262158" y="167836"/>
                </a:lnTo>
                <a:lnTo>
                  <a:pt x="259664" y="177589"/>
                </a:lnTo>
                <a:lnTo>
                  <a:pt x="257396" y="187568"/>
                </a:lnTo>
                <a:lnTo>
                  <a:pt x="255582" y="197775"/>
                </a:lnTo>
                <a:lnTo>
                  <a:pt x="254222" y="207754"/>
                </a:lnTo>
                <a:lnTo>
                  <a:pt x="253542" y="218414"/>
                </a:lnTo>
                <a:lnTo>
                  <a:pt x="253088" y="229074"/>
                </a:lnTo>
                <a:lnTo>
                  <a:pt x="253088" y="495117"/>
                </a:lnTo>
                <a:lnTo>
                  <a:pt x="369630" y="495117"/>
                </a:lnTo>
                <a:lnTo>
                  <a:pt x="376659" y="495344"/>
                </a:lnTo>
                <a:lnTo>
                  <a:pt x="383461" y="496024"/>
                </a:lnTo>
                <a:lnTo>
                  <a:pt x="390263" y="496705"/>
                </a:lnTo>
                <a:lnTo>
                  <a:pt x="397065" y="498066"/>
                </a:lnTo>
                <a:lnTo>
                  <a:pt x="403867" y="499653"/>
                </a:lnTo>
                <a:lnTo>
                  <a:pt x="410216" y="501468"/>
                </a:lnTo>
                <a:lnTo>
                  <a:pt x="416791" y="503509"/>
                </a:lnTo>
                <a:lnTo>
                  <a:pt x="422913" y="505777"/>
                </a:lnTo>
                <a:lnTo>
                  <a:pt x="428808" y="508726"/>
                </a:lnTo>
                <a:lnTo>
                  <a:pt x="434930" y="511674"/>
                </a:lnTo>
                <a:lnTo>
                  <a:pt x="440598" y="514849"/>
                </a:lnTo>
                <a:lnTo>
                  <a:pt x="446266" y="518478"/>
                </a:lnTo>
                <a:lnTo>
                  <a:pt x="451481" y="522334"/>
                </a:lnTo>
                <a:lnTo>
                  <a:pt x="456923" y="526190"/>
                </a:lnTo>
                <a:lnTo>
                  <a:pt x="461911" y="530726"/>
                </a:lnTo>
                <a:lnTo>
                  <a:pt x="466446" y="535035"/>
                </a:lnTo>
                <a:lnTo>
                  <a:pt x="471207" y="539798"/>
                </a:lnTo>
                <a:lnTo>
                  <a:pt x="475289" y="545015"/>
                </a:lnTo>
                <a:lnTo>
                  <a:pt x="479370" y="549777"/>
                </a:lnTo>
                <a:lnTo>
                  <a:pt x="483451" y="555221"/>
                </a:lnTo>
                <a:lnTo>
                  <a:pt x="487079" y="560664"/>
                </a:lnTo>
                <a:lnTo>
                  <a:pt x="490026" y="566561"/>
                </a:lnTo>
                <a:lnTo>
                  <a:pt x="493201" y="572458"/>
                </a:lnTo>
                <a:lnTo>
                  <a:pt x="496148" y="578355"/>
                </a:lnTo>
                <a:lnTo>
                  <a:pt x="498416" y="584706"/>
                </a:lnTo>
                <a:lnTo>
                  <a:pt x="500683" y="591056"/>
                </a:lnTo>
                <a:lnTo>
                  <a:pt x="502497" y="597407"/>
                </a:lnTo>
                <a:lnTo>
                  <a:pt x="504084" y="603984"/>
                </a:lnTo>
                <a:lnTo>
                  <a:pt x="505218" y="610788"/>
                </a:lnTo>
                <a:lnTo>
                  <a:pt x="506125" y="617592"/>
                </a:lnTo>
                <a:lnTo>
                  <a:pt x="506578" y="624623"/>
                </a:lnTo>
                <a:lnTo>
                  <a:pt x="506578" y="631428"/>
                </a:lnTo>
                <a:lnTo>
                  <a:pt x="506578" y="638459"/>
                </a:lnTo>
                <a:lnTo>
                  <a:pt x="506125" y="645263"/>
                </a:lnTo>
                <a:lnTo>
                  <a:pt x="505218" y="652294"/>
                </a:lnTo>
                <a:lnTo>
                  <a:pt x="504084" y="659098"/>
                </a:lnTo>
                <a:lnTo>
                  <a:pt x="502497" y="665449"/>
                </a:lnTo>
                <a:lnTo>
                  <a:pt x="500683" y="672026"/>
                </a:lnTo>
                <a:lnTo>
                  <a:pt x="498416" y="678150"/>
                </a:lnTo>
                <a:lnTo>
                  <a:pt x="496148" y="684500"/>
                </a:lnTo>
                <a:lnTo>
                  <a:pt x="493201" y="690397"/>
                </a:lnTo>
                <a:lnTo>
                  <a:pt x="490026" y="696294"/>
                </a:lnTo>
                <a:lnTo>
                  <a:pt x="487079" y="701964"/>
                </a:lnTo>
                <a:lnTo>
                  <a:pt x="483451" y="707861"/>
                </a:lnTo>
                <a:lnTo>
                  <a:pt x="479370" y="712851"/>
                </a:lnTo>
                <a:lnTo>
                  <a:pt x="475289" y="718067"/>
                </a:lnTo>
                <a:lnTo>
                  <a:pt x="471207" y="723057"/>
                </a:lnTo>
                <a:lnTo>
                  <a:pt x="466446" y="727820"/>
                </a:lnTo>
                <a:lnTo>
                  <a:pt x="461911" y="732356"/>
                </a:lnTo>
                <a:lnTo>
                  <a:pt x="456923" y="736666"/>
                </a:lnTo>
                <a:lnTo>
                  <a:pt x="451481" y="740748"/>
                </a:lnTo>
                <a:lnTo>
                  <a:pt x="446266" y="744604"/>
                </a:lnTo>
                <a:lnTo>
                  <a:pt x="440598" y="748006"/>
                </a:lnTo>
                <a:lnTo>
                  <a:pt x="434930" y="751408"/>
                </a:lnTo>
                <a:lnTo>
                  <a:pt x="428808" y="754356"/>
                </a:lnTo>
                <a:lnTo>
                  <a:pt x="422913" y="757078"/>
                </a:lnTo>
                <a:lnTo>
                  <a:pt x="416791" y="759573"/>
                </a:lnTo>
                <a:lnTo>
                  <a:pt x="410216" y="761614"/>
                </a:lnTo>
                <a:lnTo>
                  <a:pt x="403867" y="763429"/>
                </a:lnTo>
                <a:lnTo>
                  <a:pt x="397065" y="765016"/>
                </a:lnTo>
                <a:lnTo>
                  <a:pt x="390263" y="766377"/>
                </a:lnTo>
                <a:lnTo>
                  <a:pt x="383461" y="767058"/>
                </a:lnTo>
                <a:lnTo>
                  <a:pt x="376659" y="767738"/>
                </a:lnTo>
                <a:lnTo>
                  <a:pt x="369630" y="767965"/>
                </a:lnTo>
                <a:lnTo>
                  <a:pt x="253088" y="767965"/>
                </a:lnTo>
                <a:lnTo>
                  <a:pt x="253088" y="1135844"/>
                </a:lnTo>
                <a:lnTo>
                  <a:pt x="369630" y="1135844"/>
                </a:lnTo>
                <a:lnTo>
                  <a:pt x="376659" y="1136071"/>
                </a:lnTo>
                <a:lnTo>
                  <a:pt x="383461" y="1136751"/>
                </a:lnTo>
                <a:lnTo>
                  <a:pt x="390263" y="1137659"/>
                </a:lnTo>
                <a:lnTo>
                  <a:pt x="397065" y="1138793"/>
                </a:lnTo>
                <a:lnTo>
                  <a:pt x="403867" y="1140380"/>
                </a:lnTo>
                <a:lnTo>
                  <a:pt x="410216" y="1142195"/>
                </a:lnTo>
                <a:lnTo>
                  <a:pt x="416791" y="1144236"/>
                </a:lnTo>
                <a:lnTo>
                  <a:pt x="422913" y="1146731"/>
                </a:lnTo>
                <a:lnTo>
                  <a:pt x="428808" y="1149452"/>
                </a:lnTo>
                <a:lnTo>
                  <a:pt x="434930" y="1152401"/>
                </a:lnTo>
                <a:lnTo>
                  <a:pt x="440598" y="1155803"/>
                </a:lnTo>
                <a:lnTo>
                  <a:pt x="446266" y="1159205"/>
                </a:lnTo>
                <a:lnTo>
                  <a:pt x="451481" y="1163061"/>
                </a:lnTo>
                <a:lnTo>
                  <a:pt x="456923" y="1167370"/>
                </a:lnTo>
                <a:lnTo>
                  <a:pt x="461911" y="1171453"/>
                </a:lnTo>
                <a:lnTo>
                  <a:pt x="466446" y="1175989"/>
                </a:lnTo>
                <a:lnTo>
                  <a:pt x="471207" y="1180752"/>
                </a:lnTo>
                <a:lnTo>
                  <a:pt x="475289" y="1185741"/>
                </a:lnTo>
                <a:lnTo>
                  <a:pt x="479370" y="1190958"/>
                </a:lnTo>
                <a:lnTo>
                  <a:pt x="483451" y="1196401"/>
                </a:lnTo>
                <a:lnTo>
                  <a:pt x="487079" y="1201845"/>
                </a:lnTo>
                <a:lnTo>
                  <a:pt x="490026" y="1207515"/>
                </a:lnTo>
                <a:lnTo>
                  <a:pt x="493201" y="1213412"/>
                </a:lnTo>
                <a:lnTo>
                  <a:pt x="496148" y="1219309"/>
                </a:lnTo>
                <a:lnTo>
                  <a:pt x="498416" y="1225659"/>
                </a:lnTo>
                <a:lnTo>
                  <a:pt x="500683" y="1231783"/>
                </a:lnTo>
                <a:lnTo>
                  <a:pt x="502497" y="1238360"/>
                </a:lnTo>
                <a:lnTo>
                  <a:pt x="504084" y="1245165"/>
                </a:lnTo>
                <a:lnTo>
                  <a:pt x="505218" y="1251742"/>
                </a:lnTo>
                <a:lnTo>
                  <a:pt x="506125" y="1258546"/>
                </a:lnTo>
                <a:lnTo>
                  <a:pt x="506578" y="1265350"/>
                </a:lnTo>
                <a:lnTo>
                  <a:pt x="506578" y="1272381"/>
                </a:lnTo>
                <a:lnTo>
                  <a:pt x="506578" y="1279639"/>
                </a:lnTo>
                <a:lnTo>
                  <a:pt x="506125" y="1286216"/>
                </a:lnTo>
                <a:lnTo>
                  <a:pt x="505218" y="1293021"/>
                </a:lnTo>
                <a:lnTo>
                  <a:pt x="504084" y="1299825"/>
                </a:lnTo>
                <a:lnTo>
                  <a:pt x="502497" y="1306629"/>
                </a:lnTo>
                <a:lnTo>
                  <a:pt x="500683" y="1312980"/>
                </a:lnTo>
                <a:lnTo>
                  <a:pt x="498416" y="1319330"/>
                </a:lnTo>
                <a:lnTo>
                  <a:pt x="496148" y="1325454"/>
                </a:lnTo>
                <a:lnTo>
                  <a:pt x="493201" y="1331351"/>
                </a:lnTo>
                <a:lnTo>
                  <a:pt x="490026" y="1337475"/>
                </a:lnTo>
                <a:lnTo>
                  <a:pt x="487079" y="1343145"/>
                </a:lnTo>
                <a:lnTo>
                  <a:pt x="483451" y="1348588"/>
                </a:lnTo>
                <a:lnTo>
                  <a:pt x="479370" y="1354031"/>
                </a:lnTo>
                <a:lnTo>
                  <a:pt x="475289" y="1359248"/>
                </a:lnTo>
                <a:lnTo>
                  <a:pt x="471207" y="1364011"/>
                </a:lnTo>
                <a:lnTo>
                  <a:pt x="466446" y="1368774"/>
                </a:lnTo>
                <a:lnTo>
                  <a:pt x="461911" y="1373537"/>
                </a:lnTo>
                <a:lnTo>
                  <a:pt x="456923" y="1377619"/>
                </a:lnTo>
                <a:lnTo>
                  <a:pt x="451481" y="1381702"/>
                </a:lnTo>
                <a:lnTo>
                  <a:pt x="446266" y="1385557"/>
                </a:lnTo>
                <a:lnTo>
                  <a:pt x="440598" y="1388960"/>
                </a:lnTo>
                <a:lnTo>
                  <a:pt x="434930" y="1392362"/>
                </a:lnTo>
                <a:lnTo>
                  <a:pt x="428808" y="1395537"/>
                </a:lnTo>
                <a:lnTo>
                  <a:pt x="422913" y="1398032"/>
                </a:lnTo>
                <a:lnTo>
                  <a:pt x="416791" y="1400300"/>
                </a:lnTo>
                <a:lnTo>
                  <a:pt x="410216" y="1402795"/>
                </a:lnTo>
                <a:lnTo>
                  <a:pt x="403867" y="1404609"/>
                </a:lnTo>
                <a:lnTo>
                  <a:pt x="397065" y="1406197"/>
                </a:lnTo>
                <a:lnTo>
                  <a:pt x="390263" y="1407104"/>
                </a:lnTo>
                <a:lnTo>
                  <a:pt x="383461" y="1408238"/>
                </a:lnTo>
                <a:lnTo>
                  <a:pt x="376659" y="1408692"/>
                </a:lnTo>
                <a:lnTo>
                  <a:pt x="369630" y="1408692"/>
                </a:lnTo>
                <a:lnTo>
                  <a:pt x="253088" y="1408692"/>
                </a:lnTo>
                <a:lnTo>
                  <a:pt x="253088" y="1777025"/>
                </a:lnTo>
                <a:lnTo>
                  <a:pt x="369630" y="1777025"/>
                </a:lnTo>
                <a:lnTo>
                  <a:pt x="376659" y="1777252"/>
                </a:lnTo>
                <a:lnTo>
                  <a:pt x="383461" y="1777705"/>
                </a:lnTo>
                <a:lnTo>
                  <a:pt x="390263" y="1778386"/>
                </a:lnTo>
                <a:lnTo>
                  <a:pt x="397065" y="1779747"/>
                </a:lnTo>
                <a:lnTo>
                  <a:pt x="403867" y="1781334"/>
                </a:lnTo>
                <a:lnTo>
                  <a:pt x="410216" y="1783149"/>
                </a:lnTo>
                <a:lnTo>
                  <a:pt x="416791" y="1785190"/>
                </a:lnTo>
                <a:lnTo>
                  <a:pt x="422913" y="1787912"/>
                </a:lnTo>
                <a:lnTo>
                  <a:pt x="428808" y="1790407"/>
                </a:lnTo>
                <a:lnTo>
                  <a:pt x="434930" y="1793582"/>
                </a:lnTo>
                <a:lnTo>
                  <a:pt x="440598" y="1796984"/>
                </a:lnTo>
                <a:lnTo>
                  <a:pt x="446266" y="1800159"/>
                </a:lnTo>
                <a:lnTo>
                  <a:pt x="451481" y="1804242"/>
                </a:lnTo>
                <a:lnTo>
                  <a:pt x="456923" y="1808324"/>
                </a:lnTo>
                <a:lnTo>
                  <a:pt x="461911" y="1812407"/>
                </a:lnTo>
                <a:lnTo>
                  <a:pt x="466446" y="1817170"/>
                </a:lnTo>
                <a:lnTo>
                  <a:pt x="471207" y="1821706"/>
                </a:lnTo>
                <a:lnTo>
                  <a:pt x="475289" y="1826695"/>
                </a:lnTo>
                <a:lnTo>
                  <a:pt x="479370" y="1831912"/>
                </a:lnTo>
                <a:lnTo>
                  <a:pt x="483451" y="1837129"/>
                </a:lnTo>
                <a:lnTo>
                  <a:pt x="487079" y="1842799"/>
                </a:lnTo>
                <a:lnTo>
                  <a:pt x="490026" y="1848469"/>
                </a:lnTo>
                <a:lnTo>
                  <a:pt x="493201" y="1854139"/>
                </a:lnTo>
                <a:lnTo>
                  <a:pt x="496148" y="1860490"/>
                </a:lnTo>
                <a:lnTo>
                  <a:pt x="498416" y="1866613"/>
                </a:lnTo>
                <a:lnTo>
                  <a:pt x="500683" y="1872964"/>
                </a:lnTo>
                <a:lnTo>
                  <a:pt x="502497" y="1879314"/>
                </a:lnTo>
                <a:lnTo>
                  <a:pt x="504084" y="1885892"/>
                </a:lnTo>
                <a:lnTo>
                  <a:pt x="505218" y="1892696"/>
                </a:lnTo>
                <a:lnTo>
                  <a:pt x="506125" y="1899273"/>
                </a:lnTo>
                <a:lnTo>
                  <a:pt x="506578" y="1906304"/>
                </a:lnTo>
                <a:lnTo>
                  <a:pt x="506578" y="1913335"/>
                </a:lnTo>
                <a:lnTo>
                  <a:pt x="506578" y="1920366"/>
                </a:lnTo>
                <a:lnTo>
                  <a:pt x="506125" y="1927397"/>
                </a:lnTo>
                <a:lnTo>
                  <a:pt x="505218" y="1933975"/>
                </a:lnTo>
                <a:lnTo>
                  <a:pt x="504084" y="1940779"/>
                </a:lnTo>
                <a:lnTo>
                  <a:pt x="502497" y="1947356"/>
                </a:lnTo>
                <a:lnTo>
                  <a:pt x="500683" y="1953707"/>
                </a:lnTo>
                <a:lnTo>
                  <a:pt x="498416" y="1960284"/>
                </a:lnTo>
                <a:lnTo>
                  <a:pt x="496148" y="1966408"/>
                </a:lnTo>
                <a:lnTo>
                  <a:pt x="493201" y="1972532"/>
                </a:lnTo>
                <a:lnTo>
                  <a:pt x="490026" y="1978429"/>
                </a:lnTo>
                <a:lnTo>
                  <a:pt x="487079" y="1984099"/>
                </a:lnTo>
                <a:lnTo>
                  <a:pt x="483451" y="1989542"/>
                </a:lnTo>
                <a:lnTo>
                  <a:pt x="479370" y="1994986"/>
                </a:lnTo>
                <a:lnTo>
                  <a:pt x="475289" y="1999975"/>
                </a:lnTo>
                <a:lnTo>
                  <a:pt x="471207" y="2004965"/>
                </a:lnTo>
                <a:lnTo>
                  <a:pt x="466446" y="2009728"/>
                </a:lnTo>
                <a:lnTo>
                  <a:pt x="461911" y="2014264"/>
                </a:lnTo>
                <a:lnTo>
                  <a:pt x="456923" y="2018573"/>
                </a:lnTo>
                <a:lnTo>
                  <a:pt x="451481" y="2022429"/>
                </a:lnTo>
                <a:lnTo>
                  <a:pt x="446266" y="2026285"/>
                </a:lnTo>
                <a:lnTo>
                  <a:pt x="440598" y="2029914"/>
                </a:lnTo>
                <a:lnTo>
                  <a:pt x="434930" y="2033089"/>
                </a:lnTo>
                <a:lnTo>
                  <a:pt x="428808" y="2036264"/>
                </a:lnTo>
                <a:lnTo>
                  <a:pt x="422913" y="2038759"/>
                </a:lnTo>
                <a:lnTo>
                  <a:pt x="416791" y="2041481"/>
                </a:lnTo>
                <a:lnTo>
                  <a:pt x="410216" y="2043522"/>
                </a:lnTo>
                <a:lnTo>
                  <a:pt x="403867" y="2045336"/>
                </a:lnTo>
                <a:lnTo>
                  <a:pt x="397065" y="2046924"/>
                </a:lnTo>
                <a:lnTo>
                  <a:pt x="390263" y="2048285"/>
                </a:lnTo>
                <a:lnTo>
                  <a:pt x="383461" y="2048965"/>
                </a:lnTo>
                <a:lnTo>
                  <a:pt x="376659" y="2049419"/>
                </a:lnTo>
                <a:lnTo>
                  <a:pt x="369630" y="2049646"/>
                </a:lnTo>
                <a:lnTo>
                  <a:pt x="253088" y="2049646"/>
                </a:lnTo>
                <a:lnTo>
                  <a:pt x="253088" y="2315689"/>
                </a:lnTo>
                <a:lnTo>
                  <a:pt x="253542" y="2326349"/>
                </a:lnTo>
                <a:lnTo>
                  <a:pt x="254222" y="2336782"/>
                </a:lnTo>
                <a:lnTo>
                  <a:pt x="255582" y="2347215"/>
                </a:lnTo>
                <a:lnTo>
                  <a:pt x="257396" y="2357195"/>
                </a:lnTo>
                <a:lnTo>
                  <a:pt x="259664" y="2367401"/>
                </a:lnTo>
                <a:lnTo>
                  <a:pt x="262158" y="2376927"/>
                </a:lnTo>
                <a:lnTo>
                  <a:pt x="265559" y="2386679"/>
                </a:lnTo>
                <a:lnTo>
                  <a:pt x="269186" y="2395978"/>
                </a:lnTo>
                <a:lnTo>
                  <a:pt x="273494" y="2405051"/>
                </a:lnTo>
                <a:lnTo>
                  <a:pt x="278029" y="2414123"/>
                </a:lnTo>
                <a:lnTo>
                  <a:pt x="283017" y="2422515"/>
                </a:lnTo>
                <a:lnTo>
                  <a:pt x="288232" y="2430907"/>
                </a:lnTo>
                <a:lnTo>
                  <a:pt x="294127" y="2439072"/>
                </a:lnTo>
                <a:lnTo>
                  <a:pt x="300022" y="2446783"/>
                </a:lnTo>
                <a:lnTo>
                  <a:pt x="306598" y="2454268"/>
                </a:lnTo>
                <a:lnTo>
                  <a:pt x="313626" y="2461525"/>
                </a:lnTo>
                <a:lnTo>
                  <a:pt x="320655" y="2468330"/>
                </a:lnTo>
                <a:lnTo>
                  <a:pt x="328138" y="2474680"/>
                </a:lnTo>
                <a:lnTo>
                  <a:pt x="335847" y="2481031"/>
                </a:lnTo>
                <a:lnTo>
                  <a:pt x="344009" y="2486701"/>
                </a:lnTo>
                <a:lnTo>
                  <a:pt x="352171" y="2492144"/>
                </a:lnTo>
                <a:lnTo>
                  <a:pt x="361014" y="2497134"/>
                </a:lnTo>
                <a:lnTo>
                  <a:pt x="369857" y="2501443"/>
                </a:lnTo>
                <a:lnTo>
                  <a:pt x="378926" y="2505526"/>
                </a:lnTo>
                <a:lnTo>
                  <a:pt x="388222" y="2509608"/>
                </a:lnTo>
                <a:lnTo>
                  <a:pt x="397745" y="2512557"/>
                </a:lnTo>
                <a:lnTo>
                  <a:pt x="407722" y="2515505"/>
                </a:lnTo>
                <a:lnTo>
                  <a:pt x="417471" y="2517773"/>
                </a:lnTo>
                <a:lnTo>
                  <a:pt x="427674" y="2519588"/>
                </a:lnTo>
                <a:lnTo>
                  <a:pt x="438104" y="2520948"/>
                </a:lnTo>
                <a:lnTo>
                  <a:pt x="448307" y="2521629"/>
                </a:lnTo>
                <a:lnTo>
                  <a:pt x="458964" y="2521856"/>
                </a:lnTo>
                <a:lnTo>
                  <a:pt x="2030011" y="2521856"/>
                </a:lnTo>
                <a:lnTo>
                  <a:pt x="2040667" y="2521629"/>
                </a:lnTo>
                <a:lnTo>
                  <a:pt x="2051324" y="2520948"/>
                </a:lnTo>
                <a:lnTo>
                  <a:pt x="2061527" y="2519588"/>
                </a:lnTo>
                <a:lnTo>
                  <a:pt x="2071503" y="2517773"/>
                </a:lnTo>
                <a:lnTo>
                  <a:pt x="2081706" y="2515505"/>
                </a:lnTo>
                <a:lnTo>
                  <a:pt x="2091456" y="2512557"/>
                </a:lnTo>
                <a:lnTo>
                  <a:pt x="2100752" y="2509608"/>
                </a:lnTo>
                <a:lnTo>
                  <a:pt x="2110502" y="2505526"/>
                </a:lnTo>
                <a:lnTo>
                  <a:pt x="2119571" y="2501443"/>
                </a:lnTo>
                <a:lnTo>
                  <a:pt x="2128187" y="2497134"/>
                </a:lnTo>
                <a:lnTo>
                  <a:pt x="2136803" y="2492144"/>
                </a:lnTo>
                <a:lnTo>
                  <a:pt x="2145192" y="2486701"/>
                </a:lnTo>
                <a:lnTo>
                  <a:pt x="2153354" y="2481031"/>
                </a:lnTo>
                <a:lnTo>
                  <a:pt x="2161290" y="2474680"/>
                </a:lnTo>
                <a:lnTo>
                  <a:pt x="2168546" y="2468330"/>
                </a:lnTo>
                <a:lnTo>
                  <a:pt x="2175801" y="2461525"/>
                </a:lnTo>
                <a:lnTo>
                  <a:pt x="2182376" y="2454268"/>
                </a:lnTo>
                <a:lnTo>
                  <a:pt x="2188952" y="2446783"/>
                </a:lnTo>
                <a:lnTo>
                  <a:pt x="2195074" y="2439072"/>
                </a:lnTo>
                <a:lnTo>
                  <a:pt x="2200969" y="2430907"/>
                </a:lnTo>
                <a:lnTo>
                  <a:pt x="2206410" y="2422515"/>
                </a:lnTo>
                <a:lnTo>
                  <a:pt x="2211172" y="2414123"/>
                </a:lnTo>
                <a:lnTo>
                  <a:pt x="2215933" y="2405051"/>
                </a:lnTo>
                <a:lnTo>
                  <a:pt x="2219788" y="2395978"/>
                </a:lnTo>
                <a:lnTo>
                  <a:pt x="2223642" y="2386679"/>
                </a:lnTo>
                <a:lnTo>
                  <a:pt x="2226817" y="2376927"/>
                </a:lnTo>
                <a:lnTo>
                  <a:pt x="2229538" y="2367401"/>
                </a:lnTo>
                <a:lnTo>
                  <a:pt x="2232032" y="2357195"/>
                </a:lnTo>
                <a:lnTo>
                  <a:pt x="2233845" y="2347215"/>
                </a:lnTo>
                <a:lnTo>
                  <a:pt x="2235206" y="2336782"/>
                </a:lnTo>
                <a:lnTo>
                  <a:pt x="2235886" y="2326349"/>
                </a:lnTo>
                <a:lnTo>
                  <a:pt x="2236113" y="2315689"/>
                </a:lnTo>
                <a:lnTo>
                  <a:pt x="2236113" y="229074"/>
                </a:lnTo>
                <a:lnTo>
                  <a:pt x="2235886" y="218414"/>
                </a:lnTo>
                <a:lnTo>
                  <a:pt x="2235206" y="207754"/>
                </a:lnTo>
                <a:lnTo>
                  <a:pt x="2233845" y="197775"/>
                </a:lnTo>
                <a:lnTo>
                  <a:pt x="2232032" y="187568"/>
                </a:lnTo>
                <a:lnTo>
                  <a:pt x="2229538" y="177589"/>
                </a:lnTo>
                <a:lnTo>
                  <a:pt x="2226817" y="167836"/>
                </a:lnTo>
                <a:lnTo>
                  <a:pt x="2223642" y="158310"/>
                </a:lnTo>
                <a:lnTo>
                  <a:pt x="2219788" y="149011"/>
                </a:lnTo>
                <a:lnTo>
                  <a:pt x="2215933" y="139939"/>
                </a:lnTo>
                <a:lnTo>
                  <a:pt x="2211172" y="130867"/>
                </a:lnTo>
                <a:lnTo>
                  <a:pt x="2206410" y="122248"/>
                </a:lnTo>
                <a:lnTo>
                  <a:pt x="2200969" y="113856"/>
                </a:lnTo>
                <a:lnTo>
                  <a:pt x="2195074" y="105918"/>
                </a:lnTo>
                <a:lnTo>
                  <a:pt x="2188952" y="98207"/>
                </a:lnTo>
                <a:lnTo>
                  <a:pt x="2182376" y="90722"/>
                </a:lnTo>
                <a:lnTo>
                  <a:pt x="2175801" y="83238"/>
                </a:lnTo>
                <a:lnTo>
                  <a:pt x="2168546" y="76660"/>
                </a:lnTo>
                <a:lnTo>
                  <a:pt x="2161290" y="70083"/>
                </a:lnTo>
                <a:lnTo>
                  <a:pt x="2153354" y="63959"/>
                </a:lnTo>
                <a:lnTo>
                  <a:pt x="2145192" y="58289"/>
                </a:lnTo>
                <a:lnTo>
                  <a:pt x="2136803" y="52846"/>
                </a:lnTo>
                <a:lnTo>
                  <a:pt x="2128187" y="47856"/>
                </a:lnTo>
                <a:lnTo>
                  <a:pt x="2119571" y="43320"/>
                </a:lnTo>
                <a:lnTo>
                  <a:pt x="2110502" y="39237"/>
                </a:lnTo>
                <a:lnTo>
                  <a:pt x="2100752" y="35382"/>
                </a:lnTo>
                <a:lnTo>
                  <a:pt x="2091456" y="32206"/>
                </a:lnTo>
                <a:lnTo>
                  <a:pt x="2081706" y="29485"/>
                </a:lnTo>
                <a:lnTo>
                  <a:pt x="2071503" y="26990"/>
                </a:lnTo>
                <a:lnTo>
                  <a:pt x="2061527" y="25175"/>
                </a:lnTo>
                <a:lnTo>
                  <a:pt x="2051324" y="24041"/>
                </a:lnTo>
                <a:lnTo>
                  <a:pt x="2040667" y="23134"/>
                </a:lnTo>
                <a:lnTo>
                  <a:pt x="2030011" y="22907"/>
                </a:lnTo>
                <a:lnTo>
                  <a:pt x="458964" y="22907"/>
                </a:lnTo>
                <a:close/>
                <a:moveTo>
                  <a:pt x="458964" y="0"/>
                </a:moveTo>
                <a:lnTo>
                  <a:pt x="2030011" y="0"/>
                </a:lnTo>
                <a:lnTo>
                  <a:pt x="2042028" y="453"/>
                </a:lnTo>
                <a:lnTo>
                  <a:pt x="2053364" y="1134"/>
                </a:lnTo>
                <a:lnTo>
                  <a:pt x="2064701" y="2722"/>
                </a:lnTo>
                <a:lnTo>
                  <a:pt x="2076265" y="4763"/>
                </a:lnTo>
                <a:lnTo>
                  <a:pt x="2087148" y="7258"/>
                </a:lnTo>
                <a:lnTo>
                  <a:pt x="2098031" y="10433"/>
                </a:lnTo>
                <a:lnTo>
                  <a:pt x="2108688" y="14062"/>
                </a:lnTo>
                <a:lnTo>
                  <a:pt x="2118891" y="18371"/>
                </a:lnTo>
                <a:lnTo>
                  <a:pt x="2129094" y="22680"/>
                </a:lnTo>
                <a:lnTo>
                  <a:pt x="2138843" y="27897"/>
                </a:lnTo>
                <a:lnTo>
                  <a:pt x="2148593" y="33340"/>
                </a:lnTo>
                <a:lnTo>
                  <a:pt x="2157889" y="39237"/>
                </a:lnTo>
                <a:lnTo>
                  <a:pt x="2166959" y="45815"/>
                </a:lnTo>
                <a:lnTo>
                  <a:pt x="2175574" y="52392"/>
                </a:lnTo>
                <a:lnTo>
                  <a:pt x="2183737" y="59650"/>
                </a:lnTo>
                <a:lnTo>
                  <a:pt x="2191899" y="67361"/>
                </a:lnTo>
                <a:lnTo>
                  <a:pt x="2199382" y="75299"/>
                </a:lnTo>
                <a:lnTo>
                  <a:pt x="2206637" y="83691"/>
                </a:lnTo>
                <a:lnTo>
                  <a:pt x="2213212" y="92083"/>
                </a:lnTo>
                <a:lnTo>
                  <a:pt x="2219788" y="101155"/>
                </a:lnTo>
                <a:lnTo>
                  <a:pt x="2225683" y="110681"/>
                </a:lnTo>
                <a:lnTo>
                  <a:pt x="2231125" y="120207"/>
                </a:lnTo>
                <a:lnTo>
                  <a:pt x="2236340" y="129960"/>
                </a:lnTo>
                <a:lnTo>
                  <a:pt x="2241101" y="140166"/>
                </a:lnTo>
                <a:lnTo>
                  <a:pt x="2244955" y="150599"/>
                </a:lnTo>
                <a:lnTo>
                  <a:pt x="2248583" y="161032"/>
                </a:lnTo>
                <a:lnTo>
                  <a:pt x="2251758" y="172145"/>
                </a:lnTo>
                <a:lnTo>
                  <a:pt x="2254252" y="183032"/>
                </a:lnTo>
                <a:lnTo>
                  <a:pt x="2256292" y="194372"/>
                </a:lnTo>
                <a:lnTo>
                  <a:pt x="2257879" y="205713"/>
                </a:lnTo>
                <a:lnTo>
                  <a:pt x="2258786" y="217053"/>
                </a:lnTo>
                <a:lnTo>
                  <a:pt x="2259013" y="229074"/>
                </a:lnTo>
                <a:lnTo>
                  <a:pt x="2259013" y="2315689"/>
                </a:lnTo>
                <a:lnTo>
                  <a:pt x="2258786" y="2327483"/>
                </a:lnTo>
                <a:lnTo>
                  <a:pt x="2257879" y="2339050"/>
                </a:lnTo>
                <a:lnTo>
                  <a:pt x="2256292" y="2350617"/>
                </a:lnTo>
                <a:lnTo>
                  <a:pt x="2254252" y="2361958"/>
                </a:lnTo>
                <a:lnTo>
                  <a:pt x="2251758" y="2372844"/>
                </a:lnTo>
                <a:lnTo>
                  <a:pt x="2248583" y="2383731"/>
                </a:lnTo>
                <a:lnTo>
                  <a:pt x="2244955" y="2394391"/>
                </a:lnTo>
                <a:lnTo>
                  <a:pt x="2241101" y="2404824"/>
                </a:lnTo>
                <a:lnTo>
                  <a:pt x="2236340" y="2414803"/>
                </a:lnTo>
                <a:lnTo>
                  <a:pt x="2231125" y="2424783"/>
                </a:lnTo>
                <a:lnTo>
                  <a:pt x="2225683" y="2434309"/>
                </a:lnTo>
                <a:lnTo>
                  <a:pt x="2219788" y="2443608"/>
                </a:lnTo>
                <a:lnTo>
                  <a:pt x="2213212" y="2452680"/>
                </a:lnTo>
                <a:lnTo>
                  <a:pt x="2206637" y="2461299"/>
                </a:lnTo>
                <a:lnTo>
                  <a:pt x="2199382" y="2469464"/>
                </a:lnTo>
                <a:lnTo>
                  <a:pt x="2191899" y="2477629"/>
                </a:lnTo>
                <a:lnTo>
                  <a:pt x="2183737" y="2485113"/>
                </a:lnTo>
                <a:lnTo>
                  <a:pt x="2175574" y="2492371"/>
                </a:lnTo>
                <a:lnTo>
                  <a:pt x="2166959" y="2499175"/>
                </a:lnTo>
                <a:lnTo>
                  <a:pt x="2157889" y="2505526"/>
                </a:lnTo>
                <a:lnTo>
                  <a:pt x="2148593" y="2511649"/>
                </a:lnTo>
                <a:lnTo>
                  <a:pt x="2138843" y="2517093"/>
                </a:lnTo>
                <a:lnTo>
                  <a:pt x="2129094" y="2522309"/>
                </a:lnTo>
                <a:lnTo>
                  <a:pt x="2118891" y="2526619"/>
                </a:lnTo>
                <a:lnTo>
                  <a:pt x="2108688" y="2530701"/>
                </a:lnTo>
                <a:lnTo>
                  <a:pt x="2098031" y="2534330"/>
                </a:lnTo>
                <a:lnTo>
                  <a:pt x="2087148" y="2537505"/>
                </a:lnTo>
                <a:lnTo>
                  <a:pt x="2076265" y="2540000"/>
                </a:lnTo>
                <a:lnTo>
                  <a:pt x="2064701" y="2542268"/>
                </a:lnTo>
                <a:lnTo>
                  <a:pt x="2053364" y="2543402"/>
                </a:lnTo>
                <a:lnTo>
                  <a:pt x="2042028" y="2544536"/>
                </a:lnTo>
                <a:lnTo>
                  <a:pt x="2030011" y="2544763"/>
                </a:lnTo>
                <a:lnTo>
                  <a:pt x="458964" y="2544763"/>
                </a:lnTo>
                <a:lnTo>
                  <a:pt x="447400" y="2544536"/>
                </a:lnTo>
                <a:lnTo>
                  <a:pt x="435610" y="2543402"/>
                </a:lnTo>
                <a:lnTo>
                  <a:pt x="424273" y="2542268"/>
                </a:lnTo>
                <a:lnTo>
                  <a:pt x="413163" y="2540000"/>
                </a:lnTo>
                <a:lnTo>
                  <a:pt x="402053" y="2537505"/>
                </a:lnTo>
                <a:lnTo>
                  <a:pt x="391170" y="2534330"/>
                </a:lnTo>
                <a:lnTo>
                  <a:pt x="380513" y="2530701"/>
                </a:lnTo>
                <a:lnTo>
                  <a:pt x="370084" y="2526619"/>
                </a:lnTo>
                <a:lnTo>
                  <a:pt x="359880" y="2522309"/>
                </a:lnTo>
                <a:lnTo>
                  <a:pt x="350131" y="2517093"/>
                </a:lnTo>
                <a:lnTo>
                  <a:pt x="340608" y="2511649"/>
                </a:lnTo>
                <a:lnTo>
                  <a:pt x="331085" y="2505526"/>
                </a:lnTo>
                <a:lnTo>
                  <a:pt x="322469" y="2499175"/>
                </a:lnTo>
                <a:lnTo>
                  <a:pt x="313626" y="2492371"/>
                </a:lnTo>
                <a:lnTo>
                  <a:pt x="305237" y="2485113"/>
                </a:lnTo>
                <a:lnTo>
                  <a:pt x="297528" y="2477629"/>
                </a:lnTo>
                <a:lnTo>
                  <a:pt x="289819" y="2469464"/>
                </a:lnTo>
                <a:lnTo>
                  <a:pt x="282564" y="2461299"/>
                </a:lnTo>
                <a:lnTo>
                  <a:pt x="275762" y="2452680"/>
                </a:lnTo>
                <a:lnTo>
                  <a:pt x="269413" y="2443608"/>
                </a:lnTo>
                <a:lnTo>
                  <a:pt x="263518" y="2434309"/>
                </a:lnTo>
                <a:lnTo>
                  <a:pt x="257850" y="2424783"/>
                </a:lnTo>
                <a:lnTo>
                  <a:pt x="252862" y="2414803"/>
                </a:lnTo>
                <a:lnTo>
                  <a:pt x="248327" y="2404824"/>
                </a:lnTo>
                <a:lnTo>
                  <a:pt x="244019" y="2394391"/>
                </a:lnTo>
                <a:lnTo>
                  <a:pt x="240391" y="2383731"/>
                </a:lnTo>
                <a:lnTo>
                  <a:pt x="237444" y="2372844"/>
                </a:lnTo>
                <a:lnTo>
                  <a:pt x="234723" y="2361958"/>
                </a:lnTo>
                <a:lnTo>
                  <a:pt x="232682" y="2350617"/>
                </a:lnTo>
                <a:lnTo>
                  <a:pt x="231322" y="2339050"/>
                </a:lnTo>
                <a:lnTo>
                  <a:pt x="230415" y="2327483"/>
                </a:lnTo>
                <a:lnTo>
                  <a:pt x="230188" y="2315689"/>
                </a:lnTo>
                <a:lnTo>
                  <a:pt x="230188" y="2026965"/>
                </a:lnTo>
                <a:lnTo>
                  <a:pt x="369630" y="2026965"/>
                </a:lnTo>
                <a:lnTo>
                  <a:pt x="375298" y="2026738"/>
                </a:lnTo>
                <a:lnTo>
                  <a:pt x="381194" y="2026285"/>
                </a:lnTo>
                <a:lnTo>
                  <a:pt x="386862" y="2025604"/>
                </a:lnTo>
                <a:lnTo>
                  <a:pt x="392530" y="2024470"/>
                </a:lnTo>
                <a:lnTo>
                  <a:pt x="397972" y="2023336"/>
                </a:lnTo>
                <a:lnTo>
                  <a:pt x="403414" y="2021749"/>
                </a:lnTo>
                <a:lnTo>
                  <a:pt x="408628" y="2019934"/>
                </a:lnTo>
                <a:lnTo>
                  <a:pt x="413843" y="2017893"/>
                </a:lnTo>
                <a:lnTo>
                  <a:pt x="419058" y="2015852"/>
                </a:lnTo>
                <a:lnTo>
                  <a:pt x="424046" y="2013130"/>
                </a:lnTo>
                <a:lnTo>
                  <a:pt x="428581" y="2010408"/>
                </a:lnTo>
                <a:lnTo>
                  <a:pt x="433343" y="2007460"/>
                </a:lnTo>
                <a:lnTo>
                  <a:pt x="438104" y="2004285"/>
                </a:lnTo>
                <a:lnTo>
                  <a:pt x="442185" y="2000882"/>
                </a:lnTo>
                <a:lnTo>
                  <a:pt x="446266" y="1997254"/>
                </a:lnTo>
                <a:lnTo>
                  <a:pt x="450348" y="1993398"/>
                </a:lnTo>
                <a:lnTo>
                  <a:pt x="453975" y="1989542"/>
                </a:lnTo>
                <a:lnTo>
                  <a:pt x="457603" y="1985460"/>
                </a:lnTo>
                <a:lnTo>
                  <a:pt x="461004" y="1981377"/>
                </a:lnTo>
                <a:lnTo>
                  <a:pt x="464405" y="1976841"/>
                </a:lnTo>
                <a:lnTo>
                  <a:pt x="467353" y="1972305"/>
                </a:lnTo>
                <a:lnTo>
                  <a:pt x="470074" y="1967315"/>
                </a:lnTo>
                <a:lnTo>
                  <a:pt x="472794" y="1962552"/>
                </a:lnTo>
                <a:lnTo>
                  <a:pt x="474835" y="1957336"/>
                </a:lnTo>
                <a:lnTo>
                  <a:pt x="476876" y="1952119"/>
                </a:lnTo>
                <a:lnTo>
                  <a:pt x="478690" y="1947129"/>
                </a:lnTo>
                <a:lnTo>
                  <a:pt x="480277" y="1941686"/>
                </a:lnTo>
                <a:lnTo>
                  <a:pt x="481637" y="1936243"/>
                </a:lnTo>
                <a:lnTo>
                  <a:pt x="482544" y="1930799"/>
                </a:lnTo>
                <a:lnTo>
                  <a:pt x="483451" y="1924902"/>
                </a:lnTo>
                <a:lnTo>
                  <a:pt x="483904" y="1919232"/>
                </a:lnTo>
                <a:lnTo>
                  <a:pt x="483904" y="1913335"/>
                </a:lnTo>
                <a:lnTo>
                  <a:pt x="483904" y="1907665"/>
                </a:lnTo>
                <a:lnTo>
                  <a:pt x="483451" y="1901768"/>
                </a:lnTo>
                <a:lnTo>
                  <a:pt x="482544" y="1896325"/>
                </a:lnTo>
                <a:lnTo>
                  <a:pt x="481637" y="1890428"/>
                </a:lnTo>
                <a:lnTo>
                  <a:pt x="480277" y="1884985"/>
                </a:lnTo>
                <a:lnTo>
                  <a:pt x="478690" y="1879541"/>
                </a:lnTo>
                <a:lnTo>
                  <a:pt x="476876" y="1874325"/>
                </a:lnTo>
                <a:lnTo>
                  <a:pt x="474835" y="1869335"/>
                </a:lnTo>
                <a:lnTo>
                  <a:pt x="472794" y="1864345"/>
                </a:lnTo>
                <a:lnTo>
                  <a:pt x="470074" y="1859356"/>
                </a:lnTo>
                <a:lnTo>
                  <a:pt x="467353" y="1854366"/>
                </a:lnTo>
                <a:lnTo>
                  <a:pt x="464405" y="1850056"/>
                </a:lnTo>
                <a:lnTo>
                  <a:pt x="461004" y="1845747"/>
                </a:lnTo>
                <a:lnTo>
                  <a:pt x="457603" y="1841211"/>
                </a:lnTo>
                <a:lnTo>
                  <a:pt x="453975" y="1837129"/>
                </a:lnTo>
                <a:lnTo>
                  <a:pt x="450348" y="1833273"/>
                </a:lnTo>
                <a:lnTo>
                  <a:pt x="446266" y="1829417"/>
                </a:lnTo>
                <a:lnTo>
                  <a:pt x="442185" y="1826015"/>
                </a:lnTo>
                <a:lnTo>
                  <a:pt x="438104" y="1822613"/>
                </a:lnTo>
                <a:lnTo>
                  <a:pt x="433343" y="1819211"/>
                </a:lnTo>
                <a:lnTo>
                  <a:pt x="428581" y="1816262"/>
                </a:lnTo>
                <a:lnTo>
                  <a:pt x="424046" y="1813541"/>
                </a:lnTo>
                <a:lnTo>
                  <a:pt x="419058" y="1811273"/>
                </a:lnTo>
                <a:lnTo>
                  <a:pt x="413843" y="1808778"/>
                </a:lnTo>
                <a:lnTo>
                  <a:pt x="408628" y="1806737"/>
                </a:lnTo>
                <a:lnTo>
                  <a:pt x="403414" y="1804922"/>
                </a:lnTo>
                <a:lnTo>
                  <a:pt x="397972" y="1803334"/>
                </a:lnTo>
                <a:lnTo>
                  <a:pt x="392530" y="1801974"/>
                </a:lnTo>
                <a:lnTo>
                  <a:pt x="386862" y="1801293"/>
                </a:lnTo>
                <a:lnTo>
                  <a:pt x="381194" y="1800613"/>
                </a:lnTo>
                <a:lnTo>
                  <a:pt x="375298" y="1799932"/>
                </a:lnTo>
                <a:lnTo>
                  <a:pt x="369630" y="1799932"/>
                </a:lnTo>
                <a:lnTo>
                  <a:pt x="230188" y="1799932"/>
                </a:lnTo>
                <a:lnTo>
                  <a:pt x="230188" y="1385784"/>
                </a:lnTo>
                <a:lnTo>
                  <a:pt x="369630" y="1385784"/>
                </a:lnTo>
                <a:lnTo>
                  <a:pt x="375298" y="1385557"/>
                </a:lnTo>
                <a:lnTo>
                  <a:pt x="381194" y="1385331"/>
                </a:lnTo>
                <a:lnTo>
                  <a:pt x="386862" y="1384650"/>
                </a:lnTo>
                <a:lnTo>
                  <a:pt x="392530" y="1383516"/>
                </a:lnTo>
                <a:lnTo>
                  <a:pt x="397972" y="1382155"/>
                </a:lnTo>
                <a:lnTo>
                  <a:pt x="403414" y="1380795"/>
                </a:lnTo>
                <a:lnTo>
                  <a:pt x="408628" y="1378980"/>
                </a:lnTo>
                <a:lnTo>
                  <a:pt x="413843" y="1376712"/>
                </a:lnTo>
                <a:lnTo>
                  <a:pt x="419058" y="1374671"/>
                </a:lnTo>
                <a:lnTo>
                  <a:pt x="424046" y="1372176"/>
                </a:lnTo>
                <a:lnTo>
                  <a:pt x="428581" y="1369227"/>
                </a:lnTo>
                <a:lnTo>
                  <a:pt x="433343" y="1366506"/>
                </a:lnTo>
                <a:lnTo>
                  <a:pt x="438104" y="1363331"/>
                </a:lnTo>
                <a:lnTo>
                  <a:pt x="442185" y="1359928"/>
                </a:lnTo>
                <a:lnTo>
                  <a:pt x="446266" y="1356300"/>
                </a:lnTo>
                <a:lnTo>
                  <a:pt x="450348" y="1352671"/>
                </a:lnTo>
                <a:lnTo>
                  <a:pt x="453975" y="1348588"/>
                </a:lnTo>
                <a:lnTo>
                  <a:pt x="457603" y="1344732"/>
                </a:lnTo>
                <a:lnTo>
                  <a:pt x="461004" y="1340196"/>
                </a:lnTo>
                <a:lnTo>
                  <a:pt x="464405" y="1335887"/>
                </a:lnTo>
                <a:lnTo>
                  <a:pt x="467353" y="1331124"/>
                </a:lnTo>
                <a:lnTo>
                  <a:pt x="470074" y="1326588"/>
                </a:lnTo>
                <a:lnTo>
                  <a:pt x="472794" y="1321598"/>
                </a:lnTo>
                <a:lnTo>
                  <a:pt x="474835" y="1316608"/>
                </a:lnTo>
                <a:lnTo>
                  <a:pt x="476876" y="1311392"/>
                </a:lnTo>
                <a:lnTo>
                  <a:pt x="478690" y="1305949"/>
                </a:lnTo>
                <a:lnTo>
                  <a:pt x="480277" y="1300732"/>
                </a:lnTo>
                <a:lnTo>
                  <a:pt x="481637" y="1295289"/>
                </a:lnTo>
                <a:lnTo>
                  <a:pt x="482544" y="1289619"/>
                </a:lnTo>
                <a:lnTo>
                  <a:pt x="483451" y="1283948"/>
                </a:lnTo>
                <a:lnTo>
                  <a:pt x="483904" y="1278278"/>
                </a:lnTo>
                <a:lnTo>
                  <a:pt x="483904" y="1272381"/>
                </a:lnTo>
                <a:lnTo>
                  <a:pt x="483904" y="1266711"/>
                </a:lnTo>
                <a:lnTo>
                  <a:pt x="483451" y="1260814"/>
                </a:lnTo>
                <a:lnTo>
                  <a:pt x="482544" y="1255144"/>
                </a:lnTo>
                <a:lnTo>
                  <a:pt x="481637" y="1249474"/>
                </a:lnTo>
                <a:lnTo>
                  <a:pt x="480277" y="1244031"/>
                </a:lnTo>
                <a:lnTo>
                  <a:pt x="478690" y="1238814"/>
                </a:lnTo>
                <a:lnTo>
                  <a:pt x="476876" y="1233371"/>
                </a:lnTo>
                <a:lnTo>
                  <a:pt x="474835" y="1228154"/>
                </a:lnTo>
                <a:lnTo>
                  <a:pt x="472794" y="1223391"/>
                </a:lnTo>
                <a:lnTo>
                  <a:pt x="470074" y="1218401"/>
                </a:lnTo>
                <a:lnTo>
                  <a:pt x="467353" y="1213639"/>
                </a:lnTo>
                <a:lnTo>
                  <a:pt x="464405" y="1209102"/>
                </a:lnTo>
                <a:lnTo>
                  <a:pt x="461004" y="1204566"/>
                </a:lnTo>
                <a:lnTo>
                  <a:pt x="457603" y="1200257"/>
                </a:lnTo>
                <a:lnTo>
                  <a:pt x="453975" y="1196175"/>
                </a:lnTo>
                <a:lnTo>
                  <a:pt x="450348" y="1192092"/>
                </a:lnTo>
                <a:lnTo>
                  <a:pt x="446266" y="1188463"/>
                </a:lnTo>
                <a:lnTo>
                  <a:pt x="442185" y="1184834"/>
                </a:lnTo>
                <a:lnTo>
                  <a:pt x="438104" y="1181659"/>
                </a:lnTo>
                <a:lnTo>
                  <a:pt x="433343" y="1178484"/>
                </a:lnTo>
                <a:lnTo>
                  <a:pt x="428581" y="1175308"/>
                </a:lnTo>
                <a:lnTo>
                  <a:pt x="424046" y="1172813"/>
                </a:lnTo>
                <a:lnTo>
                  <a:pt x="419058" y="1170092"/>
                </a:lnTo>
                <a:lnTo>
                  <a:pt x="413843" y="1167824"/>
                </a:lnTo>
                <a:lnTo>
                  <a:pt x="408628" y="1165783"/>
                </a:lnTo>
                <a:lnTo>
                  <a:pt x="403414" y="1164195"/>
                </a:lnTo>
                <a:lnTo>
                  <a:pt x="397972" y="1162607"/>
                </a:lnTo>
                <a:lnTo>
                  <a:pt x="392530" y="1161246"/>
                </a:lnTo>
                <a:lnTo>
                  <a:pt x="386862" y="1160339"/>
                </a:lnTo>
                <a:lnTo>
                  <a:pt x="381194" y="1159432"/>
                </a:lnTo>
                <a:lnTo>
                  <a:pt x="375298" y="1158978"/>
                </a:lnTo>
                <a:lnTo>
                  <a:pt x="369630" y="1158978"/>
                </a:lnTo>
                <a:lnTo>
                  <a:pt x="230188" y="1158978"/>
                </a:lnTo>
                <a:lnTo>
                  <a:pt x="230188" y="744831"/>
                </a:lnTo>
                <a:lnTo>
                  <a:pt x="369630" y="744831"/>
                </a:lnTo>
                <a:lnTo>
                  <a:pt x="375298" y="744831"/>
                </a:lnTo>
                <a:lnTo>
                  <a:pt x="381194" y="744377"/>
                </a:lnTo>
                <a:lnTo>
                  <a:pt x="386862" y="743470"/>
                </a:lnTo>
                <a:lnTo>
                  <a:pt x="392530" y="742563"/>
                </a:lnTo>
                <a:lnTo>
                  <a:pt x="397972" y="741429"/>
                </a:lnTo>
                <a:lnTo>
                  <a:pt x="403414" y="739841"/>
                </a:lnTo>
                <a:lnTo>
                  <a:pt x="408628" y="738026"/>
                </a:lnTo>
                <a:lnTo>
                  <a:pt x="413843" y="735985"/>
                </a:lnTo>
                <a:lnTo>
                  <a:pt x="419058" y="733717"/>
                </a:lnTo>
                <a:lnTo>
                  <a:pt x="424046" y="731222"/>
                </a:lnTo>
                <a:lnTo>
                  <a:pt x="428581" y="728501"/>
                </a:lnTo>
                <a:lnTo>
                  <a:pt x="433343" y="725325"/>
                </a:lnTo>
                <a:lnTo>
                  <a:pt x="438104" y="722377"/>
                </a:lnTo>
                <a:lnTo>
                  <a:pt x="442185" y="718975"/>
                </a:lnTo>
                <a:lnTo>
                  <a:pt x="446266" y="715573"/>
                </a:lnTo>
                <a:lnTo>
                  <a:pt x="450348" y="711717"/>
                </a:lnTo>
                <a:lnTo>
                  <a:pt x="453975" y="707861"/>
                </a:lnTo>
                <a:lnTo>
                  <a:pt x="457603" y="703552"/>
                </a:lnTo>
                <a:lnTo>
                  <a:pt x="461004" y="699243"/>
                </a:lnTo>
                <a:lnTo>
                  <a:pt x="464405" y="694706"/>
                </a:lnTo>
                <a:lnTo>
                  <a:pt x="467353" y="690170"/>
                </a:lnTo>
                <a:lnTo>
                  <a:pt x="470074" y="685407"/>
                </a:lnTo>
                <a:lnTo>
                  <a:pt x="472794" y="680645"/>
                </a:lnTo>
                <a:lnTo>
                  <a:pt x="474835" y="675655"/>
                </a:lnTo>
                <a:lnTo>
                  <a:pt x="476876" y="670438"/>
                </a:lnTo>
                <a:lnTo>
                  <a:pt x="478690" y="665222"/>
                </a:lnTo>
                <a:lnTo>
                  <a:pt x="480277" y="659778"/>
                </a:lnTo>
                <a:lnTo>
                  <a:pt x="481637" y="654335"/>
                </a:lnTo>
                <a:lnTo>
                  <a:pt x="482544" y="648665"/>
                </a:lnTo>
                <a:lnTo>
                  <a:pt x="483451" y="642995"/>
                </a:lnTo>
                <a:lnTo>
                  <a:pt x="483904" y="637325"/>
                </a:lnTo>
                <a:lnTo>
                  <a:pt x="483904" y="631428"/>
                </a:lnTo>
                <a:lnTo>
                  <a:pt x="483904" y="625531"/>
                </a:lnTo>
                <a:lnTo>
                  <a:pt x="483451" y="619861"/>
                </a:lnTo>
                <a:lnTo>
                  <a:pt x="482544" y="614190"/>
                </a:lnTo>
                <a:lnTo>
                  <a:pt x="481637" y="608747"/>
                </a:lnTo>
                <a:lnTo>
                  <a:pt x="480277" y="603077"/>
                </a:lnTo>
                <a:lnTo>
                  <a:pt x="478690" y="597860"/>
                </a:lnTo>
                <a:lnTo>
                  <a:pt x="476876" y="592417"/>
                </a:lnTo>
                <a:lnTo>
                  <a:pt x="474835" y="587427"/>
                </a:lnTo>
                <a:lnTo>
                  <a:pt x="472794" y="582211"/>
                </a:lnTo>
                <a:lnTo>
                  <a:pt x="470074" y="577448"/>
                </a:lnTo>
                <a:lnTo>
                  <a:pt x="467353" y="572685"/>
                </a:lnTo>
                <a:lnTo>
                  <a:pt x="464405" y="567922"/>
                </a:lnTo>
                <a:lnTo>
                  <a:pt x="461004" y="563613"/>
                </a:lnTo>
                <a:lnTo>
                  <a:pt x="457603" y="559530"/>
                </a:lnTo>
                <a:lnTo>
                  <a:pt x="453975" y="555221"/>
                </a:lnTo>
                <a:lnTo>
                  <a:pt x="450348" y="551138"/>
                </a:lnTo>
                <a:lnTo>
                  <a:pt x="446266" y="547509"/>
                </a:lnTo>
                <a:lnTo>
                  <a:pt x="442185" y="543881"/>
                </a:lnTo>
                <a:lnTo>
                  <a:pt x="438104" y="540478"/>
                </a:lnTo>
                <a:lnTo>
                  <a:pt x="433343" y="537303"/>
                </a:lnTo>
                <a:lnTo>
                  <a:pt x="428581" y="534581"/>
                </a:lnTo>
                <a:lnTo>
                  <a:pt x="424046" y="531633"/>
                </a:lnTo>
                <a:lnTo>
                  <a:pt x="419058" y="529138"/>
                </a:lnTo>
                <a:lnTo>
                  <a:pt x="413843" y="527097"/>
                </a:lnTo>
                <a:lnTo>
                  <a:pt x="408628" y="525056"/>
                </a:lnTo>
                <a:lnTo>
                  <a:pt x="403414" y="523241"/>
                </a:lnTo>
                <a:lnTo>
                  <a:pt x="397972" y="521654"/>
                </a:lnTo>
                <a:lnTo>
                  <a:pt x="392530" y="520293"/>
                </a:lnTo>
                <a:lnTo>
                  <a:pt x="386862" y="519159"/>
                </a:lnTo>
                <a:lnTo>
                  <a:pt x="381194" y="518478"/>
                </a:lnTo>
                <a:lnTo>
                  <a:pt x="375298" y="518251"/>
                </a:lnTo>
                <a:lnTo>
                  <a:pt x="369630" y="518025"/>
                </a:lnTo>
                <a:lnTo>
                  <a:pt x="230188" y="518025"/>
                </a:lnTo>
                <a:lnTo>
                  <a:pt x="230188" y="229074"/>
                </a:lnTo>
                <a:lnTo>
                  <a:pt x="230415" y="217053"/>
                </a:lnTo>
                <a:lnTo>
                  <a:pt x="231322" y="205713"/>
                </a:lnTo>
                <a:lnTo>
                  <a:pt x="232682" y="194372"/>
                </a:lnTo>
                <a:lnTo>
                  <a:pt x="234723" y="183032"/>
                </a:lnTo>
                <a:lnTo>
                  <a:pt x="237444" y="172145"/>
                </a:lnTo>
                <a:lnTo>
                  <a:pt x="240391" y="161032"/>
                </a:lnTo>
                <a:lnTo>
                  <a:pt x="244019" y="150599"/>
                </a:lnTo>
                <a:lnTo>
                  <a:pt x="248327" y="140166"/>
                </a:lnTo>
                <a:lnTo>
                  <a:pt x="252862" y="129960"/>
                </a:lnTo>
                <a:lnTo>
                  <a:pt x="257850" y="120207"/>
                </a:lnTo>
                <a:lnTo>
                  <a:pt x="263518" y="110681"/>
                </a:lnTo>
                <a:lnTo>
                  <a:pt x="269413" y="101155"/>
                </a:lnTo>
                <a:lnTo>
                  <a:pt x="275762" y="92083"/>
                </a:lnTo>
                <a:lnTo>
                  <a:pt x="282564" y="83691"/>
                </a:lnTo>
                <a:lnTo>
                  <a:pt x="289819" y="75299"/>
                </a:lnTo>
                <a:lnTo>
                  <a:pt x="297528" y="67361"/>
                </a:lnTo>
                <a:lnTo>
                  <a:pt x="305237" y="59650"/>
                </a:lnTo>
                <a:lnTo>
                  <a:pt x="313626" y="52392"/>
                </a:lnTo>
                <a:lnTo>
                  <a:pt x="322469" y="45815"/>
                </a:lnTo>
                <a:lnTo>
                  <a:pt x="331085" y="39237"/>
                </a:lnTo>
                <a:lnTo>
                  <a:pt x="340608" y="33340"/>
                </a:lnTo>
                <a:lnTo>
                  <a:pt x="350131" y="27897"/>
                </a:lnTo>
                <a:lnTo>
                  <a:pt x="359880" y="22680"/>
                </a:lnTo>
                <a:lnTo>
                  <a:pt x="370084" y="18371"/>
                </a:lnTo>
                <a:lnTo>
                  <a:pt x="380513" y="14062"/>
                </a:lnTo>
                <a:lnTo>
                  <a:pt x="391170" y="10433"/>
                </a:lnTo>
                <a:lnTo>
                  <a:pt x="402053" y="7258"/>
                </a:lnTo>
                <a:lnTo>
                  <a:pt x="413163" y="4763"/>
                </a:lnTo>
                <a:lnTo>
                  <a:pt x="424273" y="2722"/>
                </a:lnTo>
                <a:lnTo>
                  <a:pt x="435610" y="1134"/>
                </a:lnTo>
                <a:lnTo>
                  <a:pt x="447400" y="453"/>
                </a:lnTo>
                <a:lnTo>
                  <a:pt x="458964" y="0"/>
                </a:lnTo>
                <a:close/>
              </a:path>
            </a:pathLst>
          </a:custGeom>
          <a:solidFill>
            <a:schemeClr val="accent1"/>
          </a:solidFill>
          <a:ln w="12700">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endParaRPr lang="zh-CN" altLang="en-US">
              <a:solidFill>
                <a:srgbClr val="FFFFFF"/>
              </a:solidFill>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55"/>
                                        </p:tgtEl>
                                        <p:attrNameLst>
                                          <p:attrName>style.visibility</p:attrName>
                                        </p:attrNameLst>
                                      </p:cBhvr>
                                      <p:to>
                                        <p:strVal val="visible"/>
                                      </p:to>
                                    </p:set>
                                    <p:anim calcmode="lin" valueType="num">
                                      <p:cBhvr>
                                        <p:cTn id="40" dur="500" fill="hold"/>
                                        <p:tgtEl>
                                          <p:spTgt spid="55"/>
                                        </p:tgtEl>
                                        <p:attrNameLst>
                                          <p:attrName>ppt_w</p:attrName>
                                        </p:attrNameLst>
                                      </p:cBhvr>
                                      <p:tavLst>
                                        <p:tav tm="0">
                                          <p:val>
                                            <p:fltVal val="0"/>
                                          </p:val>
                                        </p:tav>
                                        <p:tav tm="100000">
                                          <p:val>
                                            <p:strVal val="#ppt_w"/>
                                          </p:val>
                                        </p:tav>
                                      </p:tavLst>
                                    </p:anim>
                                    <p:anim calcmode="lin" valueType="num">
                                      <p:cBhvr>
                                        <p:cTn id="41" dur="500" fill="hold"/>
                                        <p:tgtEl>
                                          <p:spTgt spid="55"/>
                                        </p:tgtEl>
                                        <p:attrNameLst>
                                          <p:attrName>ppt_h</p:attrName>
                                        </p:attrNameLst>
                                      </p:cBhvr>
                                      <p:tavLst>
                                        <p:tav tm="0">
                                          <p:val>
                                            <p:fltVal val="0"/>
                                          </p:val>
                                        </p:tav>
                                        <p:tav tm="100000">
                                          <p:val>
                                            <p:strVal val="#ppt_h"/>
                                          </p:val>
                                        </p:tav>
                                      </p:tavLst>
                                    </p:anim>
                                    <p:animEffect transition="in" filter="fade">
                                      <p:cBhvr>
                                        <p:cTn id="42" dur="500"/>
                                        <p:tgtEl>
                                          <p:spTgt spid="55"/>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68"/>
                                        </p:tgtEl>
                                        <p:attrNameLst>
                                          <p:attrName>style.visibility</p:attrName>
                                        </p:attrNameLst>
                                      </p:cBhvr>
                                      <p:to>
                                        <p:strVal val="visible"/>
                                      </p:to>
                                    </p:set>
                                    <p:anim calcmode="lin" valueType="num">
                                      <p:cBhvr>
                                        <p:cTn id="50" dur="500" fill="hold"/>
                                        <p:tgtEl>
                                          <p:spTgt spid="68"/>
                                        </p:tgtEl>
                                        <p:attrNameLst>
                                          <p:attrName>ppt_w</p:attrName>
                                        </p:attrNameLst>
                                      </p:cBhvr>
                                      <p:tavLst>
                                        <p:tav tm="0">
                                          <p:val>
                                            <p:fltVal val="0"/>
                                          </p:val>
                                        </p:tav>
                                        <p:tav tm="100000">
                                          <p:val>
                                            <p:strVal val="#ppt_w"/>
                                          </p:val>
                                        </p:tav>
                                      </p:tavLst>
                                    </p:anim>
                                    <p:anim calcmode="lin" valueType="num">
                                      <p:cBhvr>
                                        <p:cTn id="51" dur="500" fill="hold"/>
                                        <p:tgtEl>
                                          <p:spTgt spid="68"/>
                                        </p:tgtEl>
                                        <p:attrNameLst>
                                          <p:attrName>ppt_h</p:attrName>
                                        </p:attrNameLst>
                                      </p:cBhvr>
                                      <p:tavLst>
                                        <p:tav tm="0">
                                          <p:val>
                                            <p:fltVal val="0"/>
                                          </p:val>
                                        </p:tav>
                                        <p:tav tm="100000">
                                          <p:val>
                                            <p:strVal val="#ppt_h"/>
                                          </p:val>
                                        </p:tav>
                                      </p:tavLst>
                                    </p:anim>
                                    <p:animEffect transition="in" filter="fade">
                                      <p:cBhvr>
                                        <p:cTn id="52" dur="500"/>
                                        <p:tgtEl>
                                          <p:spTgt spid="6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69"/>
                                        </p:tgtEl>
                                        <p:attrNameLst>
                                          <p:attrName>style.visibility</p:attrName>
                                        </p:attrNameLst>
                                      </p:cBhvr>
                                      <p:to>
                                        <p:strVal val="visible"/>
                                      </p:to>
                                    </p:set>
                                    <p:anim calcmode="lin" valueType="num">
                                      <p:cBhvr>
                                        <p:cTn id="55" dur="500" fill="hold"/>
                                        <p:tgtEl>
                                          <p:spTgt spid="69"/>
                                        </p:tgtEl>
                                        <p:attrNameLst>
                                          <p:attrName>ppt_w</p:attrName>
                                        </p:attrNameLst>
                                      </p:cBhvr>
                                      <p:tavLst>
                                        <p:tav tm="0">
                                          <p:val>
                                            <p:fltVal val="0"/>
                                          </p:val>
                                        </p:tav>
                                        <p:tav tm="100000">
                                          <p:val>
                                            <p:strVal val="#ppt_w"/>
                                          </p:val>
                                        </p:tav>
                                      </p:tavLst>
                                    </p:anim>
                                    <p:anim calcmode="lin" valueType="num">
                                      <p:cBhvr>
                                        <p:cTn id="56" dur="500" fill="hold"/>
                                        <p:tgtEl>
                                          <p:spTgt spid="69"/>
                                        </p:tgtEl>
                                        <p:attrNameLst>
                                          <p:attrName>ppt_h</p:attrName>
                                        </p:attrNameLst>
                                      </p:cBhvr>
                                      <p:tavLst>
                                        <p:tav tm="0">
                                          <p:val>
                                            <p:fltVal val="0"/>
                                          </p:val>
                                        </p:tav>
                                        <p:tav tm="100000">
                                          <p:val>
                                            <p:strVal val="#ppt_h"/>
                                          </p:val>
                                        </p:tav>
                                      </p:tavLst>
                                    </p:anim>
                                    <p:animEffect transition="in" filter="fade">
                                      <p:cBhvr>
                                        <p:cTn id="57" dur="500"/>
                                        <p:tgtEl>
                                          <p:spTgt spid="6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ppt_w</p:attrName>
                                        </p:attrNameLst>
                                      </p:cBhvr>
                                      <p:tavLst>
                                        <p:tav tm="0">
                                          <p:val>
                                            <p:fltVal val="0"/>
                                          </p:val>
                                        </p:tav>
                                        <p:tav tm="100000">
                                          <p:val>
                                            <p:strVal val="#ppt_w"/>
                                          </p:val>
                                        </p:tav>
                                      </p:tavLst>
                                    </p:anim>
                                    <p:anim calcmode="lin" valueType="num">
                                      <p:cBhvr>
                                        <p:cTn id="61" dur="500" fill="hold"/>
                                        <p:tgtEl>
                                          <p:spTgt spid="15"/>
                                        </p:tgtEl>
                                        <p:attrNameLst>
                                          <p:attrName>ppt_h</p:attrName>
                                        </p:attrNameLst>
                                      </p:cBhvr>
                                      <p:tavLst>
                                        <p:tav tm="0">
                                          <p:val>
                                            <p:fltVal val="0"/>
                                          </p:val>
                                        </p:tav>
                                        <p:tav tm="100000">
                                          <p:val>
                                            <p:strVal val="#ppt_h"/>
                                          </p:val>
                                        </p:tav>
                                      </p:tavLst>
                                    </p:anim>
                                    <p:animEffect transition="in" filter="fade">
                                      <p:cBhvr>
                                        <p:cTn id="62" dur="500"/>
                                        <p:tgtEl>
                                          <p:spTgt spid="1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500" fill="hold"/>
                                        <p:tgtEl>
                                          <p:spTgt spid="24"/>
                                        </p:tgtEl>
                                        <p:attrNameLst>
                                          <p:attrName>ppt_w</p:attrName>
                                        </p:attrNameLst>
                                      </p:cBhvr>
                                      <p:tavLst>
                                        <p:tav tm="0">
                                          <p:val>
                                            <p:fltVal val="0"/>
                                          </p:val>
                                        </p:tav>
                                        <p:tav tm="100000">
                                          <p:val>
                                            <p:strVal val="#ppt_w"/>
                                          </p:val>
                                        </p:tav>
                                      </p:tavLst>
                                    </p:anim>
                                    <p:anim calcmode="lin" valueType="num">
                                      <p:cBhvr>
                                        <p:cTn id="66" dur="500" fill="hold"/>
                                        <p:tgtEl>
                                          <p:spTgt spid="24"/>
                                        </p:tgtEl>
                                        <p:attrNameLst>
                                          <p:attrName>ppt_h</p:attrName>
                                        </p:attrNameLst>
                                      </p:cBhvr>
                                      <p:tavLst>
                                        <p:tav tm="0">
                                          <p:val>
                                            <p:fltVal val="0"/>
                                          </p:val>
                                        </p:tav>
                                        <p:tav tm="100000">
                                          <p:val>
                                            <p:strVal val="#ppt_h"/>
                                          </p:val>
                                        </p:tav>
                                      </p:tavLst>
                                    </p:anim>
                                    <p:animEffect transition="in" filter="fade">
                                      <p:cBhvr>
                                        <p:cTn id="67" dur="500"/>
                                        <p:tgtEl>
                                          <p:spTgt spid="24"/>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p:cTn id="70" dur="500" fill="hold"/>
                                        <p:tgtEl>
                                          <p:spTgt spid="22"/>
                                        </p:tgtEl>
                                        <p:attrNameLst>
                                          <p:attrName>ppt_w</p:attrName>
                                        </p:attrNameLst>
                                      </p:cBhvr>
                                      <p:tavLst>
                                        <p:tav tm="0">
                                          <p:val>
                                            <p:fltVal val="0"/>
                                          </p:val>
                                        </p:tav>
                                        <p:tav tm="100000">
                                          <p:val>
                                            <p:strVal val="#ppt_w"/>
                                          </p:val>
                                        </p:tav>
                                      </p:tavLst>
                                    </p:anim>
                                    <p:anim calcmode="lin" valueType="num">
                                      <p:cBhvr>
                                        <p:cTn id="71" dur="500" fill="hold"/>
                                        <p:tgtEl>
                                          <p:spTgt spid="22"/>
                                        </p:tgtEl>
                                        <p:attrNameLst>
                                          <p:attrName>ppt_h</p:attrName>
                                        </p:attrNameLst>
                                      </p:cBhvr>
                                      <p:tavLst>
                                        <p:tav tm="0">
                                          <p:val>
                                            <p:fltVal val="0"/>
                                          </p:val>
                                        </p:tav>
                                        <p:tav tm="100000">
                                          <p:val>
                                            <p:strVal val="#ppt_h"/>
                                          </p:val>
                                        </p:tav>
                                      </p:tavLst>
                                    </p:anim>
                                    <p:animEffect transition="in" filter="fade">
                                      <p:cBhvr>
                                        <p:cTn id="72" dur="500"/>
                                        <p:tgtEl>
                                          <p:spTgt spid="22"/>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57"/>
                                        </p:tgtEl>
                                        <p:attrNameLst>
                                          <p:attrName>style.visibility</p:attrName>
                                        </p:attrNameLst>
                                      </p:cBhvr>
                                      <p:to>
                                        <p:strVal val="visible"/>
                                      </p:to>
                                    </p:set>
                                    <p:anim calcmode="lin" valueType="num">
                                      <p:cBhvr>
                                        <p:cTn id="75" dur="500" fill="hold"/>
                                        <p:tgtEl>
                                          <p:spTgt spid="57"/>
                                        </p:tgtEl>
                                        <p:attrNameLst>
                                          <p:attrName>ppt_w</p:attrName>
                                        </p:attrNameLst>
                                      </p:cBhvr>
                                      <p:tavLst>
                                        <p:tav tm="0">
                                          <p:val>
                                            <p:fltVal val="0"/>
                                          </p:val>
                                        </p:tav>
                                        <p:tav tm="100000">
                                          <p:val>
                                            <p:strVal val="#ppt_w"/>
                                          </p:val>
                                        </p:tav>
                                      </p:tavLst>
                                    </p:anim>
                                    <p:anim calcmode="lin" valueType="num">
                                      <p:cBhvr>
                                        <p:cTn id="76" dur="500" fill="hold"/>
                                        <p:tgtEl>
                                          <p:spTgt spid="57"/>
                                        </p:tgtEl>
                                        <p:attrNameLst>
                                          <p:attrName>ppt_h</p:attrName>
                                        </p:attrNameLst>
                                      </p:cBhvr>
                                      <p:tavLst>
                                        <p:tav tm="0">
                                          <p:val>
                                            <p:fltVal val="0"/>
                                          </p:val>
                                        </p:tav>
                                        <p:tav tm="100000">
                                          <p:val>
                                            <p:strVal val="#ppt_h"/>
                                          </p:val>
                                        </p:tav>
                                      </p:tavLst>
                                    </p:anim>
                                    <p:animEffect transition="in" filter="fade">
                                      <p:cBhvr>
                                        <p:cTn id="77" dur="500"/>
                                        <p:tgtEl>
                                          <p:spTgt spid="5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70"/>
                                        </p:tgtEl>
                                        <p:attrNameLst>
                                          <p:attrName>style.visibility</p:attrName>
                                        </p:attrNameLst>
                                      </p:cBhvr>
                                      <p:to>
                                        <p:strVal val="visible"/>
                                      </p:to>
                                    </p:set>
                                    <p:anim calcmode="lin" valueType="num">
                                      <p:cBhvr>
                                        <p:cTn id="80" dur="500" fill="hold"/>
                                        <p:tgtEl>
                                          <p:spTgt spid="70"/>
                                        </p:tgtEl>
                                        <p:attrNameLst>
                                          <p:attrName>ppt_w</p:attrName>
                                        </p:attrNameLst>
                                      </p:cBhvr>
                                      <p:tavLst>
                                        <p:tav tm="0">
                                          <p:val>
                                            <p:fltVal val="0"/>
                                          </p:val>
                                        </p:tav>
                                        <p:tav tm="100000">
                                          <p:val>
                                            <p:strVal val="#ppt_w"/>
                                          </p:val>
                                        </p:tav>
                                      </p:tavLst>
                                    </p:anim>
                                    <p:anim calcmode="lin" valueType="num">
                                      <p:cBhvr>
                                        <p:cTn id="81" dur="500" fill="hold"/>
                                        <p:tgtEl>
                                          <p:spTgt spid="70"/>
                                        </p:tgtEl>
                                        <p:attrNameLst>
                                          <p:attrName>ppt_h</p:attrName>
                                        </p:attrNameLst>
                                      </p:cBhvr>
                                      <p:tavLst>
                                        <p:tav tm="0">
                                          <p:val>
                                            <p:fltVal val="0"/>
                                          </p:val>
                                        </p:tav>
                                        <p:tav tm="100000">
                                          <p:val>
                                            <p:strVal val="#ppt_h"/>
                                          </p:val>
                                        </p:tav>
                                      </p:tavLst>
                                    </p:anim>
                                    <p:animEffect transition="in" filter="fade">
                                      <p:cBhvr>
                                        <p:cTn id="82" dur="500"/>
                                        <p:tgtEl>
                                          <p:spTgt spid="70"/>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 calcmode="lin" valueType="num">
                                      <p:cBhvr>
                                        <p:cTn id="85" dur="500" fill="hold"/>
                                        <p:tgtEl>
                                          <p:spTgt spid="32"/>
                                        </p:tgtEl>
                                        <p:attrNameLst>
                                          <p:attrName>ppt_w</p:attrName>
                                        </p:attrNameLst>
                                      </p:cBhvr>
                                      <p:tavLst>
                                        <p:tav tm="0">
                                          <p:val>
                                            <p:fltVal val="0"/>
                                          </p:val>
                                        </p:tav>
                                        <p:tav tm="100000">
                                          <p:val>
                                            <p:strVal val="#ppt_w"/>
                                          </p:val>
                                        </p:tav>
                                      </p:tavLst>
                                    </p:anim>
                                    <p:anim calcmode="lin" valueType="num">
                                      <p:cBhvr>
                                        <p:cTn id="86" dur="500" fill="hold"/>
                                        <p:tgtEl>
                                          <p:spTgt spid="32"/>
                                        </p:tgtEl>
                                        <p:attrNameLst>
                                          <p:attrName>ppt_h</p:attrName>
                                        </p:attrNameLst>
                                      </p:cBhvr>
                                      <p:tavLst>
                                        <p:tav tm="0">
                                          <p:val>
                                            <p:fltVal val="0"/>
                                          </p:val>
                                        </p:tav>
                                        <p:tav tm="100000">
                                          <p:val>
                                            <p:strVal val="#ppt_h"/>
                                          </p:val>
                                        </p:tav>
                                      </p:tavLst>
                                    </p:anim>
                                    <p:animEffect transition="in" filter="fade">
                                      <p:cBhvr>
                                        <p:cTn id="87" dur="500"/>
                                        <p:tgtEl>
                                          <p:spTgt spid="32"/>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 calcmode="lin" valueType="num">
                                      <p:cBhvr>
                                        <p:cTn id="90" dur="500" fill="hold"/>
                                        <p:tgtEl>
                                          <p:spTgt spid="30"/>
                                        </p:tgtEl>
                                        <p:attrNameLst>
                                          <p:attrName>ppt_w</p:attrName>
                                        </p:attrNameLst>
                                      </p:cBhvr>
                                      <p:tavLst>
                                        <p:tav tm="0">
                                          <p:val>
                                            <p:fltVal val="0"/>
                                          </p:val>
                                        </p:tav>
                                        <p:tav tm="100000">
                                          <p:val>
                                            <p:strVal val="#ppt_w"/>
                                          </p:val>
                                        </p:tav>
                                      </p:tavLst>
                                    </p:anim>
                                    <p:anim calcmode="lin" valueType="num">
                                      <p:cBhvr>
                                        <p:cTn id="91" dur="500" fill="hold"/>
                                        <p:tgtEl>
                                          <p:spTgt spid="30"/>
                                        </p:tgtEl>
                                        <p:attrNameLst>
                                          <p:attrName>ppt_h</p:attrName>
                                        </p:attrNameLst>
                                      </p:cBhvr>
                                      <p:tavLst>
                                        <p:tav tm="0">
                                          <p:val>
                                            <p:fltVal val="0"/>
                                          </p:val>
                                        </p:tav>
                                        <p:tav tm="100000">
                                          <p:val>
                                            <p:strVal val="#ppt_h"/>
                                          </p:val>
                                        </p:tav>
                                      </p:tavLst>
                                    </p:anim>
                                    <p:animEffect transition="in" filter="fade">
                                      <p:cBhvr>
                                        <p:cTn id="92" dur="500"/>
                                        <p:tgtEl>
                                          <p:spTgt spid="30"/>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56"/>
                                        </p:tgtEl>
                                        <p:attrNameLst>
                                          <p:attrName>style.visibility</p:attrName>
                                        </p:attrNameLst>
                                      </p:cBhvr>
                                      <p:to>
                                        <p:strVal val="visible"/>
                                      </p:to>
                                    </p:set>
                                    <p:anim calcmode="lin" valueType="num">
                                      <p:cBhvr>
                                        <p:cTn id="95" dur="500" fill="hold"/>
                                        <p:tgtEl>
                                          <p:spTgt spid="56"/>
                                        </p:tgtEl>
                                        <p:attrNameLst>
                                          <p:attrName>ppt_w</p:attrName>
                                        </p:attrNameLst>
                                      </p:cBhvr>
                                      <p:tavLst>
                                        <p:tav tm="0">
                                          <p:val>
                                            <p:fltVal val="0"/>
                                          </p:val>
                                        </p:tav>
                                        <p:tav tm="100000">
                                          <p:val>
                                            <p:strVal val="#ppt_w"/>
                                          </p:val>
                                        </p:tav>
                                      </p:tavLst>
                                    </p:anim>
                                    <p:anim calcmode="lin" valueType="num">
                                      <p:cBhvr>
                                        <p:cTn id="96" dur="500" fill="hold"/>
                                        <p:tgtEl>
                                          <p:spTgt spid="56"/>
                                        </p:tgtEl>
                                        <p:attrNameLst>
                                          <p:attrName>ppt_h</p:attrName>
                                        </p:attrNameLst>
                                      </p:cBhvr>
                                      <p:tavLst>
                                        <p:tav tm="0">
                                          <p:val>
                                            <p:fltVal val="0"/>
                                          </p:val>
                                        </p:tav>
                                        <p:tav tm="100000">
                                          <p:val>
                                            <p:strVal val="#ppt_h"/>
                                          </p:val>
                                        </p:tav>
                                      </p:tavLst>
                                    </p:anim>
                                    <p:animEffect transition="in" filter="fade">
                                      <p:cBhvr>
                                        <p:cTn id="97" dur="500"/>
                                        <p:tgtEl>
                                          <p:spTgt spid="56"/>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71"/>
                                        </p:tgtEl>
                                        <p:attrNameLst>
                                          <p:attrName>style.visibility</p:attrName>
                                        </p:attrNameLst>
                                      </p:cBhvr>
                                      <p:to>
                                        <p:strVal val="visible"/>
                                      </p:to>
                                    </p:set>
                                    <p:anim calcmode="lin" valueType="num">
                                      <p:cBhvr>
                                        <p:cTn id="100" dur="500" fill="hold"/>
                                        <p:tgtEl>
                                          <p:spTgt spid="71"/>
                                        </p:tgtEl>
                                        <p:attrNameLst>
                                          <p:attrName>ppt_w</p:attrName>
                                        </p:attrNameLst>
                                      </p:cBhvr>
                                      <p:tavLst>
                                        <p:tav tm="0">
                                          <p:val>
                                            <p:fltVal val="0"/>
                                          </p:val>
                                        </p:tav>
                                        <p:tav tm="100000">
                                          <p:val>
                                            <p:strVal val="#ppt_w"/>
                                          </p:val>
                                        </p:tav>
                                      </p:tavLst>
                                    </p:anim>
                                    <p:anim calcmode="lin" valueType="num">
                                      <p:cBhvr>
                                        <p:cTn id="101" dur="500" fill="hold"/>
                                        <p:tgtEl>
                                          <p:spTgt spid="71"/>
                                        </p:tgtEl>
                                        <p:attrNameLst>
                                          <p:attrName>ppt_h</p:attrName>
                                        </p:attrNameLst>
                                      </p:cBhvr>
                                      <p:tavLst>
                                        <p:tav tm="0">
                                          <p:val>
                                            <p:fltVal val="0"/>
                                          </p:val>
                                        </p:tav>
                                        <p:tav tm="100000">
                                          <p:val>
                                            <p:strVal val="#ppt_h"/>
                                          </p:val>
                                        </p:tav>
                                      </p:tavLst>
                                    </p:anim>
                                    <p:animEffect transition="in" filter="fade">
                                      <p:cBhvr>
                                        <p:cTn id="102" dur="500"/>
                                        <p:tgtEl>
                                          <p:spTgt spid="71"/>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7"/>
                                        </p:tgtEl>
                                        <p:attrNameLst>
                                          <p:attrName>style.visibility</p:attrName>
                                        </p:attrNameLst>
                                      </p:cBhvr>
                                      <p:to>
                                        <p:strVal val="visible"/>
                                      </p:to>
                                    </p:set>
                                    <p:anim calcmode="lin" valueType="num">
                                      <p:cBhvr>
                                        <p:cTn id="105" dur="500" fill="hold"/>
                                        <p:tgtEl>
                                          <p:spTgt spid="27"/>
                                        </p:tgtEl>
                                        <p:attrNameLst>
                                          <p:attrName>ppt_w</p:attrName>
                                        </p:attrNameLst>
                                      </p:cBhvr>
                                      <p:tavLst>
                                        <p:tav tm="0">
                                          <p:val>
                                            <p:fltVal val="0"/>
                                          </p:val>
                                        </p:tav>
                                        <p:tav tm="100000">
                                          <p:val>
                                            <p:strVal val="#ppt_w"/>
                                          </p:val>
                                        </p:tav>
                                      </p:tavLst>
                                    </p:anim>
                                    <p:anim calcmode="lin" valueType="num">
                                      <p:cBhvr>
                                        <p:cTn id="106" dur="500" fill="hold"/>
                                        <p:tgtEl>
                                          <p:spTgt spid="27"/>
                                        </p:tgtEl>
                                        <p:attrNameLst>
                                          <p:attrName>ppt_h</p:attrName>
                                        </p:attrNameLst>
                                      </p:cBhvr>
                                      <p:tavLst>
                                        <p:tav tm="0">
                                          <p:val>
                                            <p:fltVal val="0"/>
                                          </p:val>
                                        </p:tav>
                                        <p:tav tm="100000">
                                          <p:val>
                                            <p:strVal val="#ppt_h"/>
                                          </p:val>
                                        </p:tav>
                                      </p:tavLst>
                                    </p:anim>
                                    <p:animEffect transition="in" filter="fade">
                                      <p:cBhvr>
                                        <p:cTn id="10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20" grpId="0" animBg="1"/>
      <p:bldP spid="12" grpId="0" animBg="1"/>
      <p:bldP spid="11" grpId="0" animBg="1"/>
      <p:bldP spid="55" grpId="0" animBg="1"/>
      <p:bldP spid="14" grpId="0" animBg="1"/>
      <p:bldP spid="68" grpId="0" animBg="1"/>
      <p:bldP spid="69" grpId="0" animBg="1"/>
      <p:bldP spid="15" grpId="0" animBg="1"/>
      <p:bldP spid="24" grpId="0" animBg="1"/>
      <p:bldP spid="22" grpId="0" animBg="1"/>
      <p:bldP spid="57" grpId="0" animBg="1"/>
      <p:bldP spid="70" grpId="0" animBg="1"/>
      <p:bldP spid="32" grpId="0" animBg="1"/>
      <p:bldP spid="30" grpId="0" animBg="1"/>
      <p:bldP spid="56" grpId="0" animBg="1"/>
      <p:bldP spid="71" grpId="0" animBg="1"/>
      <p:bldP spid="2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custDataLst>
              <p:tags r:id="rId2"/>
            </p:custDataLst>
          </p:nvPr>
        </p:nvSpPr>
        <p:spPr>
          <a:xfrm>
            <a:off x="892547" y="1453941"/>
            <a:ext cx="714563" cy="714563"/>
          </a:xfrm>
          <a:prstGeom prst="ellipse">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accent1">
                  <a:lumMod val="75000"/>
                </a:schemeClr>
              </a:solidFill>
            </a:endParaRPr>
          </a:p>
        </p:txBody>
      </p:sp>
      <p:sp>
        <p:nvSpPr>
          <p:cNvPr id="5" name="矩形 4"/>
          <p:cNvSpPr/>
          <p:nvPr>
            <p:custDataLst>
              <p:tags r:id="rId3"/>
            </p:custDataLst>
          </p:nvPr>
        </p:nvSpPr>
        <p:spPr>
          <a:xfrm>
            <a:off x="1931495" y="1699568"/>
            <a:ext cx="6299638" cy="1061906"/>
          </a:xfrm>
          <a:prstGeom prst="rect">
            <a:avLst/>
          </a:prstGeom>
        </p:spPr>
        <p:txBody>
          <a:bodyPr wrap="square" lIns="0" tIns="0" rIns="0" bIns="0">
            <a:normAutofit/>
          </a:bodyPr>
          <a:lstStyle/>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endParaRPr lang="zh-CN" altLang="en-US" sz="1400" dirty="0">
              <a:solidFill>
                <a:schemeClr val="accent1">
                  <a:lumMod val="75000"/>
                </a:schemeClr>
              </a:solidFill>
            </a:endParaRPr>
          </a:p>
        </p:txBody>
      </p:sp>
      <p:sp>
        <p:nvSpPr>
          <p:cNvPr id="26" name="椭圆 25"/>
          <p:cNvSpPr/>
          <p:nvPr>
            <p:custDataLst>
              <p:tags r:id="rId4"/>
            </p:custDataLst>
          </p:nvPr>
        </p:nvSpPr>
        <p:spPr>
          <a:xfrm>
            <a:off x="892547" y="3160353"/>
            <a:ext cx="714563" cy="714563"/>
          </a:xfrm>
          <a:prstGeom prst="ellipse">
            <a:avLst/>
          </a:pr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accent1">
                  <a:lumMod val="75000"/>
                </a:schemeClr>
              </a:solidFill>
            </a:endParaRPr>
          </a:p>
        </p:txBody>
      </p:sp>
      <p:sp>
        <p:nvSpPr>
          <p:cNvPr id="27" name="矩形 26"/>
          <p:cNvSpPr/>
          <p:nvPr>
            <p:custDataLst>
              <p:tags r:id="rId5"/>
            </p:custDataLst>
          </p:nvPr>
        </p:nvSpPr>
        <p:spPr>
          <a:xfrm>
            <a:off x="1931495" y="3327875"/>
            <a:ext cx="6299638" cy="1061906"/>
          </a:xfrm>
          <a:prstGeom prst="rect">
            <a:avLst/>
          </a:prstGeom>
        </p:spPr>
        <p:txBody>
          <a:bodyPr wrap="square" lIns="0" tIns="0" rIns="0" bIns="0">
            <a:normAutofit/>
          </a:bodyPr>
          <a:lstStyle/>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endParaRPr lang="zh-CN" altLang="en-US" sz="1400" dirty="0">
              <a:solidFill>
                <a:schemeClr val="accent1">
                  <a:lumMod val="75000"/>
                </a:schemeClr>
              </a:solidFill>
            </a:endParaRPr>
          </a:p>
        </p:txBody>
      </p:sp>
      <p:sp>
        <p:nvSpPr>
          <p:cNvPr id="29" name="椭圆 28"/>
          <p:cNvSpPr/>
          <p:nvPr>
            <p:custDataLst>
              <p:tags r:id="rId6"/>
            </p:custDataLst>
          </p:nvPr>
        </p:nvSpPr>
        <p:spPr>
          <a:xfrm>
            <a:off x="892547" y="4866765"/>
            <a:ext cx="714563" cy="714563"/>
          </a:xfrm>
          <a:prstGeom prst="ellipse">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solidFill>
                <a:schemeClr val="accent1">
                  <a:lumMod val="75000"/>
                </a:schemeClr>
              </a:solidFill>
            </a:endParaRPr>
          </a:p>
        </p:txBody>
      </p:sp>
      <p:sp>
        <p:nvSpPr>
          <p:cNvPr id="30" name="矩形 29"/>
          <p:cNvSpPr/>
          <p:nvPr>
            <p:custDataLst>
              <p:tags r:id="rId7"/>
            </p:custDataLst>
          </p:nvPr>
        </p:nvSpPr>
        <p:spPr>
          <a:xfrm>
            <a:off x="1931495" y="5073657"/>
            <a:ext cx="6299638" cy="1061906"/>
          </a:xfrm>
          <a:prstGeom prst="rect">
            <a:avLst/>
          </a:prstGeom>
        </p:spPr>
        <p:txBody>
          <a:bodyPr wrap="square" lIns="0" tIns="0" rIns="0" bIns="0">
            <a:normAutofit/>
          </a:bodyPr>
          <a:lstStyle/>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sz="14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endParaRPr lang="zh-CN" altLang="en-US" sz="1400" dirty="0">
              <a:solidFill>
                <a:schemeClr val="accent1">
                  <a:lumMod val="75000"/>
                </a:schemeClr>
              </a:solidFill>
            </a:endParaRPr>
          </a:p>
        </p:txBody>
      </p:sp>
      <p:pic>
        <p:nvPicPr>
          <p:cNvPr id="16" name="图片 15"/>
          <p:cNvPicPr>
            <a:picLocks noChangeAspect="1"/>
          </p:cNvPicPr>
          <p:nvPr/>
        </p:nvPicPr>
        <p:blipFill rotWithShape="1">
          <a:blip r:embed="rId10" cstate="screen"/>
          <a:srcRect b="-351"/>
          <a:stretch>
            <a:fillRect/>
          </a:stretch>
        </p:blipFill>
        <p:spPr>
          <a:xfrm>
            <a:off x="8231722" y="3952168"/>
            <a:ext cx="2171403" cy="1628552"/>
          </a:xfrm>
          <a:prstGeom prst="rect">
            <a:avLst/>
          </a:prstGeom>
        </p:spPr>
      </p:pic>
      <p:pic>
        <p:nvPicPr>
          <p:cNvPr id="17" name="图片 16"/>
          <p:cNvPicPr>
            <a:picLocks noChangeAspect="1"/>
          </p:cNvPicPr>
          <p:nvPr/>
        </p:nvPicPr>
        <p:blipFill rotWithShape="1">
          <a:blip r:embed="rId11" cstate="screen"/>
          <a:srcRect/>
          <a:stretch>
            <a:fillRect/>
          </a:stretch>
        </p:blipFill>
        <p:spPr>
          <a:xfrm>
            <a:off x="8231722" y="1699065"/>
            <a:ext cx="2171403" cy="1628552"/>
          </a:xfrm>
          <a:prstGeom prst="rect">
            <a:avLst/>
          </a:prstGeom>
        </p:spPr>
      </p:pic>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a:ln>
            <a:noFill/>
          </a:ln>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完善支持保障系统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left)">
                                      <p:cBhvr>
                                        <p:cTn id="14" dur="500"/>
                                        <p:tgtEl>
                                          <p:spTgt spid="62"/>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500" fill="hold"/>
                                        <p:tgtEl>
                                          <p:spTgt spid="27"/>
                                        </p:tgtEl>
                                        <p:attrNameLst>
                                          <p:attrName>ppt_w</p:attrName>
                                        </p:attrNameLst>
                                      </p:cBhvr>
                                      <p:tavLst>
                                        <p:tav tm="0">
                                          <p:val>
                                            <p:fltVal val="0"/>
                                          </p:val>
                                        </p:tav>
                                        <p:tav tm="100000">
                                          <p:val>
                                            <p:strVal val="#ppt_w"/>
                                          </p:val>
                                        </p:tav>
                                      </p:tavLst>
                                    </p:anim>
                                    <p:anim calcmode="lin" valueType="num">
                                      <p:cBhvr>
                                        <p:cTn id="37" dur="500" fill="hold"/>
                                        <p:tgtEl>
                                          <p:spTgt spid="27"/>
                                        </p:tgtEl>
                                        <p:attrNameLst>
                                          <p:attrName>ppt_h</p:attrName>
                                        </p:attrNameLst>
                                      </p:cBhvr>
                                      <p:tavLst>
                                        <p:tav tm="0">
                                          <p:val>
                                            <p:fltVal val="0"/>
                                          </p:val>
                                        </p:tav>
                                        <p:tav tm="100000">
                                          <p:val>
                                            <p:strVal val="#ppt_h"/>
                                          </p:val>
                                        </p:tav>
                                      </p:tavLst>
                                    </p:anim>
                                    <p:animEffect transition="in" filter="fade">
                                      <p:cBhvr>
                                        <p:cTn id="38" dur="500"/>
                                        <p:tgtEl>
                                          <p:spTgt spid="27"/>
                                        </p:tgtEl>
                                      </p:cBhvr>
                                    </p:animEffect>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par>
                          <p:cTn id="45" fill="hold">
                            <p:stCondLst>
                              <p:cond delay="3500"/>
                            </p:stCondLst>
                            <p:childTnLst>
                              <p:par>
                                <p:cTn id="46" presetID="53" presetClass="entr" presetSubtype="16"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26" grpId="0" animBg="1"/>
      <p:bldP spid="27" grpId="0"/>
      <p:bldP spid="29" grpId="0" animBg="1"/>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0" y="2884881"/>
            <a:ext cx="12192000" cy="1632000"/>
          </a:xfrm>
          <a:prstGeom prst="rect">
            <a:avLst/>
          </a:prstGeom>
          <a:solidFill>
            <a:srgbClr val="DE779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 name="椭圆 1"/>
          <p:cNvSpPr/>
          <p:nvPr/>
        </p:nvSpPr>
        <p:spPr>
          <a:xfrm>
            <a:off x="821690" y="1956435"/>
            <a:ext cx="2216785" cy="221678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306400" y="2440901"/>
            <a:ext cx="1248000" cy="124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rPr>
              <a:t>06</a:t>
            </a:r>
            <a:endParaRPr lang="zh-CN" altLang="en-US" sz="4800" b="1" dirty="0">
              <a:solidFill>
                <a:schemeClr val="bg1"/>
              </a:solidFill>
            </a:endParaRPr>
          </a:p>
        </p:txBody>
      </p:sp>
      <p:sp>
        <p:nvSpPr>
          <p:cNvPr id="5" name="矩形 4"/>
          <p:cNvSpPr/>
          <p:nvPr/>
        </p:nvSpPr>
        <p:spPr>
          <a:xfrm>
            <a:off x="3723640" y="3239770"/>
            <a:ext cx="6759575" cy="922020"/>
          </a:xfrm>
          <a:prstGeom prst="rect">
            <a:avLst/>
          </a:prstGeom>
        </p:spPr>
        <p:txBody>
          <a:bodyPr wrap="square">
            <a:spAutoFit/>
          </a:bodyPr>
          <a:lstStyle/>
          <a:p>
            <a:pPr marL="0" lvl="0" indent="0" eaLnBrk="1" hangingPunct="1">
              <a:spcBef>
                <a:spcPct val="0"/>
              </a:spcBef>
              <a:buNone/>
            </a:pPr>
            <a:r>
              <a:rPr lang="zh-CN" altLang="en-US" sz="5400" b="1" dirty="0">
                <a:solidFill>
                  <a:schemeClr val="bg1"/>
                </a:solidFill>
                <a:latin typeface="微软雅黑" panose="020B0503020204020204" charset="-122"/>
                <a:ea typeface="微软雅黑" panose="020B0503020204020204" charset="-122"/>
                <a:sym typeface="+mn-ea"/>
              </a:rPr>
              <a:t>目前存在的问题</a:t>
            </a:r>
          </a:p>
        </p:txBody>
      </p:sp>
      <p:grpSp>
        <p:nvGrpSpPr>
          <p:cNvPr id="143" name="组合 142"/>
          <p:cNvGrpSpPr/>
          <p:nvPr/>
        </p:nvGrpSpPr>
        <p:grpSpPr>
          <a:xfrm>
            <a:off x="9406890" y="113284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0310495" y="165735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14:presetBounceEnd="30000">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14:bounceEnd="30000">
                                          <p:cBhvr additive="base">
                                            <p:cTn id="16" dur="1000" fill="hold"/>
                                            <p:tgtEl>
                                              <p:spTgt spid="5"/>
                                            </p:tgtEl>
                                            <p:attrNameLst>
                                              <p:attrName>ppt_x</p:attrName>
                                            </p:attrNameLst>
                                          </p:cBhvr>
                                          <p:tavLst>
                                            <p:tav tm="0">
                                              <p:val>
                                                <p:strVal val="0-#ppt_w/2"/>
                                              </p:val>
                                            </p:tav>
                                            <p:tav tm="100000">
                                              <p:val>
                                                <p:strVal val="#ppt_x"/>
                                              </p:val>
                                            </p:tav>
                                          </p:tavLst>
                                        </p:anim>
                                        <p:anim calcmode="lin" valueType="num" p14:bounceEnd="30000">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目前存在的问题</a:t>
            </a:r>
          </a:p>
        </p:txBody>
      </p:sp>
      <p:sp>
        <p:nvSpPr>
          <p:cNvPr id="20488" name="六边形 11"/>
          <p:cNvSpPr>
            <a:spLocks noChangeArrowheads="1"/>
          </p:cNvSpPr>
          <p:nvPr/>
        </p:nvSpPr>
        <p:spPr bwMode="auto">
          <a:xfrm rot="5400000">
            <a:off x="4677410" y="4287915"/>
            <a:ext cx="1466850" cy="1264920"/>
          </a:xfrm>
          <a:prstGeom prst="hexagon">
            <a:avLst>
              <a:gd name="adj" fmla="val 24980"/>
              <a:gd name="vf" fmla="val 115470"/>
            </a:avLst>
          </a:prstGeom>
          <a:solidFill>
            <a:srgbClr val="7895D4"/>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20491" name="六边形 14"/>
          <p:cNvSpPr>
            <a:spLocks noChangeArrowheads="1"/>
          </p:cNvSpPr>
          <p:nvPr/>
        </p:nvSpPr>
        <p:spPr bwMode="auto">
          <a:xfrm rot="5400000">
            <a:off x="5994400" y="1902855"/>
            <a:ext cx="1468120" cy="1264920"/>
          </a:xfrm>
          <a:prstGeom prst="hexagon">
            <a:avLst>
              <a:gd name="adj" fmla="val 25007"/>
              <a:gd name="vf" fmla="val 115470"/>
            </a:avLst>
          </a:prstGeom>
          <a:solidFill>
            <a:srgbClr val="7895D4"/>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20492" name="六边形 15"/>
          <p:cNvSpPr>
            <a:spLocks noChangeArrowheads="1"/>
          </p:cNvSpPr>
          <p:nvPr/>
        </p:nvSpPr>
        <p:spPr bwMode="auto">
          <a:xfrm rot="5400000">
            <a:off x="4688205" y="1911110"/>
            <a:ext cx="1466850" cy="1265555"/>
          </a:xfrm>
          <a:prstGeom prst="hexagon">
            <a:avLst>
              <a:gd name="adj" fmla="val 24980"/>
              <a:gd name="vf" fmla="val 115470"/>
            </a:avLst>
          </a:prstGeom>
          <a:solidFill>
            <a:srgbClr val="7895D4"/>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20490" name="六边形 13"/>
          <p:cNvSpPr>
            <a:spLocks noChangeArrowheads="1"/>
          </p:cNvSpPr>
          <p:nvPr/>
        </p:nvSpPr>
        <p:spPr bwMode="auto">
          <a:xfrm rot="5400000">
            <a:off x="6622415" y="3090305"/>
            <a:ext cx="1466850" cy="1264920"/>
          </a:xfrm>
          <a:prstGeom prst="hexagon">
            <a:avLst>
              <a:gd name="adj" fmla="val 24980"/>
              <a:gd name="vf" fmla="val 115470"/>
            </a:avLst>
          </a:prstGeom>
          <a:solidFill>
            <a:srgbClr val="7895D4"/>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20487" name="六边形 10"/>
          <p:cNvSpPr>
            <a:spLocks noChangeArrowheads="1"/>
          </p:cNvSpPr>
          <p:nvPr/>
        </p:nvSpPr>
        <p:spPr bwMode="auto">
          <a:xfrm rot="5400000">
            <a:off x="4046855" y="3095385"/>
            <a:ext cx="1466850" cy="1265555"/>
          </a:xfrm>
          <a:prstGeom prst="hexagon">
            <a:avLst>
              <a:gd name="adj" fmla="val 24980"/>
              <a:gd name="vf" fmla="val 115470"/>
            </a:avLst>
          </a:prstGeom>
          <a:solidFill>
            <a:srgbClr val="7895D4"/>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nvGrpSpPr>
          <p:cNvPr id="6" name="组合 5"/>
          <p:cNvGrpSpPr/>
          <p:nvPr/>
        </p:nvGrpSpPr>
        <p:grpSpPr>
          <a:xfrm>
            <a:off x="6071870" y="4171165"/>
            <a:ext cx="1265238" cy="1466850"/>
            <a:chOff x="6096000" y="4360635"/>
            <a:chExt cx="1265238" cy="1466850"/>
          </a:xfrm>
        </p:grpSpPr>
        <p:sp>
          <p:nvSpPr>
            <p:cNvPr id="20489" name="六边形 12"/>
            <p:cNvSpPr>
              <a:spLocks noChangeArrowheads="1"/>
            </p:cNvSpPr>
            <p:nvPr/>
          </p:nvSpPr>
          <p:spPr bwMode="auto">
            <a:xfrm rot="5400000">
              <a:off x="5995194" y="4461441"/>
              <a:ext cx="1466850" cy="1265238"/>
            </a:xfrm>
            <a:prstGeom prst="hexagon">
              <a:avLst>
                <a:gd name="adj" fmla="val 24980"/>
                <a:gd name="vf" fmla="val 115470"/>
              </a:avLst>
            </a:prstGeom>
            <a:solidFill>
              <a:srgbClr val="7895D4"/>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pic>
          <p:nvPicPr>
            <p:cNvPr id="20505" name="图片 28"/>
            <p:cNvPicPr>
              <a:picLocks noChangeAspect="1" noChangeArrowheads="1"/>
            </p:cNvPicPr>
            <p:nvPr/>
          </p:nvPicPr>
          <p:blipFill>
            <a:blip r:embed="rId3" cstate="screen"/>
            <a:srcRect/>
            <a:stretch>
              <a:fillRect/>
            </a:stretch>
          </p:blipFill>
          <p:spPr bwMode="auto">
            <a:xfrm>
              <a:off x="6437313" y="4687660"/>
              <a:ext cx="584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组合 2"/>
          <p:cNvGrpSpPr/>
          <p:nvPr/>
        </p:nvGrpSpPr>
        <p:grpSpPr>
          <a:xfrm>
            <a:off x="5476558" y="3042453"/>
            <a:ext cx="1189037" cy="1379537"/>
            <a:chOff x="5500688" y="3231923"/>
            <a:chExt cx="1189037" cy="1379537"/>
          </a:xfrm>
        </p:grpSpPr>
        <p:sp>
          <p:nvSpPr>
            <p:cNvPr id="20493" name="六边形 16"/>
            <p:cNvSpPr>
              <a:spLocks noChangeArrowheads="1"/>
            </p:cNvSpPr>
            <p:nvPr/>
          </p:nvSpPr>
          <p:spPr bwMode="auto">
            <a:xfrm rot="5400000">
              <a:off x="5405438" y="3327173"/>
              <a:ext cx="1379537" cy="1189037"/>
            </a:xfrm>
            <a:prstGeom prst="hexagon">
              <a:avLst>
                <a:gd name="adj" fmla="val 24993"/>
                <a:gd name="vf" fmla="val 115470"/>
              </a:avLst>
            </a:prstGeom>
            <a:noFill/>
            <a:ln w="19050" cap="flat" cmpd="sng">
              <a:solidFill>
                <a:srgbClr val="7895D4"/>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20506" name="矩形 29"/>
            <p:cNvSpPr>
              <a:spLocks noChangeArrowheads="1"/>
            </p:cNvSpPr>
            <p:nvPr/>
          </p:nvSpPr>
          <p:spPr bwMode="auto">
            <a:xfrm>
              <a:off x="5604803" y="3704154"/>
              <a:ext cx="98156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000" b="1" dirty="0">
                  <a:solidFill>
                    <a:srgbClr val="DE779F"/>
                  </a:solidFill>
                  <a:latin typeface="微软雅黑" panose="020B0503020204020204" charset="-122"/>
                  <a:ea typeface="微软雅黑" panose="020B0503020204020204" charset="-122"/>
                  <a:sym typeface="微软雅黑" panose="020B0503020204020204" charset="-122"/>
                </a:rPr>
                <a:t>问题</a:t>
              </a:r>
            </a:p>
          </p:txBody>
        </p:sp>
      </p:grpSp>
      <p:sp>
        <p:nvSpPr>
          <p:cNvPr id="46" name="Rectangle 7"/>
          <p:cNvSpPr/>
          <p:nvPr/>
        </p:nvSpPr>
        <p:spPr bwMode="auto">
          <a:xfrm>
            <a:off x="7884644" y="1866093"/>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47" name="Rectangle 7"/>
          <p:cNvSpPr/>
          <p:nvPr/>
        </p:nvSpPr>
        <p:spPr bwMode="auto">
          <a:xfrm>
            <a:off x="8438119" y="3326615"/>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48" name="Rectangle 7"/>
          <p:cNvSpPr/>
          <p:nvPr/>
        </p:nvSpPr>
        <p:spPr bwMode="auto">
          <a:xfrm>
            <a:off x="7892349" y="4587091"/>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49" name="Rectangle 7"/>
          <p:cNvSpPr/>
          <p:nvPr/>
        </p:nvSpPr>
        <p:spPr bwMode="auto">
          <a:xfrm>
            <a:off x="2203591" y="4650094"/>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50" name="Rectangle 7"/>
          <p:cNvSpPr/>
          <p:nvPr/>
        </p:nvSpPr>
        <p:spPr bwMode="auto">
          <a:xfrm>
            <a:off x="1578353" y="3296204"/>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51" name="Rectangle 7"/>
          <p:cNvSpPr/>
          <p:nvPr/>
        </p:nvSpPr>
        <p:spPr bwMode="auto">
          <a:xfrm>
            <a:off x="2239287" y="1929573"/>
            <a:ext cx="199396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0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0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52" name="Rectangle 7"/>
          <p:cNvSpPr/>
          <p:nvPr/>
        </p:nvSpPr>
        <p:spPr bwMode="auto">
          <a:xfrm>
            <a:off x="1295955" y="882730"/>
            <a:ext cx="6486815" cy="802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rgbClr val="7895D4"/>
                </a:solidFill>
                <a:latin typeface="微软雅黑" panose="020B0503020204020204" charset="-122"/>
                <a:ea typeface="微软雅黑" panose="020B0503020204020204" charset="-122"/>
                <a:cs typeface="Lato Light" charset="0"/>
                <a:sym typeface="Lato Light" charset="0"/>
              </a:rPr>
              <a:t>输入标题名称</a:t>
            </a:r>
          </a:p>
          <a:p>
            <a:pPr fontAlgn="base">
              <a:lnSpc>
                <a:spcPct val="20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r>
              <a:rPr lang="zh-CN" altLang="en-US" sz="1050" spc="100" dirty="0">
                <a:solidFill>
                  <a:schemeClr val="bg1">
                    <a:lumMod val="50000"/>
                  </a:schemeClr>
                </a:solidFill>
                <a:latin typeface="微软雅黑" panose="020B0503020204020204" charset="-122"/>
                <a:ea typeface="微软雅黑" panose="020B0503020204020204" charset="-122"/>
                <a:cs typeface="Lato Light" charset="0"/>
                <a:sym typeface="Lato Light" charset="0"/>
              </a:rPr>
              <a:t>。</a:t>
            </a:r>
            <a:endParaRPr lang="en-US" sz="105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89" name="Freeform 48"/>
          <p:cNvSpPr>
            <a:spLocks noEditPoints="1"/>
          </p:cNvSpPr>
          <p:nvPr/>
        </p:nvSpPr>
        <p:spPr bwMode="auto">
          <a:xfrm>
            <a:off x="5086350" y="4543185"/>
            <a:ext cx="648970" cy="640715"/>
          </a:xfrm>
          <a:custGeom>
            <a:avLst/>
            <a:gdLst>
              <a:gd name="T0" fmla="*/ 398 w 426"/>
              <a:gd name="T1" fmla="*/ 296 h 419"/>
              <a:gd name="T2" fmla="*/ 280 w 426"/>
              <a:gd name="T3" fmla="*/ 179 h 419"/>
              <a:gd name="T4" fmla="*/ 279 w 426"/>
              <a:gd name="T5" fmla="*/ 178 h 419"/>
              <a:gd name="T6" fmla="*/ 274 w 426"/>
              <a:gd name="T7" fmla="*/ 173 h 419"/>
              <a:gd name="T8" fmla="*/ 274 w 426"/>
              <a:gd name="T9" fmla="*/ 173 h 419"/>
              <a:gd name="T10" fmla="*/ 147 w 426"/>
              <a:gd name="T11" fmla="*/ 47 h 419"/>
              <a:gd name="T12" fmla="*/ 158 w 426"/>
              <a:gd name="T13" fmla="*/ 36 h 419"/>
              <a:gd name="T14" fmla="*/ 158 w 426"/>
              <a:gd name="T15" fmla="*/ 26 h 419"/>
              <a:gd name="T16" fmla="*/ 135 w 426"/>
              <a:gd name="T17" fmla="*/ 3 h 419"/>
              <a:gd name="T18" fmla="*/ 126 w 426"/>
              <a:gd name="T19" fmla="*/ 3 h 419"/>
              <a:gd name="T20" fmla="*/ 2 w 426"/>
              <a:gd name="T21" fmla="*/ 126 h 419"/>
              <a:gd name="T22" fmla="*/ 2 w 426"/>
              <a:gd name="T23" fmla="*/ 136 h 419"/>
              <a:gd name="T24" fmla="*/ 26 w 426"/>
              <a:gd name="T25" fmla="*/ 159 h 419"/>
              <a:gd name="T26" fmla="*/ 35 w 426"/>
              <a:gd name="T27" fmla="*/ 159 h 419"/>
              <a:gd name="T28" fmla="*/ 46 w 426"/>
              <a:gd name="T29" fmla="*/ 149 h 419"/>
              <a:gd name="T30" fmla="*/ 177 w 426"/>
              <a:gd name="T31" fmla="*/ 280 h 419"/>
              <a:gd name="T32" fmla="*/ 256 w 426"/>
              <a:gd name="T33" fmla="*/ 358 h 419"/>
              <a:gd name="T34" fmla="*/ 296 w 426"/>
              <a:gd name="T35" fmla="*/ 398 h 419"/>
              <a:gd name="T36" fmla="*/ 347 w 426"/>
              <a:gd name="T37" fmla="*/ 419 h 419"/>
              <a:gd name="T38" fmla="*/ 398 w 426"/>
              <a:gd name="T39" fmla="*/ 398 h 419"/>
              <a:gd name="T40" fmla="*/ 398 w 426"/>
              <a:gd name="T41" fmla="*/ 296 h 419"/>
              <a:gd name="T42" fmla="*/ 138 w 426"/>
              <a:gd name="T43" fmla="*/ 56 h 419"/>
              <a:gd name="T44" fmla="*/ 170 w 426"/>
              <a:gd name="T45" fmla="*/ 88 h 419"/>
              <a:gd name="T46" fmla="*/ 141 w 426"/>
              <a:gd name="T47" fmla="*/ 118 h 419"/>
              <a:gd name="T48" fmla="*/ 157 w 426"/>
              <a:gd name="T49" fmla="*/ 134 h 419"/>
              <a:gd name="T50" fmla="*/ 186 w 426"/>
              <a:gd name="T51" fmla="*/ 104 h 419"/>
              <a:gd name="T52" fmla="*/ 214 w 426"/>
              <a:gd name="T53" fmla="*/ 132 h 419"/>
              <a:gd name="T54" fmla="*/ 184 w 426"/>
              <a:gd name="T55" fmla="*/ 161 h 419"/>
              <a:gd name="T56" fmla="*/ 204 w 426"/>
              <a:gd name="T57" fmla="*/ 181 h 419"/>
              <a:gd name="T58" fmla="*/ 233 w 426"/>
              <a:gd name="T59" fmla="*/ 151 h 419"/>
              <a:gd name="T60" fmla="*/ 265 w 426"/>
              <a:gd name="T61" fmla="*/ 182 h 419"/>
              <a:gd name="T62" fmla="*/ 182 w 426"/>
              <a:gd name="T63" fmla="*/ 265 h 419"/>
              <a:gd name="T64" fmla="*/ 55 w 426"/>
              <a:gd name="T65" fmla="*/ 139 h 419"/>
              <a:gd name="T66" fmla="*/ 138 w 426"/>
              <a:gd name="T67" fmla="*/ 56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6" h="419">
                <a:moveTo>
                  <a:pt x="398" y="296"/>
                </a:moveTo>
                <a:cubicBezTo>
                  <a:pt x="280" y="179"/>
                  <a:pt x="280" y="179"/>
                  <a:pt x="280" y="179"/>
                </a:cubicBezTo>
                <a:cubicBezTo>
                  <a:pt x="280" y="179"/>
                  <a:pt x="279" y="178"/>
                  <a:pt x="279" y="178"/>
                </a:cubicBezTo>
                <a:cubicBezTo>
                  <a:pt x="274" y="173"/>
                  <a:pt x="274" y="173"/>
                  <a:pt x="274" y="173"/>
                </a:cubicBezTo>
                <a:cubicBezTo>
                  <a:pt x="274" y="173"/>
                  <a:pt x="274" y="173"/>
                  <a:pt x="274" y="173"/>
                </a:cubicBezTo>
                <a:cubicBezTo>
                  <a:pt x="147" y="47"/>
                  <a:pt x="147" y="47"/>
                  <a:pt x="147" y="47"/>
                </a:cubicBezTo>
                <a:cubicBezTo>
                  <a:pt x="158" y="36"/>
                  <a:pt x="158" y="36"/>
                  <a:pt x="158" y="36"/>
                </a:cubicBezTo>
                <a:cubicBezTo>
                  <a:pt x="161" y="33"/>
                  <a:pt x="161" y="29"/>
                  <a:pt x="158" y="26"/>
                </a:cubicBezTo>
                <a:cubicBezTo>
                  <a:pt x="135" y="3"/>
                  <a:pt x="135" y="3"/>
                  <a:pt x="135" y="3"/>
                </a:cubicBezTo>
                <a:cubicBezTo>
                  <a:pt x="132" y="0"/>
                  <a:pt x="128" y="0"/>
                  <a:pt x="126" y="3"/>
                </a:cubicBezTo>
                <a:cubicBezTo>
                  <a:pt x="2" y="126"/>
                  <a:pt x="2" y="126"/>
                  <a:pt x="2" y="126"/>
                </a:cubicBezTo>
                <a:cubicBezTo>
                  <a:pt x="0" y="129"/>
                  <a:pt x="0" y="133"/>
                  <a:pt x="2" y="136"/>
                </a:cubicBezTo>
                <a:cubicBezTo>
                  <a:pt x="26" y="159"/>
                  <a:pt x="26" y="159"/>
                  <a:pt x="26" y="159"/>
                </a:cubicBezTo>
                <a:cubicBezTo>
                  <a:pt x="28" y="162"/>
                  <a:pt x="32" y="162"/>
                  <a:pt x="35" y="159"/>
                </a:cubicBezTo>
                <a:cubicBezTo>
                  <a:pt x="46" y="149"/>
                  <a:pt x="46" y="149"/>
                  <a:pt x="46" y="149"/>
                </a:cubicBezTo>
                <a:cubicBezTo>
                  <a:pt x="177" y="280"/>
                  <a:pt x="177" y="280"/>
                  <a:pt x="177" y="280"/>
                </a:cubicBezTo>
                <a:cubicBezTo>
                  <a:pt x="184" y="287"/>
                  <a:pt x="220" y="325"/>
                  <a:pt x="256" y="358"/>
                </a:cubicBezTo>
                <a:cubicBezTo>
                  <a:pt x="296" y="398"/>
                  <a:pt x="296" y="398"/>
                  <a:pt x="296" y="398"/>
                </a:cubicBezTo>
                <a:cubicBezTo>
                  <a:pt x="309" y="412"/>
                  <a:pt x="328" y="419"/>
                  <a:pt x="347" y="419"/>
                </a:cubicBezTo>
                <a:cubicBezTo>
                  <a:pt x="366" y="419"/>
                  <a:pt x="384" y="412"/>
                  <a:pt x="398" y="398"/>
                </a:cubicBezTo>
                <a:cubicBezTo>
                  <a:pt x="426" y="370"/>
                  <a:pt x="426" y="324"/>
                  <a:pt x="398" y="296"/>
                </a:cubicBezTo>
                <a:close/>
                <a:moveTo>
                  <a:pt x="138" y="56"/>
                </a:moveTo>
                <a:cubicBezTo>
                  <a:pt x="170" y="88"/>
                  <a:pt x="170" y="88"/>
                  <a:pt x="170" y="88"/>
                </a:cubicBezTo>
                <a:cubicBezTo>
                  <a:pt x="141" y="118"/>
                  <a:pt x="141" y="118"/>
                  <a:pt x="141" y="118"/>
                </a:cubicBezTo>
                <a:cubicBezTo>
                  <a:pt x="157" y="134"/>
                  <a:pt x="157" y="134"/>
                  <a:pt x="157" y="134"/>
                </a:cubicBezTo>
                <a:cubicBezTo>
                  <a:pt x="186" y="104"/>
                  <a:pt x="186" y="104"/>
                  <a:pt x="186" y="104"/>
                </a:cubicBezTo>
                <a:cubicBezTo>
                  <a:pt x="214" y="132"/>
                  <a:pt x="214" y="132"/>
                  <a:pt x="214" y="132"/>
                </a:cubicBezTo>
                <a:cubicBezTo>
                  <a:pt x="184" y="161"/>
                  <a:pt x="184" y="161"/>
                  <a:pt x="184" y="161"/>
                </a:cubicBezTo>
                <a:cubicBezTo>
                  <a:pt x="204" y="181"/>
                  <a:pt x="204" y="181"/>
                  <a:pt x="204" y="181"/>
                </a:cubicBezTo>
                <a:cubicBezTo>
                  <a:pt x="233" y="151"/>
                  <a:pt x="233" y="151"/>
                  <a:pt x="233" y="151"/>
                </a:cubicBezTo>
                <a:cubicBezTo>
                  <a:pt x="265" y="182"/>
                  <a:pt x="265" y="182"/>
                  <a:pt x="265" y="182"/>
                </a:cubicBezTo>
                <a:cubicBezTo>
                  <a:pt x="182" y="265"/>
                  <a:pt x="182" y="265"/>
                  <a:pt x="182" y="265"/>
                </a:cubicBezTo>
                <a:cubicBezTo>
                  <a:pt x="55" y="139"/>
                  <a:pt x="55" y="139"/>
                  <a:pt x="55" y="139"/>
                </a:cubicBezTo>
                <a:lnTo>
                  <a:pt x="138"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35"/>
          <p:cNvSpPr>
            <a:spLocks noEditPoints="1"/>
          </p:cNvSpPr>
          <p:nvPr/>
        </p:nvSpPr>
        <p:spPr bwMode="auto">
          <a:xfrm>
            <a:off x="4457700" y="3407170"/>
            <a:ext cx="628650" cy="613410"/>
          </a:xfrm>
          <a:custGeom>
            <a:avLst/>
            <a:gdLst>
              <a:gd name="T0" fmla="*/ 451 w 476"/>
              <a:gd name="T1" fmla="*/ 65 h 464"/>
              <a:gd name="T2" fmla="*/ 321 w 476"/>
              <a:gd name="T3" fmla="*/ 65 h 464"/>
              <a:gd name="T4" fmla="*/ 321 w 476"/>
              <a:gd name="T5" fmla="*/ 0 h 464"/>
              <a:gd name="T6" fmla="*/ 155 w 476"/>
              <a:gd name="T7" fmla="*/ 0 h 464"/>
              <a:gd name="T8" fmla="*/ 155 w 476"/>
              <a:gd name="T9" fmla="*/ 65 h 464"/>
              <a:gd name="T10" fmla="*/ 25 w 476"/>
              <a:gd name="T11" fmla="*/ 65 h 464"/>
              <a:gd name="T12" fmla="*/ 0 w 476"/>
              <a:gd name="T13" fmla="*/ 90 h 464"/>
              <a:gd name="T14" fmla="*/ 0 w 476"/>
              <a:gd name="T15" fmla="*/ 420 h 464"/>
              <a:gd name="T16" fmla="*/ 25 w 476"/>
              <a:gd name="T17" fmla="*/ 445 h 464"/>
              <a:gd name="T18" fmla="*/ 71 w 476"/>
              <a:gd name="T19" fmla="*/ 445 h 464"/>
              <a:gd name="T20" fmla="*/ 78 w 476"/>
              <a:gd name="T21" fmla="*/ 464 h 464"/>
              <a:gd name="T22" fmla="*/ 113 w 476"/>
              <a:gd name="T23" fmla="*/ 464 h 464"/>
              <a:gd name="T24" fmla="*/ 115 w 476"/>
              <a:gd name="T25" fmla="*/ 445 h 464"/>
              <a:gd name="T26" fmla="*/ 366 w 476"/>
              <a:gd name="T27" fmla="*/ 445 h 464"/>
              <a:gd name="T28" fmla="*/ 368 w 476"/>
              <a:gd name="T29" fmla="*/ 464 h 464"/>
              <a:gd name="T30" fmla="*/ 403 w 476"/>
              <a:gd name="T31" fmla="*/ 464 h 464"/>
              <a:gd name="T32" fmla="*/ 410 w 476"/>
              <a:gd name="T33" fmla="*/ 445 h 464"/>
              <a:gd name="T34" fmla="*/ 451 w 476"/>
              <a:gd name="T35" fmla="*/ 445 h 464"/>
              <a:gd name="T36" fmla="*/ 476 w 476"/>
              <a:gd name="T37" fmla="*/ 420 h 464"/>
              <a:gd name="T38" fmla="*/ 476 w 476"/>
              <a:gd name="T39" fmla="*/ 90 h 464"/>
              <a:gd name="T40" fmla="*/ 451 w 476"/>
              <a:gd name="T41" fmla="*/ 65 h 464"/>
              <a:gd name="T42" fmla="*/ 187 w 476"/>
              <a:gd name="T43" fmla="*/ 28 h 464"/>
              <a:gd name="T44" fmla="*/ 187 w 476"/>
              <a:gd name="T45" fmla="*/ 28 h 464"/>
              <a:gd name="T46" fmla="*/ 291 w 476"/>
              <a:gd name="T47" fmla="*/ 28 h 464"/>
              <a:gd name="T48" fmla="*/ 291 w 476"/>
              <a:gd name="T49" fmla="*/ 65 h 464"/>
              <a:gd name="T50" fmla="*/ 291 w 476"/>
              <a:gd name="T51" fmla="*/ 65 h 464"/>
              <a:gd name="T52" fmla="*/ 287 w 476"/>
              <a:gd name="T53" fmla="*/ 65 h 464"/>
              <a:gd name="T54" fmla="*/ 283 w 476"/>
              <a:gd name="T55" fmla="*/ 65 h 464"/>
              <a:gd name="T56" fmla="*/ 278 w 476"/>
              <a:gd name="T57" fmla="*/ 65 h 464"/>
              <a:gd name="T58" fmla="*/ 274 w 476"/>
              <a:gd name="T59" fmla="*/ 65 h 464"/>
              <a:gd name="T60" fmla="*/ 270 w 476"/>
              <a:gd name="T61" fmla="*/ 65 h 464"/>
              <a:gd name="T62" fmla="*/ 266 w 476"/>
              <a:gd name="T63" fmla="*/ 65 h 464"/>
              <a:gd name="T64" fmla="*/ 262 w 476"/>
              <a:gd name="T65" fmla="*/ 65 h 464"/>
              <a:gd name="T66" fmla="*/ 258 w 476"/>
              <a:gd name="T67" fmla="*/ 65 h 464"/>
              <a:gd name="T68" fmla="*/ 253 w 476"/>
              <a:gd name="T69" fmla="*/ 65 h 464"/>
              <a:gd name="T70" fmla="*/ 249 w 476"/>
              <a:gd name="T71" fmla="*/ 65 h 464"/>
              <a:gd name="T72" fmla="*/ 245 w 476"/>
              <a:gd name="T73" fmla="*/ 65 h 464"/>
              <a:gd name="T74" fmla="*/ 241 w 476"/>
              <a:gd name="T75" fmla="*/ 65 h 464"/>
              <a:gd name="T76" fmla="*/ 237 w 476"/>
              <a:gd name="T77" fmla="*/ 65 h 464"/>
              <a:gd name="T78" fmla="*/ 233 w 476"/>
              <a:gd name="T79" fmla="*/ 65 h 464"/>
              <a:gd name="T80" fmla="*/ 228 w 476"/>
              <a:gd name="T81" fmla="*/ 65 h 464"/>
              <a:gd name="T82" fmla="*/ 224 w 476"/>
              <a:gd name="T83" fmla="*/ 65 h 464"/>
              <a:gd name="T84" fmla="*/ 220 w 476"/>
              <a:gd name="T85" fmla="*/ 65 h 464"/>
              <a:gd name="T86" fmla="*/ 216 w 476"/>
              <a:gd name="T87" fmla="*/ 65 h 464"/>
              <a:gd name="T88" fmla="*/ 212 w 476"/>
              <a:gd name="T89" fmla="*/ 65 h 464"/>
              <a:gd name="T90" fmla="*/ 208 w 476"/>
              <a:gd name="T91" fmla="*/ 65 h 464"/>
              <a:gd name="T92" fmla="*/ 203 w 476"/>
              <a:gd name="T93" fmla="*/ 65 h 464"/>
              <a:gd name="T94" fmla="*/ 199 w 476"/>
              <a:gd name="T95" fmla="*/ 65 h 464"/>
              <a:gd name="T96" fmla="*/ 195 w 476"/>
              <a:gd name="T97" fmla="*/ 65 h 464"/>
              <a:gd name="T98" fmla="*/ 191 w 476"/>
              <a:gd name="T99" fmla="*/ 65 h 464"/>
              <a:gd name="T100" fmla="*/ 187 w 476"/>
              <a:gd name="T101" fmla="*/ 65 h 464"/>
              <a:gd name="T102" fmla="*/ 187 w 476"/>
              <a:gd name="T103" fmla="*/ 28 h 464"/>
              <a:gd name="T104" fmla="*/ 238 w 476"/>
              <a:gd name="T105" fmla="*/ 402 h 464"/>
              <a:gd name="T106" fmla="*/ 91 w 476"/>
              <a:gd name="T107" fmla="*/ 255 h 464"/>
              <a:gd name="T108" fmla="*/ 238 w 476"/>
              <a:gd name="T109" fmla="*/ 108 h 464"/>
              <a:gd name="T110" fmla="*/ 385 w 476"/>
              <a:gd name="T111" fmla="*/ 255 h 464"/>
              <a:gd name="T112" fmla="*/ 238 w 476"/>
              <a:gd name="T113" fmla="*/ 402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6" h="464">
                <a:moveTo>
                  <a:pt x="451" y="65"/>
                </a:moveTo>
                <a:cubicBezTo>
                  <a:pt x="321" y="65"/>
                  <a:pt x="321" y="65"/>
                  <a:pt x="321" y="65"/>
                </a:cubicBezTo>
                <a:cubicBezTo>
                  <a:pt x="321" y="0"/>
                  <a:pt x="321" y="0"/>
                  <a:pt x="321" y="0"/>
                </a:cubicBezTo>
                <a:cubicBezTo>
                  <a:pt x="155" y="0"/>
                  <a:pt x="155" y="0"/>
                  <a:pt x="155" y="0"/>
                </a:cubicBezTo>
                <a:cubicBezTo>
                  <a:pt x="155" y="65"/>
                  <a:pt x="155" y="65"/>
                  <a:pt x="155" y="65"/>
                </a:cubicBezTo>
                <a:cubicBezTo>
                  <a:pt x="25" y="65"/>
                  <a:pt x="25" y="65"/>
                  <a:pt x="25" y="65"/>
                </a:cubicBezTo>
                <a:cubicBezTo>
                  <a:pt x="11" y="65"/>
                  <a:pt x="0" y="76"/>
                  <a:pt x="0" y="90"/>
                </a:cubicBezTo>
                <a:cubicBezTo>
                  <a:pt x="0" y="420"/>
                  <a:pt x="0" y="420"/>
                  <a:pt x="0" y="420"/>
                </a:cubicBezTo>
                <a:cubicBezTo>
                  <a:pt x="0" y="434"/>
                  <a:pt x="11" y="445"/>
                  <a:pt x="25" y="445"/>
                </a:cubicBezTo>
                <a:cubicBezTo>
                  <a:pt x="71" y="445"/>
                  <a:pt x="71" y="445"/>
                  <a:pt x="71" y="445"/>
                </a:cubicBezTo>
                <a:cubicBezTo>
                  <a:pt x="78" y="464"/>
                  <a:pt x="78" y="464"/>
                  <a:pt x="78" y="464"/>
                </a:cubicBezTo>
                <a:cubicBezTo>
                  <a:pt x="113" y="464"/>
                  <a:pt x="113" y="464"/>
                  <a:pt x="113" y="464"/>
                </a:cubicBezTo>
                <a:cubicBezTo>
                  <a:pt x="115" y="445"/>
                  <a:pt x="115" y="445"/>
                  <a:pt x="115" y="445"/>
                </a:cubicBezTo>
                <a:cubicBezTo>
                  <a:pt x="366" y="445"/>
                  <a:pt x="366" y="445"/>
                  <a:pt x="366" y="445"/>
                </a:cubicBezTo>
                <a:cubicBezTo>
                  <a:pt x="368" y="464"/>
                  <a:pt x="368" y="464"/>
                  <a:pt x="368" y="464"/>
                </a:cubicBezTo>
                <a:cubicBezTo>
                  <a:pt x="403" y="464"/>
                  <a:pt x="403" y="464"/>
                  <a:pt x="403" y="464"/>
                </a:cubicBezTo>
                <a:cubicBezTo>
                  <a:pt x="410" y="445"/>
                  <a:pt x="410" y="445"/>
                  <a:pt x="410" y="445"/>
                </a:cubicBezTo>
                <a:cubicBezTo>
                  <a:pt x="451" y="445"/>
                  <a:pt x="451" y="445"/>
                  <a:pt x="451" y="445"/>
                </a:cubicBezTo>
                <a:cubicBezTo>
                  <a:pt x="465" y="445"/>
                  <a:pt x="476" y="434"/>
                  <a:pt x="476" y="420"/>
                </a:cubicBezTo>
                <a:cubicBezTo>
                  <a:pt x="476" y="90"/>
                  <a:pt x="476" y="90"/>
                  <a:pt x="476" y="90"/>
                </a:cubicBezTo>
                <a:cubicBezTo>
                  <a:pt x="476" y="76"/>
                  <a:pt x="465" y="65"/>
                  <a:pt x="451" y="65"/>
                </a:cubicBezTo>
                <a:close/>
                <a:moveTo>
                  <a:pt x="187" y="28"/>
                </a:moveTo>
                <a:cubicBezTo>
                  <a:pt x="187" y="28"/>
                  <a:pt x="187" y="28"/>
                  <a:pt x="187" y="28"/>
                </a:cubicBezTo>
                <a:cubicBezTo>
                  <a:pt x="291" y="28"/>
                  <a:pt x="291" y="28"/>
                  <a:pt x="291" y="28"/>
                </a:cubicBezTo>
                <a:cubicBezTo>
                  <a:pt x="291" y="65"/>
                  <a:pt x="291" y="65"/>
                  <a:pt x="291" y="65"/>
                </a:cubicBezTo>
                <a:cubicBezTo>
                  <a:pt x="291" y="65"/>
                  <a:pt x="291" y="65"/>
                  <a:pt x="291" y="65"/>
                </a:cubicBezTo>
                <a:cubicBezTo>
                  <a:pt x="287" y="65"/>
                  <a:pt x="287" y="65"/>
                  <a:pt x="287" y="65"/>
                </a:cubicBezTo>
                <a:cubicBezTo>
                  <a:pt x="283" y="65"/>
                  <a:pt x="283" y="65"/>
                  <a:pt x="283" y="65"/>
                </a:cubicBezTo>
                <a:cubicBezTo>
                  <a:pt x="278" y="65"/>
                  <a:pt x="278" y="65"/>
                  <a:pt x="278" y="65"/>
                </a:cubicBezTo>
                <a:cubicBezTo>
                  <a:pt x="274" y="65"/>
                  <a:pt x="274" y="65"/>
                  <a:pt x="274" y="65"/>
                </a:cubicBezTo>
                <a:cubicBezTo>
                  <a:pt x="270" y="65"/>
                  <a:pt x="270" y="65"/>
                  <a:pt x="270" y="65"/>
                </a:cubicBezTo>
                <a:cubicBezTo>
                  <a:pt x="266" y="65"/>
                  <a:pt x="266" y="65"/>
                  <a:pt x="266" y="65"/>
                </a:cubicBezTo>
                <a:cubicBezTo>
                  <a:pt x="262" y="65"/>
                  <a:pt x="262" y="65"/>
                  <a:pt x="262" y="65"/>
                </a:cubicBezTo>
                <a:cubicBezTo>
                  <a:pt x="258" y="65"/>
                  <a:pt x="258" y="65"/>
                  <a:pt x="258" y="65"/>
                </a:cubicBezTo>
                <a:cubicBezTo>
                  <a:pt x="253" y="65"/>
                  <a:pt x="253" y="65"/>
                  <a:pt x="253" y="65"/>
                </a:cubicBezTo>
                <a:cubicBezTo>
                  <a:pt x="249" y="65"/>
                  <a:pt x="249" y="65"/>
                  <a:pt x="249" y="65"/>
                </a:cubicBezTo>
                <a:cubicBezTo>
                  <a:pt x="245" y="65"/>
                  <a:pt x="245" y="65"/>
                  <a:pt x="245" y="65"/>
                </a:cubicBezTo>
                <a:cubicBezTo>
                  <a:pt x="241" y="65"/>
                  <a:pt x="241" y="65"/>
                  <a:pt x="241" y="65"/>
                </a:cubicBezTo>
                <a:cubicBezTo>
                  <a:pt x="237" y="65"/>
                  <a:pt x="237" y="65"/>
                  <a:pt x="237" y="65"/>
                </a:cubicBezTo>
                <a:cubicBezTo>
                  <a:pt x="233" y="65"/>
                  <a:pt x="233" y="65"/>
                  <a:pt x="233" y="65"/>
                </a:cubicBezTo>
                <a:cubicBezTo>
                  <a:pt x="228" y="65"/>
                  <a:pt x="228" y="65"/>
                  <a:pt x="228" y="65"/>
                </a:cubicBezTo>
                <a:cubicBezTo>
                  <a:pt x="224" y="65"/>
                  <a:pt x="224" y="65"/>
                  <a:pt x="224" y="65"/>
                </a:cubicBezTo>
                <a:cubicBezTo>
                  <a:pt x="220" y="65"/>
                  <a:pt x="220" y="65"/>
                  <a:pt x="220" y="65"/>
                </a:cubicBezTo>
                <a:cubicBezTo>
                  <a:pt x="216" y="65"/>
                  <a:pt x="216" y="65"/>
                  <a:pt x="216" y="65"/>
                </a:cubicBezTo>
                <a:cubicBezTo>
                  <a:pt x="212" y="65"/>
                  <a:pt x="212" y="65"/>
                  <a:pt x="212" y="65"/>
                </a:cubicBezTo>
                <a:cubicBezTo>
                  <a:pt x="208" y="65"/>
                  <a:pt x="208" y="65"/>
                  <a:pt x="208" y="65"/>
                </a:cubicBezTo>
                <a:cubicBezTo>
                  <a:pt x="203" y="65"/>
                  <a:pt x="203" y="65"/>
                  <a:pt x="203" y="65"/>
                </a:cubicBezTo>
                <a:cubicBezTo>
                  <a:pt x="199" y="65"/>
                  <a:pt x="199" y="65"/>
                  <a:pt x="199" y="65"/>
                </a:cubicBezTo>
                <a:cubicBezTo>
                  <a:pt x="195" y="65"/>
                  <a:pt x="195" y="65"/>
                  <a:pt x="195" y="65"/>
                </a:cubicBezTo>
                <a:cubicBezTo>
                  <a:pt x="191" y="65"/>
                  <a:pt x="191" y="65"/>
                  <a:pt x="191" y="65"/>
                </a:cubicBezTo>
                <a:cubicBezTo>
                  <a:pt x="187" y="65"/>
                  <a:pt x="187" y="65"/>
                  <a:pt x="187" y="65"/>
                </a:cubicBezTo>
                <a:lnTo>
                  <a:pt x="187" y="28"/>
                </a:lnTo>
                <a:close/>
                <a:moveTo>
                  <a:pt x="238" y="402"/>
                </a:moveTo>
                <a:cubicBezTo>
                  <a:pt x="157" y="402"/>
                  <a:pt x="91" y="336"/>
                  <a:pt x="91" y="255"/>
                </a:cubicBezTo>
                <a:cubicBezTo>
                  <a:pt x="91" y="174"/>
                  <a:pt x="157" y="108"/>
                  <a:pt x="238" y="108"/>
                </a:cubicBezTo>
                <a:cubicBezTo>
                  <a:pt x="319" y="108"/>
                  <a:pt x="385" y="174"/>
                  <a:pt x="385" y="255"/>
                </a:cubicBezTo>
                <a:cubicBezTo>
                  <a:pt x="385" y="336"/>
                  <a:pt x="319" y="402"/>
                  <a:pt x="238" y="40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23"/>
          <p:cNvSpPr>
            <a:spLocks noEditPoints="1"/>
          </p:cNvSpPr>
          <p:nvPr/>
        </p:nvSpPr>
        <p:spPr bwMode="auto">
          <a:xfrm>
            <a:off x="5086350" y="2236865"/>
            <a:ext cx="571500" cy="619125"/>
          </a:xfrm>
          <a:custGeom>
            <a:avLst/>
            <a:gdLst>
              <a:gd name="T0" fmla="*/ 480 w 480"/>
              <a:gd name="T1" fmla="*/ 277 h 520"/>
              <a:gd name="T2" fmla="*/ 429 w 480"/>
              <a:gd name="T3" fmla="*/ 227 h 520"/>
              <a:gd name="T4" fmla="*/ 379 w 480"/>
              <a:gd name="T5" fmla="*/ 277 h 520"/>
              <a:gd name="T6" fmla="*/ 416 w 480"/>
              <a:gd name="T7" fmla="*/ 326 h 520"/>
              <a:gd name="T8" fmla="*/ 396 w 480"/>
              <a:gd name="T9" fmla="*/ 485 h 520"/>
              <a:gd name="T10" fmla="*/ 320 w 480"/>
              <a:gd name="T11" fmla="*/ 495 h 520"/>
              <a:gd name="T12" fmla="*/ 245 w 480"/>
              <a:gd name="T13" fmla="*/ 485 h 520"/>
              <a:gd name="T14" fmla="*/ 224 w 480"/>
              <a:gd name="T15" fmla="*/ 312 h 520"/>
              <a:gd name="T16" fmla="*/ 325 w 480"/>
              <a:gd name="T17" fmla="*/ 297 h 520"/>
              <a:gd name="T18" fmla="*/ 391 w 480"/>
              <a:gd name="T19" fmla="*/ 134 h 520"/>
              <a:gd name="T20" fmla="*/ 399 w 480"/>
              <a:gd name="T21" fmla="*/ 39 h 520"/>
              <a:gd name="T22" fmla="*/ 271 w 480"/>
              <a:gd name="T23" fmla="*/ 20 h 520"/>
              <a:gd name="T24" fmla="*/ 242 w 480"/>
              <a:gd name="T25" fmla="*/ 0 h 520"/>
              <a:gd name="T26" fmla="*/ 209 w 480"/>
              <a:gd name="T27" fmla="*/ 32 h 520"/>
              <a:gd name="T28" fmla="*/ 242 w 480"/>
              <a:gd name="T29" fmla="*/ 64 h 520"/>
              <a:gd name="T30" fmla="*/ 272 w 480"/>
              <a:gd name="T31" fmla="*/ 44 h 520"/>
              <a:gd name="T32" fmla="*/ 379 w 480"/>
              <a:gd name="T33" fmla="*/ 54 h 520"/>
              <a:gd name="T34" fmla="*/ 357 w 480"/>
              <a:gd name="T35" fmla="*/ 167 h 520"/>
              <a:gd name="T36" fmla="*/ 314 w 480"/>
              <a:gd name="T37" fmla="*/ 275 h 520"/>
              <a:gd name="T38" fmla="*/ 211 w 480"/>
              <a:gd name="T39" fmla="*/ 288 h 520"/>
              <a:gd name="T40" fmla="*/ 109 w 480"/>
              <a:gd name="T41" fmla="*/ 275 h 520"/>
              <a:gd name="T42" fmla="*/ 56 w 480"/>
              <a:gd name="T43" fmla="*/ 168 h 520"/>
              <a:gd name="T44" fmla="*/ 30 w 480"/>
              <a:gd name="T45" fmla="*/ 54 h 520"/>
              <a:gd name="T46" fmla="*/ 132 w 480"/>
              <a:gd name="T47" fmla="*/ 43 h 520"/>
              <a:gd name="T48" fmla="*/ 162 w 480"/>
              <a:gd name="T49" fmla="*/ 64 h 520"/>
              <a:gd name="T50" fmla="*/ 195 w 480"/>
              <a:gd name="T51" fmla="*/ 32 h 520"/>
              <a:gd name="T52" fmla="*/ 162 w 480"/>
              <a:gd name="T53" fmla="*/ 0 h 520"/>
              <a:gd name="T54" fmla="*/ 133 w 480"/>
              <a:gd name="T55" fmla="*/ 19 h 520"/>
              <a:gd name="T56" fmla="*/ 10 w 480"/>
              <a:gd name="T57" fmla="*/ 40 h 520"/>
              <a:gd name="T58" fmla="*/ 13 w 480"/>
              <a:gd name="T59" fmla="*/ 112 h 520"/>
              <a:gd name="T60" fmla="*/ 98 w 480"/>
              <a:gd name="T61" fmla="*/ 297 h 520"/>
              <a:gd name="T62" fmla="*/ 199 w 480"/>
              <a:gd name="T63" fmla="*/ 312 h 520"/>
              <a:gd name="T64" fmla="*/ 204 w 480"/>
              <a:gd name="T65" fmla="*/ 394 h 520"/>
              <a:gd name="T66" fmla="*/ 233 w 480"/>
              <a:gd name="T67" fmla="*/ 506 h 520"/>
              <a:gd name="T68" fmla="*/ 319 w 480"/>
              <a:gd name="T69" fmla="*/ 520 h 520"/>
              <a:gd name="T70" fmla="*/ 322 w 480"/>
              <a:gd name="T71" fmla="*/ 520 h 520"/>
              <a:gd name="T72" fmla="*/ 322 w 480"/>
              <a:gd name="T73" fmla="*/ 520 h 520"/>
              <a:gd name="T74" fmla="*/ 408 w 480"/>
              <a:gd name="T75" fmla="*/ 506 h 520"/>
              <a:gd name="T76" fmla="*/ 436 w 480"/>
              <a:gd name="T77" fmla="*/ 394 h 520"/>
              <a:gd name="T78" fmla="*/ 441 w 480"/>
              <a:gd name="T79" fmla="*/ 326 h 520"/>
              <a:gd name="T80" fmla="*/ 480 w 480"/>
              <a:gd name="T81" fmla="*/ 277 h 520"/>
              <a:gd name="T82" fmla="*/ 242 w 480"/>
              <a:gd name="T83" fmla="*/ 40 h 520"/>
              <a:gd name="T84" fmla="*/ 234 w 480"/>
              <a:gd name="T85" fmla="*/ 32 h 520"/>
              <a:gd name="T86" fmla="*/ 242 w 480"/>
              <a:gd name="T87" fmla="*/ 24 h 520"/>
              <a:gd name="T88" fmla="*/ 249 w 480"/>
              <a:gd name="T89" fmla="*/ 32 h 520"/>
              <a:gd name="T90" fmla="*/ 242 w 480"/>
              <a:gd name="T91" fmla="*/ 40 h 520"/>
              <a:gd name="T92" fmla="*/ 162 w 480"/>
              <a:gd name="T93" fmla="*/ 24 h 520"/>
              <a:gd name="T94" fmla="*/ 170 w 480"/>
              <a:gd name="T95" fmla="*/ 32 h 520"/>
              <a:gd name="T96" fmla="*/ 162 w 480"/>
              <a:gd name="T97" fmla="*/ 40 h 520"/>
              <a:gd name="T98" fmla="*/ 154 w 480"/>
              <a:gd name="T99" fmla="*/ 32 h 520"/>
              <a:gd name="T100" fmla="*/ 162 w 480"/>
              <a:gd name="T101" fmla="*/ 24 h 520"/>
              <a:gd name="T102" fmla="*/ 429 w 480"/>
              <a:gd name="T103" fmla="*/ 298 h 520"/>
              <a:gd name="T104" fmla="*/ 408 w 480"/>
              <a:gd name="T105" fmla="*/ 277 h 520"/>
              <a:gd name="T106" fmla="*/ 429 w 480"/>
              <a:gd name="T107" fmla="*/ 256 h 520"/>
              <a:gd name="T108" fmla="*/ 450 w 480"/>
              <a:gd name="T109" fmla="*/ 277 h 520"/>
              <a:gd name="T110" fmla="*/ 429 w 480"/>
              <a:gd name="T111" fmla="*/ 298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0" h="520">
                <a:moveTo>
                  <a:pt x="480" y="277"/>
                </a:moveTo>
                <a:cubicBezTo>
                  <a:pt x="480" y="249"/>
                  <a:pt x="457" y="227"/>
                  <a:pt x="429" y="227"/>
                </a:cubicBezTo>
                <a:cubicBezTo>
                  <a:pt x="401" y="227"/>
                  <a:pt x="379" y="249"/>
                  <a:pt x="379" y="277"/>
                </a:cubicBezTo>
                <a:cubicBezTo>
                  <a:pt x="379" y="300"/>
                  <a:pt x="395" y="320"/>
                  <a:pt x="416" y="326"/>
                </a:cubicBezTo>
                <a:cubicBezTo>
                  <a:pt x="413" y="398"/>
                  <a:pt x="405" y="473"/>
                  <a:pt x="396" y="485"/>
                </a:cubicBezTo>
                <a:cubicBezTo>
                  <a:pt x="381" y="492"/>
                  <a:pt x="343" y="495"/>
                  <a:pt x="320" y="495"/>
                </a:cubicBezTo>
                <a:cubicBezTo>
                  <a:pt x="298" y="495"/>
                  <a:pt x="259" y="492"/>
                  <a:pt x="245" y="485"/>
                </a:cubicBezTo>
                <a:cubicBezTo>
                  <a:pt x="235" y="472"/>
                  <a:pt x="227" y="388"/>
                  <a:pt x="224" y="312"/>
                </a:cubicBezTo>
                <a:cubicBezTo>
                  <a:pt x="250" y="311"/>
                  <a:pt x="301" y="308"/>
                  <a:pt x="325" y="297"/>
                </a:cubicBezTo>
                <a:cubicBezTo>
                  <a:pt x="355" y="281"/>
                  <a:pt x="387" y="149"/>
                  <a:pt x="391" y="134"/>
                </a:cubicBezTo>
                <a:cubicBezTo>
                  <a:pt x="410" y="54"/>
                  <a:pt x="402" y="44"/>
                  <a:pt x="399" y="39"/>
                </a:cubicBezTo>
                <a:cubicBezTo>
                  <a:pt x="386" y="22"/>
                  <a:pt x="325" y="19"/>
                  <a:pt x="271" y="20"/>
                </a:cubicBezTo>
                <a:cubicBezTo>
                  <a:pt x="267" y="8"/>
                  <a:pt x="255" y="0"/>
                  <a:pt x="242" y="0"/>
                </a:cubicBezTo>
                <a:cubicBezTo>
                  <a:pt x="224" y="0"/>
                  <a:pt x="209" y="14"/>
                  <a:pt x="209" y="32"/>
                </a:cubicBezTo>
                <a:cubicBezTo>
                  <a:pt x="209" y="50"/>
                  <a:pt x="224" y="64"/>
                  <a:pt x="242" y="64"/>
                </a:cubicBezTo>
                <a:cubicBezTo>
                  <a:pt x="255" y="64"/>
                  <a:pt x="267" y="56"/>
                  <a:pt x="272" y="44"/>
                </a:cubicBezTo>
                <a:cubicBezTo>
                  <a:pt x="317" y="44"/>
                  <a:pt x="368" y="47"/>
                  <a:pt x="379" y="54"/>
                </a:cubicBezTo>
                <a:cubicBezTo>
                  <a:pt x="380" y="65"/>
                  <a:pt x="374" y="108"/>
                  <a:pt x="357" y="167"/>
                </a:cubicBezTo>
                <a:cubicBezTo>
                  <a:pt x="337" y="238"/>
                  <a:pt x="320" y="271"/>
                  <a:pt x="314" y="275"/>
                </a:cubicBezTo>
                <a:cubicBezTo>
                  <a:pt x="293" y="285"/>
                  <a:pt x="234" y="288"/>
                  <a:pt x="211" y="288"/>
                </a:cubicBezTo>
                <a:cubicBezTo>
                  <a:pt x="188" y="288"/>
                  <a:pt x="130" y="285"/>
                  <a:pt x="109" y="275"/>
                </a:cubicBezTo>
                <a:cubicBezTo>
                  <a:pt x="102" y="271"/>
                  <a:pt x="80" y="234"/>
                  <a:pt x="56" y="168"/>
                </a:cubicBezTo>
                <a:cubicBezTo>
                  <a:pt x="32" y="102"/>
                  <a:pt x="26" y="61"/>
                  <a:pt x="30" y="54"/>
                </a:cubicBezTo>
                <a:cubicBezTo>
                  <a:pt x="38" y="42"/>
                  <a:pt x="87" y="39"/>
                  <a:pt x="132" y="43"/>
                </a:cubicBezTo>
                <a:cubicBezTo>
                  <a:pt x="137" y="56"/>
                  <a:pt x="148" y="64"/>
                  <a:pt x="162" y="64"/>
                </a:cubicBezTo>
                <a:cubicBezTo>
                  <a:pt x="180" y="64"/>
                  <a:pt x="195" y="50"/>
                  <a:pt x="195" y="32"/>
                </a:cubicBezTo>
                <a:cubicBezTo>
                  <a:pt x="195" y="14"/>
                  <a:pt x="180" y="0"/>
                  <a:pt x="162" y="0"/>
                </a:cubicBezTo>
                <a:cubicBezTo>
                  <a:pt x="149" y="0"/>
                  <a:pt x="138" y="7"/>
                  <a:pt x="133" y="19"/>
                </a:cubicBezTo>
                <a:cubicBezTo>
                  <a:pt x="99" y="16"/>
                  <a:pt x="28" y="13"/>
                  <a:pt x="10" y="40"/>
                </a:cubicBezTo>
                <a:cubicBezTo>
                  <a:pt x="4" y="47"/>
                  <a:pt x="0" y="62"/>
                  <a:pt x="13" y="112"/>
                </a:cubicBezTo>
                <a:cubicBezTo>
                  <a:pt x="27" y="167"/>
                  <a:pt x="70" y="282"/>
                  <a:pt x="98" y="297"/>
                </a:cubicBezTo>
                <a:cubicBezTo>
                  <a:pt x="122" y="309"/>
                  <a:pt x="174" y="311"/>
                  <a:pt x="199" y="312"/>
                </a:cubicBezTo>
                <a:cubicBezTo>
                  <a:pt x="200" y="329"/>
                  <a:pt x="202" y="361"/>
                  <a:pt x="204" y="394"/>
                </a:cubicBezTo>
                <a:cubicBezTo>
                  <a:pt x="212" y="488"/>
                  <a:pt x="223" y="501"/>
                  <a:pt x="233" y="506"/>
                </a:cubicBezTo>
                <a:cubicBezTo>
                  <a:pt x="255" y="518"/>
                  <a:pt x="305" y="519"/>
                  <a:pt x="319" y="520"/>
                </a:cubicBezTo>
                <a:cubicBezTo>
                  <a:pt x="322" y="520"/>
                  <a:pt x="322" y="520"/>
                  <a:pt x="322" y="520"/>
                </a:cubicBezTo>
                <a:cubicBezTo>
                  <a:pt x="322" y="520"/>
                  <a:pt x="322" y="520"/>
                  <a:pt x="322" y="520"/>
                </a:cubicBezTo>
                <a:cubicBezTo>
                  <a:pt x="335" y="519"/>
                  <a:pt x="386" y="518"/>
                  <a:pt x="408" y="506"/>
                </a:cubicBezTo>
                <a:cubicBezTo>
                  <a:pt x="418" y="501"/>
                  <a:pt x="428" y="488"/>
                  <a:pt x="436" y="394"/>
                </a:cubicBezTo>
                <a:cubicBezTo>
                  <a:pt x="438" y="369"/>
                  <a:pt x="440" y="344"/>
                  <a:pt x="441" y="326"/>
                </a:cubicBezTo>
                <a:cubicBezTo>
                  <a:pt x="463" y="321"/>
                  <a:pt x="480" y="301"/>
                  <a:pt x="480" y="277"/>
                </a:cubicBezTo>
                <a:close/>
                <a:moveTo>
                  <a:pt x="242" y="40"/>
                </a:moveTo>
                <a:cubicBezTo>
                  <a:pt x="237" y="40"/>
                  <a:pt x="234" y="36"/>
                  <a:pt x="234" y="32"/>
                </a:cubicBezTo>
                <a:cubicBezTo>
                  <a:pt x="234" y="28"/>
                  <a:pt x="237" y="24"/>
                  <a:pt x="242" y="24"/>
                </a:cubicBezTo>
                <a:cubicBezTo>
                  <a:pt x="246" y="24"/>
                  <a:pt x="249" y="28"/>
                  <a:pt x="249" y="32"/>
                </a:cubicBezTo>
                <a:cubicBezTo>
                  <a:pt x="249" y="36"/>
                  <a:pt x="246" y="40"/>
                  <a:pt x="242" y="40"/>
                </a:cubicBezTo>
                <a:close/>
                <a:moveTo>
                  <a:pt x="162" y="24"/>
                </a:moveTo>
                <a:cubicBezTo>
                  <a:pt x="167" y="24"/>
                  <a:pt x="170" y="28"/>
                  <a:pt x="170" y="32"/>
                </a:cubicBezTo>
                <a:cubicBezTo>
                  <a:pt x="170" y="36"/>
                  <a:pt x="167" y="40"/>
                  <a:pt x="162" y="40"/>
                </a:cubicBezTo>
                <a:cubicBezTo>
                  <a:pt x="158" y="40"/>
                  <a:pt x="154" y="36"/>
                  <a:pt x="154" y="32"/>
                </a:cubicBezTo>
                <a:cubicBezTo>
                  <a:pt x="154" y="28"/>
                  <a:pt x="158" y="24"/>
                  <a:pt x="162" y="24"/>
                </a:cubicBezTo>
                <a:close/>
                <a:moveTo>
                  <a:pt x="429" y="298"/>
                </a:moveTo>
                <a:cubicBezTo>
                  <a:pt x="418" y="298"/>
                  <a:pt x="408" y="289"/>
                  <a:pt x="408" y="277"/>
                </a:cubicBezTo>
                <a:cubicBezTo>
                  <a:pt x="408" y="266"/>
                  <a:pt x="418" y="256"/>
                  <a:pt x="429" y="256"/>
                </a:cubicBezTo>
                <a:cubicBezTo>
                  <a:pt x="441" y="256"/>
                  <a:pt x="450" y="266"/>
                  <a:pt x="450" y="277"/>
                </a:cubicBezTo>
                <a:cubicBezTo>
                  <a:pt x="450" y="289"/>
                  <a:pt x="441" y="298"/>
                  <a:pt x="429" y="2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29"/>
          <p:cNvSpPr>
            <a:spLocks noEditPoints="1"/>
          </p:cNvSpPr>
          <p:nvPr/>
        </p:nvSpPr>
        <p:spPr bwMode="auto">
          <a:xfrm>
            <a:off x="7038975" y="3407170"/>
            <a:ext cx="633095" cy="627380"/>
          </a:xfrm>
          <a:custGeom>
            <a:avLst/>
            <a:gdLst>
              <a:gd name="T0" fmla="*/ 1000 w 1000"/>
              <a:gd name="T1" fmla="*/ 256 h 991"/>
              <a:gd name="T2" fmla="*/ 694 w 1000"/>
              <a:gd name="T3" fmla="*/ 55 h 991"/>
              <a:gd name="T4" fmla="*/ 694 w 1000"/>
              <a:gd name="T5" fmla="*/ 216 h 991"/>
              <a:gd name="T6" fmla="*/ 533 w 1000"/>
              <a:gd name="T7" fmla="*/ 128 h 991"/>
              <a:gd name="T8" fmla="*/ 0 w 1000"/>
              <a:gd name="T9" fmla="*/ 738 h 991"/>
              <a:gd name="T10" fmla="*/ 827 w 1000"/>
              <a:gd name="T11" fmla="*/ 427 h 991"/>
              <a:gd name="T12" fmla="*/ 908 w 1000"/>
              <a:gd name="T13" fmla="*/ 434 h 991"/>
              <a:gd name="T14" fmla="*/ 865 w 1000"/>
              <a:gd name="T15" fmla="*/ 228 h 991"/>
              <a:gd name="T16" fmla="*/ 780 w 1000"/>
              <a:gd name="T17" fmla="*/ 420 h 991"/>
              <a:gd name="T18" fmla="*/ 434 w 1000"/>
              <a:gd name="T19" fmla="*/ 766 h 991"/>
              <a:gd name="T20" fmla="*/ 434 w 1000"/>
              <a:gd name="T21" fmla="*/ 766 h 991"/>
              <a:gd name="T22" fmla="*/ 417 w 1000"/>
              <a:gd name="T23" fmla="*/ 750 h 991"/>
              <a:gd name="T24" fmla="*/ 400 w 1000"/>
              <a:gd name="T25" fmla="*/ 735 h 991"/>
              <a:gd name="T26" fmla="*/ 384 w 1000"/>
              <a:gd name="T27" fmla="*/ 719 h 991"/>
              <a:gd name="T28" fmla="*/ 367 w 1000"/>
              <a:gd name="T29" fmla="*/ 702 h 991"/>
              <a:gd name="T30" fmla="*/ 351 w 1000"/>
              <a:gd name="T31" fmla="*/ 686 h 991"/>
              <a:gd name="T32" fmla="*/ 334 w 1000"/>
              <a:gd name="T33" fmla="*/ 669 h 991"/>
              <a:gd name="T34" fmla="*/ 318 w 1000"/>
              <a:gd name="T35" fmla="*/ 652 h 991"/>
              <a:gd name="T36" fmla="*/ 301 w 1000"/>
              <a:gd name="T37" fmla="*/ 636 h 991"/>
              <a:gd name="T38" fmla="*/ 287 w 1000"/>
              <a:gd name="T39" fmla="*/ 619 h 991"/>
              <a:gd name="T40" fmla="*/ 270 w 1000"/>
              <a:gd name="T41" fmla="*/ 603 h 991"/>
              <a:gd name="T42" fmla="*/ 254 w 1000"/>
              <a:gd name="T43" fmla="*/ 586 h 991"/>
              <a:gd name="T44" fmla="*/ 237 w 1000"/>
              <a:gd name="T45" fmla="*/ 572 h 991"/>
              <a:gd name="T46" fmla="*/ 227 w 1000"/>
              <a:gd name="T47" fmla="*/ 562 h 991"/>
              <a:gd name="T48" fmla="*/ 353 w 1000"/>
              <a:gd name="T49" fmla="*/ 439 h 991"/>
              <a:gd name="T50" fmla="*/ 483 w 1000"/>
              <a:gd name="T51" fmla="*/ 529 h 991"/>
              <a:gd name="T52" fmla="*/ 417 w 1000"/>
              <a:gd name="T53" fmla="*/ 375 h 991"/>
              <a:gd name="T54" fmla="*/ 540 w 1000"/>
              <a:gd name="T55" fmla="*/ 456 h 991"/>
              <a:gd name="T56" fmla="*/ 476 w 1000"/>
              <a:gd name="T57" fmla="*/ 313 h 991"/>
              <a:gd name="T58" fmla="*/ 588 w 1000"/>
              <a:gd name="T59" fmla="*/ 382 h 991"/>
              <a:gd name="T60" fmla="*/ 576 w 1000"/>
              <a:gd name="T61" fmla="*/ 216 h 991"/>
              <a:gd name="T62" fmla="*/ 592 w 1000"/>
              <a:gd name="T63" fmla="*/ 233 h 991"/>
              <a:gd name="T64" fmla="*/ 607 w 1000"/>
              <a:gd name="T65" fmla="*/ 249 h 991"/>
              <a:gd name="T66" fmla="*/ 623 w 1000"/>
              <a:gd name="T67" fmla="*/ 266 h 991"/>
              <a:gd name="T68" fmla="*/ 640 w 1000"/>
              <a:gd name="T69" fmla="*/ 280 h 991"/>
              <a:gd name="T70" fmla="*/ 656 w 1000"/>
              <a:gd name="T71" fmla="*/ 297 h 991"/>
              <a:gd name="T72" fmla="*/ 673 w 1000"/>
              <a:gd name="T73" fmla="*/ 313 h 991"/>
              <a:gd name="T74" fmla="*/ 690 w 1000"/>
              <a:gd name="T75" fmla="*/ 330 h 991"/>
              <a:gd name="T76" fmla="*/ 706 w 1000"/>
              <a:gd name="T77" fmla="*/ 347 h 991"/>
              <a:gd name="T78" fmla="*/ 723 w 1000"/>
              <a:gd name="T79" fmla="*/ 363 h 991"/>
              <a:gd name="T80" fmla="*/ 739 w 1000"/>
              <a:gd name="T81" fmla="*/ 380 h 991"/>
              <a:gd name="T82" fmla="*/ 754 w 1000"/>
              <a:gd name="T83" fmla="*/ 396 h 991"/>
              <a:gd name="T84" fmla="*/ 770 w 1000"/>
              <a:gd name="T85" fmla="*/ 413 h 991"/>
              <a:gd name="T86" fmla="*/ 780 w 1000"/>
              <a:gd name="T87" fmla="*/ 42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00" h="991">
                <a:moveTo>
                  <a:pt x="946" y="309"/>
                </a:moveTo>
                <a:lnTo>
                  <a:pt x="1000" y="256"/>
                </a:lnTo>
                <a:lnTo>
                  <a:pt x="749" y="0"/>
                </a:lnTo>
                <a:lnTo>
                  <a:pt x="694" y="55"/>
                </a:lnTo>
                <a:lnTo>
                  <a:pt x="775" y="136"/>
                </a:lnTo>
                <a:lnTo>
                  <a:pt x="694" y="216"/>
                </a:lnTo>
                <a:lnTo>
                  <a:pt x="571" y="90"/>
                </a:lnTo>
                <a:lnTo>
                  <a:pt x="533" y="128"/>
                </a:lnTo>
                <a:lnTo>
                  <a:pt x="576" y="171"/>
                </a:lnTo>
                <a:lnTo>
                  <a:pt x="0" y="738"/>
                </a:lnTo>
                <a:lnTo>
                  <a:pt x="254" y="991"/>
                </a:lnTo>
                <a:lnTo>
                  <a:pt x="827" y="427"/>
                </a:lnTo>
                <a:lnTo>
                  <a:pt x="870" y="470"/>
                </a:lnTo>
                <a:lnTo>
                  <a:pt x="908" y="434"/>
                </a:lnTo>
                <a:lnTo>
                  <a:pt x="784" y="309"/>
                </a:lnTo>
                <a:lnTo>
                  <a:pt x="865" y="228"/>
                </a:lnTo>
                <a:lnTo>
                  <a:pt x="946" y="309"/>
                </a:lnTo>
                <a:close/>
                <a:moveTo>
                  <a:pt x="780" y="420"/>
                </a:moveTo>
                <a:lnTo>
                  <a:pt x="780" y="420"/>
                </a:lnTo>
                <a:lnTo>
                  <a:pt x="434" y="766"/>
                </a:lnTo>
                <a:lnTo>
                  <a:pt x="780" y="420"/>
                </a:lnTo>
                <a:lnTo>
                  <a:pt x="434" y="766"/>
                </a:lnTo>
                <a:lnTo>
                  <a:pt x="424" y="759"/>
                </a:lnTo>
                <a:lnTo>
                  <a:pt x="417" y="750"/>
                </a:lnTo>
                <a:lnTo>
                  <a:pt x="408" y="742"/>
                </a:lnTo>
                <a:lnTo>
                  <a:pt x="400" y="735"/>
                </a:lnTo>
                <a:lnTo>
                  <a:pt x="391" y="726"/>
                </a:lnTo>
                <a:lnTo>
                  <a:pt x="384" y="719"/>
                </a:lnTo>
                <a:lnTo>
                  <a:pt x="374" y="709"/>
                </a:lnTo>
                <a:lnTo>
                  <a:pt x="367" y="702"/>
                </a:lnTo>
                <a:lnTo>
                  <a:pt x="360" y="693"/>
                </a:lnTo>
                <a:lnTo>
                  <a:pt x="351" y="686"/>
                </a:lnTo>
                <a:lnTo>
                  <a:pt x="344" y="676"/>
                </a:lnTo>
                <a:lnTo>
                  <a:pt x="334" y="669"/>
                </a:lnTo>
                <a:lnTo>
                  <a:pt x="327" y="662"/>
                </a:lnTo>
                <a:lnTo>
                  <a:pt x="318" y="652"/>
                </a:lnTo>
                <a:lnTo>
                  <a:pt x="310" y="645"/>
                </a:lnTo>
                <a:lnTo>
                  <a:pt x="301" y="636"/>
                </a:lnTo>
                <a:lnTo>
                  <a:pt x="294" y="629"/>
                </a:lnTo>
                <a:lnTo>
                  <a:pt x="287" y="619"/>
                </a:lnTo>
                <a:lnTo>
                  <a:pt x="277" y="612"/>
                </a:lnTo>
                <a:lnTo>
                  <a:pt x="270" y="603"/>
                </a:lnTo>
                <a:lnTo>
                  <a:pt x="261" y="595"/>
                </a:lnTo>
                <a:lnTo>
                  <a:pt x="254" y="586"/>
                </a:lnTo>
                <a:lnTo>
                  <a:pt x="244" y="579"/>
                </a:lnTo>
                <a:lnTo>
                  <a:pt x="237" y="572"/>
                </a:lnTo>
                <a:lnTo>
                  <a:pt x="227" y="562"/>
                </a:lnTo>
                <a:lnTo>
                  <a:pt x="227" y="562"/>
                </a:lnTo>
                <a:lnTo>
                  <a:pt x="282" y="508"/>
                </a:lnTo>
                <a:lnTo>
                  <a:pt x="353" y="439"/>
                </a:lnTo>
                <a:lnTo>
                  <a:pt x="464" y="548"/>
                </a:lnTo>
                <a:lnTo>
                  <a:pt x="483" y="529"/>
                </a:lnTo>
                <a:lnTo>
                  <a:pt x="372" y="418"/>
                </a:lnTo>
                <a:lnTo>
                  <a:pt x="417" y="375"/>
                </a:lnTo>
                <a:lnTo>
                  <a:pt x="519" y="477"/>
                </a:lnTo>
                <a:lnTo>
                  <a:pt x="540" y="456"/>
                </a:lnTo>
                <a:lnTo>
                  <a:pt x="436" y="354"/>
                </a:lnTo>
                <a:lnTo>
                  <a:pt x="476" y="313"/>
                </a:lnTo>
                <a:lnTo>
                  <a:pt x="566" y="403"/>
                </a:lnTo>
                <a:lnTo>
                  <a:pt x="588" y="382"/>
                </a:lnTo>
                <a:lnTo>
                  <a:pt x="498" y="294"/>
                </a:lnTo>
                <a:lnTo>
                  <a:pt x="576" y="216"/>
                </a:lnTo>
                <a:lnTo>
                  <a:pt x="583" y="223"/>
                </a:lnTo>
                <a:lnTo>
                  <a:pt x="592" y="233"/>
                </a:lnTo>
                <a:lnTo>
                  <a:pt x="600" y="240"/>
                </a:lnTo>
                <a:lnTo>
                  <a:pt x="607" y="249"/>
                </a:lnTo>
                <a:lnTo>
                  <a:pt x="616" y="256"/>
                </a:lnTo>
                <a:lnTo>
                  <a:pt x="623" y="266"/>
                </a:lnTo>
                <a:lnTo>
                  <a:pt x="633" y="273"/>
                </a:lnTo>
                <a:lnTo>
                  <a:pt x="640" y="280"/>
                </a:lnTo>
                <a:lnTo>
                  <a:pt x="649" y="290"/>
                </a:lnTo>
                <a:lnTo>
                  <a:pt x="656" y="297"/>
                </a:lnTo>
                <a:lnTo>
                  <a:pt x="666" y="306"/>
                </a:lnTo>
                <a:lnTo>
                  <a:pt x="673" y="313"/>
                </a:lnTo>
                <a:lnTo>
                  <a:pt x="680" y="323"/>
                </a:lnTo>
                <a:lnTo>
                  <a:pt x="690" y="330"/>
                </a:lnTo>
                <a:lnTo>
                  <a:pt x="697" y="339"/>
                </a:lnTo>
                <a:lnTo>
                  <a:pt x="706" y="347"/>
                </a:lnTo>
                <a:lnTo>
                  <a:pt x="713" y="354"/>
                </a:lnTo>
                <a:lnTo>
                  <a:pt x="723" y="363"/>
                </a:lnTo>
                <a:lnTo>
                  <a:pt x="730" y="370"/>
                </a:lnTo>
                <a:lnTo>
                  <a:pt x="739" y="380"/>
                </a:lnTo>
                <a:lnTo>
                  <a:pt x="747" y="387"/>
                </a:lnTo>
                <a:lnTo>
                  <a:pt x="754" y="396"/>
                </a:lnTo>
                <a:lnTo>
                  <a:pt x="763" y="403"/>
                </a:lnTo>
                <a:lnTo>
                  <a:pt x="770" y="413"/>
                </a:lnTo>
                <a:lnTo>
                  <a:pt x="780" y="420"/>
                </a:lnTo>
                <a:lnTo>
                  <a:pt x="780" y="4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28"/>
          <p:cNvSpPr/>
          <p:nvPr/>
        </p:nvSpPr>
        <p:spPr bwMode="auto">
          <a:xfrm>
            <a:off x="6997849" y="3913162"/>
            <a:ext cx="197169" cy="193974"/>
          </a:xfrm>
          <a:custGeom>
            <a:avLst/>
            <a:gdLst>
              <a:gd name="T0" fmla="*/ 84 w 182"/>
              <a:gd name="T1" fmla="*/ 61 h 179"/>
              <a:gd name="T2" fmla="*/ 60 w 182"/>
              <a:gd name="T3" fmla="*/ 88 h 179"/>
              <a:gd name="T4" fmla="*/ 69 w 182"/>
              <a:gd name="T5" fmla="*/ 99 h 179"/>
              <a:gd name="T6" fmla="*/ 0 w 182"/>
              <a:gd name="T7" fmla="*/ 176 h 179"/>
              <a:gd name="T8" fmla="*/ 4 w 182"/>
              <a:gd name="T9" fmla="*/ 179 h 179"/>
              <a:gd name="T10" fmla="*/ 83 w 182"/>
              <a:gd name="T11" fmla="*/ 113 h 179"/>
              <a:gd name="T12" fmla="*/ 95 w 182"/>
              <a:gd name="T13" fmla="*/ 123 h 179"/>
              <a:gd name="T14" fmla="*/ 121 w 182"/>
              <a:gd name="T15" fmla="*/ 99 h 179"/>
              <a:gd name="T16" fmla="*/ 182 w 182"/>
              <a:gd name="T17" fmla="*/ 108 h 179"/>
              <a:gd name="T18" fmla="*/ 76 w 182"/>
              <a:gd name="T19" fmla="*/ 0 h 179"/>
              <a:gd name="T20" fmla="*/ 84 w 182"/>
              <a:gd name="T21" fmla="*/ 6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 h="179">
                <a:moveTo>
                  <a:pt x="84" y="61"/>
                </a:moveTo>
                <a:cubicBezTo>
                  <a:pt x="73" y="71"/>
                  <a:pt x="60" y="85"/>
                  <a:pt x="60" y="88"/>
                </a:cubicBezTo>
                <a:cubicBezTo>
                  <a:pt x="60" y="89"/>
                  <a:pt x="64" y="94"/>
                  <a:pt x="69" y="99"/>
                </a:cubicBezTo>
                <a:cubicBezTo>
                  <a:pt x="0" y="176"/>
                  <a:pt x="0" y="176"/>
                  <a:pt x="0" y="176"/>
                </a:cubicBezTo>
                <a:cubicBezTo>
                  <a:pt x="4" y="179"/>
                  <a:pt x="4" y="179"/>
                  <a:pt x="4" y="179"/>
                </a:cubicBezTo>
                <a:cubicBezTo>
                  <a:pt x="83" y="113"/>
                  <a:pt x="83" y="113"/>
                  <a:pt x="83" y="113"/>
                </a:cubicBezTo>
                <a:cubicBezTo>
                  <a:pt x="88" y="118"/>
                  <a:pt x="93" y="123"/>
                  <a:pt x="95" y="123"/>
                </a:cubicBezTo>
                <a:cubicBezTo>
                  <a:pt x="97" y="123"/>
                  <a:pt x="111" y="109"/>
                  <a:pt x="121" y="99"/>
                </a:cubicBezTo>
                <a:cubicBezTo>
                  <a:pt x="150" y="112"/>
                  <a:pt x="182" y="108"/>
                  <a:pt x="182" y="108"/>
                </a:cubicBezTo>
                <a:cubicBezTo>
                  <a:pt x="76" y="0"/>
                  <a:pt x="76" y="0"/>
                  <a:pt x="76" y="0"/>
                </a:cubicBezTo>
                <a:cubicBezTo>
                  <a:pt x="76" y="0"/>
                  <a:pt x="71" y="32"/>
                  <a:pt x="84"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34"/>
          <p:cNvSpPr/>
          <p:nvPr/>
        </p:nvSpPr>
        <p:spPr bwMode="auto">
          <a:xfrm>
            <a:off x="4658540" y="3645440"/>
            <a:ext cx="226835" cy="227292"/>
          </a:xfrm>
          <a:custGeom>
            <a:avLst/>
            <a:gdLst>
              <a:gd name="T0" fmla="*/ 305 w 497"/>
              <a:gd name="T1" fmla="*/ 0 h 498"/>
              <a:gd name="T2" fmla="*/ 192 w 497"/>
              <a:gd name="T3" fmla="*/ 0 h 498"/>
              <a:gd name="T4" fmla="*/ 192 w 497"/>
              <a:gd name="T5" fmla="*/ 192 h 498"/>
              <a:gd name="T6" fmla="*/ 0 w 497"/>
              <a:gd name="T7" fmla="*/ 192 h 498"/>
              <a:gd name="T8" fmla="*/ 0 w 497"/>
              <a:gd name="T9" fmla="*/ 303 h 498"/>
              <a:gd name="T10" fmla="*/ 192 w 497"/>
              <a:gd name="T11" fmla="*/ 303 h 498"/>
              <a:gd name="T12" fmla="*/ 192 w 497"/>
              <a:gd name="T13" fmla="*/ 498 h 498"/>
              <a:gd name="T14" fmla="*/ 305 w 497"/>
              <a:gd name="T15" fmla="*/ 498 h 498"/>
              <a:gd name="T16" fmla="*/ 305 w 497"/>
              <a:gd name="T17" fmla="*/ 303 h 498"/>
              <a:gd name="T18" fmla="*/ 497 w 497"/>
              <a:gd name="T19" fmla="*/ 303 h 498"/>
              <a:gd name="T20" fmla="*/ 497 w 497"/>
              <a:gd name="T21" fmla="*/ 192 h 498"/>
              <a:gd name="T22" fmla="*/ 305 w 497"/>
              <a:gd name="T23" fmla="*/ 192 h 498"/>
              <a:gd name="T24" fmla="*/ 305 w 497"/>
              <a:gd name="T25"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7" h="498">
                <a:moveTo>
                  <a:pt x="305" y="0"/>
                </a:moveTo>
                <a:lnTo>
                  <a:pt x="192" y="0"/>
                </a:lnTo>
                <a:lnTo>
                  <a:pt x="192" y="192"/>
                </a:lnTo>
                <a:lnTo>
                  <a:pt x="0" y="192"/>
                </a:lnTo>
                <a:lnTo>
                  <a:pt x="0" y="303"/>
                </a:lnTo>
                <a:lnTo>
                  <a:pt x="192" y="303"/>
                </a:lnTo>
                <a:lnTo>
                  <a:pt x="192" y="498"/>
                </a:lnTo>
                <a:lnTo>
                  <a:pt x="305" y="498"/>
                </a:lnTo>
                <a:lnTo>
                  <a:pt x="305" y="303"/>
                </a:lnTo>
                <a:lnTo>
                  <a:pt x="497" y="303"/>
                </a:lnTo>
                <a:lnTo>
                  <a:pt x="497" y="192"/>
                </a:lnTo>
                <a:lnTo>
                  <a:pt x="305" y="192"/>
                </a:lnTo>
                <a:lnTo>
                  <a:pt x="30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34"/>
          <p:cNvSpPr/>
          <p:nvPr/>
        </p:nvSpPr>
        <p:spPr bwMode="auto">
          <a:xfrm>
            <a:off x="6428105" y="2234325"/>
            <a:ext cx="600075" cy="601980"/>
          </a:xfrm>
          <a:custGeom>
            <a:avLst/>
            <a:gdLst>
              <a:gd name="T0" fmla="*/ 305 w 497"/>
              <a:gd name="T1" fmla="*/ 0 h 498"/>
              <a:gd name="T2" fmla="*/ 192 w 497"/>
              <a:gd name="T3" fmla="*/ 0 h 498"/>
              <a:gd name="T4" fmla="*/ 192 w 497"/>
              <a:gd name="T5" fmla="*/ 192 h 498"/>
              <a:gd name="T6" fmla="*/ 0 w 497"/>
              <a:gd name="T7" fmla="*/ 192 h 498"/>
              <a:gd name="T8" fmla="*/ 0 w 497"/>
              <a:gd name="T9" fmla="*/ 303 h 498"/>
              <a:gd name="T10" fmla="*/ 192 w 497"/>
              <a:gd name="T11" fmla="*/ 303 h 498"/>
              <a:gd name="T12" fmla="*/ 192 w 497"/>
              <a:gd name="T13" fmla="*/ 498 h 498"/>
              <a:gd name="T14" fmla="*/ 305 w 497"/>
              <a:gd name="T15" fmla="*/ 498 h 498"/>
              <a:gd name="T16" fmla="*/ 305 w 497"/>
              <a:gd name="T17" fmla="*/ 303 h 498"/>
              <a:gd name="T18" fmla="*/ 497 w 497"/>
              <a:gd name="T19" fmla="*/ 303 h 498"/>
              <a:gd name="T20" fmla="*/ 497 w 497"/>
              <a:gd name="T21" fmla="*/ 192 h 498"/>
              <a:gd name="T22" fmla="*/ 305 w 497"/>
              <a:gd name="T23" fmla="*/ 192 h 498"/>
              <a:gd name="T24" fmla="*/ 305 w 497"/>
              <a:gd name="T25"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7" h="498">
                <a:moveTo>
                  <a:pt x="305" y="0"/>
                </a:moveTo>
                <a:lnTo>
                  <a:pt x="192" y="0"/>
                </a:lnTo>
                <a:lnTo>
                  <a:pt x="192" y="192"/>
                </a:lnTo>
                <a:lnTo>
                  <a:pt x="0" y="192"/>
                </a:lnTo>
                <a:lnTo>
                  <a:pt x="0" y="303"/>
                </a:lnTo>
                <a:lnTo>
                  <a:pt x="192" y="303"/>
                </a:lnTo>
                <a:lnTo>
                  <a:pt x="192" y="498"/>
                </a:lnTo>
                <a:lnTo>
                  <a:pt x="305" y="498"/>
                </a:lnTo>
                <a:lnTo>
                  <a:pt x="305" y="303"/>
                </a:lnTo>
                <a:lnTo>
                  <a:pt x="497" y="303"/>
                </a:lnTo>
                <a:lnTo>
                  <a:pt x="497" y="192"/>
                </a:lnTo>
                <a:lnTo>
                  <a:pt x="305" y="192"/>
                </a:lnTo>
                <a:lnTo>
                  <a:pt x="30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 name="矩形 1"/>
          <p:cNvSpPr/>
          <p:nvPr/>
        </p:nvSpPr>
        <p:spPr>
          <a:xfrm>
            <a:off x="1704339" y="6096021"/>
            <a:ext cx="8733473" cy="718402"/>
          </a:xfrm>
          <a:prstGeom prst="rect">
            <a:avLst/>
          </a:prstGeom>
        </p:spPr>
        <p:txBody>
          <a:bodyPr wrap="square">
            <a:spAutoFit/>
          </a:bodyPr>
          <a:lstStyle/>
          <a:p>
            <a:pPr algn="ctr" fontAlgn="base">
              <a:lnSpc>
                <a:spcPct val="200000"/>
              </a:lnSpc>
              <a:spcBef>
                <a:spcPct val="0"/>
              </a:spcBef>
              <a:spcAft>
                <a:spcPct val="0"/>
              </a:spcAft>
            </a:pPr>
            <a:r>
              <a:rPr lang="zh-CN" altLang="zh-CN" sz="1100" dirty="0">
                <a:solidFill>
                  <a:schemeClr val="tx1">
                    <a:lumMod val="50000"/>
                    <a:lumOff val="50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点击添加文字点击添加文字点击添加文字点击添加文字点击添加文字点击添加文字点击添加文字点击添加文字点击添加文字点击添加文字</a:t>
            </a:r>
            <a:endParaRPr lang="en-US" altLang="zh-CN" sz="1100" dirty="0">
              <a:solidFill>
                <a:schemeClr val="tx1">
                  <a:lumMod val="50000"/>
                  <a:lumOff val="50000"/>
                </a:schemeClr>
              </a:solidFill>
              <a:latin typeface="微软雅黑" panose="020B0503020204020204" charset="-122"/>
              <a:ea typeface="微软雅黑" panose="020B0503020204020204" charset="-122"/>
              <a:sym typeface="+mn-ea"/>
            </a:endParaRPr>
          </a:p>
          <a:p>
            <a:pPr algn="ctr" fontAlgn="base">
              <a:lnSpc>
                <a:spcPct val="200000"/>
              </a:lnSpc>
              <a:spcBef>
                <a:spcPct val="0"/>
              </a:spcBef>
              <a:spcAft>
                <a:spcPct val="0"/>
              </a:spcAft>
            </a:pPr>
            <a:r>
              <a:rPr lang="zh-CN" altLang="zh-CN" sz="1100" dirty="0">
                <a:solidFill>
                  <a:schemeClr val="tx1">
                    <a:lumMod val="50000"/>
                    <a:lumOff val="50000"/>
                  </a:schemeClr>
                </a:solidFill>
                <a:latin typeface="微软雅黑" panose="020B0503020204020204" charset="-122"/>
                <a:ea typeface="微软雅黑" panose="020B0503020204020204" charset="-122"/>
                <a:sym typeface="+mn-ea"/>
              </a:rPr>
              <a:t>点击添加文字点击添加文字</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left)">
                                      <p:cBhvr>
                                        <p:cTn id="11" dur="500"/>
                                        <p:tgtEl>
                                          <p:spTgt spid="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wipe(left)">
                                      <p:cBhvr>
                                        <p:cTn id="15" dur="500"/>
                                        <p:tgtEl>
                                          <p:spTgt spid="4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left)">
                                      <p:cBhvr>
                                        <p:cTn id="19" dur="500"/>
                                        <p:tgtEl>
                                          <p:spTgt spid="4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left)">
                                      <p:cBhvr>
                                        <p:cTn id="23" dur="500"/>
                                        <p:tgtEl>
                                          <p:spTgt spid="48"/>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right)">
                                      <p:cBhvr>
                                        <p:cTn id="27" dur="500"/>
                                        <p:tgtEl>
                                          <p:spTgt spid="49"/>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wipe(right)">
                                      <p:cBhvr>
                                        <p:cTn id="31" dur="500"/>
                                        <p:tgtEl>
                                          <p:spTgt spid="50"/>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wipe(right)">
                                      <p:cBhvr>
                                        <p:cTn id="3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目前存在的问题</a:t>
            </a:r>
          </a:p>
        </p:txBody>
      </p:sp>
      <p:grpSp>
        <p:nvGrpSpPr>
          <p:cNvPr id="8194" name="组合 3"/>
          <p:cNvGrpSpPr/>
          <p:nvPr/>
        </p:nvGrpSpPr>
        <p:grpSpPr>
          <a:xfrm>
            <a:off x="1847850" y="1557338"/>
            <a:ext cx="8388350" cy="2828925"/>
            <a:chOff x="0" y="0"/>
            <a:chExt cx="8388350" cy="2828925"/>
          </a:xfrm>
        </p:grpSpPr>
        <p:sp>
          <p:nvSpPr>
            <p:cNvPr id="8195" name="矩形 4"/>
            <p:cNvSpPr/>
            <p:nvPr/>
          </p:nvSpPr>
          <p:spPr>
            <a:xfrm>
              <a:off x="2043112" y="0"/>
              <a:ext cx="2071688" cy="2828925"/>
            </a:xfrm>
            <a:custGeom>
              <a:avLst/>
              <a:gdLst>
                <a:gd name="txL" fmla="*/ 0 w 2071340"/>
                <a:gd name="txT" fmla="*/ 0 h 2828404"/>
                <a:gd name="txR" fmla="*/ 2071340 w 2071340"/>
                <a:gd name="txB" fmla="*/ 2828404 h 2828404"/>
              </a:gdLst>
              <a:ahLst/>
              <a:cxnLst>
                <a:cxn ang="0">
                  <a:pos x="0" y="0"/>
                </a:cxn>
              </a:cxnLst>
              <a:rect l="txL" t="txT" r="txR" b="txB"/>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rgbClr val="AABEE4"/>
            </a:solidFill>
            <a:ln w="3175" cap="flat" cmpd="sng">
              <a:solidFill>
                <a:srgbClr val="EAEAEA"/>
              </a:solidFill>
              <a:prstDash val="solid"/>
              <a:miter/>
              <a:headEnd type="none" w="med" len="med"/>
              <a:tailEnd type="none" w="med" len="med"/>
            </a:ln>
          </p:spPr>
          <p:txBody>
            <a:bodyPr lIns="450000" rIns="450000" anchor="ctr"/>
            <a:lstStyle/>
            <a:p>
              <a:pPr algn="ctr">
                <a:lnSpc>
                  <a:spcPct val="150000"/>
                </a:lnSpc>
              </a:pPr>
              <a:endParaRPr lang="zh-CN" altLang="en-US" dirty="0">
                <a:ea typeface="宋体" panose="02010600030101010101" pitchFamily="2" charset="-122"/>
              </a:endParaRPr>
            </a:p>
          </p:txBody>
        </p:sp>
        <p:sp>
          <p:nvSpPr>
            <p:cNvPr id="8196" name="矩形 5"/>
            <p:cNvSpPr/>
            <p:nvPr/>
          </p:nvSpPr>
          <p:spPr>
            <a:xfrm>
              <a:off x="4241800" y="0"/>
              <a:ext cx="2055812" cy="2828925"/>
            </a:xfrm>
            <a:custGeom>
              <a:avLst/>
              <a:gdLst>
                <a:gd name="txL" fmla="*/ 0 w 2055564"/>
                <a:gd name="txT" fmla="*/ 0 h 2828404"/>
                <a:gd name="txR" fmla="*/ 2055564 w 2055564"/>
                <a:gd name="txB" fmla="*/ 2828404 h 2828404"/>
              </a:gdLst>
              <a:ahLst/>
              <a:cxnLst>
                <a:cxn ang="0">
                  <a:pos x="0" y="0"/>
                </a:cxn>
              </a:cxnLst>
              <a:rect l="txL" t="txT" r="txR" b="txB"/>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rgbClr val="91A9DD"/>
            </a:solidFill>
            <a:ln w="3175" cap="flat" cmpd="sng">
              <a:solidFill>
                <a:srgbClr val="EAEAEA"/>
              </a:solidFill>
              <a:prstDash val="solid"/>
              <a:miter/>
              <a:headEnd type="none" w="med" len="med"/>
              <a:tailEnd type="none" w="med" len="med"/>
            </a:ln>
          </p:spPr>
          <p:txBody>
            <a:bodyPr lIns="450000" rIns="450000" anchor="ctr"/>
            <a:lstStyle/>
            <a:p>
              <a:pPr algn="ctr">
                <a:lnSpc>
                  <a:spcPct val="150000"/>
                </a:lnSpc>
              </a:pPr>
              <a:endParaRPr lang="zh-CN" altLang="en-US" sz="1200" dirty="0">
                <a:solidFill>
                  <a:schemeClr val="bg1"/>
                </a:solidFill>
                <a:latin typeface="微软雅黑" panose="020B0503020204020204" charset="-122"/>
                <a:ea typeface="造字工房悦黑体验版常规体" pitchFamily="2" charset="-122"/>
                <a:sym typeface="微软雅黑" panose="020B0503020204020204" charset="-122"/>
              </a:endParaRPr>
            </a:p>
          </p:txBody>
        </p:sp>
        <p:sp>
          <p:nvSpPr>
            <p:cNvPr id="8197" name="矩形 6"/>
            <p:cNvSpPr/>
            <p:nvPr/>
          </p:nvSpPr>
          <p:spPr>
            <a:xfrm>
              <a:off x="6424612" y="0"/>
              <a:ext cx="1963738" cy="2828925"/>
            </a:xfrm>
            <a:custGeom>
              <a:avLst/>
              <a:gdLst>
                <a:gd name="txL" fmla="*/ 0 w 1963712"/>
                <a:gd name="txT" fmla="*/ 0 h 2828404"/>
                <a:gd name="txR" fmla="*/ 1963712 w 1963712"/>
                <a:gd name="txB" fmla="*/ 2828404 h 2828404"/>
              </a:gdLst>
              <a:ahLst/>
              <a:cxnLst>
                <a:cxn ang="0">
                  <a:pos x="0" y="0"/>
                </a:cxn>
              </a:cxnLst>
              <a:rect l="txL" t="txT" r="txR" b="txB"/>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rgbClr val="AABEE4"/>
            </a:solidFill>
            <a:ln w="3175" cap="flat" cmpd="sng">
              <a:solidFill>
                <a:srgbClr val="EAEAEA"/>
              </a:solidFill>
              <a:prstDash val="solid"/>
              <a:miter/>
              <a:headEnd type="none" w="med" len="med"/>
              <a:tailEnd type="none" w="med" len="med"/>
            </a:ln>
          </p:spPr>
          <p:txBody>
            <a:bodyPr lIns="540000" rIns="180000" anchor="ctr"/>
            <a:lstStyle/>
            <a:p>
              <a:pPr algn="r">
                <a:lnSpc>
                  <a:spcPct val="150000"/>
                </a:lnSpc>
              </a:pPr>
              <a:endParaRPr lang="zh-CN" altLang="en-US" sz="1200" dirty="0">
                <a:solidFill>
                  <a:schemeClr val="bg1"/>
                </a:solidFill>
                <a:latin typeface="微软雅黑" panose="020B0503020204020204" charset="-122"/>
                <a:ea typeface="造字工房悦黑体验版常规体" pitchFamily="2" charset="-122"/>
                <a:sym typeface="微软雅黑" panose="020B0503020204020204" charset="-122"/>
              </a:endParaRPr>
            </a:p>
          </p:txBody>
        </p:sp>
        <p:sp>
          <p:nvSpPr>
            <p:cNvPr id="8198" name="椭圆 7"/>
            <p:cNvSpPr/>
            <p:nvPr/>
          </p:nvSpPr>
          <p:spPr>
            <a:xfrm>
              <a:off x="1576387" y="1011238"/>
              <a:ext cx="806450" cy="806450"/>
            </a:xfrm>
            <a:prstGeom prst="ellipse">
              <a:avLst/>
            </a:prstGeom>
            <a:solidFill>
              <a:srgbClr val="DE779F"/>
            </a:solidFill>
            <a:ln w="9525">
              <a:noFill/>
            </a:ln>
          </p:spPr>
          <p:txBody>
            <a:bodyPr lIns="0" tIns="0" rIns="0" bIns="0" anchor="ctr"/>
            <a:lstStyle/>
            <a:p>
              <a:pPr algn="ctr">
                <a:lnSpc>
                  <a:spcPct val="120000"/>
                </a:lnSpc>
              </a:pPr>
              <a:r>
                <a:rPr lang="zh-CN" altLang="en-US" b="1" dirty="0">
                  <a:solidFill>
                    <a:srgbClr val="FFFFFF"/>
                  </a:solidFill>
                  <a:latin typeface="微软雅黑" panose="020B0503020204020204" charset="-122"/>
                  <a:ea typeface="造字工房悦黑体验版常规体" pitchFamily="2" charset="-122"/>
                  <a:sym typeface="微软雅黑" panose="020B0503020204020204" charset="-122"/>
                </a:rPr>
                <a:t>文本</a:t>
              </a:r>
              <a:endParaRPr lang="zh-CN" altLang="en-US" dirty="0">
                <a:ea typeface="宋体" panose="02010600030101010101" pitchFamily="2" charset="-122"/>
              </a:endParaRPr>
            </a:p>
          </p:txBody>
        </p:sp>
        <p:sp>
          <p:nvSpPr>
            <p:cNvPr id="8199" name="椭圆 8"/>
            <p:cNvSpPr/>
            <p:nvPr/>
          </p:nvSpPr>
          <p:spPr>
            <a:xfrm>
              <a:off x="3775075" y="1011238"/>
              <a:ext cx="806450" cy="806450"/>
            </a:xfrm>
            <a:prstGeom prst="ellipse">
              <a:avLst/>
            </a:prstGeom>
            <a:solidFill>
              <a:srgbClr val="DE779F"/>
            </a:solidFill>
            <a:ln w="9525">
              <a:noFill/>
            </a:ln>
          </p:spPr>
          <p:txBody>
            <a:bodyPr lIns="0" tIns="0" rIns="0" bIns="0" anchor="ctr"/>
            <a:lstStyle/>
            <a:p>
              <a:pPr algn="ctr">
                <a:lnSpc>
                  <a:spcPct val="120000"/>
                </a:lnSpc>
              </a:pPr>
              <a:r>
                <a:rPr lang="zh-CN" altLang="en-US" b="1" dirty="0">
                  <a:solidFill>
                    <a:srgbClr val="FFFFFF"/>
                  </a:solidFill>
                  <a:latin typeface="微软雅黑" panose="020B0503020204020204" charset="-122"/>
                  <a:ea typeface="造字工房悦黑体验版常规体" pitchFamily="2" charset="-122"/>
                  <a:sym typeface="微软雅黑" panose="020B0503020204020204" charset="-122"/>
                </a:rPr>
                <a:t>文本</a:t>
              </a:r>
              <a:endParaRPr lang="zh-CN" altLang="en-US" dirty="0">
                <a:ea typeface="宋体" panose="02010600030101010101" pitchFamily="2" charset="-122"/>
              </a:endParaRPr>
            </a:p>
          </p:txBody>
        </p:sp>
        <p:sp>
          <p:nvSpPr>
            <p:cNvPr id="8200" name="椭圆 9"/>
            <p:cNvSpPr/>
            <p:nvPr/>
          </p:nvSpPr>
          <p:spPr>
            <a:xfrm>
              <a:off x="5957887" y="1011238"/>
              <a:ext cx="806450" cy="806450"/>
            </a:xfrm>
            <a:prstGeom prst="ellipse">
              <a:avLst/>
            </a:prstGeom>
            <a:solidFill>
              <a:srgbClr val="DE779F"/>
            </a:solidFill>
            <a:ln w="9525">
              <a:noFill/>
            </a:ln>
          </p:spPr>
          <p:txBody>
            <a:bodyPr lIns="0" tIns="0" rIns="0" bIns="0" anchor="ctr"/>
            <a:lstStyle/>
            <a:p>
              <a:pPr algn="ctr">
                <a:lnSpc>
                  <a:spcPct val="120000"/>
                </a:lnSpc>
              </a:pPr>
              <a:r>
                <a:rPr lang="zh-CN" altLang="en-US" b="1" dirty="0">
                  <a:solidFill>
                    <a:srgbClr val="FFFFFF"/>
                  </a:solidFill>
                  <a:latin typeface="微软雅黑" panose="020B0503020204020204" charset="-122"/>
                  <a:ea typeface="造字工房悦黑体验版常规体" pitchFamily="2" charset="-122"/>
                  <a:sym typeface="微软雅黑" panose="020B0503020204020204" charset="-122"/>
                </a:rPr>
                <a:t>文本</a:t>
              </a:r>
              <a:endParaRPr lang="zh-CN" altLang="en-US" dirty="0">
                <a:ea typeface="宋体" panose="02010600030101010101" pitchFamily="2" charset="-122"/>
              </a:endParaRPr>
            </a:p>
          </p:txBody>
        </p:sp>
        <p:sp>
          <p:nvSpPr>
            <p:cNvPr id="8201" name="矩形 3"/>
            <p:cNvSpPr/>
            <p:nvPr/>
          </p:nvSpPr>
          <p:spPr>
            <a:xfrm>
              <a:off x="0" y="0"/>
              <a:ext cx="1916112" cy="2828925"/>
            </a:xfrm>
            <a:custGeom>
              <a:avLst/>
              <a:gdLst>
                <a:gd name="txL" fmla="*/ 0 w 1915864"/>
                <a:gd name="txT" fmla="*/ 0 h 2828404"/>
                <a:gd name="txR" fmla="*/ 1915864 w 1915864"/>
                <a:gd name="txB" fmla="*/ 2828404 h 2828404"/>
              </a:gdLst>
              <a:ahLst/>
              <a:cxnLst>
                <a:cxn ang="0">
                  <a:pos x="0" y="0"/>
                </a:cxn>
              </a:cxnLst>
              <a:rect l="txL" t="txT" r="txR" b="txB"/>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rgbClr val="91A9DD"/>
            </a:solidFill>
            <a:ln w="9525">
              <a:noFill/>
            </a:ln>
          </p:spPr>
          <p:txBody>
            <a:bodyPr lIns="180000" rIns="450000" anchor="ctr"/>
            <a:lstStyle/>
            <a:p>
              <a:pPr>
                <a:lnSpc>
                  <a:spcPct val="150000"/>
                </a:lnSpc>
              </a:pPr>
              <a:endParaRPr lang="zh-CN" altLang="en-US" sz="1200" dirty="0">
                <a:solidFill>
                  <a:schemeClr val="bg1"/>
                </a:solidFill>
                <a:latin typeface="微软雅黑" panose="020B0503020204020204" charset="-122"/>
                <a:ea typeface="造字工房悦黑体验版常规体" pitchFamily="2" charset="-122"/>
                <a:sym typeface="微软雅黑" panose="020B0503020204020204" charset="-122"/>
              </a:endParaRPr>
            </a:p>
          </p:txBody>
        </p:sp>
      </p:grpSp>
      <p:sp>
        <p:nvSpPr>
          <p:cNvPr id="8206" name="矩形 15"/>
          <p:cNvSpPr/>
          <p:nvPr/>
        </p:nvSpPr>
        <p:spPr>
          <a:xfrm>
            <a:off x="1847850" y="4797425"/>
            <a:ext cx="8388350" cy="1079500"/>
          </a:xfrm>
          <a:prstGeom prst="rect">
            <a:avLst/>
          </a:prstGeom>
          <a:solidFill>
            <a:srgbClr val="91A9DD"/>
          </a:solidFill>
          <a:ln w="9525">
            <a:noFill/>
          </a:ln>
        </p:spPr>
        <p:txBody>
          <a:bodyPr anchor="ctr"/>
          <a:lstStyle/>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6402" name="文本框 26"/>
          <p:cNvSpPr/>
          <p:nvPr/>
        </p:nvSpPr>
        <p:spPr>
          <a:xfrm>
            <a:off x="2119630" y="226187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403" name="文本框 27"/>
          <p:cNvSpPr/>
          <p:nvPr/>
        </p:nvSpPr>
        <p:spPr>
          <a:xfrm>
            <a:off x="2119630" y="2584133"/>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404" name="文本框 28"/>
          <p:cNvSpPr/>
          <p:nvPr/>
        </p:nvSpPr>
        <p:spPr>
          <a:xfrm>
            <a:off x="2119630" y="293179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405" name="文本框 29"/>
          <p:cNvSpPr/>
          <p:nvPr/>
        </p:nvSpPr>
        <p:spPr>
          <a:xfrm>
            <a:off x="2119630" y="324929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4" name="文本框 26"/>
          <p:cNvSpPr/>
          <p:nvPr/>
        </p:nvSpPr>
        <p:spPr>
          <a:xfrm>
            <a:off x="4230370" y="227774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5" name="文本框 27"/>
          <p:cNvSpPr/>
          <p:nvPr/>
        </p:nvSpPr>
        <p:spPr>
          <a:xfrm>
            <a:off x="4230370" y="2600008"/>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7" name="文本框 28"/>
          <p:cNvSpPr/>
          <p:nvPr/>
        </p:nvSpPr>
        <p:spPr>
          <a:xfrm>
            <a:off x="4230370" y="294767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9" name="文本框 29"/>
          <p:cNvSpPr/>
          <p:nvPr/>
        </p:nvSpPr>
        <p:spPr>
          <a:xfrm>
            <a:off x="4230370" y="326517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0" name="文本框 26"/>
          <p:cNvSpPr/>
          <p:nvPr/>
        </p:nvSpPr>
        <p:spPr>
          <a:xfrm>
            <a:off x="6429375" y="229362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2" name="文本框 27"/>
          <p:cNvSpPr/>
          <p:nvPr/>
        </p:nvSpPr>
        <p:spPr>
          <a:xfrm>
            <a:off x="6429375" y="2615883"/>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3" name="文本框 28"/>
          <p:cNvSpPr/>
          <p:nvPr/>
        </p:nvSpPr>
        <p:spPr>
          <a:xfrm>
            <a:off x="6429375" y="296354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4" name="文本框 29"/>
          <p:cNvSpPr/>
          <p:nvPr/>
        </p:nvSpPr>
        <p:spPr>
          <a:xfrm>
            <a:off x="6429375" y="328104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5" name="文本框 26"/>
          <p:cNvSpPr/>
          <p:nvPr/>
        </p:nvSpPr>
        <p:spPr>
          <a:xfrm>
            <a:off x="8714105" y="229362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 name="文本框 27"/>
          <p:cNvSpPr/>
          <p:nvPr/>
        </p:nvSpPr>
        <p:spPr>
          <a:xfrm>
            <a:off x="8714105" y="2615883"/>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7" name="文本框 28"/>
          <p:cNvSpPr/>
          <p:nvPr/>
        </p:nvSpPr>
        <p:spPr>
          <a:xfrm>
            <a:off x="8714105" y="296354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8" name="文本框 29"/>
          <p:cNvSpPr/>
          <p:nvPr/>
        </p:nvSpPr>
        <p:spPr>
          <a:xfrm>
            <a:off x="8714105" y="328104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9" name="文本框 26"/>
          <p:cNvSpPr/>
          <p:nvPr/>
        </p:nvSpPr>
        <p:spPr>
          <a:xfrm>
            <a:off x="2119630" y="5025390"/>
            <a:ext cx="8174990" cy="203009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a:p>
            <a:r>
              <a:rPr lang="zh-CN" sz="14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0" presetClass="entr" presetSubtype="0" fill="hold" nodeType="afterEffect">
                                  <p:stCondLst>
                                    <p:cond delay="0"/>
                                  </p:stCondLst>
                                  <p:childTnLst>
                                    <p:set>
                                      <p:cBhvr>
                                        <p:cTn id="10" dur="1" fill="hold">
                                          <p:stCondLst>
                                            <p:cond delay="0"/>
                                          </p:stCondLst>
                                        </p:cTn>
                                        <p:tgtEl>
                                          <p:spTgt spid="8194"/>
                                        </p:tgtEl>
                                        <p:attrNameLst>
                                          <p:attrName>style.visibility</p:attrName>
                                        </p:attrNameLst>
                                      </p:cBhvr>
                                      <p:to>
                                        <p:strVal val="visible"/>
                                      </p:to>
                                    </p:set>
                                    <p:animEffect transition="in" filter="wedge">
                                      <p:cBhvr>
                                        <p:cTn id="11" dur="2000"/>
                                        <p:tgtEl>
                                          <p:spTgt spid="8194"/>
                                        </p:tgtEl>
                                      </p:cBhvr>
                                    </p:animEffect>
                                  </p:childTnLst>
                                </p:cTn>
                              </p:par>
                            </p:childTnLst>
                          </p:cTn>
                        </p:par>
                        <p:par>
                          <p:cTn id="12" fill="hold">
                            <p:stCondLst>
                              <p:cond delay="2500"/>
                            </p:stCondLst>
                            <p:childTnLst>
                              <p:par>
                                <p:cTn id="13" presetID="20" presetClass="entr" presetSubtype="0" fill="hold" grpId="0" nodeType="afterEffect">
                                  <p:stCondLst>
                                    <p:cond delay="0"/>
                                  </p:stCondLst>
                                  <p:childTnLst>
                                    <p:set>
                                      <p:cBhvr>
                                        <p:cTn id="14" dur="1" fill="hold">
                                          <p:stCondLst>
                                            <p:cond delay="0"/>
                                          </p:stCondLst>
                                        </p:cTn>
                                        <p:tgtEl>
                                          <p:spTgt spid="8206"/>
                                        </p:tgtEl>
                                        <p:attrNameLst>
                                          <p:attrName>style.visibility</p:attrName>
                                        </p:attrNameLst>
                                      </p:cBhvr>
                                      <p:to>
                                        <p:strVal val="visible"/>
                                      </p:to>
                                    </p:set>
                                    <p:animEffect transition="in" filter="wedge">
                                      <p:cBhvr>
                                        <p:cTn id="15" dur="2000"/>
                                        <p:tgtEl>
                                          <p:spTgt spid="8206"/>
                                        </p:tgtEl>
                                      </p:cBhvr>
                                    </p:animEffect>
                                  </p:childTnLst>
                                </p:cTn>
                              </p:par>
                            </p:childTnLst>
                          </p:cTn>
                        </p:par>
                        <p:par>
                          <p:cTn id="16" fill="hold">
                            <p:stCondLst>
                              <p:cond delay="4500"/>
                            </p:stCondLst>
                            <p:childTnLst>
                              <p:par>
                                <p:cTn id="17" presetID="20" presetClass="entr" presetSubtype="0" fill="hold" grpId="0" nodeType="afterEffect">
                                  <p:stCondLst>
                                    <p:cond delay="0"/>
                                  </p:stCondLst>
                                  <p:childTnLst>
                                    <p:set>
                                      <p:cBhvr>
                                        <p:cTn id="18" dur="1" fill="hold">
                                          <p:stCondLst>
                                            <p:cond delay="0"/>
                                          </p:stCondLst>
                                        </p:cTn>
                                        <p:tgtEl>
                                          <p:spTgt spid="16402"/>
                                        </p:tgtEl>
                                        <p:attrNameLst>
                                          <p:attrName>style.visibility</p:attrName>
                                        </p:attrNameLst>
                                      </p:cBhvr>
                                      <p:to>
                                        <p:strVal val="visible"/>
                                      </p:to>
                                    </p:set>
                                    <p:animEffect transition="in" filter="wedge">
                                      <p:cBhvr>
                                        <p:cTn id="19" dur="2000"/>
                                        <p:tgtEl>
                                          <p:spTgt spid="16402"/>
                                        </p:tgtEl>
                                      </p:cBhvr>
                                    </p:animEffect>
                                  </p:childTnLst>
                                </p:cTn>
                              </p:par>
                            </p:childTnLst>
                          </p:cTn>
                        </p:par>
                        <p:par>
                          <p:cTn id="20" fill="hold">
                            <p:stCondLst>
                              <p:cond delay="6500"/>
                            </p:stCondLst>
                            <p:childTnLst>
                              <p:par>
                                <p:cTn id="21" presetID="20" presetClass="entr" presetSubtype="0" fill="hold" grpId="0" nodeType="afterEffect">
                                  <p:stCondLst>
                                    <p:cond delay="0"/>
                                  </p:stCondLst>
                                  <p:childTnLst>
                                    <p:set>
                                      <p:cBhvr>
                                        <p:cTn id="22" dur="1" fill="hold">
                                          <p:stCondLst>
                                            <p:cond delay="0"/>
                                          </p:stCondLst>
                                        </p:cTn>
                                        <p:tgtEl>
                                          <p:spTgt spid="16403"/>
                                        </p:tgtEl>
                                        <p:attrNameLst>
                                          <p:attrName>style.visibility</p:attrName>
                                        </p:attrNameLst>
                                      </p:cBhvr>
                                      <p:to>
                                        <p:strVal val="visible"/>
                                      </p:to>
                                    </p:set>
                                    <p:animEffect transition="in" filter="wedge">
                                      <p:cBhvr>
                                        <p:cTn id="23" dur="2000"/>
                                        <p:tgtEl>
                                          <p:spTgt spid="16403"/>
                                        </p:tgtEl>
                                      </p:cBhvr>
                                    </p:animEffect>
                                  </p:childTnLst>
                                </p:cTn>
                              </p:par>
                            </p:childTnLst>
                          </p:cTn>
                        </p:par>
                        <p:par>
                          <p:cTn id="24" fill="hold">
                            <p:stCondLst>
                              <p:cond delay="8500"/>
                            </p:stCondLst>
                            <p:childTnLst>
                              <p:par>
                                <p:cTn id="25" presetID="20" presetClass="entr" presetSubtype="0" fill="hold" grpId="0" nodeType="afterEffect">
                                  <p:stCondLst>
                                    <p:cond delay="0"/>
                                  </p:stCondLst>
                                  <p:childTnLst>
                                    <p:set>
                                      <p:cBhvr>
                                        <p:cTn id="26" dur="1" fill="hold">
                                          <p:stCondLst>
                                            <p:cond delay="0"/>
                                          </p:stCondLst>
                                        </p:cTn>
                                        <p:tgtEl>
                                          <p:spTgt spid="16404"/>
                                        </p:tgtEl>
                                        <p:attrNameLst>
                                          <p:attrName>style.visibility</p:attrName>
                                        </p:attrNameLst>
                                      </p:cBhvr>
                                      <p:to>
                                        <p:strVal val="visible"/>
                                      </p:to>
                                    </p:set>
                                    <p:animEffect transition="in" filter="wedge">
                                      <p:cBhvr>
                                        <p:cTn id="27" dur="2000"/>
                                        <p:tgtEl>
                                          <p:spTgt spid="16404"/>
                                        </p:tgtEl>
                                      </p:cBhvr>
                                    </p:animEffect>
                                  </p:childTnLst>
                                </p:cTn>
                              </p:par>
                            </p:childTnLst>
                          </p:cTn>
                        </p:par>
                        <p:par>
                          <p:cTn id="28" fill="hold">
                            <p:stCondLst>
                              <p:cond delay="10500"/>
                            </p:stCondLst>
                            <p:childTnLst>
                              <p:par>
                                <p:cTn id="29" presetID="20" presetClass="entr" presetSubtype="0" fill="hold" grpId="0" nodeType="afterEffect">
                                  <p:stCondLst>
                                    <p:cond delay="0"/>
                                  </p:stCondLst>
                                  <p:childTnLst>
                                    <p:set>
                                      <p:cBhvr>
                                        <p:cTn id="30" dur="1" fill="hold">
                                          <p:stCondLst>
                                            <p:cond delay="0"/>
                                          </p:stCondLst>
                                        </p:cTn>
                                        <p:tgtEl>
                                          <p:spTgt spid="16405"/>
                                        </p:tgtEl>
                                        <p:attrNameLst>
                                          <p:attrName>style.visibility</p:attrName>
                                        </p:attrNameLst>
                                      </p:cBhvr>
                                      <p:to>
                                        <p:strVal val="visible"/>
                                      </p:to>
                                    </p:set>
                                    <p:animEffect transition="in" filter="wedge">
                                      <p:cBhvr>
                                        <p:cTn id="31" dur="2000"/>
                                        <p:tgtEl>
                                          <p:spTgt spid="16405"/>
                                        </p:tgtEl>
                                      </p:cBhvr>
                                    </p:animEffect>
                                  </p:childTnLst>
                                </p:cTn>
                              </p:par>
                            </p:childTnLst>
                          </p:cTn>
                        </p:par>
                        <p:par>
                          <p:cTn id="32" fill="hold">
                            <p:stCondLst>
                              <p:cond delay="12500"/>
                            </p:stCondLst>
                            <p:childTnLst>
                              <p:par>
                                <p:cTn id="33" presetID="20" presetClass="entr" presetSubtype="0"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edge">
                                      <p:cBhvr>
                                        <p:cTn id="35" dur="2000"/>
                                        <p:tgtEl>
                                          <p:spTgt spid="4"/>
                                        </p:tgtEl>
                                      </p:cBhvr>
                                    </p:animEffect>
                                  </p:childTnLst>
                                </p:cTn>
                              </p:par>
                            </p:childTnLst>
                          </p:cTn>
                        </p:par>
                        <p:par>
                          <p:cTn id="36" fill="hold">
                            <p:stCondLst>
                              <p:cond delay="14500"/>
                            </p:stCondLst>
                            <p:childTnLst>
                              <p:par>
                                <p:cTn id="37" presetID="20"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edge">
                                      <p:cBhvr>
                                        <p:cTn id="39" dur="2000"/>
                                        <p:tgtEl>
                                          <p:spTgt spid="5"/>
                                        </p:tgtEl>
                                      </p:cBhvr>
                                    </p:animEffect>
                                  </p:childTnLst>
                                </p:cTn>
                              </p:par>
                            </p:childTnLst>
                          </p:cTn>
                        </p:par>
                        <p:par>
                          <p:cTn id="40" fill="hold">
                            <p:stCondLst>
                              <p:cond delay="16500"/>
                            </p:stCondLst>
                            <p:childTnLst>
                              <p:par>
                                <p:cTn id="41" presetID="20"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edge">
                                      <p:cBhvr>
                                        <p:cTn id="43" dur="2000"/>
                                        <p:tgtEl>
                                          <p:spTgt spid="7"/>
                                        </p:tgtEl>
                                      </p:cBhvr>
                                    </p:animEffect>
                                  </p:childTnLst>
                                </p:cTn>
                              </p:par>
                            </p:childTnLst>
                          </p:cTn>
                        </p:par>
                        <p:par>
                          <p:cTn id="44" fill="hold">
                            <p:stCondLst>
                              <p:cond delay="18500"/>
                            </p:stCondLst>
                            <p:childTnLst>
                              <p:par>
                                <p:cTn id="45" presetID="2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edge">
                                      <p:cBhvr>
                                        <p:cTn id="47" dur="2000"/>
                                        <p:tgtEl>
                                          <p:spTgt spid="9"/>
                                        </p:tgtEl>
                                      </p:cBhvr>
                                    </p:animEffect>
                                  </p:childTnLst>
                                </p:cTn>
                              </p:par>
                            </p:childTnLst>
                          </p:cTn>
                        </p:par>
                        <p:par>
                          <p:cTn id="48" fill="hold">
                            <p:stCondLst>
                              <p:cond delay="20500"/>
                            </p:stCondLst>
                            <p:childTnLst>
                              <p:par>
                                <p:cTn id="49" presetID="20" presetClass="entr" presetSubtype="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edge">
                                      <p:cBhvr>
                                        <p:cTn id="51" dur="2000"/>
                                        <p:tgtEl>
                                          <p:spTgt spid="10"/>
                                        </p:tgtEl>
                                      </p:cBhvr>
                                    </p:animEffect>
                                  </p:childTnLst>
                                </p:cTn>
                              </p:par>
                            </p:childTnLst>
                          </p:cTn>
                        </p:par>
                        <p:par>
                          <p:cTn id="52" fill="hold">
                            <p:stCondLst>
                              <p:cond delay="22500"/>
                            </p:stCondLst>
                            <p:childTnLst>
                              <p:par>
                                <p:cTn id="53" presetID="20"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edge">
                                      <p:cBhvr>
                                        <p:cTn id="55" dur="2000"/>
                                        <p:tgtEl>
                                          <p:spTgt spid="12"/>
                                        </p:tgtEl>
                                      </p:cBhvr>
                                    </p:animEffect>
                                  </p:childTnLst>
                                </p:cTn>
                              </p:par>
                            </p:childTnLst>
                          </p:cTn>
                        </p:par>
                        <p:par>
                          <p:cTn id="56" fill="hold">
                            <p:stCondLst>
                              <p:cond delay="24500"/>
                            </p:stCondLst>
                            <p:childTnLst>
                              <p:par>
                                <p:cTn id="57" presetID="20" presetClass="entr" presetSubtype="0"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edge">
                                      <p:cBhvr>
                                        <p:cTn id="59" dur="2000"/>
                                        <p:tgtEl>
                                          <p:spTgt spid="13"/>
                                        </p:tgtEl>
                                      </p:cBhvr>
                                    </p:animEffect>
                                  </p:childTnLst>
                                </p:cTn>
                              </p:par>
                            </p:childTnLst>
                          </p:cTn>
                        </p:par>
                        <p:par>
                          <p:cTn id="60" fill="hold">
                            <p:stCondLst>
                              <p:cond delay="26500"/>
                            </p:stCondLst>
                            <p:childTnLst>
                              <p:par>
                                <p:cTn id="61" presetID="20" presetClass="entr" presetSubtype="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edge">
                                      <p:cBhvr>
                                        <p:cTn id="6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animBg="1"/>
      <p:bldP spid="16402" grpId="0"/>
      <p:bldP spid="16403" grpId="0"/>
      <p:bldP spid="16404" grpId="0"/>
      <p:bldP spid="16405" grpId="0"/>
      <p:bldP spid="4" grpId="0"/>
      <p:bldP spid="5" grpId="0"/>
      <p:bldP spid="7" grpId="0"/>
      <p:bldP spid="9" grpId="0"/>
      <p:bldP spid="10" grpId="0"/>
      <p:bldP spid="12"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目前存在的问题</a:t>
            </a:r>
          </a:p>
        </p:txBody>
      </p:sp>
      <p:sp>
        <p:nvSpPr>
          <p:cNvPr id="15" name="文本框 26"/>
          <p:cNvSpPr/>
          <p:nvPr/>
        </p:nvSpPr>
        <p:spPr>
          <a:xfrm>
            <a:off x="8714105" y="229362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 name="文本框 27"/>
          <p:cNvSpPr/>
          <p:nvPr/>
        </p:nvSpPr>
        <p:spPr>
          <a:xfrm>
            <a:off x="8714105" y="2615883"/>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7" name="文本框 28"/>
          <p:cNvSpPr/>
          <p:nvPr/>
        </p:nvSpPr>
        <p:spPr>
          <a:xfrm>
            <a:off x="8714105" y="296354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8" name="文本框 29"/>
          <p:cNvSpPr/>
          <p:nvPr/>
        </p:nvSpPr>
        <p:spPr>
          <a:xfrm>
            <a:off x="8714105" y="328104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9" name="文本框 26"/>
          <p:cNvSpPr/>
          <p:nvPr/>
        </p:nvSpPr>
        <p:spPr>
          <a:xfrm>
            <a:off x="2119630" y="5025390"/>
            <a:ext cx="8174990" cy="203009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a:p>
            <a:r>
              <a:rPr lang="zh-CN" sz="14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a:p>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1" name="矩形 10"/>
          <p:cNvSpPr/>
          <p:nvPr/>
        </p:nvSpPr>
        <p:spPr>
          <a:xfrm>
            <a:off x="682625" y="4824730"/>
            <a:ext cx="5216525" cy="2061210"/>
          </a:xfrm>
          <a:prstGeom prst="rect">
            <a:avLst/>
          </a:prstGeom>
        </p:spPr>
        <p:txBody>
          <a:bodyPr wrap="square">
            <a:spAutoFit/>
          </a:bodyPr>
          <a:lstStyle/>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sz="1600" dirty="0">
              <a:solidFill>
                <a:schemeClr val="tx1">
                  <a:lumMod val="65000"/>
                  <a:lumOff val="35000"/>
                </a:schemeClr>
              </a:solidFill>
              <a:latin typeface="微软雅黑" panose="020B0503020204020204" charset="-122"/>
              <a:ea typeface="微软雅黑" panose="020B0503020204020204" charset="-122"/>
              <a:sym typeface="+mn-ea"/>
            </a:endParaRPr>
          </a:p>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r>
              <a:rPr lang="zh-CN" alt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alt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a:t>
            </a:r>
          </a:p>
          <a:p>
            <a:pPr fontAlgn="base">
              <a:lnSpc>
                <a:spcPct val="200000"/>
              </a:lnSpc>
              <a:spcBef>
                <a:spcPct val="0"/>
              </a:spcBef>
              <a:spcAft>
                <a:spcPct val="0"/>
              </a:spcAft>
            </a:pPr>
            <a:endParaRPr kumimoji="0" lang="en-US" altLang="zh-CN" sz="16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21" name="椭圆 20"/>
          <p:cNvSpPr/>
          <p:nvPr/>
        </p:nvSpPr>
        <p:spPr>
          <a:xfrm>
            <a:off x="6381750" y="1592580"/>
            <a:ext cx="798830" cy="798195"/>
          </a:xfrm>
          <a:prstGeom prst="ellipse">
            <a:avLst/>
          </a:prstGeom>
          <a:solidFill>
            <a:srgbClr val="91A9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5" name="椭圆 24"/>
          <p:cNvSpPr/>
          <p:nvPr/>
        </p:nvSpPr>
        <p:spPr>
          <a:xfrm>
            <a:off x="6381750" y="3429000"/>
            <a:ext cx="798830" cy="798830"/>
          </a:xfrm>
          <a:prstGeom prst="ellipse">
            <a:avLst/>
          </a:pr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椭圆 28"/>
          <p:cNvSpPr/>
          <p:nvPr/>
        </p:nvSpPr>
        <p:spPr>
          <a:xfrm>
            <a:off x="6381750" y="5266055"/>
            <a:ext cx="798830" cy="798195"/>
          </a:xfrm>
          <a:prstGeom prst="ellipse">
            <a:avLst/>
          </a:prstGeom>
          <a:solidFill>
            <a:srgbClr val="AABE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32" name="组合 31"/>
          <p:cNvGrpSpPr/>
          <p:nvPr/>
        </p:nvGrpSpPr>
        <p:grpSpPr>
          <a:xfrm>
            <a:off x="7407275" y="1409700"/>
            <a:ext cx="3846513" cy="1616076"/>
            <a:chOff x="7406957" y="1409656"/>
            <a:chExt cx="3846062" cy="1616124"/>
          </a:xfrm>
        </p:grpSpPr>
        <p:sp>
          <p:nvSpPr>
            <p:cNvPr id="33" name="文本框 32"/>
            <p:cNvSpPr txBox="1"/>
            <p:nvPr/>
          </p:nvSpPr>
          <p:spPr>
            <a:xfrm>
              <a:off x="7406957" y="1409656"/>
              <a:ext cx="995563" cy="583582"/>
            </a:xfrm>
            <a:prstGeom prst="rect">
              <a:avLst/>
            </a:prstGeom>
            <a:noFill/>
          </p:spPr>
          <p:txBody>
            <a:bodyPr wrap="none">
              <a:spAutoFit/>
            </a:bodyPr>
            <a:lstStyle/>
            <a:p>
              <a:pPr marR="0" defTabSz="914400" eaLnBrk="1" fontAlgn="auto" hangingPunct="1">
                <a:spcBef>
                  <a:spcPts val="0"/>
                </a:spcBef>
                <a:spcAft>
                  <a:spcPts val="0"/>
                </a:spcAft>
                <a:buClrTx/>
                <a:buSzTx/>
                <a:buFontTx/>
                <a:buNone/>
                <a:defRPr/>
              </a:pPr>
              <a:r>
                <a:rPr kumimoji="0" lang="zh-CN" sz="3200" kern="1200" cap="none" spc="0" normalizeH="0" baseline="0" noProof="0" dirty="0">
                  <a:solidFill>
                    <a:schemeClr val="bg2">
                      <a:lumMod val="25000"/>
                    </a:schemeClr>
                  </a:solidFill>
                  <a:latin typeface="微软雅黑" panose="020B0503020204020204" charset="-122"/>
                  <a:ea typeface="微软雅黑" panose="020B0503020204020204" charset="-122"/>
                  <a:cs typeface="+mn-cs"/>
                </a:rPr>
                <a:t>标题</a:t>
              </a:r>
            </a:p>
          </p:txBody>
        </p:sp>
        <p:sp>
          <p:nvSpPr>
            <p:cNvPr id="34" name="矩形 33"/>
            <p:cNvSpPr/>
            <p:nvPr/>
          </p:nvSpPr>
          <p:spPr>
            <a:xfrm>
              <a:off x="7406957" y="1965298"/>
              <a:ext cx="3846062" cy="1060482"/>
            </a:xfrm>
            <a:prstGeom prst="rect">
              <a:avLst/>
            </a:prstGeom>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kumimoji="0" lang="en-US" altLang="zh-CN" sz="14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grpSp>
      <p:grpSp>
        <p:nvGrpSpPr>
          <p:cNvPr id="35" name="组合 34"/>
          <p:cNvGrpSpPr/>
          <p:nvPr/>
        </p:nvGrpSpPr>
        <p:grpSpPr>
          <a:xfrm>
            <a:off x="7407275" y="3278188"/>
            <a:ext cx="3846513" cy="1547813"/>
            <a:chOff x="7406957" y="3278682"/>
            <a:chExt cx="3846062" cy="1546945"/>
          </a:xfrm>
        </p:grpSpPr>
        <p:sp>
          <p:nvSpPr>
            <p:cNvPr id="36" name="文本框 35"/>
            <p:cNvSpPr txBox="1"/>
            <p:nvPr/>
          </p:nvSpPr>
          <p:spPr>
            <a:xfrm>
              <a:off x="7406957" y="3278682"/>
              <a:ext cx="995563" cy="583238"/>
            </a:xfrm>
            <a:prstGeom prst="rect">
              <a:avLst/>
            </a:prstGeom>
            <a:noFill/>
          </p:spPr>
          <p:txBody>
            <a:bodyPr wrap="none">
              <a:spAutoFit/>
            </a:bodyPr>
            <a:lstStyle/>
            <a:p>
              <a:pPr marR="0" defTabSz="914400" eaLnBrk="1" fontAlgn="auto" hangingPunct="1">
                <a:spcBef>
                  <a:spcPts val="0"/>
                </a:spcBef>
                <a:spcAft>
                  <a:spcPts val="0"/>
                </a:spcAft>
                <a:buClrTx/>
                <a:buSzTx/>
                <a:buFontTx/>
                <a:buNone/>
                <a:defRPr/>
              </a:pPr>
              <a:r>
                <a:rPr kumimoji="0" lang="zh-CN" sz="3200" kern="1200" cap="none" spc="0" normalizeH="0" baseline="0" noProof="0" dirty="0">
                  <a:solidFill>
                    <a:schemeClr val="bg2">
                      <a:lumMod val="25000"/>
                    </a:schemeClr>
                  </a:solidFill>
                  <a:latin typeface="微软雅黑" panose="020B0503020204020204" charset="-122"/>
                  <a:ea typeface="微软雅黑" panose="020B0503020204020204" charset="-122"/>
                  <a:cs typeface="+mn-cs"/>
                </a:rPr>
                <a:t>标题</a:t>
              </a:r>
            </a:p>
          </p:txBody>
        </p:sp>
        <p:sp>
          <p:nvSpPr>
            <p:cNvPr id="37" name="矩形 36"/>
            <p:cNvSpPr/>
            <p:nvPr/>
          </p:nvSpPr>
          <p:spPr>
            <a:xfrm>
              <a:off x="7406957" y="3765771"/>
              <a:ext cx="3846062" cy="1059856"/>
            </a:xfrm>
            <a:prstGeom prst="rect">
              <a:avLst/>
            </a:prstGeom>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kumimoji="0" lang="en-US" altLang="zh-CN" sz="14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grpSp>
      <p:grpSp>
        <p:nvGrpSpPr>
          <p:cNvPr id="38" name="组合 37"/>
          <p:cNvGrpSpPr/>
          <p:nvPr/>
        </p:nvGrpSpPr>
        <p:grpSpPr>
          <a:xfrm>
            <a:off x="7407275" y="5057775"/>
            <a:ext cx="3846513" cy="1568450"/>
            <a:chOff x="7406957" y="5057887"/>
            <a:chExt cx="3846062" cy="1567677"/>
          </a:xfrm>
        </p:grpSpPr>
        <p:sp>
          <p:nvSpPr>
            <p:cNvPr id="39" name="文本框 38"/>
            <p:cNvSpPr txBox="1"/>
            <p:nvPr/>
          </p:nvSpPr>
          <p:spPr>
            <a:xfrm>
              <a:off x="7406957" y="5057887"/>
              <a:ext cx="995563" cy="583277"/>
            </a:xfrm>
            <a:prstGeom prst="rect">
              <a:avLst/>
            </a:prstGeom>
            <a:noFill/>
          </p:spPr>
          <p:txBody>
            <a:bodyPr wrap="none">
              <a:spAutoFit/>
            </a:bodyPr>
            <a:lstStyle/>
            <a:p>
              <a:pPr marR="0" defTabSz="914400" eaLnBrk="1" fontAlgn="auto" hangingPunct="1">
                <a:spcBef>
                  <a:spcPts val="0"/>
                </a:spcBef>
                <a:spcAft>
                  <a:spcPts val="0"/>
                </a:spcAft>
                <a:buClrTx/>
                <a:buSzTx/>
                <a:buFontTx/>
                <a:buNone/>
                <a:defRPr/>
              </a:pPr>
              <a:r>
                <a:rPr kumimoji="0" lang="zh-CN" sz="3200" kern="1200" cap="none" spc="0" normalizeH="0" baseline="0" noProof="0" dirty="0">
                  <a:solidFill>
                    <a:schemeClr val="bg2">
                      <a:lumMod val="25000"/>
                    </a:schemeClr>
                  </a:solidFill>
                  <a:latin typeface="微软雅黑" panose="020B0503020204020204" charset="-122"/>
                  <a:ea typeface="微软雅黑" panose="020B0503020204020204" charset="-122"/>
                  <a:cs typeface="+mn-cs"/>
                </a:rPr>
                <a:t>标题</a:t>
              </a:r>
            </a:p>
          </p:txBody>
        </p:sp>
        <p:sp>
          <p:nvSpPr>
            <p:cNvPr id="40" name="矩形 39"/>
            <p:cNvSpPr/>
            <p:nvPr/>
          </p:nvSpPr>
          <p:spPr>
            <a:xfrm>
              <a:off x="7406957" y="5565637"/>
              <a:ext cx="3846062" cy="1059927"/>
            </a:xfrm>
            <a:prstGeom prst="rect">
              <a:avLst/>
            </a:prstGeom>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marL="0" marR="0" lvl="0" indent="0" algn="l" defTabSz="914400" rtl="0" eaLnBrk="1" fontAlgn="auto" latinLnBrk="0" hangingPunct="1">
                <a:lnSpc>
                  <a:spcPct val="150000"/>
                </a:lnSpc>
                <a:spcBef>
                  <a:spcPts val="0"/>
                </a:spcBef>
                <a:spcAft>
                  <a:spcPts val="0"/>
                </a:spcAft>
                <a:buClrTx/>
                <a:buSzTx/>
                <a:buFontTx/>
                <a:buNone/>
                <a:defRPr/>
              </a:pPr>
              <a:r>
                <a:rPr lang="zh-CN" alt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kumimoji="0" lang="en-US" altLang="zh-CN" sz="14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grpSp>
      <p:pic>
        <p:nvPicPr>
          <p:cNvPr id="43" name="图片 42" descr="图片1"/>
          <p:cNvPicPr>
            <a:picLocks noChangeAspect="1"/>
          </p:cNvPicPr>
          <p:nvPr/>
        </p:nvPicPr>
        <p:blipFill>
          <a:blip r:embed="rId3"/>
          <a:stretch>
            <a:fillRect/>
          </a:stretch>
        </p:blipFill>
        <p:spPr>
          <a:xfrm>
            <a:off x="934085" y="1592580"/>
            <a:ext cx="4403725" cy="2740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350"/>
                                        <p:tgtEl>
                                          <p:spTgt spid="11"/>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left)">
                                      <p:cBhvr>
                                        <p:cTn id="14" dur="500"/>
                                        <p:tgtEl>
                                          <p:spTgt spid="3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left)">
                                      <p:cBhvr>
                                        <p:cTn id="2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0" y="2884881"/>
            <a:ext cx="12192000" cy="1632000"/>
          </a:xfrm>
          <a:prstGeom prst="rect">
            <a:avLst/>
          </a:prstGeom>
          <a:solidFill>
            <a:srgbClr val="DE779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 name="椭圆 1"/>
          <p:cNvSpPr/>
          <p:nvPr/>
        </p:nvSpPr>
        <p:spPr>
          <a:xfrm>
            <a:off x="821690" y="1956435"/>
            <a:ext cx="2216785" cy="221678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306400" y="2440901"/>
            <a:ext cx="1248000" cy="124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rPr>
              <a:t>07</a:t>
            </a:r>
            <a:endParaRPr lang="zh-CN" altLang="en-US" sz="4800" b="1" dirty="0">
              <a:solidFill>
                <a:schemeClr val="bg1"/>
              </a:solidFill>
            </a:endParaRPr>
          </a:p>
        </p:txBody>
      </p:sp>
      <p:sp>
        <p:nvSpPr>
          <p:cNvPr id="5" name="矩形 4"/>
          <p:cNvSpPr/>
          <p:nvPr/>
        </p:nvSpPr>
        <p:spPr>
          <a:xfrm>
            <a:off x="3723640" y="3239770"/>
            <a:ext cx="6759575" cy="922020"/>
          </a:xfrm>
          <a:prstGeom prst="rect">
            <a:avLst/>
          </a:prstGeom>
        </p:spPr>
        <p:txBody>
          <a:bodyPr wrap="square">
            <a:spAutoFit/>
          </a:bodyPr>
          <a:lstStyle/>
          <a:p>
            <a:pPr marL="0" lvl="0" indent="0">
              <a:spcBef>
                <a:spcPct val="0"/>
              </a:spcBef>
              <a:buNone/>
            </a:pPr>
            <a:r>
              <a:rPr lang="zh-CN" altLang="en-US" sz="5400" b="1" dirty="0">
                <a:solidFill>
                  <a:schemeClr val="bg1"/>
                </a:solidFill>
                <a:latin typeface="微软雅黑" panose="020B0503020204020204" charset="-122"/>
                <a:ea typeface="微软雅黑" panose="020B0503020204020204" charset="-122"/>
                <a:sym typeface="+mn-ea"/>
              </a:rPr>
              <a:t>建议解决方法</a:t>
            </a:r>
          </a:p>
        </p:txBody>
      </p:sp>
      <p:grpSp>
        <p:nvGrpSpPr>
          <p:cNvPr id="143" name="组合 142"/>
          <p:cNvGrpSpPr/>
          <p:nvPr/>
        </p:nvGrpSpPr>
        <p:grpSpPr>
          <a:xfrm>
            <a:off x="9406890" y="113284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0310495" y="165735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14:presetBounceEnd="30000">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14:bounceEnd="30000">
                                          <p:cBhvr additive="base">
                                            <p:cTn id="16" dur="1000" fill="hold"/>
                                            <p:tgtEl>
                                              <p:spTgt spid="5"/>
                                            </p:tgtEl>
                                            <p:attrNameLst>
                                              <p:attrName>ppt_x</p:attrName>
                                            </p:attrNameLst>
                                          </p:cBhvr>
                                          <p:tavLst>
                                            <p:tav tm="0">
                                              <p:val>
                                                <p:strVal val="0-#ppt_w/2"/>
                                              </p:val>
                                            </p:tav>
                                            <p:tav tm="100000">
                                              <p:val>
                                                <p:strVal val="#ppt_x"/>
                                              </p:val>
                                            </p:tav>
                                          </p:tavLst>
                                        </p:anim>
                                        <p:anim calcmode="lin" valueType="num" p14:bounceEnd="30000">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建议解决方法</a:t>
            </a:r>
          </a:p>
        </p:txBody>
      </p:sp>
      <p:sp>
        <p:nvSpPr>
          <p:cNvPr id="40" name="Freeform 6"/>
          <p:cNvSpPr/>
          <p:nvPr/>
        </p:nvSpPr>
        <p:spPr bwMode="auto">
          <a:xfrm>
            <a:off x="5800142" y="5432668"/>
            <a:ext cx="4050" cy="2001"/>
          </a:xfrm>
          <a:custGeom>
            <a:avLst/>
            <a:gdLst>
              <a:gd name="T0" fmla="*/ 2 w 4"/>
              <a:gd name="T1" fmla="*/ 0 h 4"/>
              <a:gd name="T2" fmla="*/ 4 w 4"/>
              <a:gd name="T3" fmla="*/ 4 h 4"/>
              <a:gd name="T4" fmla="*/ 0 w 4"/>
              <a:gd name="T5" fmla="*/ 4 h 4"/>
              <a:gd name="T6" fmla="*/ 2 w 4"/>
              <a:gd name="T7" fmla="*/ 0 h 4"/>
            </a:gdLst>
            <a:ahLst/>
            <a:cxnLst>
              <a:cxn ang="0">
                <a:pos x="T0" y="T1"/>
              </a:cxn>
              <a:cxn ang="0">
                <a:pos x="T2" y="T3"/>
              </a:cxn>
              <a:cxn ang="0">
                <a:pos x="T4" y="T5"/>
              </a:cxn>
              <a:cxn ang="0">
                <a:pos x="T6" y="T7"/>
              </a:cxn>
            </a:cxnLst>
            <a:rect l="0" t="0" r="r" b="b"/>
            <a:pathLst>
              <a:path w="4" h="4">
                <a:moveTo>
                  <a:pt x="2" y="0"/>
                </a:moveTo>
                <a:lnTo>
                  <a:pt x="4" y="4"/>
                </a:lnTo>
                <a:lnTo>
                  <a:pt x="0" y="4"/>
                </a:lnTo>
                <a:lnTo>
                  <a:pt x="2" y="0"/>
                </a:lnTo>
                <a:close/>
              </a:path>
            </a:pathLst>
          </a:custGeom>
          <a:solidFill>
            <a:srgbClr val="FFCA00"/>
          </a:solidFill>
          <a:ln w="0">
            <a:noFill/>
            <a:prstDash val="solid"/>
            <a:round/>
          </a:ln>
        </p:spPr>
        <p:txBody>
          <a:bodyPr vert="horz" wrap="square" lIns="123718" tIns="61859" rIns="123718" bIns="61859" numCol="1" anchor="t" anchorCtr="0" compatLnSpc="1"/>
          <a:lstStyle/>
          <a:p>
            <a:pPr algn="ctr" fontAlgn="base">
              <a:spcBef>
                <a:spcPct val="0"/>
              </a:spcBef>
              <a:spcAft>
                <a:spcPct val="0"/>
              </a:spcAft>
            </a:pPr>
            <a:endParaRPr lang="en-US" sz="2800">
              <a:solidFill>
                <a:srgbClr val="000000"/>
              </a:solidFill>
              <a:latin typeface="微软雅黑" panose="020B0503020204020204" charset="-122"/>
              <a:ea typeface="微软雅黑" panose="020B0503020204020204" charset="-122"/>
              <a:sym typeface="Gill Sans" charset="0"/>
            </a:endParaRPr>
          </a:p>
        </p:txBody>
      </p:sp>
      <p:sp>
        <p:nvSpPr>
          <p:cNvPr id="41" name="Freeform 46"/>
          <p:cNvSpPr/>
          <p:nvPr/>
        </p:nvSpPr>
        <p:spPr bwMode="auto">
          <a:xfrm flipH="1">
            <a:off x="7139852" y="2385280"/>
            <a:ext cx="3352704" cy="15071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19050" cap="flat">
            <a:solidFill>
              <a:srgbClr val="7895D4"/>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pPr algn="ctr" fontAlgn="base">
              <a:spcBef>
                <a:spcPct val="0"/>
              </a:spcBef>
              <a:spcAft>
                <a:spcPct val="0"/>
              </a:spcAft>
            </a:pPr>
            <a:endParaRPr lang="en-US" sz="2800">
              <a:solidFill>
                <a:srgbClr val="323232"/>
              </a:solidFill>
              <a:latin typeface="微软雅黑" panose="020B0503020204020204" charset="-122"/>
              <a:ea typeface="微软雅黑" panose="020B0503020204020204" charset="-122"/>
              <a:cs typeface="Open Sans Condensed Light" pitchFamily="34" charset="0"/>
              <a:sym typeface="Gill Sans" charset="0"/>
            </a:endParaRPr>
          </a:p>
        </p:txBody>
      </p:sp>
      <p:sp>
        <p:nvSpPr>
          <p:cNvPr id="42" name="Freeform 46"/>
          <p:cNvSpPr/>
          <p:nvPr/>
        </p:nvSpPr>
        <p:spPr bwMode="auto">
          <a:xfrm flipH="1">
            <a:off x="7438563" y="3750799"/>
            <a:ext cx="3053993" cy="15071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19050" cap="flat">
            <a:solidFill>
              <a:srgbClr val="7895D4"/>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pPr algn="ctr" fontAlgn="base">
              <a:spcBef>
                <a:spcPct val="0"/>
              </a:spcBef>
              <a:spcAft>
                <a:spcPct val="0"/>
              </a:spcAft>
            </a:pPr>
            <a:endParaRPr lang="en-US" sz="2800">
              <a:solidFill>
                <a:srgbClr val="323232"/>
              </a:solidFill>
              <a:latin typeface="微软雅黑" panose="020B0503020204020204" charset="-122"/>
              <a:ea typeface="微软雅黑" panose="020B0503020204020204" charset="-122"/>
              <a:cs typeface="Open Sans Condensed Light" pitchFamily="34" charset="0"/>
              <a:sym typeface="Gill Sans" charset="0"/>
            </a:endParaRPr>
          </a:p>
        </p:txBody>
      </p:sp>
      <p:sp>
        <p:nvSpPr>
          <p:cNvPr id="43" name="Freeform 46"/>
          <p:cNvSpPr/>
          <p:nvPr/>
        </p:nvSpPr>
        <p:spPr bwMode="auto">
          <a:xfrm flipH="1">
            <a:off x="6622422" y="4755870"/>
            <a:ext cx="3870135" cy="15071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19050" cap="flat">
            <a:solidFill>
              <a:srgbClr val="7895D4"/>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pPr algn="ctr" fontAlgn="base">
              <a:spcBef>
                <a:spcPct val="0"/>
              </a:spcBef>
              <a:spcAft>
                <a:spcPct val="0"/>
              </a:spcAft>
            </a:pPr>
            <a:endParaRPr lang="en-US" sz="2800">
              <a:solidFill>
                <a:srgbClr val="323232"/>
              </a:solidFill>
              <a:latin typeface="微软雅黑" panose="020B0503020204020204" charset="-122"/>
              <a:ea typeface="微软雅黑" panose="020B0503020204020204" charset="-122"/>
              <a:cs typeface="Open Sans Condensed Light" pitchFamily="34" charset="0"/>
              <a:sym typeface="Gill Sans" charset="0"/>
            </a:endParaRPr>
          </a:p>
        </p:txBody>
      </p:sp>
      <p:sp>
        <p:nvSpPr>
          <p:cNvPr id="44" name="Freeform 46"/>
          <p:cNvSpPr/>
          <p:nvPr/>
        </p:nvSpPr>
        <p:spPr bwMode="auto">
          <a:xfrm>
            <a:off x="1239466" y="2843398"/>
            <a:ext cx="3442849" cy="15071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19050" cap="flat">
            <a:solidFill>
              <a:srgbClr val="7895D4"/>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pPr algn="ctr" fontAlgn="base">
              <a:spcBef>
                <a:spcPct val="0"/>
              </a:spcBef>
              <a:spcAft>
                <a:spcPct val="0"/>
              </a:spcAft>
            </a:pPr>
            <a:endParaRPr lang="en-US" sz="2800">
              <a:solidFill>
                <a:srgbClr val="323232"/>
              </a:solidFill>
              <a:latin typeface="微软雅黑" panose="020B0503020204020204" charset="-122"/>
              <a:ea typeface="微软雅黑" panose="020B0503020204020204" charset="-122"/>
              <a:cs typeface="Open Sans Condensed Light" pitchFamily="34" charset="0"/>
              <a:sym typeface="Gill Sans" charset="0"/>
            </a:endParaRPr>
          </a:p>
        </p:txBody>
      </p:sp>
      <p:sp>
        <p:nvSpPr>
          <p:cNvPr id="45" name="Rectangle 37"/>
          <p:cNvSpPr/>
          <p:nvPr/>
        </p:nvSpPr>
        <p:spPr bwMode="auto">
          <a:xfrm>
            <a:off x="1882487" y="3044043"/>
            <a:ext cx="2296505" cy="66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100" dirty="0">
              <a:solidFill>
                <a:srgbClr val="23B9D6"/>
              </a:solidFill>
              <a:latin typeface="微软雅黑" panose="020B0503020204020204" charset="-122"/>
              <a:ea typeface="微软雅黑" panose="020B0503020204020204" charset="-122"/>
              <a:cs typeface="Lato Light" charset="0"/>
              <a:sym typeface="Lato Light" charset="0"/>
            </a:endParaRPr>
          </a:p>
        </p:txBody>
      </p:sp>
      <p:sp>
        <p:nvSpPr>
          <p:cNvPr id="10" name="Freeform 46"/>
          <p:cNvSpPr/>
          <p:nvPr/>
        </p:nvSpPr>
        <p:spPr bwMode="auto">
          <a:xfrm>
            <a:off x="1239466" y="3826158"/>
            <a:ext cx="4225569" cy="15071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19050" cap="flat">
            <a:solidFill>
              <a:srgbClr val="7895D4"/>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pPr algn="ctr" fontAlgn="base">
              <a:spcBef>
                <a:spcPct val="0"/>
              </a:spcBef>
              <a:spcAft>
                <a:spcPct val="0"/>
              </a:spcAft>
            </a:pPr>
            <a:endParaRPr lang="en-US" sz="2800">
              <a:solidFill>
                <a:srgbClr val="323232"/>
              </a:solidFill>
              <a:latin typeface="微软雅黑" panose="020B0503020204020204" charset="-122"/>
              <a:ea typeface="微软雅黑" panose="020B0503020204020204" charset="-122"/>
              <a:cs typeface="Open Sans Condensed Light" pitchFamily="34" charset="0"/>
              <a:sym typeface="Gill Sans" charset="0"/>
            </a:endParaRPr>
          </a:p>
        </p:txBody>
      </p:sp>
      <p:sp>
        <p:nvSpPr>
          <p:cNvPr id="11" name="Rectangle 37"/>
          <p:cNvSpPr/>
          <p:nvPr/>
        </p:nvSpPr>
        <p:spPr bwMode="auto">
          <a:xfrm>
            <a:off x="1882487" y="4026802"/>
            <a:ext cx="2296505" cy="621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100" dirty="0">
              <a:solidFill>
                <a:srgbClr val="23B9D6"/>
              </a:solidFill>
              <a:latin typeface="微软雅黑" panose="020B0503020204020204" charset="-122"/>
              <a:ea typeface="微软雅黑" panose="020B0503020204020204" charset="-122"/>
              <a:cs typeface="Lato Light" charset="0"/>
              <a:sym typeface="Lato Light" charset="0"/>
            </a:endParaRPr>
          </a:p>
        </p:txBody>
      </p:sp>
      <p:sp>
        <p:nvSpPr>
          <p:cNvPr id="12" name="Freeform 46"/>
          <p:cNvSpPr/>
          <p:nvPr/>
        </p:nvSpPr>
        <p:spPr bwMode="auto">
          <a:xfrm flipV="1">
            <a:off x="1239465" y="5495268"/>
            <a:ext cx="3674408" cy="150719"/>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19050" cap="flat">
            <a:solidFill>
              <a:srgbClr val="7895D4"/>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pPr algn="ctr" fontAlgn="base">
              <a:spcBef>
                <a:spcPct val="0"/>
              </a:spcBef>
              <a:spcAft>
                <a:spcPct val="0"/>
              </a:spcAft>
            </a:pPr>
            <a:endParaRPr lang="en-US" sz="2800">
              <a:solidFill>
                <a:srgbClr val="323232"/>
              </a:solidFill>
              <a:latin typeface="微软雅黑" panose="020B0503020204020204" charset="-122"/>
              <a:ea typeface="微软雅黑" panose="020B0503020204020204" charset="-122"/>
              <a:cs typeface="Open Sans Condensed Light" pitchFamily="34" charset="0"/>
              <a:sym typeface="Gill Sans" charset="0"/>
            </a:endParaRPr>
          </a:p>
        </p:txBody>
      </p:sp>
      <p:sp>
        <p:nvSpPr>
          <p:cNvPr id="13" name="Rectangle 37"/>
          <p:cNvSpPr/>
          <p:nvPr/>
        </p:nvSpPr>
        <p:spPr bwMode="auto">
          <a:xfrm>
            <a:off x="1882487" y="4891418"/>
            <a:ext cx="2296505" cy="603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100" dirty="0">
              <a:solidFill>
                <a:srgbClr val="23B9D6"/>
              </a:solidFill>
              <a:latin typeface="微软雅黑" panose="020B0503020204020204" charset="-122"/>
              <a:ea typeface="微软雅黑" panose="020B0503020204020204" charset="-122"/>
              <a:cs typeface="Lato Light" charset="0"/>
              <a:sym typeface="Lato Light" charset="0"/>
            </a:endParaRPr>
          </a:p>
        </p:txBody>
      </p:sp>
      <p:grpSp>
        <p:nvGrpSpPr>
          <p:cNvPr id="14" name="Group 5"/>
          <p:cNvGrpSpPr/>
          <p:nvPr/>
        </p:nvGrpSpPr>
        <p:grpSpPr>
          <a:xfrm>
            <a:off x="1376898" y="3095193"/>
            <a:ext cx="381100" cy="332708"/>
            <a:chOff x="1079332" y="2203296"/>
            <a:chExt cx="298739" cy="264080"/>
          </a:xfrm>
        </p:grpSpPr>
        <p:sp>
          <p:nvSpPr>
            <p:cNvPr id="15" name="Oval 2"/>
            <p:cNvSpPr/>
            <p:nvPr/>
          </p:nvSpPr>
          <p:spPr bwMode="auto">
            <a:xfrm>
              <a:off x="1103804" y="2203296"/>
              <a:ext cx="264080" cy="264080"/>
            </a:xfrm>
            <a:prstGeom prst="ellipse">
              <a:avLst/>
            </a:prstGeom>
            <a:solidFill>
              <a:srgbClr val="7895D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defTabSz="1236980" fontAlgn="base">
                <a:spcBef>
                  <a:spcPct val="0"/>
                </a:spcBef>
                <a:spcAft>
                  <a:spcPct val="0"/>
                </a:spcAft>
                <a:defRPr/>
              </a:pPr>
              <a:endParaRPr lang="en-US" sz="7600" kern="0">
                <a:solidFill>
                  <a:srgbClr val="000000"/>
                </a:solidFill>
                <a:latin typeface="微软雅黑" panose="020B0503020204020204" charset="-122"/>
                <a:ea typeface="微软雅黑" panose="020B0503020204020204" charset="-122"/>
                <a:sym typeface="Gill Sans" charset="0"/>
              </a:endParaRPr>
            </a:p>
          </p:txBody>
        </p:sp>
        <p:sp>
          <p:nvSpPr>
            <p:cNvPr id="16" name="Rectangle 22"/>
            <p:cNvSpPr/>
            <p:nvPr/>
          </p:nvSpPr>
          <p:spPr bwMode="auto">
            <a:xfrm>
              <a:off x="1079332" y="2246362"/>
              <a:ext cx="298739" cy="19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fontAlgn="base">
                <a:spcBef>
                  <a:spcPct val="0"/>
                </a:spcBef>
                <a:spcAft>
                  <a:spcPct val="0"/>
                </a:spcAft>
                <a:defRPr/>
              </a:pPr>
              <a:r>
                <a:rPr lang="en-US" sz="2000" kern="0" dirty="0">
                  <a:solidFill>
                    <a:srgbClr val="FFFFFF"/>
                  </a:solidFill>
                  <a:latin typeface="微软雅黑" panose="020B0503020204020204" charset="-122"/>
                  <a:ea typeface="微软雅黑" panose="020B0503020204020204" charset="-122"/>
                  <a:cs typeface="Bebas Neue" charset="0"/>
                  <a:sym typeface="Bebas Neue" charset="0"/>
                </a:rPr>
                <a:t>1</a:t>
              </a:r>
            </a:p>
          </p:txBody>
        </p:sp>
      </p:grpSp>
      <p:grpSp>
        <p:nvGrpSpPr>
          <p:cNvPr id="53" name="Group 235"/>
          <p:cNvGrpSpPr/>
          <p:nvPr/>
        </p:nvGrpSpPr>
        <p:grpSpPr>
          <a:xfrm>
            <a:off x="1376898" y="4048866"/>
            <a:ext cx="381100" cy="332708"/>
            <a:chOff x="1079332" y="2203296"/>
            <a:chExt cx="298739" cy="264080"/>
          </a:xfrm>
        </p:grpSpPr>
        <p:sp>
          <p:nvSpPr>
            <p:cNvPr id="54" name="Oval 236"/>
            <p:cNvSpPr/>
            <p:nvPr/>
          </p:nvSpPr>
          <p:spPr bwMode="auto">
            <a:xfrm>
              <a:off x="1103804" y="2203296"/>
              <a:ext cx="264080" cy="264080"/>
            </a:xfrm>
            <a:prstGeom prst="ellipse">
              <a:avLst/>
            </a:prstGeom>
            <a:solidFill>
              <a:srgbClr val="7895D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defTabSz="1236980" fontAlgn="base">
                <a:spcBef>
                  <a:spcPct val="0"/>
                </a:spcBef>
                <a:spcAft>
                  <a:spcPct val="0"/>
                </a:spcAft>
                <a:defRPr/>
              </a:pPr>
              <a:endParaRPr lang="en-US" sz="7600" kern="0">
                <a:solidFill>
                  <a:srgbClr val="000000"/>
                </a:solidFill>
                <a:latin typeface="微软雅黑" panose="020B0503020204020204" charset="-122"/>
                <a:ea typeface="微软雅黑" panose="020B0503020204020204" charset="-122"/>
                <a:sym typeface="Gill Sans" charset="0"/>
              </a:endParaRPr>
            </a:p>
          </p:txBody>
        </p:sp>
        <p:sp>
          <p:nvSpPr>
            <p:cNvPr id="55" name="Rectangle 22"/>
            <p:cNvSpPr/>
            <p:nvPr/>
          </p:nvSpPr>
          <p:spPr bwMode="auto">
            <a:xfrm>
              <a:off x="1079332" y="2246362"/>
              <a:ext cx="298739" cy="19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fontAlgn="base">
                <a:spcBef>
                  <a:spcPct val="0"/>
                </a:spcBef>
                <a:spcAft>
                  <a:spcPct val="0"/>
                </a:spcAft>
                <a:defRPr/>
              </a:pPr>
              <a:r>
                <a:rPr lang="en-US" sz="2000" kern="0" dirty="0">
                  <a:solidFill>
                    <a:srgbClr val="FFFFFF"/>
                  </a:solidFill>
                  <a:latin typeface="微软雅黑" panose="020B0503020204020204" charset="-122"/>
                  <a:ea typeface="微软雅黑" panose="020B0503020204020204" charset="-122"/>
                  <a:cs typeface="Bebas Neue" charset="0"/>
                  <a:sym typeface="Bebas Neue" charset="0"/>
                </a:rPr>
                <a:t>2</a:t>
              </a:r>
            </a:p>
          </p:txBody>
        </p:sp>
      </p:grpSp>
      <p:grpSp>
        <p:nvGrpSpPr>
          <p:cNvPr id="56" name="Group 238"/>
          <p:cNvGrpSpPr/>
          <p:nvPr/>
        </p:nvGrpSpPr>
        <p:grpSpPr>
          <a:xfrm>
            <a:off x="1387058" y="4910490"/>
            <a:ext cx="381100" cy="332708"/>
            <a:chOff x="1087296" y="2203296"/>
            <a:chExt cx="298739" cy="264080"/>
          </a:xfrm>
        </p:grpSpPr>
        <p:sp>
          <p:nvSpPr>
            <p:cNvPr id="57" name="Oval 239"/>
            <p:cNvSpPr/>
            <p:nvPr/>
          </p:nvSpPr>
          <p:spPr bwMode="auto">
            <a:xfrm>
              <a:off x="1103804" y="2203296"/>
              <a:ext cx="264080" cy="264080"/>
            </a:xfrm>
            <a:prstGeom prst="ellipse">
              <a:avLst/>
            </a:prstGeom>
            <a:solidFill>
              <a:srgbClr val="7895D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defTabSz="1236980" fontAlgn="base">
                <a:spcBef>
                  <a:spcPct val="0"/>
                </a:spcBef>
                <a:spcAft>
                  <a:spcPct val="0"/>
                </a:spcAft>
                <a:defRPr/>
              </a:pPr>
              <a:endParaRPr lang="en-US" sz="7600" kern="0">
                <a:solidFill>
                  <a:srgbClr val="000000"/>
                </a:solidFill>
                <a:latin typeface="微软雅黑" panose="020B0503020204020204" charset="-122"/>
                <a:ea typeface="微软雅黑" panose="020B0503020204020204" charset="-122"/>
                <a:sym typeface="Gill Sans" charset="0"/>
              </a:endParaRPr>
            </a:p>
          </p:txBody>
        </p:sp>
        <p:sp>
          <p:nvSpPr>
            <p:cNvPr id="58" name="Rectangle 22"/>
            <p:cNvSpPr/>
            <p:nvPr/>
          </p:nvSpPr>
          <p:spPr bwMode="auto">
            <a:xfrm>
              <a:off x="1087296" y="2236283"/>
              <a:ext cx="298739" cy="19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fontAlgn="base">
                <a:spcBef>
                  <a:spcPct val="0"/>
                </a:spcBef>
                <a:spcAft>
                  <a:spcPct val="0"/>
                </a:spcAft>
                <a:defRPr/>
              </a:pPr>
              <a:r>
                <a:rPr lang="en-US" sz="2000" kern="0" dirty="0">
                  <a:solidFill>
                    <a:srgbClr val="FFFFFF"/>
                  </a:solidFill>
                  <a:latin typeface="微软雅黑" panose="020B0503020204020204" charset="-122"/>
                  <a:ea typeface="微软雅黑" panose="020B0503020204020204" charset="-122"/>
                  <a:cs typeface="Bebas Neue" charset="0"/>
                  <a:sym typeface="Bebas Neue" charset="0"/>
                </a:rPr>
                <a:t>3</a:t>
              </a:r>
            </a:p>
          </p:txBody>
        </p:sp>
      </p:grpSp>
      <p:sp>
        <p:nvSpPr>
          <p:cNvPr id="59" name="Rectangle 37"/>
          <p:cNvSpPr/>
          <p:nvPr/>
        </p:nvSpPr>
        <p:spPr bwMode="auto">
          <a:xfrm>
            <a:off x="7882562" y="2532185"/>
            <a:ext cx="1992260" cy="554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100" dirty="0">
              <a:solidFill>
                <a:srgbClr val="23B9D6"/>
              </a:solidFill>
              <a:latin typeface="微软雅黑" panose="020B0503020204020204" charset="-122"/>
              <a:ea typeface="微软雅黑" panose="020B0503020204020204" charset="-122"/>
              <a:cs typeface="Lato Light" charset="0"/>
              <a:sym typeface="Lato Light" charset="0"/>
            </a:endParaRPr>
          </a:p>
        </p:txBody>
      </p:sp>
      <p:sp>
        <p:nvSpPr>
          <p:cNvPr id="60" name="Rectangle 37"/>
          <p:cNvSpPr/>
          <p:nvPr/>
        </p:nvSpPr>
        <p:spPr bwMode="auto">
          <a:xfrm>
            <a:off x="7882562" y="3930801"/>
            <a:ext cx="1992260" cy="621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100" dirty="0">
              <a:solidFill>
                <a:srgbClr val="23B9D6"/>
              </a:solidFill>
              <a:latin typeface="微软雅黑" panose="020B0503020204020204" charset="-122"/>
              <a:ea typeface="微软雅黑" panose="020B0503020204020204" charset="-122"/>
              <a:cs typeface="Lato Light" charset="0"/>
              <a:sym typeface="Lato Light" charset="0"/>
            </a:endParaRPr>
          </a:p>
        </p:txBody>
      </p:sp>
      <p:sp>
        <p:nvSpPr>
          <p:cNvPr id="61" name="Rectangle 37"/>
          <p:cNvSpPr/>
          <p:nvPr/>
        </p:nvSpPr>
        <p:spPr bwMode="auto">
          <a:xfrm>
            <a:off x="7882562" y="4975416"/>
            <a:ext cx="1992260" cy="603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1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en-US" sz="1100" dirty="0">
              <a:solidFill>
                <a:srgbClr val="23B9D6"/>
              </a:solidFill>
              <a:latin typeface="微软雅黑" panose="020B0503020204020204" charset="-122"/>
              <a:ea typeface="微软雅黑" panose="020B0503020204020204" charset="-122"/>
              <a:cs typeface="Lato Light" charset="0"/>
              <a:sym typeface="Lato Light" charset="0"/>
            </a:endParaRPr>
          </a:p>
        </p:txBody>
      </p:sp>
      <p:grpSp>
        <p:nvGrpSpPr>
          <p:cNvPr id="17" name="Group 244"/>
          <p:cNvGrpSpPr/>
          <p:nvPr/>
        </p:nvGrpSpPr>
        <p:grpSpPr>
          <a:xfrm>
            <a:off x="9944198" y="2583336"/>
            <a:ext cx="381100" cy="332708"/>
            <a:chOff x="1069376" y="2203296"/>
            <a:chExt cx="298739" cy="264080"/>
          </a:xfrm>
        </p:grpSpPr>
        <p:sp>
          <p:nvSpPr>
            <p:cNvPr id="18" name="Oval 245"/>
            <p:cNvSpPr/>
            <p:nvPr/>
          </p:nvSpPr>
          <p:spPr bwMode="auto">
            <a:xfrm>
              <a:off x="1103804" y="2203296"/>
              <a:ext cx="264080" cy="264080"/>
            </a:xfrm>
            <a:prstGeom prst="ellipse">
              <a:avLst/>
            </a:prstGeom>
            <a:solidFill>
              <a:srgbClr val="7895D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defTabSz="1236980" fontAlgn="base">
                <a:spcBef>
                  <a:spcPct val="0"/>
                </a:spcBef>
                <a:spcAft>
                  <a:spcPct val="0"/>
                </a:spcAft>
                <a:defRPr/>
              </a:pPr>
              <a:endParaRPr lang="en-US" sz="7600" kern="0">
                <a:solidFill>
                  <a:srgbClr val="000000"/>
                </a:solidFill>
                <a:latin typeface="微软雅黑" panose="020B0503020204020204" charset="-122"/>
                <a:ea typeface="微软雅黑" panose="020B0503020204020204" charset="-122"/>
                <a:sym typeface="Gill Sans" charset="0"/>
              </a:endParaRPr>
            </a:p>
          </p:txBody>
        </p:sp>
        <p:sp>
          <p:nvSpPr>
            <p:cNvPr id="19" name="Rectangle 22"/>
            <p:cNvSpPr/>
            <p:nvPr/>
          </p:nvSpPr>
          <p:spPr bwMode="auto">
            <a:xfrm>
              <a:off x="1069376" y="2236282"/>
              <a:ext cx="298739" cy="19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fontAlgn="base">
                <a:spcBef>
                  <a:spcPct val="0"/>
                </a:spcBef>
                <a:spcAft>
                  <a:spcPct val="0"/>
                </a:spcAft>
                <a:defRPr/>
              </a:pPr>
              <a:r>
                <a:rPr lang="en-US" sz="2000" kern="0" dirty="0">
                  <a:solidFill>
                    <a:srgbClr val="FFFFFF"/>
                  </a:solidFill>
                  <a:latin typeface="微软雅黑" panose="020B0503020204020204" charset="-122"/>
                  <a:ea typeface="微软雅黑" panose="020B0503020204020204" charset="-122"/>
                  <a:cs typeface="Bebas Neue" charset="0"/>
                  <a:sym typeface="Bebas Neue" charset="0"/>
                </a:rPr>
                <a:t>4</a:t>
              </a:r>
            </a:p>
          </p:txBody>
        </p:sp>
      </p:grpSp>
      <p:grpSp>
        <p:nvGrpSpPr>
          <p:cNvPr id="20" name="Group 247"/>
          <p:cNvGrpSpPr/>
          <p:nvPr/>
        </p:nvGrpSpPr>
        <p:grpSpPr>
          <a:xfrm>
            <a:off x="9956899" y="3952864"/>
            <a:ext cx="381100" cy="332708"/>
            <a:chOff x="1079332" y="2203296"/>
            <a:chExt cx="298739" cy="264080"/>
          </a:xfrm>
        </p:grpSpPr>
        <p:sp>
          <p:nvSpPr>
            <p:cNvPr id="21" name="Oval 248"/>
            <p:cNvSpPr/>
            <p:nvPr/>
          </p:nvSpPr>
          <p:spPr bwMode="auto">
            <a:xfrm>
              <a:off x="1103804" y="2203296"/>
              <a:ext cx="264080" cy="264080"/>
            </a:xfrm>
            <a:prstGeom prst="ellipse">
              <a:avLst/>
            </a:prstGeom>
            <a:solidFill>
              <a:srgbClr val="7895D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defTabSz="1236980" fontAlgn="base">
                <a:spcBef>
                  <a:spcPct val="0"/>
                </a:spcBef>
                <a:spcAft>
                  <a:spcPct val="0"/>
                </a:spcAft>
                <a:defRPr/>
              </a:pPr>
              <a:endParaRPr lang="en-US" sz="7600" kern="0">
                <a:solidFill>
                  <a:srgbClr val="000000"/>
                </a:solidFill>
                <a:latin typeface="微软雅黑" panose="020B0503020204020204" charset="-122"/>
                <a:ea typeface="微软雅黑" panose="020B0503020204020204" charset="-122"/>
                <a:sym typeface="Gill Sans" charset="0"/>
              </a:endParaRPr>
            </a:p>
          </p:txBody>
        </p:sp>
        <p:sp>
          <p:nvSpPr>
            <p:cNvPr id="67" name="Rectangle 22"/>
            <p:cNvSpPr/>
            <p:nvPr/>
          </p:nvSpPr>
          <p:spPr bwMode="auto">
            <a:xfrm>
              <a:off x="1079332" y="2246362"/>
              <a:ext cx="298739" cy="19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fontAlgn="base">
                <a:spcBef>
                  <a:spcPct val="0"/>
                </a:spcBef>
                <a:spcAft>
                  <a:spcPct val="0"/>
                </a:spcAft>
                <a:defRPr/>
              </a:pPr>
              <a:r>
                <a:rPr lang="en-US" sz="2000" kern="0" dirty="0">
                  <a:solidFill>
                    <a:srgbClr val="FFFFFF"/>
                  </a:solidFill>
                  <a:latin typeface="微软雅黑" panose="020B0503020204020204" charset="-122"/>
                  <a:ea typeface="微软雅黑" panose="020B0503020204020204" charset="-122"/>
                  <a:cs typeface="Bebas Neue" charset="0"/>
                  <a:sym typeface="Bebas Neue" charset="0"/>
                </a:rPr>
                <a:t>5</a:t>
              </a:r>
            </a:p>
          </p:txBody>
        </p:sp>
      </p:grpSp>
      <p:grpSp>
        <p:nvGrpSpPr>
          <p:cNvPr id="68" name="Group 250"/>
          <p:cNvGrpSpPr/>
          <p:nvPr/>
        </p:nvGrpSpPr>
        <p:grpSpPr>
          <a:xfrm>
            <a:off x="9956899" y="4994488"/>
            <a:ext cx="381100" cy="332708"/>
            <a:chOff x="1079332" y="2203296"/>
            <a:chExt cx="298739" cy="264080"/>
          </a:xfrm>
        </p:grpSpPr>
        <p:sp>
          <p:nvSpPr>
            <p:cNvPr id="69" name="Oval 251"/>
            <p:cNvSpPr/>
            <p:nvPr/>
          </p:nvSpPr>
          <p:spPr bwMode="auto">
            <a:xfrm>
              <a:off x="1103804" y="2203296"/>
              <a:ext cx="264080" cy="264080"/>
            </a:xfrm>
            <a:prstGeom prst="ellipse">
              <a:avLst/>
            </a:prstGeom>
            <a:solidFill>
              <a:srgbClr val="7895D4"/>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algn="ctr" defTabSz="1236980" fontAlgn="base">
                <a:spcBef>
                  <a:spcPct val="0"/>
                </a:spcBef>
                <a:spcAft>
                  <a:spcPct val="0"/>
                </a:spcAft>
                <a:defRPr/>
              </a:pPr>
              <a:endParaRPr lang="en-US" sz="7600" kern="0">
                <a:solidFill>
                  <a:srgbClr val="000000"/>
                </a:solidFill>
                <a:latin typeface="微软雅黑" panose="020B0503020204020204" charset="-122"/>
                <a:ea typeface="微软雅黑" panose="020B0503020204020204" charset="-122"/>
                <a:sym typeface="Gill Sans" charset="0"/>
              </a:endParaRPr>
            </a:p>
          </p:txBody>
        </p:sp>
        <p:sp>
          <p:nvSpPr>
            <p:cNvPr id="70" name="Rectangle 22"/>
            <p:cNvSpPr/>
            <p:nvPr/>
          </p:nvSpPr>
          <p:spPr bwMode="auto">
            <a:xfrm>
              <a:off x="1079332" y="2246362"/>
              <a:ext cx="298739" cy="19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fontAlgn="base">
                <a:spcBef>
                  <a:spcPct val="0"/>
                </a:spcBef>
                <a:spcAft>
                  <a:spcPct val="0"/>
                </a:spcAft>
                <a:defRPr/>
              </a:pPr>
              <a:r>
                <a:rPr lang="en-US" sz="2000" kern="0" dirty="0">
                  <a:solidFill>
                    <a:srgbClr val="FFFFFF"/>
                  </a:solidFill>
                  <a:latin typeface="微软雅黑" panose="020B0503020204020204" charset="-122"/>
                  <a:ea typeface="微软雅黑" panose="020B0503020204020204" charset="-122"/>
                  <a:cs typeface="Bebas Neue" charset="0"/>
                  <a:sym typeface="Bebas Neue" charset="0"/>
                </a:rPr>
                <a:t>6</a:t>
              </a:r>
            </a:p>
          </p:txBody>
        </p:sp>
      </p:grpSp>
      <p:grpSp>
        <p:nvGrpSpPr>
          <p:cNvPr id="72" name="Group 214"/>
          <p:cNvGrpSpPr/>
          <p:nvPr/>
        </p:nvGrpSpPr>
        <p:grpSpPr>
          <a:xfrm>
            <a:off x="5518785" y="3138805"/>
            <a:ext cx="1050290" cy="895350"/>
            <a:chOff x="3755667" y="1931353"/>
            <a:chExt cx="680374" cy="587404"/>
          </a:xfrm>
        </p:grpSpPr>
        <p:sp>
          <p:nvSpPr>
            <p:cNvPr id="74" name="Freeform 46"/>
            <p:cNvSpPr/>
            <p:nvPr/>
          </p:nvSpPr>
          <p:spPr bwMode="auto">
            <a:xfrm>
              <a:off x="3755667" y="1931353"/>
              <a:ext cx="680374" cy="587404"/>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7895D4"/>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sp>
          <p:nvSpPr>
            <p:cNvPr id="75" name="Freeform 46"/>
            <p:cNvSpPr/>
            <p:nvPr/>
          </p:nvSpPr>
          <p:spPr bwMode="auto">
            <a:xfrm>
              <a:off x="3840267" y="2004393"/>
              <a:ext cx="511175" cy="441325"/>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FFFFFF"/>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grpSp>
      <p:grpSp>
        <p:nvGrpSpPr>
          <p:cNvPr id="76" name="Group 13"/>
          <p:cNvGrpSpPr/>
          <p:nvPr/>
        </p:nvGrpSpPr>
        <p:grpSpPr>
          <a:xfrm>
            <a:off x="5515290" y="4062365"/>
            <a:ext cx="1050218" cy="895468"/>
            <a:chOff x="4323363" y="2970968"/>
            <a:chExt cx="823252" cy="710758"/>
          </a:xfrm>
        </p:grpSpPr>
        <p:grpSp>
          <p:nvGrpSpPr>
            <p:cNvPr id="77" name="Group 223"/>
            <p:cNvGrpSpPr/>
            <p:nvPr/>
          </p:nvGrpSpPr>
          <p:grpSpPr>
            <a:xfrm>
              <a:off x="4323363" y="2970968"/>
              <a:ext cx="823252" cy="710758"/>
              <a:chOff x="3755667" y="1931353"/>
              <a:chExt cx="680374" cy="587404"/>
            </a:xfrm>
          </p:grpSpPr>
          <p:sp>
            <p:nvSpPr>
              <p:cNvPr id="79" name="Freeform 46"/>
              <p:cNvSpPr/>
              <p:nvPr/>
            </p:nvSpPr>
            <p:spPr bwMode="auto">
              <a:xfrm>
                <a:off x="3755667" y="1931353"/>
                <a:ext cx="680374" cy="587404"/>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FFFFFF"/>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sp>
            <p:nvSpPr>
              <p:cNvPr id="80" name="Freeform 46"/>
              <p:cNvSpPr/>
              <p:nvPr/>
            </p:nvSpPr>
            <p:spPr bwMode="auto">
              <a:xfrm>
                <a:off x="3840267" y="2004393"/>
                <a:ext cx="511175" cy="441325"/>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DE779F"/>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grpSp>
        <p:sp>
          <p:nvSpPr>
            <p:cNvPr id="78" name="Freeform 7"/>
            <p:cNvSpPr>
              <a:spLocks noEditPoints="1"/>
            </p:cNvSpPr>
            <p:nvPr/>
          </p:nvSpPr>
          <p:spPr bwMode="auto">
            <a:xfrm>
              <a:off x="4580089" y="3139036"/>
              <a:ext cx="328025" cy="326055"/>
            </a:xfrm>
            <a:custGeom>
              <a:avLst/>
              <a:gdLst>
                <a:gd name="T0" fmla="*/ 124 w 141"/>
                <a:gd name="T1" fmla="*/ 140 h 140"/>
                <a:gd name="T2" fmla="*/ 18 w 141"/>
                <a:gd name="T3" fmla="*/ 140 h 140"/>
                <a:gd name="T4" fmla="*/ 7 w 141"/>
                <a:gd name="T5" fmla="*/ 121 h 140"/>
                <a:gd name="T6" fmla="*/ 53 w 141"/>
                <a:gd name="T7" fmla="*/ 48 h 140"/>
                <a:gd name="T8" fmla="*/ 53 w 141"/>
                <a:gd name="T9" fmla="*/ 11 h 140"/>
                <a:gd name="T10" fmla="*/ 48 w 141"/>
                <a:gd name="T11" fmla="*/ 11 h 140"/>
                <a:gd name="T12" fmla="*/ 42 w 141"/>
                <a:gd name="T13" fmla="*/ 6 h 140"/>
                <a:gd name="T14" fmla="*/ 48 w 141"/>
                <a:gd name="T15" fmla="*/ 0 h 140"/>
                <a:gd name="T16" fmla="*/ 94 w 141"/>
                <a:gd name="T17" fmla="*/ 0 h 140"/>
                <a:gd name="T18" fmla="*/ 100 w 141"/>
                <a:gd name="T19" fmla="*/ 6 h 140"/>
                <a:gd name="T20" fmla="*/ 94 w 141"/>
                <a:gd name="T21" fmla="*/ 11 h 140"/>
                <a:gd name="T22" fmla="*/ 89 w 141"/>
                <a:gd name="T23" fmla="*/ 11 h 140"/>
                <a:gd name="T24" fmla="*/ 89 w 141"/>
                <a:gd name="T25" fmla="*/ 48 h 140"/>
                <a:gd name="T26" fmla="*/ 135 w 141"/>
                <a:gd name="T27" fmla="*/ 121 h 140"/>
                <a:gd name="T28" fmla="*/ 124 w 141"/>
                <a:gd name="T29" fmla="*/ 140 h 140"/>
                <a:gd name="T30" fmla="*/ 38 w 141"/>
                <a:gd name="T31" fmla="*/ 93 h 140"/>
                <a:gd name="T32" fmla="*/ 104 w 141"/>
                <a:gd name="T33" fmla="*/ 93 h 140"/>
                <a:gd name="T34" fmla="*/ 79 w 141"/>
                <a:gd name="T35" fmla="*/ 54 h 140"/>
                <a:gd name="T36" fmla="*/ 77 w 141"/>
                <a:gd name="T37" fmla="*/ 51 h 140"/>
                <a:gd name="T38" fmla="*/ 77 w 141"/>
                <a:gd name="T39" fmla="*/ 48 h 140"/>
                <a:gd name="T40" fmla="*/ 77 w 141"/>
                <a:gd name="T41" fmla="*/ 11 h 140"/>
                <a:gd name="T42" fmla="*/ 65 w 141"/>
                <a:gd name="T43" fmla="*/ 11 h 140"/>
                <a:gd name="T44" fmla="*/ 65 w 141"/>
                <a:gd name="T45" fmla="*/ 48 h 140"/>
                <a:gd name="T46" fmla="*/ 65 w 141"/>
                <a:gd name="T47" fmla="*/ 51 h 140"/>
                <a:gd name="T48" fmla="*/ 63 w 141"/>
                <a:gd name="T49" fmla="*/ 54 h 140"/>
                <a:gd name="T50" fmla="*/ 38 w 141"/>
                <a:gd name="T51" fmla="*/ 9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1" h="140">
                  <a:moveTo>
                    <a:pt x="124" y="140"/>
                  </a:moveTo>
                  <a:cubicBezTo>
                    <a:pt x="18" y="140"/>
                    <a:pt x="18" y="140"/>
                    <a:pt x="18" y="140"/>
                  </a:cubicBezTo>
                  <a:cubicBezTo>
                    <a:pt x="5" y="140"/>
                    <a:pt x="0" y="131"/>
                    <a:pt x="7" y="121"/>
                  </a:cubicBezTo>
                  <a:cubicBezTo>
                    <a:pt x="53" y="48"/>
                    <a:pt x="53" y="48"/>
                    <a:pt x="53" y="48"/>
                  </a:cubicBezTo>
                  <a:cubicBezTo>
                    <a:pt x="53" y="11"/>
                    <a:pt x="53" y="11"/>
                    <a:pt x="53" y="11"/>
                  </a:cubicBezTo>
                  <a:cubicBezTo>
                    <a:pt x="48" y="11"/>
                    <a:pt x="48" y="11"/>
                    <a:pt x="48" y="11"/>
                  </a:cubicBezTo>
                  <a:cubicBezTo>
                    <a:pt x="44" y="11"/>
                    <a:pt x="42" y="9"/>
                    <a:pt x="42" y="6"/>
                  </a:cubicBezTo>
                  <a:cubicBezTo>
                    <a:pt x="42" y="2"/>
                    <a:pt x="44" y="0"/>
                    <a:pt x="48" y="0"/>
                  </a:cubicBezTo>
                  <a:cubicBezTo>
                    <a:pt x="94" y="0"/>
                    <a:pt x="94" y="0"/>
                    <a:pt x="94" y="0"/>
                  </a:cubicBezTo>
                  <a:cubicBezTo>
                    <a:pt x="98" y="0"/>
                    <a:pt x="100" y="2"/>
                    <a:pt x="100" y="6"/>
                  </a:cubicBezTo>
                  <a:cubicBezTo>
                    <a:pt x="100" y="9"/>
                    <a:pt x="98" y="11"/>
                    <a:pt x="94" y="11"/>
                  </a:cubicBezTo>
                  <a:cubicBezTo>
                    <a:pt x="89" y="11"/>
                    <a:pt x="89" y="11"/>
                    <a:pt x="89" y="11"/>
                  </a:cubicBezTo>
                  <a:cubicBezTo>
                    <a:pt x="89" y="48"/>
                    <a:pt x="89" y="48"/>
                    <a:pt x="89" y="48"/>
                  </a:cubicBezTo>
                  <a:cubicBezTo>
                    <a:pt x="135" y="121"/>
                    <a:pt x="135" y="121"/>
                    <a:pt x="135" y="121"/>
                  </a:cubicBezTo>
                  <a:cubicBezTo>
                    <a:pt x="141" y="131"/>
                    <a:pt x="137" y="140"/>
                    <a:pt x="124" y="140"/>
                  </a:cubicBezTo>
                  <a:close/>
                  <a:moveTo>
                    <a:pt x="38" y="93"/>
                  </a:moveTo>
                  <a:cubicBezTo>
                    <a:pt x="104" y="93"/>
                    <a:pt x="104" y="93"/>
                    <a:pt x="104" y="93"/>
                  </a:cubicBezTo>
                  <a:cubicBezTo>
                    <a:pt x="79" y="54"/>
                    <a:pt x="79" y="54"/>
                    <a:pt x="79" y="54"/>
                  </a:cubicBezTo>
                  <a:cubicBezTo>
                    <a:pt x="77" y="51"/>
                    <a:pt x="77" y="51"/>
                    <a:pt x="77" y="51"/>
                  </a:cubicBezTo>
                  <a:cubicBezTo>
                    <a:pt x="77" y="48"/>
                    <a:pt x="77" y="48"/>
                    <a:pt x="77" y="48"/>
                  </a:cubicBezTo>
                  <a:cubicBezTo>
                    <a:pt x="77" y="11"/>
                    <a:pt x="77" y="11"/>
                    <a:pt x="77" y="11"/>
                  </a:cubicBezTo>
                  <a:cubicBezTo>
                    <a:pt x="65" y="11"/>
                    <a:pt x="65" y="11"/>
                    <a:pt x="65" y="11"/>
                  </a:cubicBezTo>
                  <a:cubicBezTo>
                    <a:pt x="65" y="48"/>
                    <a:pt x="65" y="48"/>
                    <a:pt x="65" y="48"/>
                  </a:cubicBezTo>
                  <a:cubicBezTo>
                    <a:pt x="65" y="51"/>
                    <a:pt x="65" y="51"/>
                    <a:pt x="65" y="51"/>
                  </a:cubicBezTo>
                  <a:cubicBezTo>
                    <a:pt x="63" y="54"/>
                    <a:pt x="63" y="54"/>
                    <a:pt x="63" y="54"/>
                  </a:cubicBezTo>
                  <a:lnTo>
                    <a:pt x="38" y="93"/>
                  </a:lnTo>
                  <a:close/>
                </a:path>
              </a:pathLst>
            </a:custGeom>
            <a:solidFill>
              <a:srgbClr val="FFFFFF"/>
            </a:solidFill>
            <a:ln>
              <a:noFill/>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grpSp>
      <p:grpSp>
        <p:nvGrpSpPr>
          <p:cNvPr id="82" name="Group 220"/>
          <p:cNvGrpSpPr/>
          <p:nvPr/>
        </p:nvGrpSpPr>
        <p:grpSpPr>
          <a:xfrm>
            <a:off x="6332855" y="3597910"/>
            <a:ext cx="1050290" cy="895350"/>
            <a:chOff x="3755667" y="1931353"/>
            <a:chExt cx="680374" cy="587404"/>
          </a:xfrm>
        </p:grpSpPr>
        <p:sp>
          <p:nvSpPr>
            <p:cNvPr id="84" name="Freeform 46"/>
            <p:cNvSpPr/>
            <p:nvPr/>
          </p:nvSpPr>
          <p:spPr bwMode="auto">
            <a:xfrm>
              <a:off x="3755667" y="1931353"/>
              <a:ext cx="680374" cy="587404"/>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7895D4"/>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sp>
          <p:nvSpPr>
            <p:cNvPr id="85" name="Freeform 46"/>
            <p:cNvSpPr/>
            <p:nvPr/>
          </p:nvSpPr>
          <p:spPr bwMode="auto">
            <a:xfrm>
              <a:off x="3840267" y="2004393"/>
              <a:ext cx="511175" cy="441325"/>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FFFFFF"/>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grpSp>
      <p:grpSp>
        <p:nvGrpSpPr>
          <p:cNvPr id="87" name="Group 217"/>
          <p:cNvGrpSpPr/>
          <p:nvPr/>
        </p:nvGrpSpPr>
        <p:grpSpPr>
          <a:xfrm>
            <a:off x="6054090" y="2209165"/>
            <a:ext cx="1050290" cy="895350"/>
            <a:chOff x="3755667" y="1931353"/>
            <a:chExt cx="680374" cy="587404"/>
          </a:xfrm>
        </p:grpSpPr>
        <p:sp>
          <p:nvSpPr>
            <p:cNvPr id="89" name="Freeform 46"/>
            <p:cNvSpPr/>
            <p:nvPr/>
          </p:nvSpPr>
          <p:spPr bwMode="auto">
            <a:xfrm>
              <a:off x="3755667" y="1931353"/>
              <a:ext cx="680374" cy="587404"/>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FFFFFF"/>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sp>
          <p:nvSpPr>
            <p:cNvPr id="90" name="Freeform 46"/>
            <p:cNvSpPr/>
            <p:nvPr/>
          </p:nvSpPr>
          <p:spPr bwMode="auto">
            <a:xfrm>
              <a:off x="3840267" y="2004393"/>
              <a:ext cx="511175" cy="441325"/>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DE779F"/>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grpSp>
      <p:grpSp>
        <p:nvGrpSpPr>
          <p:cNvPr id="92" name="Group 226"/>
          <p:cNvGrpSpPr/>
          <p:nvPr/>
        </p:nvGrpSpPr>
        <p:grpSpPr>
          <a:xfrm>
            <a:off x="4919345" y="4985385"/>
            <a:ext cx="1050290" cy="895350"/>
            <a:chOff x="3755667" y="1931353"/>
            <a:chExt cx="680374" cy="587404"/>
          </a:xfrm>
        </p:grpSpPr>
        <p:sp>
          <p:nvSpPr>
            <p:cNvPr id="94" name="Freeform 46"/>
            <p:cNvSpPr/>
            <p:nvPr/>
          </p:nvSpPr>
          <p:spPr bwMode="auto">
            <a:xfrm>
              <a:off x="3755667" y="1931353"/>
              <a:ext cx="680374" cy="587404"/>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7895D4"/>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sp>
          <p:nvSpPr>
            <p:cNvPr id="95" name="Freeform 46"/>
            <p:cNvSpPr/>
            <p:nvPr/>
          </p:nvSpPr>
          <p:spPr bwMode="auto">
            <a:xfrm>
              <a:off x="3840267" y="2004393"/>
              <a:ext cx="511175" cy="441325"/>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FFFFFF"/>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grpSp>
      <p:grpSp>
        <p:nvGrpSpPr>
          <p:cNvPr id="97" name="Group 1"/>
          <p:cNvGrpSpPr/>
          <p:nvPr/>
        </p:nvGrpSpPr>
        <p:grpSpPr>
          <a:xfrm>
            <a:off x="4699635" y="2674620"/>
            <a:ext cx="1050290" cy="895350"/>
            <a:chOff x="3755667" y="1931353"/>
            <a:chExt cx="680374" cy="587404"/>
          </a:xfrm>
          <a:solidFill>
            <a:srgbClr val="FFFFFF"/>
          </a:solidFill>
        </p:grpSpPr>
        <p:sp>
          <p:nvSpPr>
            <p:cNvPr id="99" name="Freeform 46"/>
            <p:cNvSpPr/>
            <p:nvPr/>
          </p:nvSpPr>
          <p:spPr bwMode="auto">
            <a:xfrm>
              <a:off x="3755667" y="1931353"/>
              <a:ext cx="680374" cy="587404"/>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solidFill>
              <a:srgbClr val="7895D4"/>
            </a:solid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sp>
          <p:nvSpPr>
            <p:cNvPr id="100" name="Freeform 46"/>
            <p:cNvSpPr/>
            <p:nvPr/>
          </p:nvSpPr>
          <p:spPr bwMode="auto">
            <a:xfrm>
              <a:off x="3840267" y="2004393"/>
              <a:ext cx="511175" cy="441325"/>
            </a:xfrm>
            <a:custGeom>
              <a:avLst/>
              <a:gdLst>
                <a:gd name="T0" fmla="*/ 161 w 643"/>
                <a:gd name="T1" fmla="*/ 0 h 555"/>
                <a:gd name="T2" fmla="*/ 482 w 643"/>
                <a:gd name="T3" fmla="*/ 0 h 555"/>
                <a:gd name="T4" fmla="*/ 643 w 643"/>
                <a:gd name="T5" fmla="*/ 277 h 555"/>
                <a:gd name="T6" fmla="*/ 482 w 643"/>
                <a:gd name="T7" fmla="*/ 555 h 555"/>
                <a:gd name="T8" fmla="*/ 161 w 643"/>
                <a:gd name="T9" fmla="*/ 555 h 555"/>
                <a:gd name="T10" fmla="*/ 0 w 643"/>
                <a:gd name="T11" fmla="*/ 277 h 555"/>
                <a:gd name="T12" fmla="*/ 161 w 643"/>
                <a:gd name="T13" fmla="*/ 0 h 555"/>
              </a:gdLst>
              <a:ahLst/>
              <a:cxnLst>
                <a:cxn ang="0">
                  <a:pos x="T0" y="T1"/>
                </a:cxn>
                <a:cxn ang="0">
                  <a:pos x="T2" y="T3"/>
                </a:cxn>
                <a:cxn ang="0">
                  <a:pos x="T4" y="T5"/>
                </a:cxn>
                <a:cxn ang="0">
                  <a:pos x="T6" y="T7"/>
                </a:cxn>
                <a:cxn ang="0">
                  <a:pos x="T8" y="T9"/>
                </a:cxn>
                <a:cxn ang="0">
                  <a:pos x="T10" y="T11"/>
                </a:cxn>
                <a:cxn ang="0">
                  <a:pos x="T12" y="T13"/>
                </a:cxn>
              </a:cxnLst>
              <a:rect l="0" t="0" r="r" b="b"/>
              <a:pathLst>
                <a:path w="643" h="555">
                  <a:moveTo>
                    <a:pt x="161" y="0"/>
                  </a:moveTo>
                  <a:lnTo>
                    <a:pt x="482" y="0"/>
                  </a:lnTo>
                  <a:lnTo>
                    <a:pt x="643" y="277"/>
                  </a:lnTo>
                  <a:lnTo>
                    <a:pt x="482" y="555"/>
                  </a:lnTo>
                  <a:lnTo>
                    <a:pt x="161" y="555"/>
                  </a:lnTo>
                  <a:lnTo>
                    <a:pt x="0" y="277"/>
                  </a:lnTo>
                  <a:lnTo>
                    <a:pt x="161" y="0"/>
                  </a:lnTo>
                  <a:close/>
                </a:path>
              </a:pathLst>
            </a:custGeom>
            <a:grpFill/>
            <a:ln w="0">
              <a:noFill/>
              <a:prstDash val="solid"/>
              <a:round/>
            </a:ln>
          </p:spPr>
          <p:txBody>
            <a:bodyPr vert="horz" wrap="square" lIns="91440" tIns="45720" rIns="91440" bIns="45720" numCol="1" anchor="t" anchorCtr="0" compatLnSpc="1"/>
            <a:lstStyle/>
            <a:p>
              <a:pPr algn="ctr" fontAlgn="base">
                <a:spcBef>
                  <a:spcPct val="0"/>
                </a:spcBef>
                <a:spcAft>
                  <a:spcPct val="0"/>
                </a:spcAft>
                <a:defRPr/>
              </a:pPr>
              <a:endParaRPr lang="en-US" sz="2800" kern="0">
                <a:solidFill>
                  <a:srgbClr val="000000"/>
                </a:solidFill>
                <a:latin typeface="微软雅黑" panose="020B0503020204020204" charset="-122"/>
                <a:ea typeface="微软雅黑" panose="020B0503020204020204" charset="-122"/>
                <a:sym typeface="Gill Sans" charset="0"/>
              </a:endParaRPr>
            </a:p>
          </p:txBody>
        </p:sp>
      </p:grpSp>
      <p:sp>
        <p:nvSpPr>
          <p:cNvPr id="101" name="Rectangle 45"/>
          <p:cNvSpPr/>
          <p:nvPr/>
        </p:nvSpPr>
        <p:spPr bwMode="auto">
          <a:xfrm>
            <a:off x="1986714" y="949015"/>
            <a:ext cx="7588294" cy="594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ctr"/>
          <a:lstStyle/>
          <a:p>
            <a:pPr algn="ctr">
              <a:lnSpc>
                <a:spcPct val="90000"/>
              </a:lnSpc>
            </a:pPr>
            <a:r>
              <a:rPr lang="zh-CN" altLang="en-US" sz="2000" b="1" spc="100" dirty="0">
                <a:solidFill>
                  <a:srgbClr val="7895D4"/>
                </a:solidFill>
                <a:latin typeface="微软雅黑" panose="020B0503020204020204" charset="-122"/>
                <a:ea typeface="微软雅黑" panose="020B0503020204020204" charset="-122"/>
                <a:cs typeface="Lato Light" charset="0"/>
                <a:sym typeface="Lato Light" charset="0"/>
              </a:rPr>
              <a:t>点击添加文字</a:t>
            </a:r>
            <a:endParaRPr lang="en-US" altLang="zh-CN" sz="2000" b="1" dirty="0">
              <a:solidFill>
                <a:srgbClr val="23B9D6"/>
              </a:solidFill>
              <a:latin typeface="微软雅黑" panose="020B0503020204020204" charset="-122"/>
              <a:ea typeface="微软雅黑" panose="020B0503020204020204" charset="-122"/>
              <a:cs typeface="Bebas Neue" charset="0"/>
              <a:sym typeface="Bebas Neue" charset="0"/>
            </a:endParaRPr>
          </a:p>
        </p:txBody>
      </p:sp>
      <p:sp>
        <p:nvSpPr>
          <p:cNvPr id="102" name="Rectangle 14"/>
          <p:cNvSpPr/>
          <p:nvPr/>
        </p:nvSpPr>
        <p:spPr bwMode="auto">
          <a:xfrm>
            <a:off x="1296670" y="1503680"/>
            <a:ext cx="9317355" cy="45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lnSpc>
                <a:spcPct val="200000"/>
              </a:lnSpc>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点击添加文字点击添加文字点击添加文字点击添加文字点击添加文字点击添加文字点击添加文字点击添加文字点击添加文字点击添加文字</a:t>
            </a:r>
            <a:endParaRPr lang="en-US"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fontAlgn="base">
              <a:lnSpc>
                <a:spcPct val="200000"/>
              </a:lnSpc>
              <a:spcBef>
                <a:spcPct val="0"/>
              </a:spcBef>
              <a:spcAft>
                <a:spcPct val="0"/>
              </a:spcAft>
            </a:pPr>
            <a:endParaRPr lang="en-US"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a:p>
            <a:pPr fontAlgn="base">
              <a:lnSpc>
                <a:spcPct val="200000"/>
              </a:lnSpc>
              <a:spcBef>
                <a:spcPct val="0"/>
              </a:spcBef>
              <a:spcAft>
                <a:spcPct val="0"/>
              </a:spcAft>
            </a:pPr>
            <a:endParaRPr lang="en-US" sz="12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sp>
        <p:nvSpPr>
          <p:cNvPr id="22" name="Freeform 23"/>
          <p:cNvSpPr>
            <a:spLocks noEditPoints="1"/>
          </p:cNvSpPr>
          <p:nvPr/>
        </p:nvSpPr>
        <p:spPr bwMode="auto">
          <a:xfrm>
            <a:off x="6386195" y="2466340"/>
            <a:ext cx="387350" cy="419735"/>
          </a:xfrm>
          <a:custGeom>
            <a:avLst/>
            <a:gdLst>
              <a:gd name="T0" fmla="*/ 480 w 480"/>
              <a:gd name="T1" fmla="*/ 277 h 520"/>
              <a:gd name="T2" fmla="*/ 429 w 480"/>
              <a:gd name="T3" fmla="*/ 227 h 520"/>
              <a:gd name="T4" fmla="*/ 379 w 480"/>
              <a:gd name="T5" fmla="*/ 277 h 520"/>
              <a:gd name="T6" fmla="*/ 416 w 480"/>
              <a:gd name="T7" fmla="*/ 326 h 520"/>
              <a:gd name="T8" fmla="*/ 396 w 480"/>
              <a:gd name="T9" fmla="*/ 485 h 520"/>
              <a:gd name="T10" fmla="*/ 320 w 480"/>
              <a:gd name="T11" fmla="*/ 495 h 520"/>
              <a:gd name="T12" fmla="*/ 245 w 480"/>
              <a:gd name="T13" fmla="*/ 485 h 520"/>
              <a:gd name="T14" fmla="*/ 224 w 480"/>
              <a:gd name="T15" fmla="*/ 312 h 520"/>
              <a:gd name="T16" fmla="*/ 325 w 480"/>
              <a:gd name="T17" fmla="*/ 297 h 520"/>
              <a:gd name="T18" fmla="*/ 391 w 480"/>
              <a:gd name="T19" fmla="*/ 134 h 520"/>
              <a:gd name="T20" fmla="*/ 399 w 480"/>
              <a:gd name="T21" fmla="*/ 39 h 520"/>
              <a:gd name="T22" fmla="*/ 271 w 480"/>
              <a:gd name="T23" fmla="*/ 20 h 520"/>
              <a:gd name="T24" fmla="*/ 242 w 480"/>
              <a:gd name="T25" fmla="*/ 0 h 520"/>
              <a:gd name="T26" fmla="*/ 209 w 480"/>
              <a:gd name="T27" fmla="*/ 32 h 520"/>
              <a:gd name="T28" fmla="*/ 242 w 480"/>
              <a:gd name="T29" fmla="*/ 64 h 520"/>
              <a:gd name="T30" fmla="*/ 272 w 480"/>
              <a:gd name="T31" fmla="*/ 44 h 520"/>
              <a:gd name="T32" fmla="*/ 379 w 480"/>
              <a:gd name="T33" fmla="*/ 54 h 520"/>
              <a:gd name="T34" fmla="*/ 357 w 480"/>
              <a:gd name="T35" fmla="*/ 167 h 520"/>
              <a:gd name="T36" fmla="*/ 314 w 480"/>
              <a:gd name="T37" fmla="*/ 275 h 520"/>
              <a:gd name="T38" fmla="*/ 211 w 480"/>
              <a:gd name="T39" fmla="*/ 288 h 520"/>
              <a:gd name="T40" fmla="*/ 109 w 480"/>
              <a:gd name="T41" fmla="*/ 275 h 520"/>
              <a:gd name="T42" fmla="*/ 56 w 480"/>
              <a:gd name="T43" fmla="*/ 168 h 520"/>
              <a:gd name="T44" fmla="*/ 30 w 480"/>
              <a:gd name="T45" fmla="*/ 54 h 520"/>
              <a:gd name="T46" fmla="*/ 132 w 480"/>
              <a:gd name="T47" fmla="*/ 43 h 520"/>
              <a:gd name="T48" fmla="*/ 162 w 480"/>
              <a:gd name="T49" fmla="*/ 64 h 520"/>
              <a:gd name="T50" fmla="*/ 195 w 480"/>
              <a:gd name="T51" fmla="*/ 32 h 520"/>
              <a:gd name="T52" fmla="*/ 162 w 480"/>
              <a:gd name="T53" fmla="*/ 0 h 520"/>
              <a:gd name="T54" fmla="*/ 133 w 480"/>
              <a:gd name="T55" fmla="*/ 19 h 520"/>
              <a:gd name="T56" fmla="*/ 10 w 480"/>
              <a:gd name="T57" fmla="*/ 40 h 520"/>
              <a:gd name="T58" fmla="*/ 13 w 480"/>
              <a:gd name="T59" fmla="*/ 112 h 520"/>
              <a:gd name="T60" fmla="*/ 98 w 480"/>
              <a:gd name="T61" fmla="*/ 297 h 520"/>
              <a:gd name="T62" fmla="*/ 199 w 480"/>
              <a:gd name="T63" fmla="*/ 312 h 520"/>
              <a:gd name="T64" fmla="*/ 204 w 480"/>
              <a:gd name="T65" fmla="*/ 394 h 520"/>
              <a:gd name="T66" fmla="*/ 233 w 480"/>
              <a:gd name="T67" fmla="*/ 506 h 520"/>
              <a:gd name="T68" fmla="*/ 319 w 480"/>
              <a:gd name="T69" fmla="*/ 520 h 520"/>
              <a:gd name="T70" fmla="*/ 322 w 480"/>
              <a:gd name="T71" fmla="*/ 520 h 520"/>
              <a:gd name="T72" fmla="*/ 322 w 480"/>
              <a:gd name="T73" fmla="*/ 520 h 520"/>
              <a:gd name="T74" fmla="*/ 408 w 480"/>
              <a:gd name="T75" fmla="*/ 506 h 520"/>
              <a:gd name="T76" fmla="*/ 436 w 480"/>
              <a:gd name="T77" fmla="*/ 394 h 520"/>
              <a:gd name="T78" fmla="*/ 441 w 480"/>
              <a:gd name="T79" fmla="*/ 326 h 520"/>
              <a:gd name="T80" fmla="*/ 480 w 480"/>
              <a:gd name="T81" fmla="*/ 277 h 520"/>
              <a:gd name="T82" fmla="*/ 242 w 480"/>
              <a:gd name="T83" fmla="*/ 40 h 520"/>
              <a:gd name="T84" fmla="*/ 234 w 480"/>
              <a:gd name="T85" fmla="*/ 32 h 520"/>
              <a:gd name="T86" fmla="*/ 242 w 480"/>
              <a:gd name="T87" fmla="*/ 24 h 520"/>
              <a:gd name="T88" fmla="*/ 249 w 480"/>
              <a:gd name="T89" fmla="*/ 32 h 520"/>
              <a:gd name="T90" fmla="*/ 242 w 480"/>
              <a:gd name="T91" fmla="*/ 40 h 520"/>
              <a:gd name="T92" fmla="*/ 162 w 480"/>
              <a:gd name="T93" fmla="*/ 24 h 520"/>
              <a:gd name="T94" fmla="*/ 170 w 480"/>
              <a:gd name="T95" fmla="*/ 32 h 520"/>
              <a:gd name="T96" fmla="*/ 162 w 480"/>
              <a:gd name="T97" fmla="*/ 40 h 520"/>
              <a:gd name="T98" fmla="*/ 154 w 480"/>
              <a:gd name="T99" fmla="*/ 32 h 520"/>
              <a:gd name="T100" fmla="*/ 162 w 480"/>
              <a:gd name="T101" fmla="*/ 24 h 520"/>
              <a:gd name="T102" fmla="*/ 429 w 480"/>
              <a:gd name="T103" fmla="*/ 298 h 520"/>
              <a:gd name="T104" fmla="*/ 408 w 480"/>
              <a:gd name="T105" fmla="*/ 277 h 520"/>
              <a:gd name="T106" fmla="*/ 429 w 480"/>
              <a:gd name="T107" fmla="*/ 256 h 520"/>
              <a:gd name="T108" fmla="*/ 450 w 480"/>
              <a:gd name="T109" fmla="*/ 277 h 520"/>
              <a:gd name="T110" fmla="*/ 429 w 480"/>
              <a:gd name="T111" fmla="*/ 298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0" h="520">
                <a:moveTo>
                  <a:pt x="480" y="277"/>
                </a:moveTo>
                <a:cubicBezTo>
                  <a:pt x="480" y="249"/>
                  <a:pt x="457" y="227"/>
                  <a:pt x="429" y="227"/>
                </a:cubicBezTo>
                <a:cubicBezTo>
                  <a:pt x="401" y="227"/>
                  <a:pt x="379" y="249"/>
                  <a:pt x="379" y="277"/>
                </a:cubicBezTo>
                <a:cubicBezTo>
                  <a:pt x="379" y="300"/>
                  <a:pt x="395" y="320"/>
                  <a:pt x="416" y="326"/>
                </a:cubicBezTo>
                <a:cubicBezTo>
                  <a:pt x="413" y="398"/>
                  <a:pt x="405" y="473"/>
                  <a:pt x="396" y="485"/>
                </a:cubicBezTo>
                <a:cubicBezTo>
                  <a:pt x="381" y="492"/>
                  <a:pt x="343" y="495"/>
                  <a:pt x="320" y="495"/>
                </a:cubicBezTo>
                <a:cubicBezTo>
                  <a:pt x="298" y="495"/>
                  <a:pt x="259" y="492"/>
                  <a:pt x="245" y="485"/>
                </a:cubicBezTo>
                <a:cubicBezTo>
                  <a:pt x="235" y="472"/>
                  <a:pt x="227" y="388"/>
                  <a:pt x="224" y="312"/>
                </a:cubicBezTo>
                <a:cubicBezTo>
                  <a:pt x="250" y="311"/>
                  <a:pt x="301" y="308"/>
                  <a:pt x="325" y="297"/>
                </a:cubicBezTo>
                <a:cubicBezTo>
                  <a:pt x="355" y="281"/>
                  <a:pt x="387" y="149"/>
                  <a:pt x="391" y="134"/>
                </a:cubicBezTo>
                <a:cubicBezTo>
                  <a:pt x="410" y="54"/>
                  <a:pt x="402" y="44"/>
                  <a:pt x="399" y="39"/>
                </a:cubicBezTo>
                <a:cubicBezTo>
                  <a:pt x="386" y="22"/>
                  <a:pt x="325" y="19"/>
                  <a:pt x="271" y="20"/>
                </a:cubicBezTo>
                <a:cubicBezTo>
                  <a:pt x="267" y="8"/>
                  <a:pt x="255" y="0"/>
                  <a:pt x="242" y="0"/>
                </a:cubicBezTo>
                <a:cubicBezTo>
                  <a:pt x="224" y="0"/>
                  <a:pt x="209" y="14"/>
                  <a:pt x="209" y="32"/>
                </a:cubicBezTo>
                <a:cubicBezTo>
                  <a:pt x="209" y="50"/>
                  <a:pt x="224" y="64"/>
                  <a:pt x="242" y="64"/>
                </a:cubicBezTo>
                <a:cubicBezTo>
                  <a:pt x="255" y="64"/>
                  <a:pt x="267" y="56"/>
                  <a:pt x="272" y="44"/>
                </a:cubicBezTo>
                <a:cubicBezTo>
                  <a:pt x="317" y="44"/>
                  <a:pt x="368" y="47"/>
                  <a:pt x="379" y="54"/>
                </a:cubicBezTo>
                <a:cubicBezTo>
                  <a:pt x="380" y="65"/>
                  <a:pt x="374" y="108"/>
                  <a:pt x="357" y="167"/>
                </a:cubicBezTo>
                <a:cubicBezTo>
                  <a:pt x="337" y="238"/>
                  <a:pt x="320" y="271"/>
                  <a:pt x="314" y="275"/>
                </a:cubicBezTo>
                <a:cubicBezTo>
                  <a:pt x="293" y="285"/>
                  <a:pt x="234" y="288"/>
                  <a:pt x="211" y="288"/>
                </a:cubicBezTo>
                <a:cubicBezTo>
                  <a:pt x="188" y="288"/>
                  <a:pt x="130" y="285"/>
                  <a:pt x="109" y="275"/>
                </a:cubicBezTo>
                <a:cubicBezTo>
                  <a:pt x="102" y="271"/>
                  <a:pt x="80" y="234"/>
                  <a:pt x="56" y="168"/>
                </a:cubicBezTo>
                <a:cubicBezTo>
                  <a:pt x="32" y="102"/>
                  <a:pt x="26" y="61"/>
                  <a:pt x="30" y="54"/>
                </a:cubicBezTo>
                <a:cubicBezTo>
                  <a:pt x="38" y="42"/>
                  <a:pt x="87" y="39"/>
                  <a:pt x="132" y="43"/>
                </a:cubicBezTo>
                <a:cubicBezTo>
                  <a:pt x="137" y="56"/>
                  <a:pt x="148" y="64"/>
                  <a:pt x="162" y="64"/>
                </a:cubicBezTo>
                <a:cubicBezTo>
                  <a:pt x="180" y="64"/>
                  <a:pt x="195" y="50"/>
                  <a:pt x="195" y="32"/>
                </a:cubicBezTo>
                <a:cubicBezTo>
                  <a:pt x="195" y="14"/>
                  <a:pt x="180" y="0"/>
                  <a:pt x="162" y="0"/>
                </a:cubicBezTo>
                <a:cubicBezTo>
                  <a:pt x="149" y="0"/>
                  <a:pt x="138" y="7"/>
                  <a:pt x="133" y="19"/>
                </a:cubicBezTo>
                <a:cubicBezTo>
                  <a:pt x="99" y="16"/>
                  <a:pt x="28" y="13"/>
                  <a:pt x="10" y="40"/>
                </a:cubicBezTo>
                <a:cubicBezTo>
                  <a:pt x="4" y="47"/>
                  <a:pt x="0" y="62"/>
                  <a:pt x="13" y="112"/>
                </a:cubicBezTo>
                <a:cubicBezTo>
                  <a:pt x="27" y="167"/>
                  <a:pt x="70" y="282"/>
                  <a:pt x="98" y="297"/>
                </a:cubicBezTo>
                <a:cubicBezTo>
                  <a:pt x="122" y="309"/>
                  <a:pt x="174" y="311"/>
                  <a:pt x="199" y="312"/>
                </a:cubicBezTo>
                <a:cubicBezTo>
                  <a:pt x="200" y="329"/>
                  <a:pt x="202" y="361"/>
                  <a:pt x="204" y="394"/>
                </a:cubicBezTo>
                <a:cubicBezTo>
                  <a:pt x="212" y="488"/>
                  <a:pt x="223" y="501"/>
                  <a:pt x="233" y="506"/>
                </a:cubicBezTo>
                <a:cubicBezTo>
                  <a:pt x="255" y="518"/>
                  <a:pt x="305" y="519"/>
                  <a:pt x="319" y="520"/>
                </a:cubicBezTo>
                <a:cubicBezTo>
                  <a:pt x="322" y="520"/>
                  <a:pt x="322" y="520"/>
                  <a:pt x="322" y="520"/>
                </a:cubicBezTo>
                <a:cubicBezTo>
                  <a:pt x="322" y="520"/>
                  <a:pt x="322" y="520"/>
                  <a:pt x="322" y="520"/>
                </a:cubicBezTo>
                <a:cubicBezTo>
                  <a:pt x="335" y="519"/>
                  <a:pt x="386" y="518"/>
                  <a:pt x="408" y="506"/>
                </a:cubicBezTo>
                <a:cubicBezTo>
                  <a:pt x="418" y="501"/>
                  <a:pt x="428" y="488"/>
                  <a:pt x="436" y="394"/>
                </a:cubicBezTo>
                <a:cubicBezTo>
                  <a:pt x="438" y="369"/>
                  <a:pt x="440" y="344"/>
                  <a:pt x="441" y="326"/>
                </a:cubicBezTo>
                <a:cubicBezTo>
                  <a:pt x="463" y="321"/>
                  <a:pt x="480" y="301"/>
                  <a:pt x="480" y="277"/>
                </a:cubicBezTo>
                <a:close/>
                <a:moveTo>
                  <a:pt x="242" y="40"/>
                </a:moveTo>
                <a:cubicBezTo>
                  <a:pt x="237" y="40"/>
                  <a:pt x="234" y="36"/>
                  <a:pt x="234" y="32"/>
                </a:cubicBezTo>
                <a:cubicBezTo>
                  <a:pt x="234" y="28"/>
                  <a:pt x="237" y="24"/>
                  <a:pt x="242" y="24"/>
                </a:cubicBezTo>
                <a:cubicBezTo>
                  <a:pt x="246" y="24"/>
                  <a:pt x="249" y="28"/>
                  <a:pt x="249" y="32"/>
                </a:cubicBezTo>
                <a:cubicBezTo>
                  <a:pt x="249" y="36"/>
                  <a:pt x="246" y="40"/>
                  <a:pt x="242" y="40"/>
                </a:cubicBezTo>
                <a:close/>
                <a:moveTo>
                  <a:pt x="162" y="24"/>
                </a:moveTo>
                <a:cubicBezTo>
                  <a:pt x="167" y="24"/>
                  <a:pt x="170" y="28"/>
                  <a:pt x="170" y="32"/>
                </a:cubicBezTo>
                <a:cubicBezTo>
                  <a:pt x="170" y="36"/>
                  <a:pt x="167" y="40"/>
                  <a:pt x="162" y="40"/>
                </a:cubicBezTo>
                <a:cubicBezTo>
                  <a:pt x="158" y="40"/>
                  <a:pt x="154" y="36"/>
                  <a:pt x="154" y="32"/>
                </a:cubicBezTo>
                <a:cubicBezTo>
                  <a:pt x="154" y="28"/>
                  <a:pt x="158" y="24"/>
                  <a:pt x="162" y="24"/>
                </a:cubicBezTo>
                <a:close/>
                <a:moveTo>
                  <a:pt x="429" y="298"/>
                </a:moveTo>
                <a:cubicBezTo>
                  <a:pt x="418" y="298"/>
                  <a:pt x="408" y="289"/>
                  <a:pt x="408" y="277"/>
                </a:cubicBezTo>
                <a:cubicBezTo>
                  <a:pt x="408" y="266"/>
                  <a:pt x="418" y="256"/>
                  <a:pt x="429" y="256"/>
                </a:cubicBezTo>
                <a:cubicBezTo>
                  <a:pt x="441" y="256"/>
                  <a:pt x="450" y="266"/>
                  <a:pt x="450" y="277"/>
                </a:cubicBezTo>
                <a:cubicBezTo>
                  <a:pt x="450" y="289"/>
                  <a:pt x="441" y="298"/>
                  <a:pt x="429" y="2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1"/>
                                        </p:tgtEl>
                                        <p:attrNameLst>
                                          <p:attrName>style.visibility</p:attrName>
                                        </p:attrNameLst>
                                      </p:cBhvr>
                                      <p:to>
                                        <p:strVal val="visible"/>
                                      </p:to>
                                    </p:set>
                                    <p:animEffect transition="in" filter="wipe(left)">
                                      <p:cBhvr>
                                        <p:cTn id="11" dur="500"/>
                                        <p:tgtEl>
                                          <p:spTgt spid="10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2"/>
                                        </p:tgtEl>
                                        <p:attrNameLst>
                                          <p:attrName>style.visibility</p:attrName>
                                        </p:attrNameLst>
                                      </p:cBhvr>
                                      <p:to>
                                        <p:strVal val="visible"/>
                                      </p:to>
                                    </p:set>
                                    <p:animEffect transition="in" filter="wipe(left)">
                                      <p:cBhvr>
                                        <p:cTn id="15" dur="500"/>
                                        <p:tgtEl>
                                          <p:spTgt spid="102"/>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right)">
                                      <p:cBhvr>
                                        <p:cTn id="19" dur="500"/>
                                        <p:tgtEl>
                                          <p:spTgt spid="44"/>
                                        </p:tgtEl>
                                      </p:cBhvr>
                                    </p:animEffect>
                                  </p:childTnLst>
                                </p:cTn>
                              </p:par>
                              <p:par>
                                <p:cTn id="20" presetID="53" presetClass="entr" presetSubtype="16"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wipe(left)">
                                      <p:cBhvr>
                                        <p:cTn id="28" dur="500"/>
                                        <p:tgtEl>
                                          <p:spTgt spid="45"/>
                                        </p:tgtEl>
                                      </p:cBhvr>
                                    </p:animEffect>
                                  </p:childTnLst>
                                </p:cTn>
                              </p:par>
                            </p:childTnLst>
                          </p:cTn>
                        </p:par>
                        <p:par>
                          <p:cTn id="29" fill="hold">
                            <p:stCondLst>
                              <p:cond delay="2500"/>
                            </p:stCondLst>
                            <p:childTnLst>
                              <p:par>
                                <p:cTn id="30" presetID="22" presetClass="entr" presetSubtype="2"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right)">
                                      <p:cBhvr>
                                        <p:cTn id="32" dur="500"/>
                                        <p:tgtEl>
                                          <p:spTgt spid="10"/>
                                        </p:tgtEl>
                                      </p:cBhvr>
                                    </p:animEffect>
                                  </p:childTnLst>
                                </p:cTn>
                              </p:par>
                              <p:par>
                                <p:cTn id="33" presetID="53" presetClass="entr" presetSubtype="16" fill="hold"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500" fill="hold"/>
                                        <p:tgtEl>
                                          <p:spTgt spid="53"/>
                                        </p:tgtEl>
                                        <p:attrNameLst>
                                          <p:attrName>ppt_w</p:attrName>
                                        </p:attrNameLst>
                                      </p:cBhvr>
                                      <p:tavLst>
                                        <p:tav tm="0">
                                          <p:val>
                                            <p:fltVal val="0"/>
                                          </p:val>
                                        </p:tav>
                                        <p:tav tm="100000">
                                          <p:val>
                                            <p:strVal val="#ppt_w"/>
                                          </p:val>
                                        </p:tav>
                                      </p:tavLst>
                                    </p:anim>
                                    <p:anim calcmode="lin" valueType="num">
                                      <p:cBhvr>
                                        <p:cTn id="36" dur="500" fill="hold"/>
                                        <p:tgtEl>
                                          <p:spTgt spid="53"/>
                                        </p:tgtEl>
                                        <p:attrNameLst>
                                          <p:attrName>ppt_h</p:attrName>
                                        </p:attrNameLst>
                                      </p:cBhvr>
                                      <p:tavLst>
                                        <p:tav tm="0">
                                          <p:val>
                                            <p:fltVal val="0"/>
                                          </p:val>
                                        </p:tav>
                                        <p:tav tm="100000">
                                          <p:val>
                                            <p:strVal val="#ppt_h"/>
                                          </p:val>
                                        </p:tav>
                                      </p:tavLst>
                                    </p:anim>
                                    <p:animEffect transition="in" filter="fade">
                                      <p:cBhvr>
                                        <p:cTn id="37" dur="500"/>
                                        <p:tgtEl>
                                          <p:spTgt spid="53"/>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3500"/>
                            </p:stCondLst>
                            <p:childTnLst>
                              <p:par>
                                <p:cTn id="43" presetID="22" presetClass="entr" presetSubtype="2"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right)">
                                      <p:cBhvr>
                                        <p:cTn id="45" dur="500"/>
                                        <p:tgtEl>
                                          <p:spTgt spid="12"/>
                                        </p:tgtEl>
                                      </p:cBhvr>
                                    </p:animEffect>
                                  </p:childTnLst>
                                </p:cTn>
                              </p:par>
                              <p:par>
                                <p:cTn id="46" presetID="53" presetClass="entr" presetSubtype="16" fill="hold" nodeType="withEffect">
                                  <p:stCondLst>
                                    <p:cond delay="0"/>
                                  </p:stCondLst>
                                  <p:childTnLst>
                                    <p:set>
                                      <p:cBhvr>
                                        <p:cTn id="47" dur="1" fill="hold">
                                          <p:stCondLst>
                                            <p:cond delay="0"/>
                                          </p:stCondLst>
                                        </p:cTn>
                                        <p:tgtEl>
                                          <p:spTgt spid="56"/>
                                        </p:tgtEl>
                                        <p:attrNameLst>
                                          <p:attrName>style.visibility</p:attrName>
                                        </p:attrNameLst>
                                      </p:cBhvr>
                                      <p:to>
                                        <p:strVal val="visible"/>
                                      </p:to>
                                    </p:set>
                                    <p:anim calcmode="lin" valueType="num">
                                      <p:cBhvr>
                                        <p:cTn id="48" dur="500" fill="hold"/>
                                        <p:tgtEl>
                                          <p:spTgt spid="56"/>
                                        </p:tgtEl>
                                        <p:attrNameLst>
                                          <p:attrName>ppt_w</p:attrName>
                                        </p:attrNameLst>
                                      </p:cBhvr>
                                      <p:tavLst>
                                        <p:tav tm="0">
                                          <p:val>
                                            <p:fltVal val="0"/>
                                          </p:val>
                                        </p:tav>
                                        <p:tav tm="100000">
                                          <p:val>
                                            <p:strVal val="#ppt_w"/>
                                          </p:val>
                                        </p:tav>
                                      </p:tavLst>
                                    </p:anim>
                                    <p:anim calcmode="lin" valueType="num">
                                      <p:cBhvr>
                                        <p:cTn id="49" dur="500" fill="hold"/>
                                        <p:tgtEl>
                                          <p:spTgt spid="56"/>
                                        </p:tgtEl>
                                        <p:attrNameLst>
                                          <p:attrName>ppt_h</p:attrName>
                                        </p:attrNameLst>
                                      </p:cBhvr>
                                      <p:tavLst>
                                        <p:tav tm="0">
                                          <p:val>
                                            <p:fltVal val="0"/>
                                          </p:val>
                                        </p:tav>
                                        <p:tav tm="100000">
                                          <p:val>
                                            <p:strVal val="#ppt_h"/>
                                          </p:val>
                                        </p:tav>
                                      </p:tavLst>
                                    </p:anim>
                                    <p:animEffect transition="in" filter="fade">
                                      <p:cBhvr>
                                        <p:cTn id="50" dur="500"/>
                                        <p:tgtEl>
                                          <p:spTgt spid="56"/>
                                        </p:tgtEl>
                                      </p:cBhvr>
                                    </p:animEffect>
                                  </p:childTnLst>
                                </p:cTn>
                              </p:par>
                            </p:childTnLst>
                          </p:cTn>
                        </p:par>
                        <p:par>
                          <p:cTn id="51" fill="hold">
                            <p:stCondLst>
                              <p:cond delay="4000"/>
                            </p:stCondLst>
                            <p:childTnLst>
                              <p:par>
                                <p:cTn id="52" presetID="22" presetClass="entr" presetSubtype="8"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500"/>
                                        <p:tgtEl>
                                          <p:spTgt spid="13"/>
                                        </p:tgtEl>
                                      </p:cBhvr>
                                    </p:animEffect>
                                  </p:childTnLst>
                                </p:cTn>
                              </p:par>
                            </p:childTnLst>
                          </p:cTn>
                        </p:par>
                        <p:par>
                          <p:cTn id="55" fill="hold">
                            <p:stCondLst>
                              <p:cond delay="4500"/>
                            </p:stCondLst>
                            <p:childTnLst>
                              <p:par>
                                <p:cTn id="56" presetID="22" presetClass="entr" presetSubtype="8" fill="hold" grpId="0" nodeType="after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left)">
                                      <p:cBhvr>
                                        <p:cTn id="58" dur="500"/>
                                        <p:tgtEl>
                                          <p:spTgt spid="41"/>
                                        </p:tgtEl>
                                      </p:cBhvr>
                                    </p:animEffect>
                                  </p:childTnLst>
                                </p:cTn>
                              </p:par>
                              <p:par>
                                <p:cTn id="59" presetID="53" presetClass="entr" presetSubtype="16" fill="hold" nodeType="with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500" fill="hold"/>
                                        <p:tgtEl>
                                          <p:spTgt spid="17"/>
                                        </p:tgtEl>
                                        <p:attrNameLst>
                                          <p:attrName>ppt_w</p:attrName>
                                        </p:attrNameLst>
                                      </p:cBhvr>
                                      <p:tavLst>
                                        <p:tav tm="0">
                                          <p:val>
                                            <p:fltVal val="0"/>
                                          </p:val>
                                        </p:tav>
                                        <p:tav tm="100000">
                                          <p:val>
                                            <p:strVal val="#ppt_w"/>
                                          </p:val>
                                        </p:tav>
                                      </p:tavLst>
                                    </p:anim>
                                    <p:anim calcmode="lin" valueType="num">
                                      <p:cBhvr>
                                        <p:cTn id="62" dur="500" fill="hold"/>
                                        <p:tgtEl>
                                          <p:spTgt spid="17"/>
                                        </p:tgtEl>
                                        <p:attrNameLst>
                                          <p:attrName>ppt_h</p:attrName>
                                        </p:attrNameLst>
                                      </p:cBhvr>
                                      <p:tavLst>
                                        <p:tav tm="0">
                                          <p:val>
                                            <p:fltVal val="0"/>
                                          </p:val>
                                        </p:tav>
                                        <p:tav tm="100000">
                                          <p:val>
                                            <p:strVal val="#ppt_h"/>
                                          </p:val>
                                        </p:tav>
                                      </p:tavLst>
                                    </p:anim>
                                    <p:animEffect transition="in" filter="fade">
                                      <p:cBhvr>
                                        <p:cTn id="63" dur="500"/>
                                        <p:tgtEl>
                                          <p:spTgt spid="17"/>
                                        </p:tgtEl>
                                      </p:cBhvr>
                                    </p:animEffect>
                                  </p:childTnLst>
                                </p:cTn>
                              </p:par>
                            </p:childTnLst>
                          </p:cTn>
                        </p:par>
                        <p:par>
                          <p:cTn id="64" fill="hold">
                            <p:stCondLst>
                              <p:cond delay="5000"/>
                            </p:stCondLst>
                            <p:childTnLst>
                              <p:par>
                                <p:cTn id="65" presetID="22" presetClass="entr" presetSubtype="2"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wipe(right)">
                                      <p:cBhvr>
                                        <p:cTn id="67" dur="500"/>
                                        <p:tgtEl>
                                          <p:spTgt spid="59"/>
                                        </p:tgtEl>
                                      </p:cBhvr>
                                    </p:animEffect>
                                  </p:childTnLst>
                                </p:cTn>
                              </p:par>
                            </p:childTnLst>
                          </p:cTn>
                        </p:par>
                        <p:par>
                          <p:cTn id="68" fill="hold">
                            <p:stCondLst>
                              <p:cond delay="5500"/>
                            </p:stCondLst>
                            <p:childTnLst>
                              <p:par>
                                <p:cTn id="69" presetID="22" presetClass="entr" presetSubtype="8"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wipe(left)">
                                      <p:cBhvr>
                                        <p:cTn id="71" dur="500"/>
                                        <p:tgtEl>
                                          <p:spTgt spid="42"/>
                                        </p:tgtEl>
                                      </p:cBhvr>
                                    </p:animEffect>
                                  </p:childTnLst>
                                </p:cTn>
                              </p:par>
                              <p:par>
                                <p:cTn id="72" presetID="53" presetClass="entr" presetSubtype="16" fill="hold"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p:cTn id="74" dur="500" fill="hold"/>
                                        <p:tgtEl>
                                          <p:spTgt spid="20"/>
                                        </p:tgtEl>
                                        <p:attrNameLst>
                                          <p:attrName>ppt_w</p:attrName>
                                        </p:attrNameLst>
                                      </p:cBhvr>
                                      <p:tavLst>
                                        <p:tav tm="0">
                                          <p:val>
                                            <p:fltVal val="0"/>
                                          </p:val>
                                        </p:tav>
                                        <p:tav tm="100000">
                                          <p:val>
                                            <p:strVal val="#ppt_w"/>
                                          </p:val>
                                        </p:tav>
                                      </p:tavLst>
                                    </p:anim>
                                    <p:anim calcmode="lin" valueType="num">
                                      <p:cBhvr>
                                        <p:cTn id="75" dur="500" fill="hold"/>
                                        <p:tgtEl>
                                          <p:spTgt spid="20"/>
                                        </p:tgtEl>
                                        <p:attrNameLst>
                                          <p:attrName>ppt_h</p:attrName>
                                        </p:attrNameLst>
                                      </p:cBhvr>
                                      <p:tavLst>
                                        <p:tav tm="0">
                                          <p:val>
                                            <p:fltVal val="0"/>
                                          </p:val>
                                        </p:tav>
                                        <p:tav tm="100000">
                                          <p:val>
                                            <p:strVal val="#ppt_h"/>
                                          </p:val>
                                        </p:tav>
                                      </p:tavLst>
                                    </p:anim>
                                    <p:animEffect transition="in" filter="fade">
                                      <p:cBhvr>
                                        <p:cTn id="76" dur="500"/>
                                        <p:tgtEl>
                                          <p:spTgt spid="20"/>
                                        </p:tgtEl>
                                      </p:cBhvr>
                                    </p:animEffect>
                                  </p:childTnLst>
                                </p:cTn>
                              </p:par>
                            </p:childTnLst>
                          </p:cTn>
                        </p:par>
                        <p:par>
                          <p:cTn id="77" fill="hold">
                            <p:stCondLst>
                              <p:cond delay="6000"/>
                            </p:stCondLst>
                            <p:childTnLst>
                              <p:par>
                                <p:cTn id="78" presetID="22" presetClass="entr" presetSubtype="2" fill="hold" grpId="0" nodeType="after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wipe(right)">
                                      <p:cBhvr>
                                        <p:cTn id="80" dur="500"/>
                                        <p:tgtEl>
                                          <p:spTgt spid="60"/>
                                        </p:tgtEl>
                                      </p:cBhvr>
                                    </p:animEffect>
                                  </p:childTnLst>
                                </p:cTn>
                              </p:par>
                            </p:childTnLst>
                          </p:cTn>
                        </p:par>
                        <p:par>
                          <p:cTn id="81" fill="hold">
                            <p:stCondLst>
                              <p:cond delay="6500"/>
                            </p:stCondLst>
                            <p:childTnLst>
                              <p:par>
                                <p:cTn id="82" presetID="22" presetClass="entr" presetSubtype="8" fill="hold" grpId="0"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wipe(left)">
                                      <p:cBhvr>
                                        <p:cTn id="84" dur="500"/>
                                        <p:tgtEl>
                                          <p:spTgt spid="43"/>
                                        </p:tgtEl>
                                      </p:cBhvr>
                                    </p:animEffect>
                                  </p:childTnLst>
                                </p:cTn>
                              </p:par>
                              <p:par>
                                <p:cTn id="85" presetID="53" presetClass="entr" presetSubtype="16" fill="hold" nodeType="withEffect">
                                  <p:stCondLst>
                                    <p:cond delay="0"/>
                                  </p:stCondLst>
                                  <p:childTnLst>
                                    <p:set>
                                      <p:cBhvr>
                                        <p:cTn id="86" dur="1" fill="hold">
                                          <p:stCondLst>
                                            <p:cond delay="0"/>
                                          </p:stCondLst>
                                        </p:cTn>
                                        <p:tgtEl>
                                          <p:spTgt spid="68"/>
                                        </p:tgtEl>
                                        <p:attrNameLst>
                                          <p:attrName>style.visibility</p:attrName>
                                        </p:attrNameLst>
                                      </p:cBhvr>
                                      <p:to>
                                        <p:strVal val="visible"/>
                                      </p:to>
                                    </p:set>
                                    <p:anim calcmode="lin" valueType="num">
                                      <p:cBhvr>
                                        <p:cTn id="87" dur="500" fill="hold"/>
                                        <p:tgtEl>
                                          <p:spTgt spid="68"/>
                                        </p:tgtEl>
                                        <p:attrNameLst>
                                          <p:attrName>ppt_w</p:attrName>
                                        </p:attrNameLst>
                                      </p:cBhvr>
                                      <p:tavLst>
                                        <p:tav tm="0">
                                          <p:val>
                                            <p:fltVal val="0"/>
                                          </p:val>
                                        </p:tav>
                                        <p:tav tm="100000">
                                          <p:val>
                                            <p:strVal val="#ppt_w"/>
                                          </p:val>
                                        </p:tav>
                                      </p:tavLst>
                                    </p:anim>
                                    <p:anim calcmode="lin" valueType="num">
                                      <p:cBhvr>
                                        <p:cTn id="88" dur="500" fill="hold"/>
                                        <p:tgtEl>
                                          <p:spTgt spid="68"/>
                                        </p:tgtEl>
                                        <p:attrNameLst>
                                          <p:attrName>ppt_h</p:attrName>
                                        </p:attrNameLst>
                                      </p:cBhvr>
                                      <p:tavLst>
                                        <p:tav tm="0">
                                          <p:val>
                                            <p:fltVal val="0"/>
                                          </p:val>
                                        </p:tav>
                                        <p:tav tm="100000">
                                          <p:val>
                                            <p:strVal val="#ppt_h"/>
                                          </p:val>
                                        </p:tav>
                                      </p:tavLst>
                                    </p:anim>
                                    <p:animEffect transition="in" filter="fade">
                                      <p:cBhvr>
                                        <p:cTn id="89" dur="500"/>
                                        <p:tgtEl>
                                          <p:spTgt spid="68"/>
                                        </p:tgtEl>
                                      </p:cBhvr>
                                    </p:animEffect>
                                  </p:childTnLst>
                                </p:cTn>
                              </p:par>
                            </p:childTnLst>
                          </p:cTn>
                        </p:par>
                        <p:par>
                          <p:cTn id="90" fill="hold">
                            <p:stCondLst>
                              <p:cond delay="7000"/>
                            </p:stCondLst>
                            <p:childTnLst>
                              <p:par>
                                <p:cTn id="91" presetID="22" presetClass="entr" presetSubtype="2" fill="hold" grpId="0" nodeType="afterEffect">
                                  <p:stCondLst>
                                    <p:cond delay="0"/>
                                  </p:stCondLst>
                                  <p:childTnLst>
                                    <p:set>
                                      <p:cBhvr>
                                        <p:cTn id="92" dur="1" fill="hold">
                                          <p:stCondLst>
                                            <p:cond delay="0"/>
                                          </p:stCondLst>
                                        </p:cTn>
                                        <p:tgtEl>
                                          <p:spTgt spid="61"/>
                                        </p:tgtEl>
                                        <p:attrNameLst>
                                          <p:attrName>style.visibility</p:attrName>
                                        </p:attrNameLst>
                                      </p:cBhvr>
                                      <p:to>
                                        <p:strVal val="visible"/>
                                      </p:to>
                                    </p:set>
                                    <p:animEffect transition="in" filter="wipe(right)">
                                      <p:cBhvr>
                                        <p:cTn id="9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ldLvl="0" animBg="1"/>
      <p:bldP spid="42" grpId="0" bldLvl="0" animBg="1"/>
      <p:bldP spid="43" grpId="0" bldLvl="0" animBg="1"/>
      <p:bldP spid="44" grpId="0" bldLvl="0" animBg="1"/>
      <p:bldP spid="45" grpId="0"/>
      <p:bldP spid="10" grpId="0" bldLvl="0" animBg="1"/>
      <p:bldP spid="11" grpId="0"/>
      <p:bldP spid="12" grpId="0" bldLvl="0" animBg="1"/>
      <p:bldP spid="13" grpId="0"/>
      <p:bldP spid="59" grpId="0"/>
      <p:bldP spid="60" grpId="0"/>
      <p:bldP spid="61" grpId="0"/>
      <p:bldP spid="101" grpId="0"/>
      <p:bldP spid="10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建议解决方法</a:t>
            </a:r>
          </a:p>
        </p:txBody>
      </p:sp>
      <p:sp>
        <p:nvSpPr>
          <p:cNvPr id="2" name="流程图: 联系 21"/>
          <p:cNvSpPr/>
          <p:nvPr/>
        </p:nvSpPr>
        <p:spPr>
          <a:xfrm>
            <a:off x="7878745" y="3991751"/>
            <a:ext cx="986914" cy="989013"/>
          </a:xfrm>
          <a:custGeom>
            <a:avLst/>
            <a:gdLst/>
            <a:ahLst/>
            <a:cxnLst/>
            <a:rect l="l" t="t" r="r" b="b"/>
            <a:pathLst>
              <a:path w="747712" h="747712">
                <a:moveTo>
                  <a:pt x="381870" y="420272"/>
                </a:moveTo>
                <a:lnTo>
                  <a:pt x="381870" y="435665"/>
                </a:lnTo>
                <a:lnTo>
                  <a:pt x="331516" y="435665"/>
                </a:lnTo>
                <a:lnTo>
                  <a:pt x="331516" y="466451"/>
                </a:lnTo>
                <a:lnTo>
                  <a:pt x="381870" y="466451"/>
                </a:lnTo>
                <a:lnTo>
                  <a:pt x="381870" y="481843"/>
                </a:lnTo>
                <a:lnTo>
                  <a:pt x="413370" y="451058"/>
                </a:lnTo>
                <a:close/>
                <a:moveTo>
                  <a:pt x="215253" y="396367"/>
                </a:moveTo>
                <a:cubicBezTo>
                  <a:pt x="200251" y="396367"/>
                  <a:pt x="188089" y="408529"/>
                  <a:pt x="188089" y="423531"/>
                </a:cubicBezTo>
                <a:lnTo>
                  <a:pt x="188089" y="494520"/>
                </a:lnTo>
                <a:cubicBezTo>
                  <a:pt x="188089" y="509523"/>
                  <a:pt x="200251" y="521684"/>
                  <a:pt x="215253" y="521684"/>
                </a:cubicBezTo>
                <a:lnTo>
                  <a:pt x="280448" y="521684"/>
                </a:lnTo>
                <a:cubicBezTo>
                  <a:pt x="295450" y="521684"/>
                  <a:pt x="307612" y="509523"/>
                  <a:pt x="307612" y="494520"/>
                </a:cubicBezTo>
                <a:lnTo>
                  <a:pt x="307612" y="423531"/>
                </a:lnTo>
                <a:cubicBezTo>
                  <a:pt x="307612" y="408529"/>
                  <a:pt x="295450" y="396367"/>
                  <a:pt x="280448" y="396367"/>
                </a:cubicBezTo>
                <a:close/>
                <a:moveTo>
                  <a:pt x="460092" y="395643"/>
                </a:moveTo>
                <a:cubicBezTo>
                  <a:pt x="445089" y="395643"/>
                  <a:pt x="432928" y="407804"/>
                  <a:pt x="432928" y="422807"/>
                </a:cubicBezTo>
                <a:lnTo>
                  <a:pt x="432928" y="493796"/>
                </a:lnTo>
                <a:cubicBezTo>
                  <a:pt x="432928" y="508798"/>
                  <a:pt x="445089" y="520960"/>
                  <a:pt x="460092" y="520960"/>
                </a:cubicBezTo>
                <a:lnTo>
                  <a:pt x="525286" y="520960"/>
                </a:lnTo>
                <a:cubicBezTo>
                  <a:pt x="540289" y="520960"/>
                  <a:pt x="552450" y="508798"/>
                  <a:pt x="552450" y="493796"/>
                </a:cubicBezTo>
                <a:lnTo>
                  <a:pt x="552450" y="422807"/>
                </a:lnTo>
                <a:cubicBezTo>
                  <a:pt x="552450" y="407804"/>
                  <a:pt x="540289" y="395643"/>
                  <a:pt x="525286" y="395643"/>
                </a:cubicBezTo>
                <a:close/>
                <a:moveTo>
                  <a:pt x="247691" y="298664"/>
                </a:moveTo>
                <a:cubicBezTo>
                  <a:pt x="223912" y="298664"/>
                  <a:pt x="204635" y="317941"/>
                  <a:pt x="204635" y="341720"/>
                </a:cubicBezTo>
                <a:cubicBezTo>
                  <a:pt x="204635" y="365500"/>
                  <a:pt x="223912" y="384777"/>
                  <a:pt x="247691" y="384777"/>
                </a:cubicBezTo>
                <a:cubicBezTo>
                  <a:pt x="271471" y="384777"/>
                  <a:pt x="290748" y="365500"/>
                  <a:pt x="290748" y="341720"/>
                </a:cubicBezTo>
                <a:cubicBezTo>
                  <a:pt x="290748" y="317941"/>
                  <a:pt x="271471" y="298664"/>
                  <a:pt x="247691" y="298664"/>
                </a:cubicBezTo>
                <a:close/>
                <a:moveTo>
                  <a:pt x="492530" y="297939"/>
                </a:moveTo>
                <a:cubicBezTo>
                  <a:pt x="468750" y="297939"/>
                  <a:pt x="449473" y="317216"/>
                  <a:pt x="449473" y="340996"/>
                </a:cubicBezTo>
                <a:cubicBezTo>
                  <a:pt x="449473" y="364775"/>
                  <a:pt x="468750" y="384052"/>
                  <a:pt x="492530" y="384052"/>
                </a:cubicBezTo>
                <a:cubicBezTo>
                  <a:pt x="516309" y="384052"/>
                  <a:pt x="535587" y="364775"/>
                  <a:pt x="535587" y="340996"/>
                </a:cubicBezTo>
                <a:cubicBezTo>
                  <a:pt x="535587" y="317216"/>
                  <a:pt x="516309" y="297939"/>
                  <a:pt x="492530" y="297939"/>
                </a:cubicBezTo>
                <a:close/>
                <a:moveTo>
                  <a:pt x="373856" y="0"/>
                </a:moveTo>
                <a:cubicBezTo>
                  <a:pt x="580331" y="0"/>
                  <a:pt x="747712" y="167381"/>
                  <a:pt x="747712" y="373856"/>
                </a:cubicBezTo>
                <a:cubicBezTo>
                  <a:pt x="747712" y="580331"/>
                  <a:pt x="580331" y="747712"/>
                  <a:pt x="373856" y="747712"/>
                </a:cubicBezTo>
                <a:cubicBezTo>
                  <a:pt x="167381" y="747712"/>
                  <a:pt x="0" y="580331"/>
                  <a:pt x="0" y="373856"/>
                </a:cubicBezTo>
                <a:cubicBezTo>
                  <a:pt x="0" y="167381"/>
                  <a:pt x="167381" y="0"/>
                  <a:pt x="373856" y="0"/>
                </a:cubicBezTo>
                <a:close/>
              </a:path>
            </a:pathLst>
          </a:cu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0750" fontAlgn="auto">
              <a:spcBef>
                <a:spcPts val="0"/>
              </a:spcBef>
              <a:spcAft>
                <a:spcPts val="0"/>
              </a:spcAft>
              <a:defRPr/>
            </a:pPr>
            <a:endParaRPr lang="zh-CN" altLang="en-US" sz="2380"/>
          </a:p>
        </p:txBody>
      </p:sp>
      <p:sp>
        <p:nvSpPr>
          <p:cNvPr id="41987" name="TextBox 1"/>
          <p:cNvSpPr txBox="1">
            <a:spLocks noChangeArrowheads="1"/>
          </p:cNvSpPr>
          <p:nvPr/>
        </p:nvSpPr>
        <p:spPr bwMode="auto">
          <a:xfrm>
            <a:off x="2501115" y="1621058"/>
            <a:ext cx="2167010" cy="620395"/>
          </a:xfrm>
          <a:prstGeom prst="rect">
            <a:avLst/>
          </a:prstGeom>
          <a:noFill/>
          <a:ln w="9525">
            <a:noFill/>
            <a:miter lim="800000"/>
          </a:ln>
        </p:spPr>
        <p:txBody>
          <a:bodyPr>
            <a:spAutoFit/>
          </a:bodyPr>
          <a:lstStyle/>
          <a:p>
            <a:r>
              <a:rPr lang="zh-CN" altLang="en-US" sz="3440" b="1">
                <a:solidFill>
                  <a:srgbClr val="DE779F"/>
                </a:solidFill>
                <a:ea typeface="微软雅黑" panose="020B0503020204020204" charset="-122"/>
              </a:rPr>
              <a:t>标题</a:t>
            </a:r>
          </a:p>
        </p:txBody>
      </p:sp>
      <p:sp>
        <p:nvSpPr>
          <p:cNvPr id="41988" name="TextBox 17"/>
          <p:cNvSpPr txBox="1">
            <a:spLocks noChangeArrowheads="1"/>
          </p:cNvSpPr>
          <p:nvPr/>
        </p:nvSpPr>
        <p:spPr bwMode="auto">
          <a:xfrm>
            <a:off x="8164320" y="4086242"/>
            <a:ext cx="325471" cy="457200"/>
          </a:xfrm>
          <a:prstGeom prst="rect">
            <a:avLst/>
          </a:prstGeom>
          <a:noFill/>
          <a:ln w="9525">
            <a:noFill/>
            <a:miter lim="800000"/>
          </a:ln>
        </p:spPr>
        <p:txBody>
          <a:bodyPr>
            <a:spAutoFit/>
          </a:bodyPr>
          <a:lstStyle/>
          <a:p>
            <a:r>
              <a:rPr lang="en-US" altLang="zh-CN" sz="2380">
                <a:solidFill>
                  <a:srgbClr val="F2F2F2"/>
                </a:solidFill>
                <a:ea typeface="微软雅黑" panose="020B0503020204020204" charset="-122"/>
              </a:rPr>
              <a:t>$</a:t>
            </a:r>
            <a:endParaRPr lang="zh-CN" altLang="en-US" sz="2380">
              <a:solidFill>
                <a:srgbClr val="F2F2F2"/>
              </a:solidFill>
              <a:ea typeface="微软雅黑" panose="020B0503020204020204" charset="-122"/>
            </a:endParaRPr>
          </a:p>
        </p:txBody>
      </p:sp>
      <p:sp>
        <p:nvSpPr>
          <p:cNvPr id="23" name="流程图: 联系 22"/>
          <p:cNvSpPr/>
          <p:nvPr/>
        </p:nvSpPr>
        <p:spPr>
          <a:xfrm>
            <a:off x="5640341" y="3231618"/>
            <a:ext cx="795830" cy="793731"/>
          </a:xfrm>
          <a:custGeom>
            <a:avLst/>
            <a:gdLst/>
            <a:ahLst/>
            <a:cxnLst/>
            <a:rect l="l" t="t" r="r" b="b"/>
            <a:pathLst>
              <a:path w="600076" h="600076">
                <a:moveTo>
                  <a:pt x="246774" y="219485"/>
                </a:moveTo>
                <a:cubicBezTo>
                  <a:pt x="253518" y="219485"/>
                  <a:pt x="258985" y="224952"/>
                  <a:pt x="258985" y="231697"/>
                </a:cubicBezTo>
                <a:cubicBezTo>
                  <a:pt x="258985" y="235141"/>
                  <a:pt x="257560" y="238252"/>
                  <a:pt x="255210" y="240414"/>
                </a:cubicBezTo>
                <a:cubicBezTo>
                  <a:pt x="256433" y="272017"/>
                  <a:pt x="274235" y="296816"/>
                  <a:pt x="295935" y="296816"/>
                </a:cubicBezTo>
                <a:cubicBezTo>
                  <a:pt x="317519" y="296816"/>
                  <a:pt x="335248" y="272279"/>
                  <a:pt x="336591" y="240910"/>
                </a:cubicBezTo>
                <a:cubicBezTo>
                  <a:pt x="333444" y="239063"/>
                  <a:pt x="331619" y="235593"/>
                  <a:pt x="331619" y="231697"/>
                </a:cubicBezTo>
                <a:cubicBezTo>
                  <a:pt x="331619" y="224952"/>
                  <a:pt x="337087" y="219485"/>
                  <a:pt x="343831" y="219485"/>
                </a:cubicBezTo>
                <a:cubicBezTo>
                  <a:pt x="350575" y="219485"/>
                  <a:pt x="356043" y="224952"/>
                  <a:pt x="356043" y="231697"/>
                </a:cubicBezTo>
                <a:cubicBezTo>
                  <a:pt x="356043" y="237457"/>
                  <a:pt x="352054" y="242286"/>
                  <a:pt x="346503" y="242802"/>
                </a:cubicBezTo>
                <a:cubicBezTo>
                  <a:pt x="347006" y="244471"/>
                  <a:pt x="347066" y="246189"/>
                  <a:pt x="347066" y="247924"/>
                </a:cubicBezTo>
                <a:cubicBezTo>
                  <a:pt x="347066" y="281935"/>
                  <a:pt x="323840" y="309506"/>
                  <a:pt x="295188" y="309506"/>
                </a:cubicBezTo>
                <a:cubicBezTo>
                  <a:pt x="266537" y="309506"/>
                  <a:pt x="243310" y="281935"/>
                  <a:pt x="243310" y="247924"/>
                </a:cubicBezTo>
                <a:lnTo>
                  <a:pt x="243867" y="242704"/>
                </a:lnTo>
                <a:cubicBezTo>
                  <a:pt x="238422" y="242128"/>
                  <a:pt x="234562" y="237363"/>
                  <a:pt x="234562" y="231697"/>
                </a:cubicBezTo>
                <a:cubicBezTo>
                  <a:pt x="234562" y="224952"/>
                  <a:pt x="240030" y="219485"/>
                  <a:pt x="246774" y="219485"/>
                </a:cubicBezTo>
                <a:close/>
                <a:moveTo>
                  <a:pt x="197031" y="183357"/>
                </a:moveTo>
                <a:lnTo>
                  <a:pt x="168666" y="403557"/>
                </a:lnTo>
                <a:lnTo>
                  <a:pt x="424695" y="403557"/>
                </a:lnTo>
                <a:lnTo>
                  <a:pt x="394091" y="183357"/>
                </a:lnTo>
                <a:close/>
                <a:moveTo>
                  <a:pt x="300038" y="0"/>
                </a:moveTo>
                <a:cubicBezTo>
                  <a:pt x="465744" y="0"/>
                  <a:pt x="600076" y="134332"/>
                  <a:pt x="600076" y="300038"/>
                </a:cubicBezTo>
                <a:cubicBezTo>
                  <a:pt x="600076" y="465744"/>
                  <a:pt x="465744" y="600076"/>
                  <a:pt x="300038" y="600076"/>
                </a:cubicBezTo>
                <a:cubicBezTo>
                  <a:pt x="134332" y="600076"/>
                  <a:pt x="0" y="465744"/>
                  <a:pt x="0" y="300038"/>
                </a:cubicBezTo>
                <a:cubicBezTo>
                  <a:pt x="0" y="134332"/>
                  <a:pt x="134332" y="0"/>
                  <a:pt x="300038" y="0"/>
                </a:cubicBezTo>
                <a:close/>
              </a:path>
            </a:pathLst>
          </a:cu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0750" fontAlgn="auto">
              <a:spcBef>
                <a:spcPts val="0"/>
              </a:spcBef>
              <a:spcAft>
                <a:spcPts val="0"/>
              </a:spcAft>
              <a:defRPr/>
            </a:pPr>
            <a:endParaRPr lang="zh-CN" altLang="en-US" sz="2380"/>
          </a:p>
        </p:txBody>
      </p:sp>
      <p:sp>
        <p:nvSpPr>
          <p:cNvPr id="24" name="流程图: 联系 23"/>
          <p:cNvSpPr/>
          <p:nvPr/>
        </p:nvSpPr>
        <p:spPr>
          <a:xfrm>
            <a:off x="2954675" y="3972852"/>
            <a:ext cx="812630" cy="812630"/>
          </a:xfrm>
          <a:custGeom>
            <a:avLst/>
            <a:gdLst/>
            <a:ahLst/>
            <a:cxnLst/>
            <a:rect l="l" t="t" r="r" b="b"/>
            <a:pathLst>
              <a:path w="614362" h="614362">
                <a:moveTo>
                  <a:pt x="350841" y="402774"/>
                </a:moveTo>
                <a:cubicBezTo>
                  <a:pt x="341006" y="402774"/>
                  <a:pt x="333033" y="410747"/>
                  <a:pt x="333033" y="420582"/>
                </a:cubicBezTo>
                <a:cubicBezTo>
                  <a:pt x="333033" y="430416"/>
                  <a:pt x="341006" y="438389"/>
                  <a:pt x="350841" y="438389"/>
                </a:cubicBezTo>
                <a:cubicBezTo>
                  <a:pt x="360675" y="438389"/>
                  <a:pt x="368648" y="430416"/>
                  <a:pt x="368648" y="420582"/>
                </a:cubicBezTo>
                <a:cubicBezTo>
                  <a:pt x="368648" y="410747"/>
                  <a:pt x="360675" y="402774"/>
                  <a:pt x="350841" y="402774"/>
                </a:cubicBezTo>
                <a:close/>
                <a:moveTo>
                  <a:pt x="243254" y="402774"/>
                </a:moveTo>
                <a:cubicBezTo>
                  <a:pt x="233419" y="402774"/>
                  <a:pt x="225447" y="410747"/>
                  <a:pt x="225447" y="420582"/>
                </a:cubicBezTo>
                <a:cubicBezTo>
                  <a:pt x="225447" y="430416"/>
                  <a:pt x="233419" y="438389"/>
                  <a:pt x="243254" y="438389"/>
                </a:cubicBezTo>
                <a:cubicBezTo>
                  <a:pt x="253089" y="438389"/>
                  <a:pt x="261061" y="430416"/>
                  <a:pt x="261061" y="420582"/>
                </a:cubicBezTo>
                <a:cubicBezTo>
                  <a:pt x="261061" y="410747"/>
                  <a:pt x="253089" y="402774"/>
                  <a:pt x="243254" y="402774"/>
                </a:cubicBezTo>
                <a:close/>
                <a:moveTo>
                  <a:pt x="239505" y="316111"/>
                </a:moveTo>
                <a:lnTo>
                  <a:pt x="364584" y="316111"/>
                </a:lnTo>
                <a:lnTo>
                  <a:pt x="359851" y="333771"/>
                </a:lnTo>
                <a:lnTo>
                  <a:pt x="244977" y="333771"/>
                </a:lnTo>
                <a:close/>
                <a:moveTo>
                  <a:pt x="231458" y="290142"/>
                </a:moveTo>
                <a:lnTo>
                  <a:pt x="371545" y="290142"/>
                </a:lnTo>
                <a:lnTo>
                  <a:pt x="368403" y="301866"/>
                </a:lnTo>
                <a:lnTo>
                  <a:pt x="235091" y="301866"/>
                </a:lnTo>
                <a:close/>
                <a:moveTo>
                  <a:pt x="222262" y="260463"/>
                </a:moveTo>
                <a:lnTo>
                  <a:pt x="379501" y="260463"/>
                </a:lnTo>
                <a:lnTo>
                  <a:pt x="375364" y="275897"/>
                </a:lnTo>
                <a:lnTo>
                  <a:pt x="227044" y="275897"/>
                </a:lnTo>
                <a:close/>
                <a:moveTo>
                  <a:pt x="448813" y="198644"/>
                </a:moveTo>
                <a:lnTo>
                  <a:pt x="387252" y="227263"/>
                </a:lnTo>
                <a:lnTo>
                  <a:pt x="387980" y="228830"/>
                </a:lnTo>
                <a:lnTo>
                  <a:pt x="383319" y="246218"/>
                </a:lnTo>
                <a:lnTo>
                  <a:pt x="217848" y="246218"/>
                </a:lnTo>
                <a:lnTo>
                  <a:pt x="217148" y="243960"/>
                </a:lnTo>
                <a:lnTo>
                  <a:pt x="203541" y="248177"/>
                </a:lnTo>
                <a:lnTo>
                  <a:pt x="235557" y="351503"/>
                </a:lnTo>
                <a:lnTo>
                  <a:pt x="246811" y="348016"/>
                </a:lnTo>
                <a:lnTo>
                  <a:pt x="356032" y="348016"/>
                </a:lnTo>
                <a:lnTo>
                  <a:pt x="348116" y="377547"/>
                </a:lnTo>
                <a:lnTo>
                  <a:pt x="235834" y="377547"/>
                </a:lnTo>
                <a:lnTo>
                  <a:pt x="235834" y="391793"/>
                </a:lnTo>
                <a:lnTo>
                  <a:pt x="353066" y="391793"/>
                </a:lnTo>
                <a:lnTo>
                  <a:pt x="353066" y="391422"/>
                </a:lnTo>
                <a:lnTo>
                  <a:pt x="358738" y="392942"/>
                </a:lnTo>
                <a:lnTo>
                  <a:pt x="400601" y="236766"/>
                </a:lnTo>
                <a:lnTo>
                  <a:pt x="454818" y="211562"/>
                </a:lnTo>
                <a:close/>
                <a:moveTo>
                  <a:pt x="282826" y="146051"/>
                </a:moveTo>
                <a:lnTo>
                  <a:pt x="282826" y="190075"/>
                </a:lnTo>
                <a:lnTo>
                  <a:pt x="259330" y="190075"/>
                </a:lnTo>
                <a:lnTo>
                  <a:pt x="306322" y="234099"/>
                </a:lnTo>
                <a:lnTo>
                  <a:pt x="353314" y="190075"/>
                </a:lnTo>
                <a:lnTo>
                  <a:pt x="329818" y="190075"/>
                </a:lnTo>
                <a:lnTo>
                  <a:pt x="329818" y="146051"/>
                </a:lnTo>
                <a:close/>
                <a:moveTo>
                  <a:pt x="307181" y="0"/>
                </a:moveTo>
                <a:cubicBezTo>
                  <a:pt x="476832" y="0"/>
                  <a:pt x="614362" y="137530"/>
                  <a:pt x="614362" y="307181"/>
                </a:cubicBezTo>
                <a:cubicBezTo>
                  <a:pt x="614362" y="476832"/>
                  <a:pt x="476832" y="614362"/>
                  <a:pt x="307181" y="614362"/>
                </a:cubicBezTo>
                <a:cubicBezTo>
                  <a:pt x="137530" y="614362"/>
                  <a:pt x="0" y="476832"/>
                  <a:pt x="0" y="307181"/>
                </a:cubicBezTo>
                <a:cubicBezTo>
                  <a:pt x="0" y="137530"/>
                  <a:pt x="137530" y="0"/>
                  <a:pt x="307181" y="0"/>
                </a:cubicBezTo>
                <a:close/>
              </a:path>
            </a:pathLst>
          </a:cu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0750" fontAlgn="auto">
              <a:spcBef>
                <a:spcPts val="0"/>
              </a:spcBef>
              <a:spcAft>
                <a:spcPts val="0"/>
              </a:spcAft>
              <a:defRPr/>
            </a:pPr>
            <a:endParaRPr lang="zh-CN" altLang="en-US" sz="2380"/>
          </a:p>
        </p:txBody>
      </p:sp>
      <p:sp>
        <p:nvSpPr>
          <p:cNvPr id="41991" name="TextBox 25"/>
          <p:cNvSpPr txBox="1">
            <a:spLocks noChangeArrowheads="1"/>
          </p:cNvSpPr>
          <p:nvPr/>
        </p:nvSpPr>
        <p:spPr bwMode="auto">
          <a:xfrm>
            <a:off x="5749965" y="1534783"/>
            <a:ext cx="2167010" cy="620395"/>
          </a:xfrm>
          <a:prstGeom prst="rect">
            <a:avLst/>
          </a:prstGeom>
          <a:noFill/>
          <a:ln w="9525">
            <a:noFill/>
            <a:miter lim="800000"/>
          </a:ln>
        </p:spPr>
        <p:txBody>
          <a:bodyPr>
            <a:spAutoFit/>
          </a:bodyPr>
          <a:lstStyle/>
          <a:p>
            <a:r>
              <a:rPr lang="zh-CN" altLang="en-US" sz="3440" b="1">
                <a:solidFill>
                  <a:srgbClr val="DE779F"/>
                </a:solidFill>
                <a:ea typeface="微软雅黑" panose="020B0503020204020204" charset="-122"/>
              </a:rPr>
              <a:t>标题</a:t>
            </a:r>
          </a:p>
        </p:txBody>
      </p:sp>
      <p:sp>
        <p:nvSpPr>
          <p:cNvPr id="41992" name="TextBox 26"/>
          <p:cNvSpPr txBox="1">
            <a:spLocks noChangeArrowheads="1"/>
          </p:cNvSpPr>
          <p:nvPr/>
        </p:nvSpPr>
        <p:spPr bwMode="auto">
          <a:xfrm>
            <a:off x="7017820" y="4888372"/>
            <a:ext cx="2786456" cy="620395"/>
          </a:xfrm>
          <a:prstGeom prst="rect">
            <a:avLst/>
          </a:prstGeom>
          <a:noFill/>
          <a:ln w="9525">
            <a:noFill/>
            <a:miter lim="800000"/>
          </a:ln>
        </p:spPr>
        <p:txBody>
          <a:bodyPr>
            <a:spAutoFit/>
          </a:bodyPr>
          <a:lstStyle/>
          <a:p>
            <a:pPr algn="ctr"/>
            <a:r>
              <a:rPr lang="zh-CN" altLang="en-US" sz="3440" b="1">
                <a:solidFill>
                  <a:srgbClr val="DE779F"/>
                </a:solidFill>
                <a:ea typeface="微软雅黑" panose="020B0503020204020204" charset="-122"/>
              </a:rPr>
              <a:t>标题</a:t>
            </a:r>
          </a:p>
        </p:txBody>
      </p:sp>
      <p:sp>
        <p:nvSpPr>
          <p:cNvPr id="28" name="TextBox 27"/>
          <p:cNvSpPr txBox="1"/>
          <p:nvPr/>
        </p:nvSpPr>
        <p:spPr>
          <a:xfrm>
            <a:off x="1815465" y="2155190"/>
            <a:ext cx="2773045" cy="1076325"/>
          </a:xfrm>
          <a:prstGeom prst="rect">
            <a:avLst/>
          </a:prstGeom>
          <a:noFill/>
        </p:spPr>
        <p:txBody>
          <a:bodyPr wrap="square">
            <a:spAutoFit/>
          </a:bodyPr>
          <a:lstStyle/>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altLang="en-US" sz="1600" dirty="0">
              <a:solidFill>
                <a:srgbClr val="BFBFBF"/>
              </a:solidFill>
              <a:latin typeface="+mn-lt"/>
              <a:ea typeface="+mn-ea"/>
            </a:endParaRPr>
          </a:p>
        </p:txBody>
      </p:sp>
      <p:sp>
        <p:nvSpPr>
          <p:cNvPr id="29" name="TextBox 28"/>
          <p:cNvSpPr txBox="1"/>
          <p:nvPr/>
        </p:nvSpPr>
        <p:spPr>
          <a:xfrm>
            <a:off x="5031780" y="2078325"/>
            <a:ext cx="3458397" cy="1076325"/>
          </a:xfrm>
          <a:prstGeom prst="rect">
            <a:avLst/>
          </a:prstGeom>
          <a:noFill/>
        </p:spPr>
        <p:txBody>
          <a:bodyPr>
            <a:spAutoFit/>
          </a:bodyPr>
          <a:lstStyle/>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altLang="en-US" sz="1600" dirty="0">
              <a:solidFill>
                <a:srgbClr val="BFBFBF"/>
              </a:solidFill>
              <a:latin typeface="+mn-lt"/>
              <a:ea typeface="+mn-ea"/>
            </a:endParaRPr>
          </a:p>
        </p:txBody>
      </p:sp>
      <p:sp>
        <p:nvSpPr>
          <p:cNvPr id="30" name="TextBox 29"/>
          <p:cNvSpPr txBox="1"/>
          <p:nvPr/>
        </p:nvSpPr>
        <p:spPr>
          <a:xfrm>
            <a:off x="7237590" y="5508916"/>
            <a:ext cx="3458397" cy="1076325"/>
          </a:xfrm>
          <a:prstGeom prst="rect">
            <a:avLst/>
          </a:prstGeom>
          <a:noFill/>
        </p:spPr>
        <p:txBody>
          <a:bodyPr>
            <a:spAutoFit/>
          </a:bodyPr>
          <a:lstStyle/>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200000"/>
              </a:lnSpc>
              <a:spcBef>
                <a:spcPct val="0"/>
              </a:spcBef>
              <a:spcAft>
                <a:spcPct val="0"/>
              </a:spcAft>
            </a:pPr>
            <a:r>
              <a:rPr lang="zh-CN" sz="16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altLang="en-US" sz="1600" dirty="0">
              <a:solidFill>
                <a:srgbClr val="BFBFBF"/>
              </a:solidFill>
              <a:latin typeface="+mn-lt"/>
              <a:ea typeface="+mn-ea"/>
            </a:endParaRPr>
          </a:p>
        </p:txBody>
      </p:sp>
      <p:sp>
        <p:nvSpPr>
          <p:cNvPr id="25" name="流程图: 联系 24"/>
          <p:cNvSpPr/>
          <p:nvPr/>
        </p:nvSpPr>
        <p:spPr>
          <a:xfrm>
            <a:off x="4235563" y="4426413"/>
            <a:ext cx="352769" cy="352769"/>
          </a:xfrm>
          <a:prstGeom prst="flowChartConnector">
            <a:avLst/>
          </a:pr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20750" fontAlgn="auto">
              <a:spcBef>
                <a:spcPts val="0"/>
              </a:spcBef>
              <a:spcAft>
                <a:spcPts val="0"/>
              </a:spcAft>
              <a:defRPr/>
            </a:pPr>
            <a:endParaRPr lang="zh-CN" altLang="en-US" sz="2380"/>
          </a:p>
        </p:txBody>
      </p:sp>
      <p:cxnSp>
        <p:nvCxnSpPr>
          <p:cNvPr id="116736" name="直接连接符 116735"/>
          <p:cNvCxnSpPr/>
          <p:nvPr/>
        </p:nvCxnSpPr>
        <p:spPr>
          <a:xfrm flipV="1">
            <a:off x="1287421" y="4648993"/>
            <a:ext cx="1747047" cy="1322884"/>
          </a:xfrm>
          <a:prstGeom prst="line">
            <a:avLst/>
          </a:prstGeom>
          <a:ln w="50800">
            <a:solidFill>
              <a:srgbClr val="0A3A4A"/>
            </a:solidFill>
          </a:ln>
        </p:spPr>
        <p:style>
          <a:lnRef idx="1">
            <a:schemeClr val="accent1"/>
          </a:lnRef>
          <a:fillRef idx="0">
            <a:schemeClr val="accent1"/>
          </a:fillRef>
          <a:effectRef idx="0">
            <a:schemeClr val="accent1"/>
          </a:effectRef>
          <a:fontRef idx="minor">
            <a:schemeClr val="tx1"/>
          </a:fontRef>
        </p:style>
      </p:cxnSp>
      <p:cxnSp>
        <p:nvCxnSpPr>
          <p:cNvPr id="116740" name="直接连接符 116739"/>
          <p:cNvCxnSpPr/>
          <p:nvPr/>
        </p:nvCxnSpPr>
        <p:spPr>
          <a:xfrm>
            <a:off x="3782002" y="4481008"/>
            <a:ext cx="436762" cy="109190"/>
          </a:xfrm>
          <a:prstGeom prst="line">
            <a:avLst/>
          </a:prstGeom>
          <a:ln w="50800">
            <a:solidFill>
              <a:srgbClr val="0A3A4A"/>
            </a:solidFill>
          </a:ln>
        </p:spPr>
        <p:style>
          <a:lnRef idx="1">
            <a:schemeClr val="accent1"/>
          </a:lnRef>
          <a:fillRef idx="0">
            <a:schemeClr val="accent1"/>
          </a:fillRef>
          <a:effectRef idx="0">
            <a:schemeClr val="accent1"/>
          </a:effectRef>
          <a:fontRef idx="minor">
            <a:schemeClr val="tx1"/>
          </a:fontRef>
        </p:style>
      </p:cxnSp>
      <p:cxnSp>
        <p:nvCxnSpPr>
          <p:cNvPr id="116742" name="直接连接符 116741"/>
          <p:cNvCxnSpPr/>
          <p:nvPr/>
        </p:nvCxnSpPr>
        <p:spPr>
          <a:xfrm flipV="1">
            <a:off x="4605130" y="3880461"/>
            <a:ext cx="1070906" cy="655143"/>
          </a:xfrm>
          <a:prstGeom prst="line">
            <a:avLst/>
          </a:prstGeom>
          <a:ln w="50800">
            <a:solidFill>
              <a:srgbClr val="0A3A4A"/>
            </a:solidFill>
          </a:ln>
        </p:spPr>
        <p:style>
          <a:lnRef idx="1">
            <a:schemeClr val="accent1"/>
          </a:lnRef>
          <a:fillRef idx="0">
            <a:schemeClr val="accent1"/>
          </a:fillRef>
          <a:effectRef idx="0">
            <a:schemeClr val="accent1"/>
          </a:effectRef>
          <a:fontRef idx="minor">
            <a:schemeClr val="tx1"/>
          </a:fontRef>
        </p:style>
      </p:cxnSp>
      <p:cxnSp>
        <p:nvCxnSpPr>
          <p:cNvPr id="116744" name="直接连接符 116743"/>
          <p:cNvCxnSpPr/>
          <p:nvPr/>
        </p:nvCxnSpPr>
        <p:spPr>
          <a:xfrm>
            <a:off x="6436170" y="3783869"/>
            <a:ext cx="1436274" cy="554352"/>
          </a:xfrm>
          <a:prstGeom prst="line">
            <a:avLst/>
          </a:prstGeom>
          <a:ln w="50800">
            <a:solidFill>
              <a:srgbClr val="0A3A4A"/>
            </a:solidFill>
          </a:ln>
        </p:spPr>
        <p:style>
          <a:lnRef idx="1">
            <a:schemeClr val="accent1"/>
          </a:lnRef>
          <a:fillRef idx="0">
            <a:schemeClr val="accent1"/>
          </a:fillRef>
          <a:effectRef idx="0">
            <a:schemeClr val="accent1"/>
          </a:effectRef>
          <a:fontRef idx="minor">
            <a:schemeClr val="tx1"/>
          </a:fontRef>
        </p:style>
      </p:cxnSp>
      <p:cxnSp>
        <p:nvCxnSpPr>
          <p:cNvPr id="116746" name="直接箭头连接符 116745"/>
          <p:cNvCxnSpPr/>
          <p:nvPr/>
        </p:nvCxnSpPr>
        <p:spPr>
          <a:xfrm flipV="1">
            <a:off x="8754367" y="1810042"/>
            <a:ext cx="2158611" cy="2318197"/>
          </a:xfrm>
          <a:prstGeom prst="straightConnector1">
            <a:avLst/>
          </a:prstGeom>
          <a:ln w="50800">
            <a:solidFill>
              <a:srgbClr val="0A3A4A"/>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par>
                                <p:cTn id="8" presetID="50" presetClass="entr" presetSubtype="0" decel="100000" fill="hold" nodeType="withEffect">
                                  <p:stCondLst>
                                    <p:cond delay="0"/>
                                  </p:stCondLst>
                                  <p:childTnLst>
                                    <p:set>
                                      <p:cBhvr>
                                        <p:cTn id="9" dur="1" fill="hold">
                                          <p:stCondLst>
                                            <p:cond delay="0"/>
                                          </p:stCondLst>
                                        </p:cTn>
                                        <p:tgtEl>
                                          <p:spTgt spid="116736"/>
                                        </p:tgtEl>
                                        <p:attrNameLst>
                                          <p:attrName>style.visibility</p:attrName>
                                        </p:attrNameLst>
                                      </p:cBhvr>
                                      <p:to>
                                        <p:strVal val="visible"/>
                                      </p:to>
                                    </p:set>
                                    <p:anim calcmode="lin" valueType="num">
                                      <p:cBhvr>
                                        <p:cTn id="10" dur="1000" fill="hold"/>
                                        <p:tgtEl>
                                          <p:spTgt spid="116736"/>
                                        </p:tgtEl>
                                        <p:attrNameLst>
                                          <p:attrName>ppt_w</p:attrName>
                                        </p:attrNameLst>
                                      </p:cBhvr>
                                      <p:tavLst>
                                        <p:tav tm="0">
                                          <p:val>
                                            <p:strVal val="#ppt_w+.3"/>
                                          </p:val>
                                        </p:tav>
                                        <p:tav tm="100000">
                                          <p:val>
                                            <p:strVal val="#ppt_w"/>
                                          </p:val>
                                        </p:tav>
                                      </p:tavLst>
                                    </p:anim>
                                    <p:anim calcmode="lin" valueType="num">
                                      <p:cBhvr>
                                        <p:cTn id="11" dur="1000" fill="hold"/>
                                        <p:tgtEl>
                                          <p:spTgt spid="116736"/>
                                        </p:tgtEl>
                                        <p:attrNameLst>
                                          <p:attrName>ppt_h</p:attrName>
                                        </p:attrNameLst>
                                      </p:cBhvr>
                                      <p:tavLst>
                                        <p:tav tm="0">
                                          <p:val>
                                            <p:strVal val="#ppt_h"/>
                                          </p:val>
                                        </p:tav>
                                        <p:tav tm="100000">
                                          <p:val>
                                            <p:strVal val="#ppt_h"/>
                                          </p:val>
                                        </p:tav>
                                      </p:tavLst>
                                    </p:anim>
                                    <p:animEffect transition="in" filter="fade">
                                      <p:cBhvr>
                                        <p:cTn id="12" dur="1000"/>
                                        <p:tgtEl>
                                          <p:spTgt spid="116736"/>
                                        </p:tgtEl>
                                      </p:cBhvr>
                                    </p:animEffect>
                                  </p:childTnLst>
                                </p:cTn>
                              </p:par>
                              <p:par>
                                <p:cTn id="13" presetID="50" presetClass="entr" presetSubtype="0" decel="100000" fill="hold" nodeType="withEffect">
                                  <p:stCondLst>
                                    <p:cond delay="0"/>
                                  </p:stCondLst>
                                  <p:childTnLst>
                                    <p:set>
                                      <p:cBhvr>
                                        <p:cTn id="14" dur="1" fill="hold">
                                          <p:stCondLst>
                                            <p:cond delay="0"/>
                                          </p:stCondLst>
                                        </p:cTn>
                                        <p:tgtEl>
                                          <p:spTgt spid="116740"/>
                                        </p:tgtEl>
                                        <p:attrNameLst>
                                          <p:attrName>style.visibility</p:attrName>
                                        </p:attrNameLst>
                                      </p:cBhvr>
                                      <p:to>
                                        <p:strVal val="visible"/>
                                      </p:to>
                                    </p:set>
                                    <p:anim calcmode="lin" valueType="num">
                                      <p:cBhvr>
                                        <p:cTn id="15" dur="1000" fill="hold"/>
                                        <p:tgtEl>
                                          <p:spTgt spid="116740"/>
                                        </p:tgtEl>
                                        <p:attrNameLst>
                                          <p:attrName>ppt_w</p:attrName>
                                        </p:attrNameLst>
                                      </p:cBhvr>
                                      <p:tavLst>
                                        <p:tav tm="0">
                                          <p:val>
                                            <p:strVal val="#ppt_w+.3"/>
                                          </p:val>
                                        </p:tav>
                                        <p:tav tm="100000">
                                          <p:val>
                                            <p:strVal val="#ppt_w"/>
                                          </p:val>
                                        </p:tav>
                                      </p:tavLst>
                                    </p:anim>
                                    <p:anim calcmode="lin" valueType="num">
                                      <p:cBhvr>
                                        <p:cTn id="16" dur="1000" fill="hold"/>
                                        <p:tgtEl>
                                          <p:spTgt spid="116740"/>
                                        </p:tgtEl>
                                        <p:attrNameLst>
                                          <p:attrName>ppt_h</p:attrName>
                                        </p:attrNameLst>
                                      </p:cBhvr>
                                      <p:tavLst>
                                        <p:tav tm="0">
                                          <p:val>
                                            <p:strVal val="#ppt_h"/>
                                          </p:val>
                                        </p:tav>
                                        <p:tav tm="100000">
                                          <p:val>
                                            <p:strVal val="#ppt_h"/>
                                          </p:val>
                                        </p:tav>
                                      </p:tavLst>
                                    </p:anim>
                                    <p:animEffect transition="in" filter="fade">
                                      <p:cBhvr>
                                        <p:cTn id="17" dur="1000"/>
                                        <p:tgtEl>
                                          <p:spTgt spid="116740"/>
                                        </p:tgtEl>
                                      </p:cBhvr>
                                    </p:animEffect>
                                  </p:childTnLst>
                                </p:cTn>
                              </p:par>
                              <p:par>
                                <p:cTn id="18" presetID="50" presetClass="entr" presetSubtype="0" decel="100000" fill="hold" nodeType="withEffect">
                                  <p:stCondLst>
                                    <p:cond delay="0"/>
                                  </p:stCondLst>
                                  <p:childTnLst>
                                    <p:set>
                                      <p:cBhvr>
                                        <p:cTn id="19" dur="1" fill="hold">
                                          <p:stCondLst>
                                            <p:cond delay="0"/>
                                          </p:stCondLst>
                                        </p:cTn>
                                        <p:tgtEl>
                                          <p:spTgt spid="116742"/>
                                        </p:tgtEl>
                                        <p:attrNameLst>
                                          <p:attrName>style.visibility</p:attrName>
                                        </p:attrNameLst>
                                      </p:cBhvr>
                                      <p:to>
                                        <p:strVal val="visible"/>
                                      </p:to>
                                    </p:set>
                                    <p:anim calcmode="lin" valueType="num">
                                      <p:cBhvr>
                                        <p:cTn id="20" dur="1000" fill="hold"/>
                                        <p:tgtEl>
                                          <p:spTgt spid="116742"/>
                                        </p:tgtEl>
                                        <p:attrNameLst>
                                          <p:attrName>ppt_w</p:attrName>
                                        </p:attrNameLst>
                                      </p:cBhvr>
                                      <p:tavLst>
                                        <p:tav tm="0">
                                          <p:val>
                                            <p:strVal val="#ppt_w+.3"/>
                                          </p:val>
                                        </p:tav>
                                        <p:tav tm="100000">
                                          <p:val>
                                            <p:strVal val="#ppt_w"/>
                                          </p:val>
                                        </p:tav>
                                      </p:tavLst>
                                    </p:anim>
                                    <p:anim calcmode="lin" valueType="num">
                                      <p:cBhvr>
                                        <p:cTn id="21" dur="1000" fill="hold"/>
                                        <p:tgtEl>
                                          <p:spTgt spid="116742"/>
                                        </p:tgtEl>
                                        <p:attrNameLst>
                                          <p:attrName>ppt_h</p:attrName>
                                        </p:attrNameLst>
                                      </p:cBhvr>
                                      <p:tavLst>
                                        <p:tav tm="0">
                                          <p:val>
                                            <p:strVal val="#ppt_h"/>
                                          </p:val>
                                        </p:tav>
                                        <p:tav tm="100000">
                                          <p:val>
                                            <p:strVal val="#ppt_h"/>
                                          </p:val>
                                        </p:tav>
                                      </p:tavLst>
                                    </p:anim>
                                    <p:animEffect transition="in" filter="fade">
                                      <p:cBhvr>
                                        <p:cTn id="22" dur="1000"/>
                                        <p:tgtEl>
                                          <p:spTgt spid="116742"/>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116744"/>
                                        </p:tgtEl>
                                        <p:attrNameLst>
                                          <p:attrName>style.visibility</p:attrName>
                                        </p:attrNameLst>
                                      </p:cBhvr>
                                      <p:to>
                                        <p:strVal val="visible"/>
                                      </p:to>
                                    </p:set>
                                    <p:anim calcmode="lin" valueType="num">
                                      <p:cBhvr>
                                        <p:cTn id="25" dur="1000" fill="hold"/>
                                        <p:tgtEl>
                                          <p:spTgt spid="116744"/>
                                        </p:tgtEl>
                                        <p:attrNameLst>
                                          <p:attrName>ppt_w</p:attrName>
                                        </p:attrNameLst>
                                      </p:cBhvr>
                                      <p:tavLst>
                                        <p:tav tm="0">
                                          <p:val>
                                            <p:strVal val="#ppt_w+.3"/>
                                          </p:val>
                                        </p:tav>
                                        <p:tav tm="100000">
                                          <p:val>
                                            <p:strVal val="#ppt_w"/>
                                          </p:val>
                                        </p:tav>
                                      </p:tavLst>
                                    </p:anim>
                                    <p:anim calcmode="lin" valueType="num">
                                      <p:cBhvr>
                                        <p:cTn id="26" dur="1000" fill="hold"/>
                                        <p:tgtEl>
                                          <p:spTgt spid="116744"/>
                                        </p:tgtEl>
                                        <p:attrNameLst>
                                          <p:attrName>ppt_h</p:attrName>
                                        </p:attrNameLst>
                                      </p:cBhvr>
                                      <p:tavLst>
                                        <p:tav tm="0">
                                          <p:val>
                                            <p:strVal val="#ppt_h"/>
                                          </p:val>
                                        </p:tav>
                                        <p:tav tm="100000">
                                          <p:val>
                                            <p:strVal val="#ppt_h"/>
                                          </p:val>
                                        </p:tav>
                                      </p:tavLst>
                                    </p:anim>
                                    <p:animEffect transition="in" filter="fade">
                                      <p:cBhvr>
                                        <p:cTn id="27" dur="1000"/>
                                        <p:tgtEl>
                                          <p:spTgt spid="116744"/>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116746"/>
                                        </p:tgtEl>
                                        <p:attrNameLst>
                                          <p:attrName>style.visibility</p:attrName>
                                        </p:attrNameLst>
                                      </p:cBhvr>
                                      <p:to>
                                        <p:strVal val="visible"/>
                                      </p:to>
                                    </p:set>
                                    <p:anim calcmode="lin" valueType="num">
                                      <p:cBhvr>
                                        <p:cTn id="30" dur="1000" fill="hold"/>
                                        <p:tgtEl>
                                          <p:spTgt spid="116746"/>
                                        </p:tgtEl>
                                        <p:attrNameLst>
                                          <p:attrName>ppt_w</p:attrName>
                                        </p:attrNameLst>
                                      </p:cBhvr>
                                      <p:tavLst>
                                        <p:tav tm="0">
                                          <p:val>
                                            <p:strVal val="#ppt_w+.3"/>
                                          </p:val>
                                        </p:tav>
                                        <p:tav tm="100000">
                                          <p:val>
                                            <p:strVal val="#ppt_w"/>
                                          </p:val>
                                        </p:tav>
                                      </p:tavLst>
                                    </p:anim>
                                    <p:anim calcmode="lin" valueType="num">
                                      <p:cBhvr>
                                        <p:cTn id="31" dur="1000" fill="hold"/>
                                        <p:tgtEl>
                                          <p:spTgt spid="116746"/>
                                        </p:tgtEl>
                                        <p:attrNameLst>
                                          <p:attrName>ppt_h</p:attrName>
                                        </p:attrNameLst>
                                      </p:cBhvr>
                                      <p:tavLst>
                                        <p:tav tm="0">
                                          <p:val>
                                            <p:strVal val="#ppt_h"/>
                                          </p:val>
                                        </p:tav>
                                        <p:tav tm="100000">
                                          <p:val>
                                            <p:strVal val="#ppt_h"/>
                                          </p:val>
                                        </p:tav>
                                      </p:tavLst>
                                    </p:anim>
                                    <p:animEffect transition="in" filter="fade">
                                      <p:cBhvr>
                                        <p:cTn id="32" dur="1000"/>
                                        <p:tgtEl>
                                          <p:spTgt spid="116746"/>
                                        </p:tgtEl>
                                      </p:cBhvr>
                                    </p:animEffect>
                                  </p:childTnLst>
                                </p:cTn>
                              </p:par>
                            </p:childTnLst>
                          </p:cTn>
                        </p:par>
                        <p:par>
                          <p:cTn id="33" fill="hold">
                            <p:stCondLst>
                              <p:cond delay="500"/>
                            </p:stCondLst>
                            <p:childTnLst>
                              <p:par>
                                <p:cTn id="34" presetID="2" presetClass="entr" presetSubtype="4" fill="hold" grpId="0" nodeType="afterEffect">
                                  <p:stCondLst>
                                    <p:cond delay="0"/>
                                  </p:stCondLst>
                                  <p:childTnLst>
                                    <p:set>
                                      <p:cBhvr>
                                        <p:cTn id="35" dur="1" fill="hold">
                                          <p:stCondLst>
                                            <p:cond delay="0"/>
                                          </p:stCondLst>
                                        </p:cTn>
                                        <p:tgtEl>
                                          <p:spTgt spid="41987"/>
                                        </p:tgtEl>
                                        <p:attrNameLst>
                                          <p:attrName>style.visibility</p:attrName>
                                        </p:attrNameLst>
                                      </p:cBhvr>
                                      <p:to>
                                        <p:strVal val="visible"/>
                                      </p:to>
                                    </p:set>
                                    <p:anim calcmode="lin" valueType="num">
                                      <p:cBhvr additive="base">
                                        <p:cTn id="36" dur="500" fill="hold"/>
                                        <p:tgtEl>
                                          <p:spTgt spid="41987"/>
                                        </p:tgtEl>
                                        <p:attrNameLst>
                                          <p:attrName>ppt_x</p:attrName>
                                        </p:attrNameLst>
                                      </p:cBhvr>
                                      <p:tavLst>
                                        <p:tav tm="0">
                                          <p:val>
                                            <p:strVal val="#ppt_x"/>
                                          </p:val>
                                        </p:tav>
                                        <p:tav tm="100000">
                                          <p:val>
                                            <p:strVal val="#ppt_x"/>
                                          </p:val>
                                        </p:tav>
                                      </p:tavLst>
                                    </p:anim>
                                    <p:anim calcmode="lin" valueType="num">
                                      <p:cBhvr additive="base">
                                        <p:cTn id="37" dur="500" fill="hold"/>
                                        <p:tgtEl>
                                          <p:spTgt spid="41987"/>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4" fill="hold" grpId="0" nodeType="afterEffect">
                                  <p:stCondLst>
                                    <p:cond delay="0"/>
                                  </p:stCondLst>
                                  <p:childTnLst>
                                    <p:set>
                                      <p:cBhvr>
                                        <p:cTn id="40" dur="1" fill="hold">
                                          <p:stCondLst>
                                            <p:cond delay="0"/>
                                          </p:stCondLst>
                                        </p:cTn>
                                        <p:tgtEl>
                                          <p:spTgt spid="41991"/>
                                        </p:tgtEl>
                                        <p:attrNameLst>
                                          <p:attrName>style.visibility</p:attrName>
                                        </p:attrNameLst>
                                      </p:cBhvr>
                                      <p:to>
                                        <p:strVal val="visible"/>
                                      </p:to>
                                    </p:set>
                                    <p:anim calcmode="lin" valueType="num">
                                      <p:cBhvr additive="base">
                                        <p:cTn id="41" dur="500" fill="hold"/>
                                        <p:tgtEl>
                                          <p:spTgt spid="41991"/>
                                        </p:tgtEl>
                                        <p:attrNameLst>
                                          <p:attrName>ppt_x</p:attrName>
                                        </p:attrNameLst>
                                      </p:cBhvr>
                                      <p:tavLst>
                                        <p:tav tm="0">
                                          <p:val>
                                            <p:strVal val="#ppt_x"/>
                                          </p:val>
                                        </p:tav>
                                        <p:tav tm="100000">
                                          <p:val>
                                            <p:strVal val="#ppt_x"/>
                                          </p:val>
                                        </p:tav>
                                      </p:tavLst>
                                    </p:anim>
                                    <p:anim calcmode="lin" valueType="num">
                                      <p:cBhvr additive="base">
                                        <p:cTn id="42" dur="500" fill="hold"/>
                                        <p:tgtEl>
                                          <p:spTgt spid="41991"/>
                                        </p:tgtEl>
                                        <p:attrNameLst>
                                          <p:attrName>ppt_y</p:attrName>
                                        </p:attrNameLst>
                                      </p:cBhvr>
                                      <p:tavLst>
                                        <p:tav tm="0">
                                          <p:val>
                                            <p:strVal val="1+#ppt_h/2"/>
                                          </p:val>
                                        </p:tav>
                                        <p:tav tm="100000">
                                          <p:val>
                                            <p:strVal val="#ppt_y"/>
                                          </p:val>
                                        </p:tav>
                                      </p:tavLst>
                                    </p:anim>
                                  </p:childTnLst>
                                </p:cTn>
                              </p:par>
                            </p:childTnLst>
                          </p:cTn>
                        </p:par>
                        <p:par>
                          <p:cTn id="43" fill="hold">
                            <p:stCondLst>
                              <p:cond delay="1500"/>
                            </p:stCondLst>
                            <p:childTnLst>
                              <p:par>
                                <p:cTn id="44" presetID="2" presetClass="entr" presetSubtype="4"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additive="base">
                                        <p:cTn id="46" dur="500" fill="hold"/>
                                        <p:tgtEl>
                                          <p:spTgt spid="28"/>
                                        </p:tgtEl>
                                        <p:attrNameLst>
                                          <p:attrName>ppt_x</p:attrName>
                                        </p:attrNameLst>
                                      </p:cBhvr>
                                      <p:tavLst>
                                        <p:tav tm="0">
                                          <p:val>
                                            <p:strVal val="#ppt_x"/>
                                          </p:val>
                                        </p:tav>
                                        <p:tav tm="100000">
                                          <p:val>
                                            <p:strVal val="#ppt_x"/>
                                          </p:val>
                                        </p:tav>
                                      </p:tavLst>
                                    </p:anim>
                                    <p:anim calcmode="lin" valueType="num">
                                      <p:cBhvr additive="base">
                                        <p:cTn id="47" dur="500" fill="hold"/>
                                        <p:tgtEl>
                                          <p:spTgt spid="28"/>
                                        </p:tgtEl>
                                        <p:attrNameLst>
                                          <p:attrName>ppt_y</p:attrName>
                                        </p:attrNameLst>
                                      </p:cBhvr>
                                      <p:tavLst>
                                        <p:tav tm="0">
                                          <p:val>
                                            <p:strVal val="1+#ppt_h/2"/>
                                          </p:val>
                                        </p:tav>
                                        <p:tav tm="100000">
                                          <p:val>
                                            <p:strVal val="#ppt_y"/>
                                          </p:val>
                                        </p:tav>
                                      </p:tavLst>
                                    </p:anim>
                                  </p:childTnLst>
                                </p:cTn>
                              </p:par>
                            </p:childTnLst>
                          </p:cTn>
                        </p:par>
                        <p:par>
                          <p:cTn id="48" fill="hold">
                            <p:stCondLst>
                              <p:cond delay="2000"/>
                            </p:stCondLst>
                            <p:childTnLst>
                              <p:par>
                                <p:cTn id="49" presetID="2" presetClass="entr" presetSubtype="4"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additive="base">
                                        <p:cTn id="51" dur="500" fill="hold"/>
                                        <p:tgtEl>
                                          <p:spTgt spid="29"/>
                                        </p:tgtEl>
                                        <p:attrNameLst>
                                          <p:attrName>ppt_x</p:attrName>
                                        </p:attrNameLst>
                                      </p:cBhvr>
                                      <p:tavLst>
                                        <p:tav tm="0">
                                          <p:val>
                                            <p:strVal val="#ppt_x"/>
                                          </p:val>
                                        </p:tav>
                                        <p:tav tm="100000">
                                          <p:val>
                                            <p:strVal val="#ppt_x"/>
                                          </p:val>
                                        </p:tav>
                                      </p:tavLst>
                                    </p:anim>
                                    <p:anim calcmode="lin" valueType="num">
                                      <p:cBhvr additive="base">
                                        <p:cTn id="52" dur="500" fill="hold"/>
                                        <p:tgtEl>
                                          <p:spTgt spid="29"/>
                                        </p:tgtEl>
                                        <p:attrNameLst>
                                          <p:attrName>ppt_y</p:attrName>
                                        </p:attrNameLst>
                                      </p:cBhvr>
                                      <p:tavLst>
                                        <p:tav tm="0">
                                          <p:val>
                                            <p:strVal val="1+#ppt_h/2"/>
                                          </p:val>
                                        </p:tav>
                                        <p:tav tm="100000">
                                          <p:val>
                                            <p:strVal val="#ppt_y"/>
                                          </p:val>
                                        </p:tav>
                                      </p:tavLst>
                                    </p:anim>
                                  </p:childTnLst>
                                </p:cTn>
                              </p:par>
                            </p:childTnLst>
                          </p:cTn>
                        </p:par>
                        <p:par>
                          <p:cTn id="53" fill="hold">
                            <p:stCondLst>
                              <p:cond delay="2500"/>
                            </p:stCondLst>
                            <p:childTnLst>
                              <p:par>
                                <p:cTn id="54" presetID="2" presetClass="entr" presetSubtype="4" fill="hold" grpId="0" nodeType="afterEffect">
                                  <p:stCondLst>
                                    <p:cond delay="0"/>
                                  </p:stCondLst>
                                  <p:childTnLst>
                                    <p:set>
                                      <p:cBhvr>
                                        <p:cTn id="55" dur="1" fill="hold">
                                          <p:stCondLst>
                                            <p:cond delay="0"/>
                                          </p:stCondLst>
                                        </p:cTn>
                                        <p:tgtEl>
                                          <p:spTgt spid="41992"/>
                                        </p:tgtEl>
                                        <p:attrNameLst>
                                          <p:attrName>style.visibility</p:attrName>
                                        </p:attrNameLst>
                                      </p:cBhvr>
                                      <p:to>
                                        <p:strVal val="visible"/>
                                      </p:to>
                                    </p:set>
                                    <p:anim calcmode="lin" valueType="num">
                                      <p:cBhvr additive="base">
                                        <p:cTn id="56" dur="500" fill="hold"/>
                                        <p:tgtEl>
                                          <p:spTgt spid="41992"/>
                                        </p:tgtEl>
                                        <p:attrNameLst>
                                          <p:attrName>ppt_x</p:attrName>
                                        </p:attrNameLst>
                                      </p:cBhvr>
                                      <p:tavLst>
                                        <p:tav tm="0">
                                          <p:val>
                                            <p:strVal val="#ppt_x"/>
                                          </p:val>
                                        </p:tav>
                                        <p:tav tm="100000">
                                          <p:val>
                                            <p:strVal val="#ppt_x"/>
                                          </p:val>
                                        </p:tav>
                                      </p:tavLst>
                                    </p:anim>
                                    <p:anim calcmode="lin" valueType="num">
                                      <p:cBhvr additive="base">
                                        <p:cTn id="57" dur="500" fill="hold"/>
                                        <p:tgtEl>
                                          <p:spTgt spid="41992"/>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P spid="41991" grpId="0"/>
      <p:bldP spid="41992" grpId="0"/>
      <p:bldP spid="28" grpId="0"/>
      <p:bldP spid="29" grpId="0"/>
      <p:bldP spid="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pPr marL="0" lvl="0" indent="0">
              <a:spcBef>
                <a:spcPct val="0"/>
              </a:spcBef>
              <a:buNone/>
            </a:pPr>
            <a:r>
              <a:rPr lang="zh-CN" altLang="en-US" b="1" dirty="0">
                <a:solidFill>
                  <a:srgbClr val="DE779F"/>
                </a:solidFill>
                <a:latin typeface="微软雅黑" panose="020B0503020204020204" charset="-122"/>
                <a:ea typeface="微软雅黑" panose="020B0503020204020204" charset="-122"/>
                <a:sym typeface="+mn-ea"/>
              </a:rPr>
              <a:t>建议解决方法</a:t>
            </a:r>
          </a:p>
        </p:txBody>
      </p:sp>
      <p:sp>
        <p:nvSpPr>
          <p:cNvPr id="6146" name="矩形 4"/>
          <p:cNvSpPr/>
          <p:nvPr/>
        </p:nvSpPr>
        <p:spPr>
          <a:xfrm>
            <a:off x="695325" y="1893888"/>
            <a:ext cx="1152525" cy="1152525"/>
          </a:xfrm>
          <a:prstGeom prst="rect">
            <a:avLst/>
          </a:prstGeom>
          <a:solidFill>
            <a:srgbClr val="7895D4"/>
          </a:solidFill>
          <a:ln w="9525">
            <a:noFill/>
          </a:ln>
        </p:spPr>
        <p:txBody>
          <a:bodyPr anchor="ctr"/>
          <a:lstStyle/>
          <a:p>
            <a:pPr algn="ctr"/>
            <a:endParaRPr>
              <a:solidFill>
                <a:srgbClr val="FFFFFF"/>
              </a:solidFill>
              <a:ea typeface="造字工房悦黑体验版常规体" pitchFamily="2" charset="-122"/>
            </a:endParaRPr>
          </a:p>
        </p:txBody>
      </p:sp>
      <p:sp>
        <p:nvSpPr>
          <p:cNvPr id="6147" name="矩形 6"/>
          <p:cNvSpPr/>
          <p:nvPr/>
        </p:nvSpPr>
        <p:spPr>
          <a:xfrm>
            <a:off x="1416050" y="2681288"/>
            <a:ext cx="727075" cy="728662"/>
          </a:xfrm>
          <a:prstGeom prst="rect">
            <a:avLst/>
          </a:prstGeom>
          <a:solidFill>
            <a:srgbClr val="DE779F"/>
          </a:solidFill>
          <a:ln w="9525">
            <a:noFill/>
          </a:ln>
        </p:spPr>
        <p:txBody>
          <a:bodyPr anchor="ctr"/>
          <a:lstStyle/>
          <a:p>
            <a:pPr algn="ctr"/>
            <a:endParaRPr>
              <a:solidFill>
                <a:srgbClr val="FFFFFF"/>
              </a:solidFill>
              <a:ea typeface="造字工房悦黑体验版常规体" pitchFamily="2" charset="-122"/>
            </a:endParaRPr>
          </a:p>
        </p:txBody>
      </p:sp>
      <p:sp>
        <p:nvSpPr>
          <p:cNvPr id="6148" name="矩形 7"/>
          <p:cNvSpPr/>
          <p:nvPr/>
        </p:nvSpPr>
        <p:spPr>
          <a:xfrm>
            <a:off x="1028700" y="3373438"/>
            <a:ext cx="847725" cy="808037"/>
          </a:xfrm>
          <a:prstGeom prst="rect">
            <a:avLst/>
          </a:prstGeom>
          <a:solidFill>
            <a:srgbClr val="7895D4"/>
          </a:solidFill>
          <a:ln w="9525">
            <a:noFill/>
          </a:ln>
        </p:spPr>
        <p:txBody>
          <a:bodyPr anchor="ctr"/>
          <a:lstStyle/>
          <a:p>
            <a:pPr algn="ctr"/>
            <a:endParaRPr>
              <a:solidFill>
                <a:srgbClr val="FFFFFF"/>
              </a:solidFill>
              <a:ea typeface="造字工房悦黑体验版常规体" pitchFamily="2" charset="-122"/>
            </a:endParaRPr>
          </a:p>
        </p:txBody>
      </p:sp>
      <p:sp>
        <p:nvSpPr>
          <p:cNvPr id="6149" name="矩形 8"/>
          <p:cNvSpPr/>
          <p:nvPr/>
        </p:nvSpPr>
        <p:spPr>
          <a:xfrm>
            <a:off x="839788" y="3943350"/>
            <a:ext cx="474662" cy="476250"/>
          </a:xfrm>
          <a:prstGeom prst="rect">
            <a:avLst/>
          </a:prstGeom>
          <a:solidFill>
            <a:srgbClr val="DE779F"/>
          </a:solidFill>
          <a:ln w="9525">
            <a:noFill/>
          </a:ln>
        </p:spPr>
        <p:txBody>
          <a:bodyPr anchor="ctr"/>
          <a:lstStyle/>
          <a:p>
            <a:pPr algn="ctr"/>
            <a:endParaRPr>
              <a:solidFill>
                <a:srgbClr val="FFFFFF"/>
              </a:solidFill>
              <a:ea typeface="造字工房悦黑体验版常规体" pitchFamily="2" charset="-122"/>
            </a:endParaRPr>
          </a:p>
        </p:txBody>
      </p:sp>
      <p:sp>
        <p:nvSpPr>
          <p:cNvPr id="6150" name="矩形 9"/>
          <p:cNvSpPr/>
          <p:nvPr/>
        </p:nvSpPr>
        <p:spPr>
          <a:xfrm>
            <a:off x="1452563" y="4197350"/>
            <a:ext cx="1150937" cy="1152525"/>
          </a:xfrm>
          <a:prstGeom prst="rect">
            <a:avLst/>
          </a:prstGeom>
          <a:solidFill>
            <a:srgbClr val="91A9DD"/>
          </a:solidFill>
          <a:ln w="9525">
            <a:noFill/>
          </a:ln>
        </p:spPr>
        <p:txBody>
          <a:bodyPr anchor="ctr"/>
          <a:lstStyle/>
          <a:p>
            <a:pPr algn="ctr"/>
            <a:endParaRPr>
              <a:solidFill>
                <a:srgbClr val="FFFFFF"/>
              </a:solidFill>
              <a:ea typeface="造字工房悦黑体验版常规体" pitchFamily="2" charset="-122"/>
            </a:endParaRPr>
          </a:p>
        </p:txBody>
      </p:sp>
      <p:sp>
        <p:nvSpPr>
          <p:cNvPr id="6151" name="矩形 10"/>
          <p:cNvSpPr/>
          <p:nvPr/>
        </p:nvSpPr>
        <p:spPr>
          <a:xfrm>
            <a:off x="2424113" y="3546475"/>
            <a:ext cx="919162" cy="879475"/>
          </a:xfrm>
          <a:prstGeom prst="rect">
            <a:avLst/>
          </a:prstGeom>
          <a:solidFill>
            <a:srgbClr val="DE779F"/>
          </a:solidFill>
          <a:ln w="9525">
            <a:noFill/>
          </a:ln>
        </p:spPr>
        <p:txBody>
          <a:bodyPr anchor="ctr"/>
          <a:lstStyle/>
          <a:p>
            <a:pPr algn="ctr"/>
            <a:endParaRPr>
              <a:solidFill>
                <a:srgbClr val="FFFFFF"/>
              </a:solidFill>
              <a:ea typeface="造字工房悦黑体验版常规体" pitchFamily="2" charset="-122"/>
            </a:endParaRPr>
          </a:p>
        </p:txBody>
      </p:sp>
      <p:sp>
        <p:nvSpPr>
          <p:cNvPr id="6152" name="矩形 11"/>
          <p:cNvSpPr/>
          <p:nvPr/>
        </p:nvSpPr>
        <p:spPr>
          <a:xfrm>
            <a:off x="501650" y="4724400"/>
            <a:ext cx="1150938" cy="1152525"/>
          </a:xfrm>
          <a:prstGeom prst="rect">
            <a:avLst/>
          </a:prstGeom>
          <a:solidFill>
            <a:srgbClr val="AABEE4"/>
          </a:solidFill>
          <a:ln w="9525">
            <a:noFill/>
          </a:ln>
        </p:spPr>
        <p:txBody>
          <a:bodyPr anchor="ctr"/>
          <a:lstStyle/>
          <a:p>
            <a:pPr algn="ctr"/>
            <a:endParaRPr>
              <a:solidFill>
                <a:srgbClr val="FFFFFF"/>
              </a:solidFill>
              <a:ea typeface="造字工房悦黑体验版常规体" pitchFamily="2" charset="-122"/>
            </a:endParaRPr>
          </a:p>
        </p:txBody>
      </p:sp>
      <p:pic>
        <p:nvPicPr>
          <p:cNvPr id="6153" name="图片 14"/>
          <p:cNvPicPr>
            <a:picLocks noChangeAspect="1"/>
          </p:cNvPicPr>
          <p:nvPr/>
        </p:nvPicPr>
        <p:blipFill>
          <a:blip r:embed="rId3"/>
          <a:stretch>
            <a:fillRect/>
          </a:stretch>
        </p:blipFill>
        <p:spPr>
          <a:xfrm>
            <a:off x="1558925" y="2787650"/>
            <a:ext cx="503238" cy="503238"/>
          </a:xfrm>
          <a:prstGeom prst="rect">
            <a:avLst/>
          </a:prstGeom>
          <a:noFill/>
          <a:ln w="9525">
            <a:noFill/>
          </a:ln>
        </p:spPr>
      </p:pic>
      <p:pic>
        <p:nvPicPr>
          <p:cNvPr id="6154" name="图片 15"/>
          <p:cNvPicPr>
            <a:picLocks noChangeAspect="1"/>
          </p:cNvPicPr>
          <p:nvPr/>
        </p:nvPicPr>
        <p:blipFill>
          <a:blip r:embed="rId4"/>
          <a:stretch>
            <a:fillRect/>
          </a:stretch>
        </p:blipFill>
        <p:spPr>
          <a:xfrm>
            <a:off x="1677988" y="4367213"/>
            <a:ext cx="715962" cy="715962"/>
          </a:xfrm>
          <a:prstGeom prst="rect">
            <a:avLst/>
          </a:prstGeom>
          <a:noFill/>
          <a:ln w="9525">
            <a:noFill/>
          </a:ln>
        </p:spPr>
      </p:pic>
      <p:pic>
        <p:nvPicPr>
          <p:cNvPr id="6155" name="图片 16"/>
          <p:cNvPicPr>
            <a:picLocks noChangeAspect="1"/>
          </p:cNvPicPr>
          <p:nvPr/>
        </p:nvPicPr>
        <p:blipFill>
          <a:blip r:embed="rId5">
            <a:biLevel thresh="50000"/>
            <a:grayscl/>
          </a:blip>
          <a:stretch>
            <a:fillRect/>
          </a:stretch>
        </p:blipFill>
        <p:spPr>
          <a:xfrm>
            <a:off x="814388" y="5014913"/>
            <a:ext cx="600075" cy="601662"/>
          </a:xfrm>
          <a:prstGeom prst="rect">
            <a:avLst/>
          </a:prstGeom>
          <a:noFill/>
          <a:ln w="9525">
            <a:noFill/>
          </a:ln>
        </p:spPr>
      </p:pic>
      <p:sp>
        <p:nvSpPr>
          <p:cNvPr id="6164" name="直接连接符 69"/>
          <p:cNvSpPr/>
          <p:nvPr/>
        </p:nvSpPr>
        <p:spPr>
          <a:xfrm>
            <a:off x="4151313" y="3776663"/>
            <a:ext cx="6697662" cy="1587"/>
          </a:xfrm>
          <a:prstGeom prst="line">
            <a:avLst/>
          </a:prstGeom>
          <a:ln w="19050" cap="flat" cmpd="sng">
            <a:solidFill>
              <a:srgbClr val="91A9DD"/>
            </a:solidFill>
            <a:prstDash val="sysDash"/>
            <a:miter/>
            <a:headEnd type="none" w="med" len="med"/>
            <a:tailEnd type="none" w="med" len="med"/>
          </a:ln>
        </p:spPr>
        <p:txBody>
          <a:bodyPr/>
          <a:lstStyle/>
          <a:p>
            <a:endParaRPr lang="zh-CN" altLang="en-US"/>
          </a:p>
        </p:txBody>
      </p:sp>
      <p:sp>
        <p:nvSpPr>
          <p:cNvPr id="16386" name="AutoShape 3"/>
          <p:cNvSpPr/>
          <p:nvPr/>
        </p:nvSpPr>
        <p:spPr>
          <a:xfrm rot="5400000">
            <a:off x="4202113" y="1313180"/>
            <a:ext cx="1728787" cy="2578100"/>
          </a:xfrm>
          <a:prstGeom prst="upArrowCallout">
            <a:avLst>
              <a:gd name="adj1" fmla="val 33824"/>
              <a:gd name="adj2" fmla="val 25000"/>
              <a:gd name="adj3" fmla="val 20470"/>
              <a:gd name="adj4" fmla="val 86269"/>
            </a:avLst>
          </a:prstGeom>
          <a:solidFill>
            <a:srgbClr val="AABEE4"/>
          </a:solidFill>
          <a:ln w="9525">
            <a:noFill/>
          </a:ln>
        </p:spPr>
        <p:txBody>
          <a:bodyPr wrap="none" anchor="ctr"/>
          <a:lstStyle/>
          <a:p>
            <a:pPr>
              <a:buNone/>
            </a:pPr>
            <a:endParaRPr b="1" i="1" baseline="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16387" name="AutoShape 4"/>
          <p:cNvSpPr/>
          <p:nvPr/>
        </p:nvSpPr>
        <p:spPr>
          <a:xfrm rot="10800000">
            <a:off x="6370638" y="1738630"/>
            <a:ext cx="1763712" cy="2016125"/>
          </a:xfrm>
          <a:prstGeom prst="upArrowCallout">
            <a:avLst>
              <a:gd name="adj1" fmla="val 33824"/>
              <a:gd name="adj2" fmla="val 25000"/>
              <a:gd name="adj3" fmla="val 15696"/>
              <a:gd name="adj4" fmla="val 86269"/>
            </a:avLst>
          </a:prstGeom>
          <a:solidFill>
            <a:srgbClr val="91A9DD"/>
          </a:solidFill>
          <a:ln w="9525">
            <a:noFill/>
          </a:ln>
        </p:spPr>
        <p:txBody>
          <a:bodyPr wrap="none" anchor="ctr"/>
          <a:lstStyle/>
          <a:p>
            <a:pPr>
              <a:buNone/>
            </a:pPr>
            <a:endParaRPr b="1" i="1" baseline="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16388" name="AutoShape 5"/>
          <p:cNvSpPr/>
          <p:nvPr/>
        </p:nvSpPr>
        <p:spPr>
          <a:xfrm rot="16200000">
            <a:off x="8602663" y="1306830"/>
            <a:ext cx="1728787" cy="2592388"/>
          </a:xfrm>
          <a:prstGeom prst="upArrowCallout">
            <a:avLst>
              <a:gd name="adj1" fmla="val 33824"/>
              <a:gd name="adj2" fmla="val 25000"/>
              <a:gd name="adj3" fmla="val 20583"/>
              <a:gd name="adj4" fmla="val 86269"/>
            </a:avLst>
          </a:prstGeom>
          <a:solidFill>
            <a:srgbClr val="AABEE4"/>
          </a:solidFill>
          <a:ln w="9525">
            <a:noFill/>
          </a:ln>
        </p:spPr>
        <p:txBody>
          <a:bodyPr wrap="none" anchor="ctr"/>
          <a:lstStyle/>
          <a:p>
            <a:pPr>
              <a:buNone/>
            </a:pPr>
            <a:endParaRPr b="1" i="1" baseline="0">
              <a:solidFill>
                <a:srgbClr val="000000"/>
              </a:solidFill>
              <a:latin typeface="微软雅黑" panose="020B0503020204020204" charset="-122"/>
              <a:ea typeface="微软雅黑" panose="020B0503020204020204" charset="-122"/>
              <a:sym typeface="微软雅黑" panose="020B0503020204020204" charset="-122"/>
            </a:endParaRPr>
          </a:p>
        </p:txBody>
      </p:sp>
      <p:grpSp>
        <p:nvGrpSpPr>
          <p:cNvPr id="16389" name="Group 11"/>
          <p:cNvGrpSpPr/>
          <p:nvPr/>
        </p:nvGrpSpPr>
        <p:grpSpPr>
          <a:xfrm>
            <a:off x="3778250" y="4059555"/>
            <a:ext cx="6977063" cy="558800"/>
            <a:chOff x="0" y="0"/>
            <a:chExt cx="4354" cy="809"/>
          </a:xfrm>
        </p:grpSpPr>
        <p:sp>
          <p:nvSpPr>
            <p:cNvPr id="16390" name="Rectangle 12"/>
            <p:cNvSpPr/>
            <p:nvPr/>
          </p:nvSpPr>
          <p:spPr>
            <a:xfrm>
              <a:off x="0" y="0"/>
              <a:ext cx="4354" cy="809"/>
            </a:xfrm>
            <a:prstGeom prst="rect">
              <a:avLst/>
            </a:prstGeom>
            <a:solidFill>
              <a:srgbClr val="DE779F"/>
            </a:solidFill>
            <a:ln w="3175" cap="flat" cmpd="sng">
              <a:solidFill>
                <a:srgbClr val="C0C0C0"/>
              </a:solidFill>
              <a:prstDash val="solid"/>
              <a:miter/>
              <a:headEnd type="none" w="med" len="med"/>
              <a:tailEnd type="none" w="med" len="med"/>
            </a:ln>
          </p:spPr>
          <p:txBody>
            <a:bodyPr wrap="none" anchor="ctr"/>
            <a:lstStyle/>
            <a:p>
              <a:pPr>
                <a:buNone/>
              </a:pPr>
              <a:endParaRPr b="1" i="1" baseline="0">
                <a:solidFill>
                  <a:srgbClr val="646464"/>
                </a:solidFill>
                <a:latin typeface="微软雅黑" panose="020B0503020204020204" charset="-122"/>
                <a:ea typeface="微软雅黑" panose="020B0503020204020204" charset="-122"/>
                <a:sym typeface="微软雅黑" panose="020B0503020204020204" charset="-122"/>
              </a:endParaRPr>
            </a:p>
          </p:txBody>
        </p:sp>
        <p:sp>
          <p:nvSpPr>
            <p:cNvPr id="16391" name="Line 13"/>
            <p:cNvSpPr/>
            <p:nvPr/>
          </p:nvSpPr>
          <p:spPr>
            <a:xfrm>
              <a:off x="0" y="809"/>
              <a:ext cx="4354" cy="1"/>
            </a:xfrm>
            <a:prstGeom prst="line">
              <a:avLst/>
            </a:prstGeom>
            <a:ln w="19050" cap="flat" cmpd="sng">
              <a:solidFill>
                <a:srgbClr val="FFFFFF"/>
              </a:solidFill>
              <a:prstDash val="solid"/>
              <a:miter/>
              <a:headEnd type="none" w="med" len="med"/>
              <a:tailEnd type="none" w="med" len="med"/>
            </a:ln>
          </p:spPr>
          <p:txBody>
            <a:bodyPr/>
            <a:lstStyle/>
            <a:p>
              <a:pPr>
                <a:buNone/>
              </a:pPr>
              <a:endParaRPr b="1" i="1" baseline="0">
                <a:solidFill>
                  <a:srgbClr val="646464"/>
                </a:solidFill>
                <a:latin typeface="微软雅黑" panose="020B0503020204020204" charset="-122"/>
                <a:ea typeface="微软雅黑" panose="020B0503020204020204" charset="-122"/>
                <a:sym typeface="微软雅黑" panose="020B0503020204020204" charset="-122"/>
              </a:endParaRPr>
            </a:p>
          </p:txBody>
        </p:sp>
      </p:grpSp>
      <p:grpSp>
        <p:nvGrpSpPr>
          <p:cNvPr id="16392" name="Group 15"/>
          <p:cNvGrpSpPr/>
          <p:nvPr/>
        </p:nvGrpSpPr>
        <p:grpSpPr>
          <a:xfrm>
            <a:off x="3786188" y="4743768"/>
            <a:ext cx="6977062" cy="558800"/>
            <a:chOff x="0" y="0"/>
            <a:chExt cx="4354" cy="809"/>
          </a:xfrm>
        </p:grpSpPr>
        <p:sp>
          <p:nvSpPr>
            <p:cNvPr id="16393" name="Rectangle 16"/>
            <p:cNvSpPr/>
            <p:nvPr/>
          </p:nvSpPr>
          <p:spPr>
            <a:xfrm>
              <a:off x="0" y="0"/>
              <a:ext cx="4354" cy="809"/>
            </a:xfrm>
            <a:prstGeom prst="rect">
              <a:avLst/>
            </a:prstGeom>
            <a:solidFill>
              <a:srgbClr val="DE779F"/>
            </a:solidFill>
            <a:ln w="3175" cap="flat" cmpd="sng">
              <a:solidFill>
                <a:srgbClr val="C0C0C0"/>
              </a:solidFill>
              <a:prstDash val="solid"/>
              <a:miter/>
              <a:headEnd type="none" w="med" len="med"/>
              <a:tailEnd type="none" w="med" len="med"/>
            </a:ln>
          </p:spPr>
          <p:txBody>
            <a:bodyPr wrap="none" anchor="ctr"/>
            <a:lstStyle/>
            <a:p>
              <a:pPr>
                <a:buNone/>
              </a:pPr>
              <a:endParaRPr b="1" i="1" baseline="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16394" name="Line 17"/>
            <p:cNvSpPr/>
            <p:nvPr/>
          </p:nvSpPr>
          <p:spPr>
            <a:xfrm>
              <a:off x="0" y="809"/>
              <a:ext cx="4354" cy="1"/>
            </a:xfrm>
            <a:prstGeom prst="line">
              <a:avLst/>
            </a:prstGeom>
            <a:ln w="19050" cap="flat" cmpd="sng">
              <a:solidFill>
                <a:srgbClr val="FFFFFF"/>
              </a:solidFill>
              <a:prstDash val="solid"/>
              <a:miter/>
              <a:headEnd type="none" w="med" len="med"/>
              <a:tailEnd type="none" w="med" len="med"/>
            </a:ln>
          </p:spPr>
          <p:txBody>
            <a:bodyPr/>
            <a:lstStyle/>
            <a:p>
              <a:pPr>
                <a:buNone/>
              </a:pPr>
              <a:endParaRPr b="1" i="1" baseline="0">
                <a:solidFill>
                  <a:srgbClr val="000000"/>
                </a:solidFill>
                <a:latin typeface="微软雅黑" panose="020B0503020204020204" charset="-122"/>
                <a:ea typeface="微软雅黑" panose="020B0503020204020204" charset="-122"/>
                <a:sym typeface="微软雅黑" panose="020B0503020204020204" charset="-122"/>
              </a:endParaRPr>
            </a:p>
          </p:txBody>
        </p:sp>
      </p:grpSp>
      <p:grpSp>
        <p:nvGrpSpPr>
          <p:cNvPr id="16395" name="Group 15"/>
          <p:cNvGrpSpPr/>
          <p:nvPr/>
        </p:nvGrpSpPr>
        <p:grpSpPr>
          <a:xfrm>
            <a:off x="3786188" y="5427980"/>
            <a:ext cx="6977062" cy="557213"/>
            <a:chOff x="0" y="0"/>
            <a:chExt cx="4354" cy="809"/>
          </a:xfrm>
        </p:grpSpPr>
        <p:sp>
          <p:nvSpPr>
            <p:cNvPr id="16396" name="Rectangle 16"/>
            <p:cNvSpPr/>
            <p:nvPr/>
          </p:nvSpPr>
          <p:spPr>
            <a:xfrm>
              <a:off x="0" y="0"/>
              <a:ext cx="4354" cy="809"/>
            </a:xfrm>
            <a:prstGeom prst="rect">
              <a:avLst/>
            </a:prstGeom>
            <a:solidFill>
              <a:srgbClr val="DE779F"/>
            </a:solidFill>
            <a:ln w="3175" cap="flat" cmpd="sng">
              <a:solidFill>
                <a:srgbClr val="C0C0C0"/>
              </a:solidFill>
              <a:prstDash val="solid"/>
              <a:miter/>
              <a:headEnd type="none" w="med" len="med"/>
              <a:tailEnd type="none" w="med" len="med"/>
            </a:ln>
          </p:spPr>
          <p:txBody>
            <a:bodyPr wrap="none" anchor="ctr"/>
            <a:lstStyle/>
            <a:p>
              <a:pPr>
                <a:buNone/>
              </a:pPr>
              <a:endParaRPr b="1" i="1" baseline="0">
                <a:solidFill>
                  <a:srgbClr val="000000"/>
                </a:solidFill>
                <a:latin typeface="微软雅黑" panose="020B0503020204020204" charset="-122"/>
                <a:ea typeface="微软雅黑" panose="020B0503020204020204" charset="-122"/>
                <a:sym typeface="微软雅黑" panose="020B0503020204020204" charset="-122"/>
              </a:endParaRPr>
            </a:p>
          </p:txBody>
        </p:sp>
        <p:sp>
          <p:nvSpPr>
            <p:cNvPr id="16397" name="Line 17"/>
            <p:cNvSpPr/>
            <p:nvPr/>
          </p:nvSpPr>
          <p:spPr>
            <a:xfrm>
              <a:off x="0" y="809"/>
              <a:ext cx="4354" cy="1"/>
            </a:xfrm>
            <a:prstGeom prst="line">
              <a:avLst/>
            </a:prstGeom>
            <a:ln w="19050" cap="flat" cmpd="sng">
              <a:solidFill>
                <a:srgbClr val="FFFFFF"/>
              </a:solidFill>
              <a:prstDash val="solid"/>
              <a:miter/>
              <a:headEnd type="none" w="med" len="med"/>
              <a:tailEnd type="none" w="med" len="med"/>
            </a:ln>
          </p:spPr>
          <p:txBody>
            <a:bodyPr/>
            <a:lstStyle/>
            <a:p>
              <a:pPr>
                <a:buNone/>
              </a:pPr>
              <a:endParaRPr b="1" i="1" baseline="0">
                <a:solidFill>
                  <a:srgbClr val="000000"/>
                </a:solidFill>
                <a:latin typeface="微软雅黑" panose="020B0503020204020204" charset="-122"/>
                <a:ea typeface="微软雅黑" panose="020B0503020204020204" charset="-122"/>
                <a:sym typeface="微软雅黑" panose="020B0503020204020204" charset="-122"/>
              </a:endParaRPr>
            </a:p>
          </p:txBody>
        </p:sp>
      </p:grpSp>
      <p:sp>
        <p:nvSpPr>
          <p:cNvPr id="16402" name="文本框 26"/>
          <p:cNvSpPr/>
          <p:nvPr/>
        </p:nvSpPr>
        <p:spPr>
          <a:xfrm>
            <a:off x="3778250" y="189420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403" name="文本框 27"/>
          <p:cNvSpPr/>
          <p:nvPr/>
        </p:nvSpPr>
        <p:spPr>
          <a:xfrm>
            <a:off x="3778250" y="2216468"/>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404" name="文本框 28"/>
          <p:cNvSpPr/>
          <p:nvPr/>
        </p:nvSpPr>
        <p:spPr>
          <a:xfrm>
            <a:off x="3778250" y="256413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405" name="文本框 29"/>
          <p:cNvSpPr/>
          <p:nvPr/>
        </p:nvSpPr>
        <p:spPr>
          <a:xfrm>
            <a:off x="3778250" y="288163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410" name="文本框 34"/>
          <p:cNvSpPr/>
          <p:nvPr/>
        </p:nvSpPr>
        <p:spPr>
          <a:xfrm>
            <a:off x="6699250" y="2049780"/>
            <a:ext cx="2514600" cy="1198880"/>
          </a:xfrm>
          <a:prstGeom prst="rect">
            <a:avLst/>
          </a:prstGeom>
          <a:noFill/>
          <a:ln w="9525">
            <a:noFill/>
          </a:ln>
        </p:spPr>
        <p:txBody>
          <a:bodyPr wrap="square">
            <a:spAutoFit/>
          </a:bodyPr>
          <a:lstStyle/>
          <a:p>
            <a:r>
              <a:rPr lang="zh-CN" sz="3600" dirty="0">
                <a:solidFill>
                  <a:schemeClr val="bg1"/>
                </a:solidFill>
                <a:latin typeface="造字工房悦黑体验版常规体" pitchFamily="2" charset="-122"/>
                <a:ea typeface="造字工房悦黑体验版常规体" pitchFamily="2" charset="-122"/>
                <a:sym typeface="造字工房悦黑体验版常规体" pitchFamily="2" charset="-122"/>
              </a:rPr>
              <a:t>添加</a:t>
            </a:r>
          </a:p>
          <a:p>
            <a:r>
              <a:rPr lang="zh-CN" sz="3600" dirty="0">
                <a:solidFill>
                  <a:schemeClr val="bg1"/>
                </a:solidFill>
                <a:latin typeface="造字工房悦黑体验版常规体" pitchFamily="2" charset="-122"/>
                <a:ea typeface="造字工房悦黑体验版常规体" pitchFamily="2" charset="-122"/>
                <a:sym typeface="造字工房悦黑体验版常规体" pitchFamily="2" charset="-122"/>
              </a:rPr>
              <a:t>文字</a:t>
            </a:r>
          </a:p>
        </p:txBody>
      </p:sp>
      <p:sp>
        <p:nvSpPr>
          <p:cNvPr id="16411" name="文本框 35"/>
          <p:cNvSpPr/>
          <p:nvPr/>
        </p:nvSpPr>
        <p:spPr>
          <a:xfrm>
            <a:off x="3856038" y="4170680"/>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2" name="文本框 36"/>
          <p:cNvSpPr/>
          <p:nvPr/>
        </p:nvSpPr>
        <p:spPr>
          <a:xfrm>
            <a:off x="6140450" y="4170680"/>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3" name="文本框 37"/>
          <p:cNvSpPr/>
          <p:nvPr/>
        </p:nvSpPr>
        <p:spPr>
          <a:xfrm>
            <a:off x="8456613" y="4169093"/>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4" name="文本框 38"/>
          <p:cNvSpPr/>
          <p:nvPr/>
        </p:nvSpPr>
        <p:spPr>
          <a:xfrm>
            <a:off x="3851275" y="4851718"/>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5" name="文本框 39"/>
          <p:cNvSpPr/>
          <p:nvPr/>
        </p:nvSpPr>
        <p:spPr>
          <a:xfrm>
            <a:off x="6134100" y="4850130"/>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6" name="文本框 40"/>
          <p:cNvSpPr/>
          <p:nvPr/>
        </p:nvSpPr>
        <p:spPr>
          <a:xfrm>
            <a:off x="8450263" y="4848543"/>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7" name="文本框 41"/>
          <p:cNvSpPr/>
          <p:nvPr/>
        </p:nvSpPr>
        <p:spPr>
          <a:xfrm>
            <a:off x="3851275" y="5524818"/>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8" name="文本框 42"/>
          <p:cNvSpPr/>
          <p:nvPr/>
        </p:nvSpPr>
        <p:spPr>
          <a:xfrm>
            <a:off x="6134100" y="5523230"/>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6419" name="文本框 43"/>
          <p:cNvSpPr/>
          <p:nvPr/>
        </p:nvSpPr>
        <p:spPr>
          <a:xfrm>
            <a:off x="8450263" y="5521643"/>
            <a:ext cx="2514600" cy="368300"/>
          </a:xfrm>
          <a:prstGeom prst="rect">
            <a:avLst/>
          </a:prstGeom>
          <a:noFill/>
          <a:ln w="9525">
            <a:noFill/>
          </a:ln>
        </p:spPr>
        <p:txBody>
          <a:bodyPr wrap="square">
            <a:spAutoFit/>
          </a:bodyPr>
          <a:lstStyle/>
          <a:p>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造字工房悦黑体验版常规体" pitchFamily="2" charset="-122"/>
              <a:ea typeface="造字工房悦黑体验版常规体" pitchFamily="2" charset="-122"/>
              <a:sym typeface="造字工房悦黑体验版常规体" pitchFamily="2" charset="-122"/>
            </a:endParaRPr>
          </a:p>
        </p:txBody>
      </p:sp>
      <p:sp>
        <p:nvSpPr>
          <p:cNvPr id="15" name="文本框 26"/>
          <p:cNvSpPr/>
          <p:nvPr/>
        </p:nvSpPr>
        <p:spPr>
          <a:xfrm>
            <a:off x="8450580" y="1894205"/>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6" name="文本框 27"/>
          <p:cNvSpPr/>
          <p:nvPr/>
        </p:nvSpPr>
        <p:spPr>
          <a:xfrm>
            <a:off x="8450580" y="2216468"/>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7" name="文本框 28"/>
          <p:cNvSpPr/>
          <p:nvPr/>
        </p:nvSpPr>
        <p:spPr>
          <a:xfrm>
            <a:off x="8450580" y="256413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
        <p:nvSpPr>
          <p:cNvPr id="18" name="文本框 29"/>
          <p:cNvSpPr/>
          <p:nvPr/>
        </p:nvSpPr>
        <p:spPr>
          <a:xfrm>
            <a:off x="8450580" y="2881630"/>
            <a:ext cx="2514600" cy="306705"/>
          </a:xfrm>
          <a:prstGeom prst="rect">
            <a:avLst/>
          </a:prstGeom>
          <a:noFill/>
          <a:ln w="9525">
            <a:noFill/>
          </a:ln>
        </p:spPr>
        <p:txBody>
          <a:bodyPr wrap="square">
            <a:spAutoFit/>
          </a:bodyPr>
          <a:lstStyle/>
          <a:p>
            <a:r>
              <a:rPr lang="zh-CN" sz="1400" dirty="0">
                <a:solidFill>
                  <a:schemeClr val="bg1"/>
                </a:solidFill>
                <a:latin typeface="微软雅黑" panose="020B0503020204020204" charset="-122"/>
                <a:ea typeface="微软雅黑" panose="020B0503020204020204" charset="-122"/>
                <a:sym typeface="+mn-ea"/>
              </a:rPr>
              <a:t>点击添加文字点击添加文字</a:t>
            </a:r>
            <a:endParaRPr lang="zh-CN" altLang="en-US" sz="1400" dirty="0">
              <a:solidFill>
                <a:schemeClr val="bg1"/>
              </a:solidFill>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6164"/>
                                        </p:tgtEl>
                                        <p:attrNameLst>
                                          <p:attrName>style.visibility</p:attrName>
                                        </p:attrNameLst>
                                      </p:cBhvr>
                                      <p:to>
                                        <p:strVal val="visible"/>
                                      </p:to>
                                    </p:set>
                                    <p:anim calcmode="lin" valueType="num">
                                      <p:cBhvr>
                                        <p:cTn id="11" dur="1000" fill="hold"/>
                                        <p:tgtEl>
                                          <p:spTgt spid="6164"/>
                                        </p:tgtEl>
                                        <p:attrNameLst>
                                          <p:attrName>ppt_x</p:attrName>
                                        </p:attrNameLst>
                                      </p:cBhvr>
                                      <p:tavLst>
                                        <p:tav tm="0">
                                          <p:val>
                                            <p:strVal val="#ppt_x-.2"/>
                                          </p:val>
                                        </p:tav>
                                        <p:tav tm="100000">
                                          <p:val>
                                            <p:strVal val="#ppt_x"/>
                                          </p:val>
                                        </p:tav>
                                      </p:tavLst>
                                    </p:anim>
                                    <p:anim calcmode="lin" valueType="num">
                                      <p:cBhvr>
                                        <p:cTn id="12" dur="1000" fill="hold"/>
                                        <p:tgtEl>
                                          <p:spTgt spid="6164"/>
                                        </p:tgtEl>
                                        <p:attrNameLst>
                                          <p:attrName>ppt_y</p:attrName>
                                        </p:attrNameLst>
                                      </p:cBhvr>
                                      <p:tavLst>
                                        <p:tav tm="0">
                                          <p:val>
                                            <p:strVal val="#ppt_y"/>
                                          </p:val>
                                        </p:tav>
                                        <p:tav tm="100000">
                                          <p:val>
                                            <p:strVal val="#ppt_y"/>
                                          </p:val>
                                        </p:tav>
                                      </p:tavLst>
                                    </p:anim>
                                    <p:animEffect transition="in" filter="wipe(right)" prLst="gradientSize: 0.1">
                                      <p:cBhvr>
                                        <p:cTn id="13" dur="1000"/>
                                        <p:tgtEl>
                                          <p:spTgt spid="6164"/>
                                        </p:tgtEl>
                                      </p:cBhvr>
                                    </p:animEffect>
                                  </p:childTnLst>
                                </p:cTn>
                              </p:par>
                            </p:childTnLst>
                          </p:cTn>
                        </p:par>
                        <p:par>
                          <p:cTn id="14" fill="hold">
                            <p:stCondLst>
                              <p:cond delay="1500"/>
                            </p:stCondLst>
                            <p:childTnLst>
                              <p:par>
                                <p:cTn id="15" presetID="29" presetClass="entr" presetSubtype="0" fill="hold" grpId="0" nodeType="afterEffect">
                                  <p:stCondLst>
                                    <p:cond delay="0"/>
                                  </p:stCondLst>
                                  <p:childTnLst>
                                    <p:set>
                                      <p:cBhvr>
                                        <p:cTn id="16" dur="1" fill="hold">
                                          <p:stCondLst>
                                            <p:cond delay="0"/>
                                          </p:stCondLst>
                                        </p:cTn>
                                        <p:tgtEl>
                                          <p:spTgt spid="16386"/>
                                        </p:tgtEl>
                                        <p:attrNameLst>
                                          <p:attrName>style.visibility</p:attrName>
                                        </p:attrNameLst>
                                      </p:cBhvr>
                                      <p:to>
                                        <p:strVal val="visible"/>
                                      </p:to>
                                    </p:set>
                                    <p:anim calcmode="lin" valueType="num">
                                      <p:cBhvr>
                                        <p:cTn id="17" dur="1000" fill="hold"/>
                                        <p:tgtEl>
                                          <p:spTgt spid="16386"/>
                                        </p:tgtEl>
                                        <p:attrNameLst>
                                          <p:attrName>ppt_x</p:attrName>
                                        </p:attrNameLst>
                                      </p:cBhvr>
                                      <p:tavLst>
                                        <p:tav tm="0">
                                          <p:val>
                                            <p:strVal val="#ppt_x-.2"/>
                                          </p:val>
                                        </p:tav>
                                        <p:tav tm="100000">
                                          <p:val>
                                            <p:strVal val="#ppt_x"/>
                                          </p:val>
                                        </p:tav>
                                      </p:tavLst>
                                    </p:anim>
                                    <p:anim calcmode="lin" valueType="num">
                                      <p:cBhvr>
                                        <p:cTn id="18" dur="1000" fill="hold"/>
                                        <p:tgtEl>
                                          <p:spTgt spid="1638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6386"/>
                                        </p:tgtEl>
                                      </p:cBhvr>
                                    </p:animEffect>
                                  </p:childTnLst>
                                </p:cTn>
                              </p:par>
                            </p:childTnLst>
                          </p:cTn>
                        </p:par>
                        <p:par>
                          <p:cTn id="20" fill="hold">
                            <p:stCondLst>
                              <p:cond delay="2500"/>
                            </p:stCondLst>
                            <p:childTnLst>
                              <p:par>
                                <p:cTn id="21" presetID="29" presetClass="entr" presetSubtype="0" fill="hold" grpId="0" nodeType="afterEffect">
                                  <p:stCondLst>
                                    <p:cond delay="0"/>
                                  </p:stCondLst>
                                  <p:childTnLst>
                                    <p:set>
                                      <p:cBhvr>
                                        <p:cTn id="22" dur="1" fill="hold">
                                          <p:stCondLst>
                                            <p:cond delay="0"/>
                                          </p:stCondLst>
                                        </p:cTn>
                                        <p:tgtEl>
                                          <p:spTgt spid="16387"/>
                                        </p:tgtEl>
                                        <p:attrNameLst>
                                          <p:attrName>style.visibility</p:attrName>
                                        </p:attrNameLst>
                                      </p:cBhvr>
                                      <p:to>
                                        <p:strVal val="visible"/>
                                      </p:to>
                                    </p:set>
                                    <p:anim calcmode="lin" valueType="num">
                                      <p:cBhvr>
                                        <p:cTn id="23" dur="1000" fill="hold"/>
                                        <p:tgtEl>
                                          <p:spTgt spid="16387"/>
                                        </p:tgtEl>
                                        <p:attrNameLst>
                                          <p:attrName>ppt_x</p:attrName>
                                        </p:attrNameLst>
                                      </p:cBhvr>
                                      <p:tavLst>
                                        <p:tav tm="0">
                                          <p:val>
                                            <p:strVal val="#ppt_x-.2"/>
                                          </p:val>
                                        </p:tav>
                                        <p:tav tm="100000">
                                          <p:val>
                                            <p:strVal val="#ppt_x"/>
                                          </p:val>
                                        </p:tav>
                                      </p:tavLst>
                                    </p:anim>
                                    <p:anim calcmode="lin" valueType="num">
                                      <p:cBhvr>
                                        <p:cTn id="24" dur="1000" fill="hold"/>
                                        <p:tgtEl>
                                          <p:spTgt spid="16387"/>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6387"/>
                                        </p:tgtEl>
                                      </p:cBhvr>
                                    </p:animEffect>
                                  </p:childTnLst>
                                </p:cTn>
                              </p:par>
                            </p:childTnLst>
                          </p:cTn>
                        </p:par>
                        <p:par>
                          <p:cTn id="26" fill="hold">
                            <p:stCondLst>
                              <p:cond delay="3500"/>
                            </p:stCondLst>
                            <p:childTnLst>
                              <p:par>
                                <p:cTn id="27" presetID="29" presetClass="entr" presetSubtype="0" fill="hold" grpId="0" nodeType="afterEffect">
                                  <p:stCondLst>
                                    <p:cond delay="0"/>
                                  </p:stCondLst>
                                  <p:childTnLst>
                                    <p:set>
                                      <p:cBhvr>
                                        <p:cTn id="28" dur="1" fill="hold">
                                          <p:stCondLst>
                                            <p:cond delay="0"/>
                                          </p:stCondLst>
                                        </p:cTn>
                                        <p:tgtEl>
                                          <p:spTgt spid="16388"/>
                                        </p:tgtEl>
                                        <p:attrNameLst>
                                          <p:attrName>style.visibility</p:attrName>
                                        </p:attrNameLst>
                                      </p:cBhvr>
                                      <p:to>
                                        <p:strVal val="visible"/>
                                      </p:to>
                                    </p:set>
                                    <p:anim calcmode="lin" valueType="num">
                                      <p:cBhvr>
                                        <p:cTn id="29" dur="1000" fill="hold"/>
                                        <p:tgtEl>
                                          <p:spTgt spid="16388"/>
                                        </p:tgtEl>
                                        <p:attrNameLst>
                                          <p:attrName>ppt_x</p:attrName>
                                        </p:attrNameLst>
                                      </p:cBhvr>
                                      <p:tavLst>
                                        <p:tav tm="0">
                                          <p:val>
                                            <p:strVal val="#ppt_x-.2"/>
                                          </p:val>
                                        </p:tav>
                                        <p:tav tm="100000">
                                          <p:val>
                                            <p:strVal val="#ppt_x"/>
                                          </p:val>
                                        </p:tav>
                                      </p:tavLst>
                                    </p:anim>
                                    <p:anim calcmode="lin" valueType="num">
                                      <p:cBhvr>
                                        <p:cTn id="30" dur="1000" fill="hold"/>
                                        <p:tgtEl>
                                          <p:spTgt spid="16388"/>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6388"/>
                                        </p:tgtEl>
                                      </p:cBhvr>
                                    </p:animEffect>
                                  </p:childTnLst>
                                </p:cTn>
                              </p:par>
                            </p:childTnLst>
                          </p:cTn>
                        </p:par>
                        <p:par>
                          <p:cTn id="32" fill="hold">
                            <p:stCondLst>
                              <p:cond delay="4500"/>
                            </p:stCondLst>
                            <p:childTnLst>
                              <p:par>
                                <p:cTn id="33" presetID="29" presetClass="entr" presetSubtype="0" fill="hold" grpId="0" nodeType="afterEffect">
                                  <p:stCondLst>
                                    <p:cond delay="0"/>
                                  </p:stCondLst>
                                  <p:childTnLst>
                                    <p:set>
                                      <p:cBhvr>
                                        <p:cTn id="34" dur="1" fill="hold">
                                          <p:stCondLst>
                                            <p:cond delay="0"/>
                                          </p:stCondLst>
                                        </p:cTn>
                                        <p:tgtEl>
                                          <p:spTgt spid="16402"/>
                                        </p:tgtEl>
                                        <p:attrNameLst>
                                          <p:attrName>style.visibility</p:attrName>
                                        </p:attrNameLst>
                                      </p:cBhvr>
                                      <p:to>
                                        <p:strVal val="visible"/>
                                      </p:to>
                                    </p:set>
                                    <p:anim calcmode="lin" valueType="num">
                                      <p:cBhvr>
                                        <p:cTn id="35" dur="1000" fill="hold"/>
                                        <p:tgtEl>
                                          <p:spTgt spid="16402"/>
                                        </p:tgtEl>
                                        <p:attrNameLst>
                                          <p:attrName>ppt_x</p:attrName>
                                        </p:attrNameLst>
                                      </p:cBhvr>
                                      <p:tavLst>
                                        <p:tav tm="0">
                                          <p:val>
                                            <p:strVal val="#ppt_x-.2"/>
                                          </p:val>
                                        </p:tav>
                                        <p:tav tm="100000">
                                          <p:val>
                                            <p:strVal val="#ppt_x"/>
                                          </p:val>
                                        </p:tav>
                                      </p:tavLst>
                                    </p:anim>
                                    <p:anim calcmode="lin" valueType="num">
                                      <p:cBhvr>
                                        <p:cTn id="36" dur="1000" fill="hold"/>
                                        <p:tgtEl>
                                          <p:spTgt spid="16402"/>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6402"/>
                                        </p:tgtEl>
                                      </p:cBhvr>
                                    </p:animEffect>
                                  </p:childTnLst>
                                </p:cTn>
                              </p:par>
                            </p:childTnLst>
                          </p:cTn>
                        </p:par>
                        <p:par>
                          <p:cTn id="38" fill="hold">
                            <p:stCondLst>
                              <p:cond delay="5500"/>
                            </p:stCondLst>
                            <p:childTnLst>
                              <p:par>
                                <p:cTn id="39" presetID="29" presetClass="entr" presetSubtype="0" fill="hold" grpId="0" nodeType="afterEffect">
                                  <p:stCondLst>
                                    <p:cond delay="0"/>
                                  </p:stCondLst>
                                  <p:childTnLst>
                                    <p:set>
                                      <p:cBhvr>
                                        <p:cTn id="40" dur="1" fill="hold">
                                          <p:stCondLst>
                                            <p:cond delay="0"/>
                                          </p:stCondLst>
                                        </p:cTn>
                                        <p:tgtEl>
                                          <p:spTgt spid="16403"/>
                                        </p:tgtEl>
                                        <p:attrNameLst>
                                          <p:attrName>style.visibility</p:attrName>
                                        </p:attrNameLst>
                                      </p:cBhvr>
                                      <p:to>
                                        <p:strVal val="visible"/>
                                      </p:to>
                                    </p:set>
                                    <p:anim calcmode="lin" valueType="num">
                                      <p:cBhvr>
                                        <p:cTn id="41" dur="1000" fill="hold"/>
                                        <p:tgtEl>
                                          <p:spTgt spid="16403"/>
                                        </p:tgtEl>
                                        <p:attrNameLst>
                                          <p:attrName>ppt_x</p:attrName>
                                        </p:attrNameLst>
                                      </p:cBhvr>
                                      <p:tavLst>
                                        <p:tav tm="0">
                                          <p:val>
                                            <p:strVal val="#ppt_x-.2"/>
                                          </p:val>
                                        </p:tav>
                                        <p:tav tm="100000">
                                          <p:val>
                                            <p:strVal val="#ppt_x"/>
                                          </p:val>
                                        </p:tav>
                                      </p:tavLst>
                                    </p:anim>
                                    <p:anim calcmode="lin" valueType="num">
                                      <p:cBhvr>
                                        <p:cTn id="42" dur="1000" fill="hold"/>
                                        <p:tgtEl>
                                          <p:spTgt spid="16403"/>
                                        </p:tgtEl>
                                        <p:attrNameLst>
                                          <p:attrName>ppt_y</p:attrName>
                                        </p:attrNameLst>
                                      </p:cBhvr>
                                      <p:tavLst>
                                        <p:tav tm="0">
                                          <p:val>
                                            <p:strVal val="#ppt_y"/>
                                          </p:val>
                                        </p:tav>
                                        <p:tav tm="100000">
                                          <p:val>
                                            <p:strVal val="#ppt_y"/>
                                          </p:val>
                                        </p:tav>
                                      </p:tavLst>
                                    </p:anim>
                                    <p:animEffect transition="in" filter="wipe(right)" prLst="gradientSize: 0.1">
                                      <p:cBhvr>
                                        <p:cTn id="43" dur="1000"/>
                                        <p:tgtEl>
                                          <p:spTgt spid="16403"/>
                                        </p:tgtEl>
                                      </p:cBhvr>
                                    </p:animEffect>
                                  </p:childTnLst>
                                </p:cTn>
                              </p:par>
                            </p:childTnLst>
                          </p:cTn>
                        </p:par>
                        <p:par>
                          <p:cTn id="44" fill="hold">
                            <p:stCondLst>
                              <p:cond delay="6500"/>
                            </p:stCondLst>
                            <p:childTnLst>
                              <p:par>
                                <p:cTn id="45" presetID="29" presetClass="entr" presetSubtype="0" fill="hold" grpId="0" nodeType="afterEffect">
                                  <p:stCondLst>
                                    <p:cond delay="0"/>
                                  </p:stCondLst>
                                  <p:childTnLst>
                                    <p:set>
                                      <p:cBhvr>
                                        <p:cTn id="46" dur="1" fill="hold">
                                          <p:stCondLst>
                                            <p:cond delay="0"/>
                                          </p:stCondLst>
                                        </p:cTn>
                                        <p:tgtEl>
                                          <p:spTgt spid="16404"/>
                                        </p:tgtEl>
                                        <p:attrNameLst>
                                          <p:attrName>style.visibility</p:attrName>
                                        </p:attrNameLst>
                                      </p:cBhvr>
                                      <p:to>
                                        <p:strVal val="visible"/>
                                      </p:to>
                                    </p:set>
                                    <p:anim calcmode="lin" valueType="num">
                                      <p:cBhvr>
                                        <p:cTn id="47" dur="1000" fill="hold"/>
                                        <p:tgtEl>
                                          <p:spTgt spid="16404"/>
                                        </p:tgtEl>
                                        <p:attrNameLst>
                                          <p:attrName>ppt_x</p:attrName>
                                        </p:attrNameLst>
                                      </p:cBhvr>
                                      <p:tavLst>
                                        <p:tav tm="0">
                                          <p:val>
                                            <p:strVal val="#ppt_x-.2"/>
                                          </p:val>
                                        </p:tav>
                                        <p:tav tm="100000">
                                          <p:val>
                                            <p:strVal val="#ppt_x"/>
                                          </p:val>
                                        </p:tav>
                                      </p:tavLst>
                                    </p:anim>
                                    <p:anim calcmode="lin" valueType="num">
                                      <p:cBhvr>
                                        <p:cTn id="48" dur="1000" fill="hold"/>
                                        <p:tgtEl>
                                          <p:spTgt spid="16404"/>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6404"/>
                                        </p:tgtEl>
                                      </p:cBhvr>
                                    </p:animEffect>
                                  </p:childTnLst>
                                </p:cTn>
                              </p:par>
                            </p:childTnLst>
                          </p:cTn>
                        </p:par>
                        <p:par>
                          <p:cTn id="50" fill="hold">
                            <p:stCondLst>
                              <p:cond delay="7500"/>
                            </p:stCondLst>
                            <p:childTnLst>
                              <p:par>
                                <p:cTn id="51" presetID="29" presetClass="entr" presetSubtype="0" fill="hold" grpId="0" nodeType="afterEffect">
                                  <p:stCondLst>
                                    <p:cond delay="0"/>
                                  </p:stCondLst>
                                  <p:childTnLst>
                                    <p:set>
                                      <p:cBhvr>
                                        <p:cTn id="52" dur="1" fill="hold">
                                          <p:stCondLst>
                                            <p:cond delay="0"/>
                                          </p:stCondLst>
                                        </p:cTn>
                                        <p:tgtEl>
                                          <p:spTgt spid="16405"/>
                                        </p:tgtEl>
                                        <p:attrNameLst>
                                          <p:attrName>style.visibility</p:attrName>
                                        </p:attrNameLst>
                                      </p:cBhvr>
                                      <p:to>
                                        <p:strVal val="visible"/>
                                      </p:to>
                                    </p:set>
                                    <p:anim calcmode="lin" valueType="num">
                                      <p:cBhvr>
                                        <p:cTn id="53" dur="1000" fill="hold"/>
                                        <p:tgtEl>
                                          <p:spTgt spid="16405"/>
                                        </p:tgtEl>
                                        <p:attrNameLst>
                                          <p:attrName>ppt_x</p:attrName>
                                        </p:attrNameLst>
                                      </p:cBhvr>
                                      <p:tavLst>
                                        <p:tav tm="0">
                                          <p:val>
                                            <p:strVal val="#ppt_x-.2"/>
                                          </p:val>
                                        </p:tav>
                                        <p:tav tm="100000">
                                          <p:val>
                                            <p:strVal val="#ppt_x"/>
                                          </p:val>
                                        </p:tav>
                                      </p:tavLst>
                                    </p:anim>
                                    <p:anim calcmode="lin" valueType="num">
                                      <p:cBhvr>
                                        <p:cTn id="54" dur="1000" fill="hold"/>
                                        <p:tgtEl>
                                          <p:spTgt spid="16405"/>
                                        </p:tgtEl>
                                        <p:attrNameLst>
                                          <p:attrName>ppt_y</p:attrName>
                                        </p:attrNameLst>
                                      </p:cBhvr>
                                      <p:tavLst>
                                        <p:tav tm="0">
                                          <p:val>
                                            <p:strVal val="#ppt_y"/>
                                          </p:val>
                                        </p:tav>
                                        <p:tav tm="100000">
                                          <p:val>
                                            <p:strVal val="#ppt_y"/>
                                          </p:val>
                                        </p:tav>
                                      </p:tavLst>
                                    </p:anim>
                                    <p:animEffect transition="in" filter="wipe(right)" prLst="gradientSize: 0.1">
                                      <p:cBhvr>
                                        <p:cTn id="55" dur="1000"/>
                                        <p:tgtEl>
                                          <p:spTgt spid="16405"/>
                                        </p:tgtEl>
                                      </p:cBhvr>
                                    </p:animEffect>
                                  </p:childTnLst>
                                </p:cTn>
                              </p:par>
                            </p:childTnLst>
                          </p:cTn>
                        </p:par>
                        <p:par>
                          <p:cTn id="56" fill="hold">
                            <p:stCondLst>
                              <p:cond delay="8500"/>
                            </p:stCondLst>
                            <p:childTnLst>
                              <p:par>
                                <p:cTn id="57" presetID="29" presetClass="entr" presetSubtype="0" fill="hold" grpId="0" nodeType="afterEffect">
                                  <p:stCondLst>
                                    <p:cond delay="0"/>
                                  </p:stCondLst>
                                  <p:childTnLst>
                                    <p:set>
                                      <p:cBhvr>
                                        <p:cTn id="58" dur="1" fill="hold">
                                          <p:stCondLst>
                                            <p:cond delay="0"/>
                                          </p:stCondLst>
                                        </p:cTn>
                                        <p:tgtEl>
                                          <p:spTgt spid="16410"/>
                                        </p:tgtEl>
                                        <p:attrNameLst>
                                          <p:attrName>style.visibility</p:attrName>
                                        </p:attrNameLst>
                                      </p:cBhvr>
                                      <p:to>
                                        <p:strVal val="visible"/>
                                      </p:to>
                                    </p:set>
                                    <p:anim calcmode="lin" valueType="num">
                                      <p:cBhvr>
                                        <p:cTn id="59" dur="1000" fill="hold"/>
                                        <p:tgtEl>
                                          <p:spTgt spid="16410"/>
                                        </p:tgtEl>
                                        <p:attrNameLst>
                                          <p:attrName>ppt_x</p:attrName>
                                        </p:attrNameLst>
                                      </p:cBhvr>
                                      <p:tavLst>
                                        <p:tav tm="0">
                                          <p:val>
                                            <p:strVal val="#ppt_x-.2"/>
                                          </p:val>
                                        </p:tav>
                                        <p:tav tm="100000">
                                          <p:val>
                                            <p:strVal val="#ppt_x"/>
                                          </p:val>
                                        </p:tav>
                                      </p:tavLst>
                                    </p:anim>
                                    <p:anim calcmode="lin" valueType="num">
                                      <p:cBhvr>
                                        <p:cTn id="60" dur="1000" fill="hold"/>
                                        <p:tgtEl>
                                          <p:spTgt spid="16410"/>
                                        </p:tgtEl>
                                        <p:attrNameLst>
                                          <p:attrName>ppt_y</p:attrName>
                                        </p:attrNameLst>
                                      </p:cBhvr>
                                      <p:tavLst>
                                        <p:tav tm="0">
                                          <p:val>
                                            <p:strVal val="#ppt_y"/>
                                          </p:val>
                                        </p:tav>
                                        <p:tav tm="100000">
                                          <p:val>
                                            <p:strVal val="#ppt_y"/>
                                          </p:val>
                                        </p:tav>
                                      </p:tavLst>
                                    </p:anim>
                                    <p:animEffect transition="in" filter="wipe(right)" prLst="gradientSize: 0.1">
                                      <p:cBhvr>
                                        <p:cTn id="61" dur="1000"/>
                                        <p:tgtEl>
                                          <p:spTgt spid="16410"/>
                                        </p:tgtEl>
                                      </p:cBhvr>
                                    </p:animEffect>
                                  </p:childTnLst>
                                </p:cTn>
                              </p:par>
                            </p:childTnLst>
                          </p:cTn>
                        </p:par>
                        <p:par>
                          <p:cTn id="62" fill="hold">
                            <p:stCondLst>
                              <p:cond delay="9500"/>
                            </p:stCondLst>
                            <p:childTnLst>
                              <p:par>
                                <p:cTn id="63" presetID="29" presetClass="entr" presetSubtype="0"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1000" fill="hold"/>
                                        <p:tgtEl>
                                          <p:spTgt spid="15"/>
                                        </p:tgtEl>
                                        <p:attrNameLst>
                                          <p:attrName>ppt_x</p:attrName>
                                        </p:attrNameLst>
                                      </p:cBhvr>
                                      <p:tavLst>
                                        <p:tav tm="0">
                                          <p:val>
                                            <p:strVal val="#ppt_x-.2"/>
                                          </p:val>
                                        </p:tav>
                                        <p:tav tm="100000">
                                          <p:val>
                                            <p:strVal val="#ppt_x"/>
                                          </p:val>
                                        </p:tav>
                                      </p:tavLst>
                                    </p:anim>
                                    <p:anim calcmode="lin" valueType="num">
                                      <p:cBhvr>
                                        <p:cTn id="66"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67" dur="1000"/>
                                        <p:tgtEl>
                                          <p:spTgt spid="15"/>
                                        </p:tgtEl>
                                      </p:cBhvr>
                                    </p:animEffect>
                                  </p:childTnLst>
                                </p:cTn>
                              </p:par>
                            </p:childTnLst>
                          </p:cTn>
                        </p:par>
                        <p:par>
                          <p:cTn id="68" fill="hold">
                            <p:stCondLst>
                              <p:cond delay="10500"/>
                            </p:stCondLst>
                            <p:childTnLst>
                              <p:par>
                                <p:cTn id="69" presetID="29" presetClass="entr" presetSubtype="0"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1000" fill="hold"/>
                                        <p:tgtEl>
                                          <p:spTgt spid="16"/>
                                        </p:tgtEl>
                                        <p:attrNameLst>
                                          <p:attrName>ppt_x</p:attrName>
                                        </p:attrNameLst>
                                      </p:cBhvr>
                                      <p:tavLst>
                                        <p:tav tm="0">
                                          <p:val>
                                            <p:strVal val="#ppt_x-.2"/>
                                          </p:val>
                                        </p:tav>
                                        <p:tav tm="100000">
                                          <p:val>
                                            <p:strVal val="#ppt_x"/>
                                          </p:val>
                                        </p:tav>
                                      </p:tavLst>
                                    </p:anim>
                                    <p:anim calcmode="lin" valueType="num">
                                      <p:cBhvr>
                                        <p:cTn id="7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73" dur="1000"/>
                                        <p:tgtEl>
                                          <p:spTgt spid="16"/>
                                        </p:tgtEl>
                                      </p:cBhvr>
                                    </p:animEffect>
                                  </p:childTnLst>
                                </p:cTn>
                              </p:par>
                            </p:childTnLst>
                          </p:cTn>
                        </p:par>
                        <p:par>
                          <p:cTn id="74" fill="hold">
                            <p:stCondLst>
                              <p:cond delay="11500"/>
                            </p:stCondLst>
                            <p:childTnLst>
                              <p:par>
                                <p:cTn id="75" presetID="29"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p:cTn id="77" dur="1000" fill="hold"/>
                                        <p:tgtEl>
                                          <p:spTgt spid="17"/>
                                        </p:tgtEl>
                                        <p:attrNameLst>
                                          <p:attrName>ppt_x</p:attrName>
                                        </p:attrNameLst>
                                      </p:cBhvr>
                                      <p:tavLst>
                                        <p:tav tm="0">
                                          <p:val>
                                            <p:strVal val="#ppt_x-.2"/>
                                          </p:val>
                                        </p:tav>
                                        <p:tav tm="100000">
                                          <p:val>
                                            <p:strVal val="#ppt_x"/>
                                          </p:val>
                                        </p:tav>
                                      </p:tavLst>
                                    </p:anim>
                                    <p:anim calcmode="lin" valueType="num">
                                      <p:cBhvr>
                                        <p:cTn id="78"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79" dur="1000"/>
                                        <p:tgtEl>
                                          <p:spTgt spid="17"/>
                                        </p:tgtEl>
                                      </p:cBhvr>
                                    </p:animEffect>
                                  </p:childTnLst>
                                </p:cTn>
                              </p:par>
                            </p:childTnLst>
                          </p:cTn>
                        </p:par>
                        <p:par>
                          <p:cTn id="80" fill="hold">
                            <p:stCondLst>
                              <p:cond delay="12500"/>
                            </p:stCondLst>
                            <p:childTnLst>
                              <p:par>
                                <p:cTn id="81" presetID="29" presetClass="entr" presetSubtype="0"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1000" fill="hold"/>
                                        <p:tgtEl>
                                          <p:spTgt spid="18"/>
                                        </p:tgtEl>
                                        <p:attrNameLst>
                                          <p:attrName>ppt_x</p:attrName>
                                        </p:attrNameLst>
                                      </p:cBhvr>
                                      <p:tavLst>
                                        <p:tav tm="0">
                                          <p:val>
                                            <p:strVal val="#ppt_x-.2"/>
                                          </p:val>
                                        </p:tav>
                                        <p:tav tm="100000">
                                          <p:val>
                                            <p:strVal val="#ppt_x"/>
                                          </p:val>
                                        </p:tav>
                                      </p:tavLst>
                                    </p:anim>
                                    <p:anim calcmode="lin" valueType="num">
                                      <p:cBhvr>
                                        <p:cTn id="84"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85" dur="1000"/>
                                        <p:tgtEl>
                                          <p:spTgt spid="18"/>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16389"/>
                                        </p:tgtEl>
                                        <p:attrNameLst>
                                          <p:attrName>style.visibility</p:attrName>
                                        </p:attrNameLst>
                                      </p:cBhvr>
                                      <p:to>
                                        <p:strVal val="visible"/>
                                      </p:to>
                                    </p:set>
                                    <p:anim calcmode="lin" valueType="num">
                                      <p:cBhvr additive="base">
                                        <p:cTn id="90" dur="500" fill="hold"/>
                                        <p:tgtEl>
                                          <p:spTgt spid="16389"/>
                                        </p:tgtEl>
                                        <p:attrNameLst>
                                          <p:attrName>ppt_x</p:attrName>
                                        </p:attrNameLst>
                                      </p:cBhvr>
                                      <p:tavLst>
                                        <p:tav tm="0">
                                          <p:val>
                                            <p:strVal val="#ppt_x"/>
                                          </p:val>
                                        </p:tav>
                                        <p:tav tm="100000">
                                          <p:val>
                                            <p:strVal val="#ppt_x"/>
                                          </p:val>
                                        </p:tav>
                                      </p:tavLst>
                                    </p:anim>
                                    <p:anim calcmode="lin" valueType="num">
                                      <p:cBhvr additive="base">
                                        <p:cTn id="91" dur="500" fill="hold"/>
                                        <p:tgtEl>
                                          <p:spTgt spid="16389"/>
                                        </p:tgtEl>
                                        <p:attrNameLst>
                                          <p:attrName>ppt_y</p:attrName>
                                        </p:attrNameLst>
                                      </p:cBhvr>
                                      <p:tavLst>
                                        <p:tav tm="0">
                                          <p:val>
                                            <p:strVal val="1+#ppt_h/2"/>
                                          </p:val>
                                        </p:tav>
                                        <p:tav tm="100000">
                                          <p:val>
                                            <p:strVal val="#ppt_y"/>
                                          </p:val>
                                        </p:tav>
                                      </p:tavLst>
                                    </p:anim>
                                  </p:childTnLst>
                                </p:cTn>
                              </p:par>
                              <p:par>
                                <p:cTn id="92" presetID="2" presetClass="entr" presetSubtype="4" fill="hold" nodeType="withEffect">
                                  <p:stCondLst>
                                    <p:cond delay="0"/>
                                  </p:stCondLst>
                                  <p:childTnLst>
                                    <p:set>
                                      <p:cBhvr>
                                        <p:cTn id="93" dur="1" fill="hold">
                                          <p:stCondLst>
                                            <p:cond delay="0"/>
                                          </p:stCondLst>
                                        </p:cTn>
                                        <p:tgtEl>
                                          <p:spTgt spid="16392"/>
                                        </p:tgtEl>
                                        <p:attrNameLst>
                                          <p:attrName>style.visibility</p:attrName>
                                        </p:attrNameLst>
                                      </p:cBhvr>
                                      <p:to>
                                        <p:strVal val="visible"/>
                                      </p:to>
                                    </p:set>
                                    <p:anim calcmode="lin" valueType="num">
                                      <p:cBhvr additive="base">
                                        <p:cTn id="94" dur="500" fill="hold"/>
                                        <p:tgtEl>
                                          <p:spTgt spid="16392"/>
                                        </p:tgtEl>
                                        <p:attrNameLst>
                                          <p:attrName>ppt_x</p:attrName>
                                        </p:attrNameLst>
                                      </p:cBhvr>
                                      <p:tavLst>
                                        <p:tav tm="0">
                                          <p:val>
                                            <p:strVal val="#ppt_x"/>
                                          </p:val>
                                        </p:tav>
                                        <p:tav tm="100000">
                                          <p:val>
                                            <p:strVal val="#ppt_x"/>
                                          </p:val>
                                        </p:tav>
                                      </p:tavLst>
                                    </p:anim>
                                    <p:anim calcmode="lin" valueType="num">
                                      <p:cBhvr additive="base">
                                        <p:cTn id="95" dur="500" fill="hold"/>
                                        <p:tgtEl>
                                          <p:spTgt spid="16392"/>
                                        </p:tgtEl>
                                        <p:attrNameLst>
                                          <p:attrName>ppt_y</p:attrName>
                                        </p:attrNameLst>
                                      </p:cBhvr>
                                      <p:tavLst>
                                        <p:tav tm="0">
                                          <p:val>
                                            <p:strVal val="1+#ppt_h/2"/>
                                          </p:val>
                                        </p:tav>
                                        <p:tav tm="100000">
                                          <p:val>
                                            <p:strVal val="#ppt_y"/>
                                          </p:val>
                                        </p:tav>
                                      </p:tavLst>
                                    </p:anim>
                                  </p:childTnLst>
                                </p:cTn>
                              </p:par>
                              <p:par>
                                <p:cTn id="96" presetID="2" presetClass="entr" presetSubtype="4" fill="hold" nodeType="withEffect">
                                  <p:stCondLst>
                                    <p:cond delay="0"/>
                                  </p:stCondLst>
                                  <p:childTnLst>
                                    <p:set>
                                      <p:cBhvr>
                                        <p:cTn id="97" dur="1" fill="hold">
                                          <p:stCondLst>
                                            <p:cond delay="0"/>
                                          </p:stCondLst>
                                        </p:cTn>
                                        <p:tgtEl>
                                          <p:spTgt spid="16395"/>
                                        </p:tgtEl>
                                        <p:attrNameLst>
                                          <p:attrName>style.visibility</p:attrName>
                                        </p:attrNameLst>
                                      </p:cBhvr>
                                      <p:to>
                                        <p:strVal val="visible"/>
                                      </p:to>
                                    </p:set>
                                    <p:anim calcmode="lin" valueType="num">
                                      <p:cBhvr additive="base">
                                        <p:cTn id="98" dur="500" fill="hold"/>
                                        <p:tgtEl>
                                          <p:spTgt spid="16395"/>
                                        </p:tgtEl>
                                        <p:attrNameLst>
                                          <p:attrName>ppt_x</p:attrName>
                                        </p:attrNameLst>
                                      </p:cBhvr>
                                      <p:tavLst>
                                        <p:tav tm="0">
                                          <p:val>
                                            <p:strVal val="#ppt_x"/>
                                          </p:val>
                                        </p:tav>
                                        <p:tav tm="100000">
                                          <p:val>
                                            <p:strVal val="#ppt_x"/>
                                          </p:val>
                                        </p:tav>
                                      </p:tavLst>
                                    </p:anim>
                                    <p:anim calcmode="lin" valueType="num">
                                      <p:cBhvr additive="base">
                                        <p:cTn id="99" dur="500" fill="hold"/>
                                        <p:tgtEl>
                                          <p:spTgt spid="16395"/>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16411"/>
                                        </p:tgtEl>
                                        <p:attrNameLst>
                                          <p:attrName>style.visibility</p:attrName>
                                        </p:attrNameLst>
                                      </p:cBhvr>
                                      <p:to>
                                        <p:strVal val="visible"/>
                                      </p:to>
                                    </p:set>
                                    <p:anim calcmode="lin" valueType="num">
                                      <p:cBhvr additive="base">
                                        <p:cTn id="102" dur="500" fill="hold"/>
                                        <p:tgtEl>
                                          <p:spTgt spid="16411"/>
                                        </p:tgtEl>
                                        <p:attrNameLst>
                                          <p:attrName>ppt_x</p:attrName>
                                        </p:attrNameLst>
                                      </p:cBhvr>
                                      <p:tavLst>
                                        <p:tav tm="0">
                                          <p:val>
                                            <p:strVal val="#ppt_x"/>
                                          </p:val>
                                        </p:tav>
                                        <p:tav tm="100000">
                                          <p:val>
                                            <p:strVal val="#ppt_x"/>
                                          </p:val>
                                        </p:tav>
                                      </p:tavLst>
                                    </p:anim>
                                    <p:anim calcmode="lin" valueType="num">
                                      <p:cBhvr additive="base">
                                        <p:cTn id="103" dur="500" fill="hold"/>
                                        <p:tgtEl>
                                          <p:spTgt spid="16411"/>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6412"/>
                                        </p:tgtEl>
                                        <p:attrNameLst>
                                          <p:attrName>style.visibility</p:attrName>
                                        </p:attrNameLst>
                                      </p:cBhvr>
                                      <p:to>
                                        <p:strVal val="visible"/>
                                      </p:to>
                                    </p:set>
                                    <p:anim calcmode="lin" valueType="num">
                                      <p:cBhvr additive="base">
                                        <p:cTn id="106" dur="500" fill="hold"/>
                                        <p:tgtEl>
                                          <p:spTgt spid="16412"/>
                                        </p:tgtEl>
                                        <p:attrNameLst>
                                          <p:attrName>ppt_x</p:attrName>
                                        </p:attrNameLst>
                                      </p:cBhvr>
                                      <p:tavLst>
                                        <p:tav tm="0">
                                          <p:val>
                                            <p:strVal val="#ppt_x"/>
                                          </p:val>
                                        </p:tav>
                                        <p:tav tm="100000">
                                          <p:val>
                                            <p:strVal val="#ppt_x"/>
                                          </p:val>
                                        </p:tav>
                                      </p:tavLst>
                                    </p:anim>
                                    <p:anim calcmode="lin" valueType="num">
                                      <p:cBhvr additive="base">
                                        <p:cTn id="107" dur="500" fill="hold"/>
                                        <p:tgtEl>
                                          <p:spTgt spid="16412"/>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16413"/>
                                        </p:tgtEl>
                                        <p:attrNameLst>
                                          <p:attrName>style.visibility</p:attrName>
                                        </p:attrNameLst>
                                      </p:cBhvr>
                                      <p:to>
                                        <p:strVal val="visible"/>
                                      </p:to>
                                    </p:set>
                                    <p:anim calcmode="lin" valueType="num">
                                      <p:cBhvr additive="base">
                                        <p:cTn id="110" dur="500" fill="hold"/>
                                        <p:tgtEl>
                                          <p:spTgt spid="16413"/>
                                        </p:tgtEl>
                                        <p:attrNameLst>
                                          <p:attrName>ppt_x</p:attrName>
                                        </p:attrNameLst>
                                      </p:cBhvr>
                                      <p:tavLst>
                                        <p:tav tm="0">
                                          <p:val>
                                            <p:strVal val="#ppt_x"/>
                                          </p:val>
                                        </p:tav>
                                        <p:tav tm="100000">
                                          <p:val>
                                            <p:strVal val="#ppt_x"/>
                                          </p:val>
                                        </p:tav>
                                      </p:tavLst>
                                    </p:anim>
                                    <p:anim calcmode="lin" valueType="num">
                                      <p:cBhvr additive="base">
                                        <p:cTn id="111" dur="500" fill="hold"/>
                                        <p:tgtEl>
                                          <p:spTgt spid="16413"/>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16414"/>
                                        </p:tgtEl>
                                        <p:attrNameLst>
                                          <p:attrName>style.visibility</p:attrName>
                                        </p:attrNameLst>
                                      </p:cBhvr>
                                      <p:to>
                                        <p:strVal val="visible"/>
                                      </p:to>
                                    </p:set>
                                    <p:anim calcmode="lin" valueType="num">
                                      <p:cBhvr additive="base">
                                        <p:cTn id="114" dur="500" fill="hold"/>
                                        <p:tgtEl>
                                          <p:spTgt spid="16414"/>
                                        </p:tgtEl>
                                        <p:attrNameLst>
                                          <p:attrName>ppt_x</p:attrName>
                                        </p:attrNameLst>
                                      </p:cBhvr>
                                      <p:tavLst>
                                        <p:tav tm="0">
                                          <p:val>
                                            <p:strVal val="#ppt_x"/>
                                          </p:val>
                                        </p:tav>
                                        <p:tav tm="100000">
                                          <p:val>
                                            <p:strVal val="#ppt_x"/>
                                          </p:val>
                                        </p:tav>
                                      </p:tavLst>
                                    </p:anim>
                                    <p:anim calcmode="lin" valueType="num">
                                      <p:cBhvr additive="base">
                                        <p:cTn id="115" dur="500" fill="hold"/>
                                        <p:tgtEl>
                                          <p:spTgt spid="16414"/>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16415"/>
                                        </p:tgtEl>
                                        <p:attrNameLst>
                                          <p:attrName>style.visibility</p:attrName>
                                        </p:attrNameLst>
                                      </p:cBhvr>
                                      <p:to>
                                        <p:strVal val="visible"/>
                                      </p:to>
                                    </p:set>
                                    <p:anim calcmode="lin" valueType="num">
                                      <p:cBhvr additive="base">
                                        <p:cTn id="118" dur="500" fill="hold"/>
                                        <p:tgtEl>
                                          <p:spTgt spid="16415"/>
                                        </p:tgtEl>
                                        <p:attrNameLst>
                                          <p:attrName>ppt_x</p:attrName>
                                        </p:attrNameLst>
                                      </p:cBhvr>
                                      <p:tavLst>
                                        <p:tav tm="0">
                                          <p:val>
                                            <p:strVal val="#ppt_x"/>
                                          </p:val>
                                        </p:tav>
                                        <p:tav tm="100000">
                                          <p:val>
                                            <p:strVal val="#ppt_x"/>
                                          </p:val>
                                        </p:tav>
                                      </p:tavLst>
                                    </p:anim>
                                    <p:anim calcmode="lin" valueType="num">
                                      <p:cBhvr additive="base">
                                        <p:cTn id="119" dur="500" fill="hold"/>
                                        <p:tgtEl>
                                          <p:spTgt spid="16415"/>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16416"/>
                                        </p:tgtEl>
                                        <p:attrNameLst>
                                          <p:attrName>style.visibility</p:attrName>
                                        </p:attrNameLst>
                                      </p:cBhvr>
                                      <p:to>
                                        <p:strVal val="visible"/>
                                      </p:to>
                                    </p:set>
                                    <p:anim calcmode="lin" valueType="num">
                                      <p:cBhvr additive="base">
                                        <p:cTn id="122" dur="500" fill="hold"/>
                                        <p:tgtEl>
                                          <p:spTgt spid="16416"/>
                                        </p:tgtEl>
                                        <p:attrNameLst>
                                          <p:attrName>ppt_x</p:attrName>
                                        </p:attrNameLst>
                                      </p:cBhvr>
                                      <p:tavLst>
                                        <p:tav tm="0">
                                          <p:val>
                                            <p:strVal val="#ppt_x"/>
                                          </p:val>
                                        </p:tav>
                                        <p:tav tm="100000">
                                          <p:val>
                                            <p:strVal val="#ppt_x"/>
                                          </p:val>
                                        </p:tav>
                                      </p:tavLst>
                                    </p:anim>
                                    <p:anim calcmode="lin" valueType="num">
                                      <p:cBhvr additive="base">
                                        <p:cTn id="123" dur="500" fill="hold"/>
                                        <p:tgtEl>
                                          <p:spTgt spid="16416"/>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16417"/>
                                        </p:tgtEl>
                                        <p:attrNameLst>
                                          <p:attrName>style.visibility</p:attrName>
                                        </p:attrNameLst>
                                      </p:cBhvr>
                                      <p:to>
                                        <p:strVal val="visible"/>
                                      </p:to>
                                    </p:set>
                                    <p:anim calcmode="lin" valueType="num">
                                      <p:cBhvr additive="base">
                                        <p:cTn id="126" dur="500" fill="hold"/>
                                        <p:tgtEl>
                                          <p:spTgt spid="16417"/>
                                        </p:tgtEl>
                                        <p:attrNameLst>
                                          <p:attrName>ppt_x</p:attrName>
                                        </p:attrNameLst>
                                      </p:cBhvr>
                                      <p:tavLst>
                                        <p:tav tm="0">
                                          <p:val>
                                            <p:strVal val="#ppt_x"/>
                                          </p:val>
                                        </p:tav>
                                        <p:tav tm="100000">
                                          <p:val>
                                            <p:strVal val="#ppt_x"/>
                                          </p:val>
                                        </p:tav>
                                      </p:tavLst>
                                    </p:anim>
                                    <p:anim calcmode="lin" valueType="num">
                                      <p:cBhvr additive="base">
                                        <p:cTn id="127" dur="500" fill="hold"/>
                                        <p:tgtEl>
                                          <p:spTgt spid="16417"/>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16418"/>
                                        </p:tgtEl>
                                        <p:attrNameLst>
                                          <p:attrName>style.visibility</p:attrName>
                                        </p:attrNameLst>
                                      </p:cBhvr>
                                      <p:to>
                                        <p:strVal val="visible"/>
                                      </p:to>
                                    </p:set>
                                    <p:anim calcmode="lin" valueType="num">
                                      <p:cBhvr additive="base">
                                        <p:cTn id="130" dur="500" fill="hold"/>
                                        <p:tgtEl>
                                          <p:spTgt spid="16418"/>
                                        </p:tgtEl>
                                        <p:attrNameLst>
                                          <p:attrName>ppt_x</p:attrName>
                                        </p:attrNameLst>
                                      </p:cBhvr>
                                      <p:tavLst>
                                        <p:tav tm="0">
                                          <p:val>
                                            <p:strVal val="#ppt_x"/>
                                          </p:val>
                                        </p:tav>
                                        <p:tav tm="100000">
                                          <p:val>
                                            <p:strVal val="#ppt_x"/>
                                          </p:val>
                                        </p:tav>
                                      </p:tavLst>
                                    </p:anim>
                                    <p:anim calcmode="lin" valueType="num">
                                      <p:cBhvr additive="base">
                                        <p:cTn id="131" dur="500" fill="hold"/>
                                        <p:tgtEl>
                                          <p:spTgt spid="16418"/>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16419"/>
                                        </p:tgtEl>
                                        <p:attrNameLst>
                                          <p:attrName>style.visibility</p:attrName>
                                        </p:attrNameLst>
                                      </p:cBhvr>
                                      <p:to>
                                        <p:strVal val="visible"/>
                                      </p:to>
                                    </p:set>
                                    <p:anim calcmode="lin" valueType="num">
                                      <p:cBhvr additive="base">
                                        <p:cTn id="134" dur="500" fill="hold"/>
                                        <p:tgtEl>
                                          <p:spTgt spid="16419"/>
                                        </p:tgtEl>
                                        <p:attrNameLst>
                                          <p:attrName>ppt_x</p:attrName>
                                        </p:attrNameLst>
                                      </p:cBhvr>
                                      <p:tavLst>
                                        <p:tav tm="0">
                                          <p:val>
                                            <p:strVal val="#ppt_x"/>
                                          </p:val>
                                        </p:tav>
                                        <p:tav tm="100000">
                                          <p:val>
                                            <p:strVal val="#ppt_x"/>
                                          </p:val>
                                        </p:tav>
                                      </p:tavLst>
                                    </p:anim>
                                    <p:anim calcmode="lin" valueType="num">
                                      <p:cBhvr additive="base">
                                        <p:cTn id="135" dur="500" fill="hold"/>
                                        <p:tgtEl>
                                          <p:spTgt spid="164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animBg="1"/>
      <p:bldP spid="16388" grpId="0" animBg="1"/>
      <p:bldP spid="16402" grpId="0"/>
      <p:bldP spid="16403" grpId="0"/>
      <p:bldP spid="16404" grpId="0"/>
      <p:bldP spid="16405" grpId="0"/>
      <p:bldP spid="16410" grpId="0"/>
      <p:bldP spid="16411" grpId="0"/>
      <p:bldP spid="16412" grpId="0"/>
      <p:bldP spid="16413" grpId="0"/>
      <p:bldP spid="16414" grpId="0"/>
      <p:bldP spid="16415" grpId="0"/>
      <p:bldP spid="16416" grpId="0"/>
      <p:bldP spid="16417" grpId="0"/>
      <p:bldP spid="16418" grpId="0"/>
      <p:bldP spid="16419" grpId="0"/>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0" y="2884881"/>
            <a:ext cx="12192000" cy="1632000"/>
          </a:xfrm>
          <a:prstGeom prst="rect">
            <a:avLst/>
          </a:prstGeom>
          <a:solidFill>
            <a:srgbClr val="DE779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 name="椭圆 1"/>
          <p:cNvSpPr/>
          <p:nvPr/>
        </p:nvSpPr>
        <p:spPr>
          <a:xfrm>
            <a:off x="821690" y="1956435"/>
            <a:ext cx="2216785" cy="221678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306400" y="2440901"/>
            <a:ext cx="1248000" cy="124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rPr>
              <a:t>01</a:t>
            </a:r>
            <a:endParaRPr lang="zh-CN" altLang="en-US" sz="4800" b="1" dirty="0">
              <a:solidFill>
                <a:schemeClr val="bg1"/>
              </a:solidFill>
            </a:endParaRPr>
          </a:p>
        </p:txBody>
      </p:sp>
      <p:sp>
        <p:nvSpPr>
          <p:cNvPr id="5" name="矩形 4"/>
          <p:cNvSpPr/>
          <p:nvPr/>
        </p:nvSpPr>
        <p:spPr>
          <a:xfrm>
            <a:off x="3723616" y="3239856"/>
            <a:ext cx="5185459" cy="922020"/>
          </a:xfrm>
          <a:prstGeom prst="rect">
            <a:avLst/>
          </a:prstGeom>
        </p:spPr>
        <p:txBody>
          <a:bodyPr wrap="square">
            <a:spAutoFit/>
          </a:bodyPr>
          <a:lstStyle/>
          <a:p>
            <a:pPr algn="ctr"/>
            <a:r>
              <a:rPr lang="zh-CN" altLang="en-US" sz="5400" b="1" dirty="0">
                <a:solidFill>
                  <a:schemeClr val="bg1"/>
                </a:solidFill>
                <a:latin typeface="微软雅黑" panose="020B0503020204020204" charset="-122"/>
                <a:ea typeface="微软雅黑" panose="020B0503020204020204" charset="-122"/>
                <a:sym typeface="+mn-ea"/>
              </a:rPr>
              <a:t>科室人员配置</a:t>
            </a:r>
          </a:p>
        </p:txBody>
      </p:sp>
      <p:grpSp>
        <p:nvGrpSpPr>
          <p:cNvPr id="143" name="组合 142"/>
          <p:cNvGrpSpPr/>
          <p:nvPr/>
        </p:nvGrpSpPr>
        <p:grpSpPr>
          <a:xfrm>
            <a:off x="9406890" y="113284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0310495" y="165735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14:presetBounceEnd="30000">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14:bounceEnd="30000">
                                          <p:cBhvr additive="base">
                                            <p:cTn id="16" dur="1000" fill="hold"/>
                                            <p:tgtEl>
                                              <p:spTgt spid="5"/>
                                            </p:tgtEl>
                                            <p:attrNameLst>
                                              <p:attrName>ppt_x</p:attrName>
                                            </p:attrNameLst>
                                          </p:cBhvr>
                                          <p:tavLst>
                                            <p:tav tm="0">
                                              <p:val>
                                                <p:strVal val="0-#ppt_w/2"/>
                                              </p:val>
                                            </p:tav>
                                            <p:tav tm="100000">
                                              <p:val>
                                                <p:strVal val="#ppt_x"/>
                                              </p:val>
                                            </p:tav>
                                          </p:tavLst>
                                        </p:anim>
                                        <p:anim calcmode="lin" valueType="num" p14:bounceEnd="30000">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矩形 127"/>
          <p:cNvSpPr/>
          <p:nvPr/>
        </p:nvSpPr>
        <p:spPr>
          <a:xfrm>
            <a:off x="0" y="1126497"/>
            <a:ext cx="12192000" cy="2734922"/>
          </a:xfrm>
          <a:prstGeom prst="rect">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grpSp>
        <p:nvGrpSpPr>
          <p:cNvPr id="131" name="组合 130"/>
          <p:cNvGrpSpPr/>
          <p:nvPr/>
        </p:nvGrpSpPr>
        <p:grpSpPr>
          <a:xfrm>
            <a:off x="5484895" y="2398379"/>
            <a:ext cx="1460030" cy="1463040"/>
            <a:chOff x="5581650" y="3109913"/>
            <a:chExt cx="1539875" cy="1543050"/>
          </a:xfrm>
          <a:effectLst>
            <a:outerShdw blurRad="190500" dist="88900" dir="2700000" algn="tl" rotWithShape="0">
              <a:prstClr val="black">
                <a:alpha val="40000"/>
              </a:prstClr>
            </a:outerShdw>
          </a:effectLst>
        </p:grpSpPr>
        <p:sp>
          <p:nvSpPr>
            <p:cNvPr id="132" name="Rectangle 7"/>
            <p:cNvSpPr>
              <a:spLocks noChangeArrowheads="1"/>
            </p:cNvSpPr>
            <p:nvPr/>
          </p:nvSpPr>
          <p:spPr bwMode="auto">
            <a:xfrm>
              <a:off x="5581650" y="3109913"/>
              <a:ext cx="1539875" cy="1543050"/>
            </a:xfrm>
            <a:prstGeom prst="rect">
              <a:avLst/>
            </a:prstGeom>
            <a:solidFill>
              <a:schemeClr val="tx1">
                <a:lumMod val="75000"/>
                <a:lumOff val="25000"/>
              </a:schemeClr>
            </a:solidFill>
            <a:ln w="0">
              <a:noFill/>
              <a:prstDash val="solid"/>
              <a:miter lim="800000"/>
            </a:ln>
          </p:spPr>
          <p:txBody>
            <a:bodyPr vert="horz" wrap="square" lIns="86698" tIns="43349" rIns="86698" bIns="43349" numCol="1" anchor="ctr" anchorCtr="1" compatLnSpc="1"/>
            <a:lstStyle/>
            <a:p>
              <a:endParaRPr lang="zh-CN" altLang="en-US" sz="2655" b="1">
                <a:solidFill>
                  <a:schemeClr val="tx1">
                    <a:lumMod val="65000"/>
                    <a:lumOff val="35000"/>
                  </a:schemeClr>
                </a:solidFill>
                <a:latin typeface="微软雅黑" panose="020B0503020204020204" charset="-122"/>
                <a:ea typeface="微软雅黑" panose="020B0503020204020204" charset="-122"/>
              </a:endParaRPr>
            </a:p>
          </p:txBody>
        </p:sp>
        <p:sp>
          <p:nvSpPr>
            <p:cNvPr id="133" name="Rectangle 8"/>
            <p:cNvSpPr>
              <a:spLocks noChangeArrowheads="1"/>
            </p:cNvSpPr>
            <p:nvPr/>
          </p:nvSpPr>
          <p:spPr bwMode="auto">
            <a:xfrm>
              <a:off x="5737225" y="3265488"/>
              <a:ext cx="1228725" cy="1231900"/>
            </a:xfrm>
            <a:prstGeom prst="rect">
              <a:avLst/>
            </a:prstGeom>
            <a:solidFill>
              <a:srgbClr val="FFFFFF"/>
            </a:solidFill>
            <a:ln w="0">
              <a:noFill/>
              <a:prstDash val="solid"/>
              <a:miter lim="800000"/>
            </a:ln>
          </p:spPr>
          <p:txBody>
            <a:bodyPr vert="horz" wrap="square" lIns="86698" tIns="43349" rIns="86698" bIns="43349" numCol="1" anchor="ctr" anchorCtr="1" compatLnSpc="1"/>
            <a:lstStyle/>
            <a:p>
              <a:r>
                <a:rPr lang="zh-CN" altLang="en-US" sz="2655" b="1" dirty="0">
                  <a:solidFill>
                    <a:schemeClr val="tx1">
                      <a:lumMod val="65000"/>
                      <a:lumOff val="35000"/>
                    </a:schemeClr>
                  </a:solidFill>
                  <a:latin typeface="微软雅黑" panose="020B0503020204020204" charset="-122"/>
                  <a:ea typeface="微软雅黑" panose="020B0503020204020204" charset="-122"/>
                </a:rPr>
                <a:t>服务</a:t>
              </a:r>
            </a:p>
          </p:txBody>
        </p:sp>
      </p:grpSp>
      <p:grpSp>
        <p:nvGrpSpPr>
          <p:cNvPr id="134" name="组合 133"/>
          <p:cNvGrpSpPr/>
          <p:nvPr/>
        </p:nvGrpSpPr>
        <p:grpSpPr>
          <a:xfrm>
            <a:off x="4316871" y="649354"/>
            <a:ext cx="1249304" cy="1249304"/>
            <a:chOff x="4349750" y="1265238"/>
            <a:chExt cx="1317625" cy="1317625"/>
          </a:xfrm>
          <a:effectLst>
            <a:outerShdw blurRad="190500" dist="88900" dir="2700000" algn="tl" rotWithShape="0">
              <a:prstClr val="black">
                <a:alpha val="40000"/>
              </a:prstClr>
            </a:outerShdw>
          </a:effectLst>
        </p:grpSpPr>
        <p:sp>
          <p:nvSpPr>
            <p:cNvPr id="135" name="Rectangle 9"/>
            <p:cNvSpPr>
              <a:spLocks noChangeArrowheads="1"/>
            </p:cNvSpPr>
            <p:nvPr/>
          </p:nvSpPr>
          <p:spPr bwMode="auto">
            <a:xfrm>
              <a:off x="4349750" y="1265238"/>
              <a:ext cx="1317625" cy="1317625"/>
            </a:xfrm>
            <a:prstGeom prst="rect">
              <a:avLst/>
            </a:prstGeom>
            <a:solidFill>
              <a:schemeClr val="tx1">
                <a:lumMod val="75000"/>
                <a:lumOff val="25000"/>
              </a:schemeClr>
            </a:solidFill>
            <a:ln w="0">
              <a:noFill/>
              <a:prstDash val="solid"/>
              <a:miter lim="800000"/>
            </a:ln>
          </p:spPr>
          <p:txBody>
            <a:bodyPr vert="horz" wrap="square" lIns="86698" tIns="43349" rIns="86698" bIns="43349" numCol="1" anchor="t" anchorCtr="0" compatLnSpc="1"/>
            <a:lstStyle/>
            <a:p>
              <a:endParaRPr lang="zh-CN" altLang="en-US" sz="1705"/>
            </a:p>
          </p:txBody>
        </p:sp>
        <p:sp>
          <p:nvSpPr>
            <p:cNvPr id="136" name="Rectangle 10"/>
            <p:cNvSpPr>
              <a:spLocks noChangeArrowheads="1"/>
            </p:cNvSpPr>
            <p:nvPr/>
          </p:nvSpPr>
          <p:spPr bwMode="auto">
            <a:xfrm>
              <a:off x="4481512" y="1401763"/>
              <a:ext cx="1049338" cy="1049338"/>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37" name="组合 136"/>
          <p:cNvGrpSpPr/>
          <p:nvPr/>
        </p:nvGrpSpPr>
        <p:grpSpPr>
          <a:xfrm>
            <a:off x="5764859" y="1126497"/>
            <a:ext cx="1025032" cy="1023526"/>
            <a:chOff x="5876925" y="1768475"/>
            <a:chExt cx="1081088" cy="1079500"/>
          </a:xfrm>
          <a:effectLst>
            <a:outerShdw blurRad="190500" dist="88900" dir="2700000" algn="tl" rotWithShape="0">
              <a:prstClr val="black">
                <a:alpha val="40000"/>
              </a:prstClr>
            </a:outerShdw>
          </a:effectLst>
        </p:grpSpPr>
        <p:sp>
          <p:nvSpPr>
            <p:cNvPr id="138" name="Rectangle 11"/>
            <p:cNvSpPr>
              <a:spLocks noChangeArrowheads="1"/>
            </p:cNvSpPr>
            <p:nvPr/>
          </p:nvSpPr>
          <p:spPr bwMode="auto">
            <a:xfrm>
              <a:off x="5876925" y="1768475"/>
              <a:ext cx="1081088" cy="1079500"/>
            </a:xfrm>
            <a:prstGeom prst="rect">
              <a:avLst/>
            </a:prstGeom>
            <a:solidFill>
              <a:srgbClr val="0070C0"/>
            </a:solidFill>
            <a:ln w="0">
              <a:noFill/>
              <a:prstDash val="solid"/>
              <a:miter lim="800000"/>
            </a:ln>
          </p:spPr>
          <p:txBody>
            <a:bodyPr vert="horz" wrap="square" lIns="86698" tIns="43349" rIns="86698" bIns="43349" numCol="1" anchor="t" anchorCtr="0" compatLnSpc="1"/>
            <a:lstStyle/>
            <a:p>
              <a:endParaRPr lang="zh-CN" altLang="en-US" sz="1705"/>
            </a:p>
          </p:txBody>
        </p:sp>
        <p:sp>
          <p:nvSpPr>
            <p:cNvPr id="139" name="Rectangle 12"/>
            <p:cNvSpPr>
              <a:spLocks noChangeArrowheads="1"/>
            </p:cNvSpPr>
            <p:nvPr/>
          </p:nvSpPr>
          <p:spPr bwMode="auto">
            <a:xfrm>
              <a:off x="5986462" y="1878013"/>
              <a:ext cx="862013" cy="862013"/>
            </a:xfrm>
            <a:prstGeom prst="rect">
              <a:avLst/>
            </a:prstGeom>
            <a:solidFill>
              <a:srgbClr val="FFFFFF"/>
            </a:solidFill>
            <a:ln w="0">
              <a:noFill/>
              <a:prstDash val="solid"/>
              <a:miter lim="800000"/>
            </a:ln>
          </p:spPr>
          <p:txBody>
            <a:bodyPr vert="horz" wrap="square" lIns="86698" tIns="43349" rIns="86698" bIns="43349" numCol="1" anchor="t" anchorCtr="0" compatLnSpc="1"/>
            <a:lstStyle/>
            <a:p>
              <a:endParaRPr lang="zh-CN" altLang="en-US" sz="1705" dirty="0"/>
            </a:p>
          </p:txBody>
        </p:sp>
      </p:grpSp>
      <p:grpSp>
        <p:nvGrpSpPr>
          <p:cNvPr id="140" name="组合 139"/>
          <p:cNvGrpSpPr/>
          <p:nvPr/>
        </p:nvGrpSpPr>
        <p:grpSpPr>
          <a:xfrm>
            <a:off x="7321221" y="2807789"/>
            <a:ext cx="1764077" cy="1764077"/>
            <a:chOff x="7518400" y="3541713"/>
            <a:chExt cx="1860550" cy="1860550"/>
          </a:xfrm>
          <a:effectLst>
            <a:outerShdw blurRad="190500" dist="88900" dir="2700000" algn="tl" rotWithShape="0">
              <a:prstClr val="black">
                <a:alpha val="40000"/>
              </a:prstClr>
            </a:outerShdw>
          </a:effectLst>
        </p:grpSpPr>
        <p:sp>
          <p:nvSpPr>
            <p:cNvPr id="141" name="Rectangle 19"/>
            <p:cNvSpPr>
              <a:spLocks noChangeArrowheads="1"/>
            </p:cNvSpPr>
            <p:nvPr/>
          </p:nvSpPr>
          <p:spPr bwMode="auto">
            <a:xfrm>
              <a:off x="7518400" y="3541713"/>
              <a:ext cx="1860550" cy="1860550"/>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2" name="Rectangle 20"/>
            <p:cNvSpPr>
              <a:spLocks noChangeArrowheads="1"/>
            </p:cNvSpPr>
            <p:nvPr/>
          </p:nvSpPr>
          <p:spPr bwMode="auto">
            <a:xfrm>
              <a:off x="7710488" y="3729038"/>
              <a:ext cx="1481138" cy="1481138"/>
            </a:xfrm>
            <a:prstGeom prst="rect">
              <a:avLst/>
            </a:prstGeom>
            <a:solidFill>
              <a:srgbClr val="FFFFFF"/>
            </a:solid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43" name="组合 142"/>
          <p:cNvGrpSpPr/>
          <p:nvPr/>
        </p:nvGrpSpPr>
        <p:grpSpPr>
          <a:xfrm>
            <a:off x="6582175" y="1906183"/>
            <a:ext cx="1327573" cy="1330584"/>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46" name="组合 145"/>
          <p:cNvGrpSpPr/>
          <p:nvPr/>
        </p:nvGrpSpPr>
        <p:grpSpPr>
          <a:xfrm>
            <a:off x="3832201" y="1477206"/>
            <a:ext cx="921173" cy="921173"/>
            <a:chOff x="3838575" y="2138363"/>
            <a:chExt cx="971550" cy="971550"/>
          </a:xfrm>
          <a:effectLst>
            <a:outerShdw blurRad="190500" dist="88900" dir="2700000" algn="tl" rotWithShape="0">
              <a:prstClr val="black">
                <a:alpha val="40000"/>
              </a:prstClr>
            </a:outerShdw>
          </a:effectLst>
        </p:grpSpPr>
        <p:sp>
          <p:nvSpPr>
            <p:cNvPr id="147" name="Rectangle 23"/>
            <p:cNvSpPr>
              <a:spLocks noChangeArrowheads="1"/>
            </p:cNvSpPr>
            <p:nvPr/>
          </p:nvSpPr>
          <p:spPr bwMode="auto">
            <a:xfrm>
              <a:off x="3838575" y="2138363"/>
              <a:ext cx="971550" cy="971550"/>
            </a:xfrm>
            <a:prstGeom prst="rect">
              <a:avLst/>
            </a:prstGeom>
            <a:solidFill>
              <a:srgbClr val="7895D4"/>
            </a:solidFill>
            <a:ln w="0">
              <a:noFill/>
              <a:prstDash val="solid"/>
              <a:miter lim="800000"/>
            </a:ln>
          </p:spPr>
          <p:txBody>
            <a:bodyPr vert="horz" wrap="square" lIns="86698" tIns="43349" rIns="86698" bIns="43349" numCol="1" anchor="ctr" anchorCtr="1" compatLnSpc="1"/>
            <a:lstStyle/>
            <a:p>
              <a:endParaRPr lang="zh-CN" altLang="en-US" sz="1895" b="1">
                <a:solidFill>
                  <a:schemeClr val="tx1">
                    <a:lumMod val="65000"/>
                    <a:lumOff val="35000"/>
                  </a:schemeClr>
                </a:solidFill>
                <a:latin typeface="微软雅黑" panose="020B0503020204020204" charset="-122"/>
                <a:ea typeface="微软雅黑" panose="020B0503020204020204" charset="-122"/>
              </a:endParaRPr>
            </a:p>
          </p:txBody>
        </p:sp>
        <p:sp>
          <p:nvSpPr>
            <p:cNvPr id="148" name="Rectangle 24"/>
            <p:cNvSpPr>
              <a:spLocks noChangeArrowheads="1"/>
            </p:cNvSpPr>
            <p:nvPr/>
          </p:nvSpPr>
          <p:spPr bwMode="auto">
            <a:xfrm>
              <a:off x="3936206" y="2236788"/>
              <a:ext cx="776288" cy="774700"/>
            </a:xfrm>
            <a:prstGeom prst="rect">
              <a:avLst/>
            </a:prstGeom>
            <a:solidFill>
              <a:srgbClr val="FFFFFF"/>
            </a:solidFill>
            <a:ln w="0">
              <a:noFill/>
              <a:prstDash val="solid"/>
              <a:miter lim="800000"/>
            </a:ln>
          </p:spPr>
          <p:txBody>
            <a:bodyPr vert="horz" wrap="square" lIns="86698" tIns="43349" rIns="86698" bIns="43349" numCol="1" anchor="ctr" anchorCtr="1" compatLnSpc="1"/>
            <a:lstStyle/>
            <a:p>
              <a:r>
                <a:rPr lang="zh-CN" altLang="en-US" sz="1895" b="1" dirty="0">
                  <a:solidFill>
                    <a:schemeClr val="tx1">
                      <a:lumMod val="65000"/>
                      <a:lumOff val="35000"/>
                    </a:schemeClr>
                  </a:solidFill>
                  <a:latin typeface="微软雅黑" panose="020B0503020204020204" charset="-122"/>
                  <a:ea typeface="微软雅黑" panose="020B0503020204020204" charset="-122"/>
                </a:rPr>
                <a:t>关爱</a:t>
              </a:r>
            </a:p>
          </p:txBody>
        </p:sp>
      </p:grpSp>
      <p:grpSp>
        <p:nvGrpSpPr>
          <p:cNvPr id="149" name="组合 148"/>
          <p:cNvGrpSpPr/>
          <p:nvPr/>
        </p:nvGrpSpPr>
        <p:grpSpPr>
          <a:xfrm>
            <a:off x="10260848" y="1326687"/>
            <a:ext cx="1023526" cy="1026536"/>
            <a:chOff x="10618788" y="1979613"/>
            <a:chExt cx="1079500" cy="1082675"/>
          </a:xfrm>
          <a:effectLst>
            <a:outerShdw blurRad="190500" dist="88900" dir="2700000" algn="tl" rotWithShape="0">
              <a:prstClr val="black">
                <a:alpha val="40000"/>
              </a:prstClr>
            </a:outerShdw>
          </a:effectLst>
        </p:grpSpPr>
        <p:sp>
          <p:nvSpPr>
            <p:cNvPr id="150" name="Rectangle 25"/>
            <p:cNvSpPr>
              <a:spLocks noChangeArrowheads="1"/>
            </p:cNvSpPr>
            <p:nvPr/>
          </p:nvSpPr>
          <p:spPr bwMode="auto">
            <a:xfrm>
              <a:off x="10618788" y="1979613"/>
              <a:ext cx="1079500" cy="1082675"/>
            </a:xfrm>
            <a:prstGeom prst="rect">
              <a:avLst/>
            </a:prstGeom>
            <a:solidFill>
              <a:schemeClr val="tx1">
                <a:lumMod val="75000"/>
                <a:lumOff val="25000"/>
              </a:schemeClr>
            </a:solidFill>
            <a:ln w="0">
              <a:noFill/>
              <a:prstDash val="solid"/>
              <a:miter lim="800000"/>
            </a:ln>
          </p:spPr>
          <p:txBody>
            <a:bodyPr vert="horz" wrap="square" lIns="86698" tIns="43349" rIns="86698" bIns="43349" numCol="1" anchor="ctr" anchorCtr="1" compatLnSpc="1"/>
            <a:lstStyle/>
            <a:p>
              <a:endParaRPr lang="zh-CN" altLang="en-US" sz="1895" b="1">
                <a:solidFill>
                  <a:schemeClr val="tx1">
                    <a:lumMod val="65000"/>
                    <a:lumOff val="35000"/>
                  </a:schemeClr>
                </a:solidFill>
                <a:latin typeface="微软雅黑" panose="020B0503020204020204" charset="-122"/>
                <a:ea typeface="微软雅黑" panose="020B0503020204020204" charset="-122"/>
              </a:endParaRPr>
            </a:p>
          </p:txBody>
        </p:sp>
        <p:sp>
          <p:nvSpPr>
            <p:cNvPr id="151" name="Rectangle 26"/>
            <p:cNvSpPr>
              <a:spLocks noChangeArrowheads="1"/>
            </p:cNvSpPr>
            <p:nvPr/>
          </p:nvSpPr>
          <p:spPr bwMode="auto">
            <a:xfrm>
              <a:off x="10728326" y="2092325"/>
              <a:ext cx="860425" cy="857250"/>
            </a:xfrm>
            <a:prstGeom prst="rect">
              <a:avLst/>
            </a:prstGeom>
            <a:solidFill>
              <a:srgbClr val="FFFFFF"/>
            </a:solidFill>
            <a:ln w="0">
              <a:noFill/>
              <a:prstDash val="solid"/>
              <a:miter lim="800000"/>
            </a:ln>
          </p:spPr>
          <p:txBody>
            <a:bodyPr vert="horz" wrap="square" lIns="86698" tIns="43349" rIns="86698" bIns="43349" numCol="1" anchor="ctr" anchorCtr="1" compatLnSpc="1"/>
            <a:lstStyle/>
            <a:p>
              <a:r>
                <a:rPr lang="zh-CN" altLang="en-US" sz="1895" b="1" dirty="0">
                  <a:solidFill>
                    <a:schemeClr val="tx1">
                      <a:lumMod val="65000"/>
                      <a:lumOff val="35000"/>
                    </a:schemeClr>
                  </a:solidFill>
                  <a:latin typeface="微软雅黑" panose="020B0503020204020204" charset="-122"/>
                  <a:ea typeface="微软雅黑" panose="020B0503020204020204" charset="-122"/>
                </a:rPr>
                <a:t>呵护</a:t>
              </a:r>
            </a:p>
          </p:txBody>
        </p:sp>
      </p:grpSp>
      <p:grpSp>
        <p:nvGrpSpPr>
          <p:cNvPr id="152" name="组合 151"/>
          <p:cNvGrpSpPr/>
          <p:nvPr/>
        </p:nvGrpSpPr>
        <p:grpSpPr>
          <a:xfrm>
            <a:off x="9765641" y="3381265"/>
            <a:ext cx="1729458" cy="1729458"/>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5"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5" name="组合 154"/>
          <p:cNvGrpSpPr/>
          <p:nvPr/>
        </p:nvGrpSpPr>
        <p:grpSpPr>
          <a:xfrm>
            <a:off x="7993918" y="1606007"/>
            <a:ext cx="2123600" cy="2123600"/>
            <a:chOff x="8489950" y="2454275"/>
            <a:chExt cx="1879600" cy="1879600"/>
          </a:xfrm>
          <a:effectLst>
            <a:outerShdw blurRad="190500" dist="88900" dir="2700000" algn="tl" rotWithShape="0">
              <a:prstClr val="black">
                <a:alpha val="40000"/>
              </a:prstClr>
            </a:outerShdw>
          </a:effectLst>
        </p:grpSpPr>
        <p:sp>
          <p:nvSpPr>
            <p:cNvPr id="156" name="Rectangle 29"/>
            <p:cNvSpPr>
              <a:spLocks noChangeArrowheads="1"/>
            </p:cNvSpPr>
            <p:nvPr/>
          </p:nvSpPr>
          <p:spPr bwMode="auto">
            <a:xfrm>
              <a:off x="8489950" y="2454275"/>
              <a:ext cx="1879600" cy="187960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7" name="Rectangle 30"/>
            <p:cNvSpPr>
              <a:spLocks noChangeArrowheads="1"/>
            </p:cNvSpPr>
            <p:nvPr/>
          </p:nvSpPr>
          <p:spPr bwMode="auto">
            <a:xfrm>
              <a:off x="8681244" y="2646363"/>
              <a:ext cx="1497013" cy="1495425"/>
            </a:xfrm>
            <a:prstGeom prst="rect">
              <a:avLst/>
            </a:prstGeom>
            <a:solidFill>
              <a:schemeClr val="bg1"/>
            </a:solidFill>
            <a:ln w="0">
              <a:noFill/>
              <a:prstDash val="solid"/>
              <a:miter lim="800000"/>
            </a:ln>
          </p:spPr>
          <p:txBody>
            <a:bodyPr vert="horz" wrap="square" lIns="86698" tIns="43349" rIns="86698" bIns="43349" numCol="1" anchor="ctr" anchorCtr="1" compatLnSpc="1"/>
            <a:lstStyle/>
            <a:p>
              <a:pPr algn="ctr"/>
              <a:r>
                <a:rPr lang="en-US" altLang="zh-CN" sz="5690" dirty="0">
                  <a:solidFill>
                    <a:srgbClr val="0070C0"/>
                  </a:solidFill>
                  <a:latin typeface="Impact" panose="020B0806030902050204" pitchFamily="34" charset="0"/>
                </a:rPr>
                <a:t>202X</a:t>
              </a:r>
              <a:endParaRPr lang="zh-CN" altLang="en-US" sz="5690" dirty="0">
                <a:solidFill>
                  <a:srgbClr val="0070C0"/>
                </a:solidFill>
                <a:latin typeface="Impact" panose="020B0806030902050204" pitchFamily="34" charset="0"/>
              </a:endParaRPr>
            </a:p>
          </p:txBody>
        </p:sp>
      </p:grpSp>
      <p:sp>
        <p:nvSpPr>
          <p:cNvPr id="158" name="文本框 157"/>
          <p:cNvSpPr txBox="1"/>
          <p:nvPr/>
        </p:nvSpPr>
        <p:spPr>
          <a:xfrm>
            <a:off x="495422" y="5413069"/>
            <a:ext cx="1657826" cy="523220"/>
          </a:xfrm>
          <a:prstGeom prst="rect">
            <a:avLst/>
          </a:prstGeom>
          <a:noFill/>
        </p:spPr>
        <p:txBody>
          <a:bodyPr wrap="none" rtlCol="0">
            <a:spAutoFit/>
          </a:bodyPr>
          <a:lstStyle/>
          <a:p>
            <a:r>
              <a:rPr kumimoji="1" lang="en-US" sz="2800" b="1" dirty="0">
                <a:solidFill>
                  <a:srgbClr val="DE779F"/>
                </a:solidFill>
                <a:latin typeface="微软雅黑" panose="020B0503020204020204" charset="-122"/>
                <a:ea typeface="微软雅黑" panose="020B0503020204020204" charset="-122"/>
              </a:rPr>
              <a:t>XXX</a:t>
            </a:r>
            <a:r>
              <a:rPr kumimoji="1" lang="zh-CN" altLang="en-US" sz="2800" b="1" dirty="0">
                <a:solidFill>
                  <a:srgbClr val="DE779F"/>
                </a:solidFill>
                <a:latin typeface="微软雅黑" panose="020B0503020204020204" charset="-122"/>
                <a:ea typeface="微软雅黑" panose="020B0503020204020204" charset="-122"/>
              </a:rPr>
              <a:t>医院</a:t>
            </a:r>
          </a:p>
        </p:txBody>
      </p:sp>
      <p:sp>
        <p:nvSpPr>
          <p:cNvPr id="159" name="文本框 158"/>
          <p:cNvSpPr txBox="1"/>
          <p:nvPr/>
        </p:nvSpPr>
        <p:spPr>
          <a:xfrm>
            <a:off x="495422" y="4036071"/>
            <a:ext cx="3368040" cy="1055370"/>
          </a:xfrm>
          <a:prstGeom prst="rect">
            <a:avLst/>
          </a:prstGeom>
          <a:noFill/>
        </p:spPr>
        <p:txBody>
          <a:bodyPr wrap="none" rtlCol="0">
            <a:spAutoFit/>
          </a:bodyPr>
          <a:lstStyle/>
          <a:p>
            <a:pPr algn="l"/>
            <a:r>
              <a:rPr lang="zh-CN" sz="6265" b="1" dirty="0">
                <a:solidFill>
                  <a:srgbClr val="7895D4"/>
                </a:solidFill>
                <a:effectLst/>
                <a:latin typeface="微软雅黑" panose="020B0503020204020204" charset="-122"/>
                <a:ea typeface="微软雅黑" panose="020B0503020204020204" charset="-122"/>
                <a:sym typeface="+mn-ea"/>
              </a:rPr>
              <a:t>谢谢聆听</a:t>
            </a:r>
            <a:endParaRPr kumimoji="1" lang="zh-CN" sz="6265" b="1" dirty="0">
              <a:solidFill>
                <a:srgbClr val="0070C0"/>
              </a:solidFill>
              <a:latin typeface="微软雅黑" panose="020B0503020204020204" charset="-122"/>
              <a:ea typeface="微软雅黑" panose="020B0503020204020204" charset="-122"/>
            </a:endParaRPr>
          </a:p>
        </p:txBody>
      </p:sp>
      <p:sp>
        <p:nvSpPr>
          <p:cNvPr id="161" name="文本框 160"/>
          <p:cNvSpPr txBox="1"/>
          <p:nvPr/>
        </p:nvSpPr>
        <p:spPr>
          <a:xfrm>
            <a:off x="495422" y="5070079"/>
            <a:ext cx="3538589" cy="289823"/>
          </a:xfrm>
          <a:prstGeom prst="rect">
            <a:avLst/>
          </a:prstGeom>
          <a:noFill/>
        </p:spPr>
        <p:txBody>
          <a:bodyPr wrap="square" rtlCol="0">
            <a:spAutoFit/>
          </a:bodyPr>
          <a:lstStyle/>
          <a:p>
            <a:pPr>
              <a:lnSpc>
                <a:spcPts val="1350"/>
              </a:lnSpc>
            </a:pPr>
            <a:r>
              <a:rPr kumimoji="1" lang="zh-CN" altLang="en-US" sz="1895" b="1">
                <a:solidFill>
                  <a:srgbClr val="DE779F"/>
                </a:solidFill>
                <a:latin typeface="+mj-lt"/>
                <a:ea typeface="微软雅黑" panose="020B0503020204020204" charset="-122"/>
                <a:cs typeface="Arial" panose="020B0604020202020204"/>
              </a:rPr>
              <a:t>汇报人：</a:t>
            </a:r>
            <a:r>
              <a:rPr kumimoji="1" lang="en-US" altLang="zh-CN" sz="1895" b="1">
                <a:solidFill>
                  <a:srgbClr val="DE779F"/>
                </a:solidFill>
                <a:latin typeface="+mj-lt"/>
                <a:ea typeface="微软雅黑" panose="020B0503020204020204" charset="-122"/>
                <a:cs typeface="Arial" panose="020B0604020202020204"/>
              </a:rPr>
              <a:t>xiazaii</a:t>
            </a:r>
            <a:endParaRPr kumimoji="1" lang="zh-CN" altLang="en-US" sz="1895" b="1" dirty="0">
              <a:solidFill>
                <a:srgbClr val="DE779F"/>
              </a:solidFill>
              <a:latin typeface="+mj-lt"/>
              <a:ea typeface="微软雅黑" panose="020B0503020204020204" charset="-122"/>
              <a:cs typeface="Arial" panose="020B0604020202020204"/>
            </a:endParaRPr>
          </a:p>
        </p:txBody>
      </p:sp>
      <p:cxnSp>
        <p:nvCxnSpPr>
          <p:cNvPr id="163" name="直接连接符 162"/>
          <p:cNvCxnSpPr/>
          <p:nvPr/>
        </p:nvCxnSpPr>
        <p:spPr>
          <a:xfrm>
            <a:off x="589257" y="5413690"/>
            <a:ext cx="6103149" cy="0"/>
          </a:xfrm>
          <a:prstGeom prst="line">
            <a:avLst/>
          </a:prstGeom>
          <a:ln w="25400">
            <a:solidFill>
              <a:srgbClr val="DE779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barn(inVertical)">
                                      <p:cBhvr>
                                        <p:cTn id="7" dur="500"/>
                                        <p:tgtEl>
                                          <p:spTgt spid="128"/>
                                        </p:tgtEl>
                                      </p:cBhvr>
                                    </p:animEffect>
                                  </p:childTnLst>
                                </p:cTn>
                              </p:par>
                              <p:par>
                                <p:cTn id="8" presetID="31" presetClass="entr" presetSubtype="0" fill="hold" nodeType="withEffect">
                                  <p:stCondLst>
                                    <p:cond delay="0"/>
                                  </p:stCondLst>
                                  <p:childTnLst>
                                    <p:set>
                                      <p:cBhvr>
                                        <p:cTn id="9" dur="1" fill="hold">
                                          <p:stCondLst>
                                            <p:cond delay="0"/>
                                          </p:stCondLst>
                                        </p:cTn>
                                        <p:tgtEl>
                                          <p:spTgt spid="131"/>
                                        </p:tgtEl>
                                        <p:attrNameLst>
                                          <p:attrName>style.visibility</p:attrName>
                                        </p:attrNameLst>
                                      </p:cBhvr>
                                      <p:to>
                                        <p:strVal val="visible"/>
                                      </p:to>
                                    </p:set>
                                    <p:anim calcmode="lin" valueType="num">
                                      <p:cBhvr>
                                        <p:cTn id="10" dur="1000" fill="hold"/>
                                        <p:tgtEl>
                                          <p:spTgt spid="131"/>
                                        </p:tgtEl>
                                        <p:attrNameLst>
                                          <p:attrName>ppt_w</p:attrName>
                                        </p:attrNameLst>
                                      </p:cBhvr>
                                      <p:tavLst>
                                        <p:tav tm="0">
                                          <p:val>
                                            <p:fltVal val="0"/>
                                          </p:val>
                                        </p:tav>
                                        <p:tav tm="100000">
                                          <p:val>
                                            <p:strVal val="#ppt_w"/>
                                          </p:val>
                                        </p:tav>
                                      </p:tavLst>
                                    </p:anim>
                                    <p:anim calcmode="lin" valueType="num">
                                      <p:cBhvr>
                                        <p:cTn id="11" dur="1000" fill="hold"/>
                                        <p:tgtEl>
                                          <p:spTgt spid="131"/>
                                        </p:tgtEl>
                                        <p:attrNameLst>
                                          <p:attrName>ppt_h</p:attrName>
                                        </p:attrNameLst>
                                      </p:cBhvr>
                                      <p:tavLst>
                                        <p:tav tm="0">
                                          <p:val>
                                            <p:fltVal val="0"/>
                                          </p:val>
                                        </p:tav>
                                        <p:tav tm="100000">
                                          <p:val>
                                            <p:strVal val="#ppt_h"/>
                                          </p:val>
                                        </p:tav>
                                      </p:tavLst>
                                    </p:anim>
                                    <p:anim calcmode="lin" valueType="num">
                                      <p:cBhvr>
                                        <p:cTn id="12" dur="1000" fill="hold"/>
                                        <p:tgtEl>
                                          <p:spTgt spid="131"/>
                                        </p:tgtEl>
                                        <p:attrNameLst>
                                          <p:attrName>style.rotation</p:attrName>
                                        </p:attrNameLst>
                                      </p:cBhvr>
                                      <p:tavLst>
                                        <p:tav tm="0">
                                          <p:val>
                                            <p:fltVal val="90"/>
                                          </p:val>
                                        </p:tav>
                                        <p:tav tm="100000">
                                          <p:val>
                                            <p:fltVal val="0"/>
                                          </p:val>
                                        </p:tav>
                                      </p:tavLst>
                                    </p:anim>
                                    <p:animEffect transition="in" filter="fade">
                                      <p:cBhvr>
                                        <p:cTn id="13" dur="1000"/>
                                        <p:tgtEl>
                                          <p:spTgt spid="131"/>
                                        </p:tgtEl>
                                      </p:cBhvr>
                                    </p:animEffect>
                                  </p:childTnLst>
                                </p:cTn>
                              </p:par>
                              <p:par>
                                <p:cTn id="14" presetID="31" presetClass="entr" presetSubtype="0" fill="hold" nodeType="withEffect">
                                  <p:stCondLst>
                                    <p:cond delay="0"/>
                                  </p:stCondLst>
                                  <p:childTnLst>
                                    <p:set>
                                      <p:cBhvr>
                                        <p:cTn id="15" dur="1" fill="hold">
                                          <p:stCondLst>
                                            <p:cond delay="0"/>
                                          </p:stCondLst>
                                        </p:cTn>
                                        <p:tgtEl>
                                          <p:spTgt spid="134"/>
                                        </p:tgtEl>
                                        <p:attrNameLst>
                                          <p:attrName>style.visibility</p:attrName>
                                        </p:attrNameLst>
                                      </p:cBhvr>
                                      <p:to>
                                        <p:strVal val="visible"/>
                                      </p:to>
                                    </p:set>
                                    <p:anim calcmode="lin" valueType="num">
                                      <p:cBhvr>
                                        <p:cTn id="16" dur="1000" fill="hold"/>
                                        <p:tgtEl>
                                          <p:spTgt spid="134"/>
                                        </p:tgtEl>
                                        <p:attrNameLst>
                                          <p:attrName>ppt_w</p:attrName>
                                        </p:attrNameLst>
                                      </p:cBhvr>
                                      <p:tavLst>
                                        <p:tav tm="0">
                                          <p:val>
                                            <p:fltVal val="0"/>
                                          </p:val>
                                        </p:tav>
                                        <p:tav tm="100000">
                                          <p:val>
                                            <p:strVal val="#ppt_w"/>
                                          </p:val>
                                        </p:tav>
                                      </p:tavLst>
                                    </p:anim>
                                    <p:anim calcmode="lin" valueType="num">
                                      <p:cBhvr>
                                        <p:cTn id="17" dur="1000" fill="hold"/>
                                        <p:tgtEl>
                                          <p:spTgt spid="134"/>
                                        </p:tgtEl>
                                        <p:attrNameLst>
                                          <p:attrName>ppt_h</p:attrName>
                                        </p:attrNameLst>
                                      </p:cBhvr>
                                      <p:tavLst>
                                        <p:tav tm="0">
                                          <p:val>
                                            <p:fltVal val="0"/>
                                          </p:val>
                                        </p:tav>
                                        <p:tav tm="100000">
                                          <p:val>
                                            <p:strVal val="#ppt_h"/>
                                          </p:val>
                                        </p:tav>
                                      </p:tavLst>
                                    </p:anim>
                                    <p:anim calcmode="lin" valueType="num">
                                      <p:cBhvr>
                                        <p:cTn id="18" dur="1000" fill="hold"/>
                                        <p:tgtEl>
                                          <p:spTgt spid="134"/>
                                        </p:tgtEl>
                                        <p:attrNameLst>
                                          <p:attrName>style.rotation</p:attrName>
                                        </p:attrNameLst>
                                      </p:cBhvr>
                                      <p:tavLst>
                                        <p:tav tm="0">
                                          <p:val>
                                            <p:fltVal val="90"/>
                                          </p:val>
                                        </p:tav>
                                        <p:tav tm="100000">
                                          <p:val>
                                            <p:fltVal val="0"/>
                                          </p:val>
                                        </p:tav>
                                      </p:tavLst>
                                    </p:anim>
                                    <p:animEffect transition="in" filter="fade">
                                      <p:cBhvr>
                                        <p:cTn id="19" dur="1000"/>
                                        <p:tgtEl>
                                          <p:spTgt spid="134"/>
                                        </p:tgtEl>
                                      </p:cBhvr>
                                    </p:animEffect>
                                  </p:childTnLst>
                                </p:cTn>
                              </p:par>
                              <p:par>
                                <p:cTn id="20" presetID="31" presetClass="entr" presetSubtype="0" fill="hold" nodeType="withEffect">
                                  <p:stCondLst>
                                    <p:cond delay="0"/>
                                  </p:stCondLst>
                                  <p:childTnLst>
                                    <p:set>
                                      <p:cBhvr>
                                        <p:cTn id="21" dur="1" fill="hold">
                                          <p:stCondLst>
                                            <p:cond delay="0"/>
                                          </p:stCondLst>
                                        </p:cTn>
                                        <p:tgtEl>
                                          <p:spTgt spid="137"/>
                                        </p:tgtEl>
                                        <p:attrNameLst>
                                          <p:attrName>style.visibility</p:attrName>
                                        </p:attrNameLst>
                                      </p:cBhvr>
                                      <p:to>
                                        <p:strVal val="visible"/>
                                      </p:to>
                                    </p:set>
                                    <p:anim calcmode="lin" valueType="num">
                                      <p:cBhvr>
                                        <p:cTn id="22" dur="1000" fill="hold"/>
                                        <p:tgtEl>
                                          <p:spTgt spid="137"/>
                                        </p:tgtEl>
                                        <p:attrNameLst>
                                          <p:attrName>ppt_w</p:attrName>
                                        </p:attrNameLst>
                                      </p:cBhvr>
                                      <p:tavLst>
                                        <p:tav tm="0">
                                          <p:val>
                                            <p:fltVal val="0"/>
                                          </p:val>
                                        </p:tav>
                                        <p:tav tm="100000">
                                          <p:val>
                                            <p:strVal val="#ppt_w"/>
                                          </p:val>
                                        </p:tav>
                                      </p:tavLst>
                                    </p:anim>
                                    <p:anim calcmode="lin" valueType="num">
                                      <p:cBhvr>
                                        <p:cTn id="23" dur="1000" fill="hold"/>
                                        <p:tgtEl>
                                          <p:spTgt spid="137"/>
                                        </p:tgtEl>
                                        <p:attrNameLst>
                                          <p:attrName>ppt_h</p:attrName>
                                        </p:attrNameLst>
                                      </p:cBhvr>
                                      <p:tavLst>
                                        <p:tav tm="0">
                                          <p:val>
                                            <p:fltVal val="0"/>
                                          </p:val>
                                        </p:tav>
                                        <p:tav tm="100000">
                                          <p:val>
                                            <p:strVal val="#ppt_h"/>
                                          </p:val>
                                        </p:tav>
                                      </p:tavLst>
                                    </p:anim>
                                    <p:anim calcmode="lin" valueType="num">
                                      <p:cBhvr>
                                        <p:cTn id="24" dur="1000" fill="hold"/>
                                        <p:tgtEl>
                                          <p:spTgt spid="137"/>
                                        </p:tgtEl>
                                        <p:attrNameLst>
                                          <p:attrName>style.rotation</p:attrName>
                                        </p:attrNameLst>
                                      </p:cBhvr>
                                      <p:tavLst>
                                        <p:tav tm="0">
                                          <p:val>
                                            <p:fltVal val="90"/>
                                          </p:val>
                                        </p:tav>
                                        <p:tav tm="100000">
                                          <p:val>
                                            <p:fltVal val="0"/>
                                          </p:val>
                                        </p:tav>
                                      </p:tavLst>
                                    </p:anim>
                                    <p:animEffect transition="in" filter="fade">
                                      <p:cBhvr>
                                        <p:cTn id="25" dur="1000"/>
                                        <p:tgtEl>
                                          <p:spTgt spid="137"/>
                                        </p:tgtEl>
                                      </p:cBhvr>
                                    </p:animEffect>
                                  </p:childTnLst>
                                </p:cTn>
                              </p:par>
                              <p:par>
                                <p:cTn id="26" presetID="31" presetClass="entr" presetSubtype="0" fill="hold" nodeType="withEffect">
                                  <p:stCondLst>
                                    <p:cond delay="0"/>
                                  </p:stCondLst>
                                  <p:childTnLst>
                                    <p:set>
                                      <p:cBhvr>
                                        <p:cTn id="27" dur="1" fill="hold">
                                          <p:stCondLst>
                                            <p:cond delay="0"/>
                                          </p:stCondLst>
                                        </p:cTn>
                                        <p:tgtEl>
                                          <p:spTgt spid="140"/>
                                        </p:tgtEl>
                                        <p:attrNameLst>
                                          <p:attrName>style.visibility</p:attrName>
                                        </p:attrNameLst>
                                      </p:cBhvr>
                                      <p:to>
                                        <p:strVal val="visible"/>
                                      </p:to>
                                    </p:set>
                                    <p:anim calcmode="lin" valueType="num">
                                      <p:cBhvr>
                                        <p:cTn id="28" dur="1000" fill="hold"/>
                                        <p:tgtEl>
                                          <p:spTgt spid="140"/>
                                        </p:tgtEl>
                                        <p:attrNameLst>
                                          <p:attrName>ppt_w</p:attrName>
                                        </p:attrNameLst>
                                      </p:cBhvr>
                                      <p:tavLst>
                                        <p:tav tm="0">
                                          <p:val>
                                            <p:fltVal val="0"/>
                                          </p:val>
                                        </p:tav>
                                        <p:tav tm="100000">
                                          <p:val>
                                            <p:strVal val="#ppt_w"/>
                                          </p:val>
                                        </p:tav>
                                      </p:tavLst>
                                    </p:anim>
                                    <p:anim calcmode="lin" valueType="num">
                                      <p:cBhvr>
                                        <p:cTn id="29" dur="1000" fill="hold"/>
                                        <p:tgtEl>
                                          <p:spTgt spid="140"/>
                                        </p:tgtEl>
                                        <p:attrNameLst>
                                          <p:attrName>ppt_h</p:attrName>
                                        </p:attrNameLst>
                                      </p:cBhvr>
                                      <p:tavLst>
                                        <p:tav tm="0">
                                          <p:val>
                                            <p:fltVal val="0"/>
                                          </p:val>
                                        </p:tav>
                                        <p:tav tm="100000">
                                          <p:val>
                                            <p:strVal val="#ppt_h"/>
                                          </p:val>
                                        </p:tav>
                                      </p:tavLst>
                                    </p:anim>
                                    <p:anim calcmode="lin" valueType="num">
                                      <p:cBhvr>
                                        <p:cTn id="30" dur="1000" fill="hold"/>
                                        <p:tgtEl>
                                          <p:spTgt spid="140"/>
                                        </p:tgtEl>
                                        <p:attrNameLst>
                                          <p:attrName>style.rotation</p:attrName>
                                        </p:attrNameLst>
                                      </p:cBhvr>
                                      <p:tavLst>
                                        <p:tav tm="0">
                                          <p:val>
                                            <p:fltVal val="90"/>
                                          </p:val>
                                        </p:tav>
                                        <p:tav tm="100000">
                                          <p:val>
                                            <p:fltVal val="0"/>
                                          </p:val>
                                        </p:tav>
                                      </p:tavLst>
                                    </p:anim>
                                    <p:animEffect transition="in" filter="fade">
                                      <p:cBhvr>
                                        <p:cTn id="31" dur="1000"/>
                                        <p:tgtEl>
                                          <p:spTgt spid="140"/>
                                        </p:tgtEl>
                                      </p:cBhvr>
                                    </p:animEffect>
                                  </p:childTnLst>
                                </p:cTn>
                              </p:par>
                              <p:par>
                                <p:cTn id="32" presetID="31" presetClass="entr" presetSubtype="0" fill="hold" nodeType="withEffect">
                                  <p:stCondLst>
                                    <p:cond delay="0"/>
                                  </p:stCondLst>
                                  <p:childTnLst>
                                    <p:set>
                                      <p:cBhvr>
                                        <p:cTn id="33" dur="1" fill="hold">
                                          <p:stCondLst>
                                            <p:cond delay="0"/>
                                          </p:stCondLst>
                                        </p:cTn>
                                        <p:tgtEl>
                                          <p:spTgt spid="143"/>
                                        </p:tgtEl>
                                        <p:attrNameLst>
                                          <p:attrName>style.visibility</p:attrName>
                                        </p:attrNameLst>
                                      </p:cBhvr>
                                      <p:to>
                                        <p:strVal val="visible"/>
                                      </p:to>
                                    </p:set>
                                    <p:anim calcmode="lin" valueType="num">
                                      <p:cBhvr>
                                        <p:cTn id="34" dur="1000" fill="hold"/>
                                        <p:tgtEl>
                                          <p:spTgt spid="143"/>
                                        </p:tgtEl>
                                        <p:attrNameLst>
                                          <p:attrName>ppt_w</p:attrName>
                                        </p:attrNameLst>
                                      </p:cBhvr>
                                      <p:tavLst>
                                        <p:tav tm="0">
                                          <p:val>
                                            <p:fltVal val="0"/>
                                          </p:val>
                                        </p:tav>
                                        <p:tav tm="100000">
                                          <p:val>
                                            <p:strVal val="#ppt_w"/>
                                          </p:val>
                                        </p:tav>
                                      </p:tavLst>
                                    </p:anim>
                                    <p:anim calcmode="lin" valueType="num">
                                      <p:cBhvr>
                                        <p:cTn id="35" dur="1000" fill="hold"/>
                                        <p:tgtEl>
                                          <p:spTgt spid="143"/>
                                        </p:tgtEl>
                                        <p:attrNameLst>
                                          <p:attrName>ppt_h</p:attrName>
                                        </p:attrNameLst>
                                      </p:cBhvr>
                                      <p:tavLst>
                                        <p:tav tm="0">
                                          <p:val>
                                            <p:fltVal val="0"/>
                                          </p:val>
                                        </p:tav>
                                        <p:tav tm="100000">
                                          <p:val>
                                            <p:strVal val="#ppt_h"/>
                                          </p:val>
                                        </p:tav>
                                      </p:tavLst>
                                    </p:anim>
                                    <p:anim calcmode="lin" valueType="num">
                                      <p:cBhvr>
                                        <p:cTn id="36" dur="1000" fill="hold"/>
                                        <p:tgtEl>
                                          <p:spTgt spid="143"/>
                                        </p:tgtEl>
                                        <p:attrNameLst>
                                          <p:attrName>style.rotation</p:attrName>
                                        </p:attrNameLst>
                                      </p:cBhvr>
                                      <p:tavLst>
                                        <p:tav tm="0">
                                          <p:val>
                                            <p:fltVal val="90"/>
                                          </p:val>
                                        </p:tav>
                                        <p:tav tm="100000">
                                          <p:val>
                                            <p:fltVal val="0"/>
                                          </p:val>
                                        </p:tav>
                                      </p:tavLst>
                                    </p:anim>
                                    <p:animEffect transition="in" filter="fade">
                                      <p:cBhvr>
                                        <p:cTn id="37" dur="1000"/>
                                        <p:tgtEl>
                                          <p:spTgt spid="143"/>
                                        </p:tgtEl>
                                      </p:cBhvr>
                                    </p:animEffect>
                                  </p:childTnLst>
                                </p:cTn>
                              </p:par>
                              <p:par>
                                <p:cTn id="38" presetID="31" presetClass="entr" presetSubtype="0" fill="hold" nodeType="withEffect">
                                  <p:stCondLst>
                                    <p:cond delay="0"/>
                                  </p:stCondLst>
                                  <p:childTnLst>
                                    <p:set>
                                      <p:cBhvr>
                                        <p:cTn id="39" dur="1" fill="hold">
                                          <p:stCondLst>
                                            <p:cond delay="0"/>
                                          </p:stCondLst>
                                        </p:cTn>
                                        <p:tgtEl>
                                          <p:spTgt spid="146"/>
                                        </p:tgtEl>
                                        <p:attrNameLst>
                                          <p:attrName>style.visibility</p:attrName>
                                        </p:attrNameLst>
                                      </p:cBhvr>
                                      <p:to>
                                        <p:strVal val="visible"/>
                                      </p:to>
                                    </p:set>
                                    <p:anim calcmode="lin" valueType="num">
                                      <p:cBhvr>
                                        <p:cTn id="40" dur="1000" fill="hold"/>
                                        <p:tgtEl>
                                          <p:spTgt spid="146"/>
                                        </p:tgtEl>
                                        <p:attrNameLst>
                                          <p:attrName>ppt_w</p:attrName>
                                        </p:attrNameLst>
                                      </p:cBhvr>
                                      <p:tavLst>
                                        <p:tav tm="0">
                                          <p:val>
                                            <p:fltVal val="0"/>
                                          </p:val>
                                        </p:tav>
                                        <p:tav tm="100000">
                                          <p:val>
                                            <p:strVal val="#ppt_w"/>
                                          </p:val>
                                        </p:tav>
                                      </p:tavLst>
                                    </p:anim>
                                    <p:anim calcmode="lin" valueType="num">
                                      <p:cBhvr>
                                        <p:cTn id="41" dur="1000" fill="hold"/>
                                        <p:tgtEl>
                                          <p:spTgt spid="146"/>
                                        </p:tgtEl>
                                        <p:attrNameLst>
                                          <p:attrName>ppt_h</p:attrName>
                                        </p:attrNameLst>
                                      </p:cBhvr>
                                      <p:tavLst>
                                        <p:tav tm="0">
                                          <p:val>
                                            <p:fltVal val="0"/>
                                          </p:val>
                                        </p:tav>
                                        <p:tav tm="100000">
                                          <p:val>
                                            <p:strVal val="#ppt_h"/>
                                          </p:val>
                                        </p:tav>
                                      </p:tavLst>
                                    </p:anim>
                                    <p:anim calcmode="lin" valueType="num">
                                      <p:cBhvr>
                                        <p:cTn id="42" dur="1000" fill="hold"/>
                                        <p:tgtEl>
                                          <p:spTgt spid="146"/>
                                        </p:tgtEl>
                                        <p:attrNameLst>
                                          <p:attrName>style.rotation</p:attrName>
                                        </p:attrNameLst>
                                      </p:cBhvr>
                                      <p:tavLst>
                                        <p:tav tm="0">
                                          <p:val>
                                            <p:fltVal val="90"/>
                                          </p:val>
                                        </p:tav>
                                        <p:tav tm="100000">
                                          <p:val>
                                            <p:fltVal val="0"/>
                                          </p:val>
                                        </p:tav>
                                      </p:tavLst>
                                    </p:anim>
                                    <p:animEffect transition="in" filter="fade">
                                      <p:cBhvr>
                                        <p:cTn id="43" dur="1000"/>
                                        <p:tgtEl>
                                          <p:spTgt spid="146"/>
                                        </p:tgtEl>
                                      </p:cBhvr>
                                    </p:animEffect>
                                  </p:childTnLst>
                                </p:cTn>
                              </p:par>
                              <p:par>
                                <p:cTn id="44" presetID="31" presetClass="entr" presetSubtype="0" fill="hold" nodeType="withEffect">
                                  <p:stCondLst>
                                    <p:cond delay="0"/>
                                  </p:stCondLst>
                                  <p:childTnLst>
                                    <p:set>
                                      <p:cBhvr>
                                        <p:cTn id="45" dur="1" fill="hold">
                                          <p:stCondLst>
                                            <p:cond delay="0"/>
                                          </p:stCondLst>
                                        </p:cTn>
                                        <p:tgtEl>
                                          <p:spTgt spid="149"/>
                                        </p:tgtEl>
                                        <p:attrNameLst>
                                          <p:attrName>style.visibility</p:attrName>
                                        </p:attrNameLst>
                                      </p:cBhvr>
                                      <p:to>
                                        <p:strVal val="visible"/>
                                      </p:to>
                                    </p:set>
                                    <p:anim calcmode="lin" valueType="num">
                                      <p:cBhvr>
                                        <p:cTn id="46" dur="1000" fill="hold"/>
                                        <p:tgtEl>
                                          <p:spTgt spid="149"/>
                                        </p:tgtEl>
                                        <p:attrNameLst>
                                          <p:attrName>ppt_w</p:attrName>
                                        </p:attrNameLst>
                                      </p:cBhvr>
                                      <p:tavLst>
                                        <p:tav tm="0">
                                          <p:val>
                                            <p:fltVal val="0"/>
                                          </p:val>
                                        </p:tav>
                                        <p:tav tm="100000">
                                          <p:val>
                                            <p:strVal val="#ppt_w"/>
                                          </p:val>
                                        </p:tav>
                                      </p:tavLst>
                                    </p:anim>
                                    <p:anim calcmode="lin" valueType="num">
                                      <p:cBhvr>
                                        <p:cTn id="47" dur="1000" fill="hold"/>
                                        <p:tgtEl>
                                          <p:spTgt spid="149"/>
                                        </p:tgtEl>
                                        <p:attrNameLst>
                                          <p:attrName>ppt_h</p:attrName>
                                        </p:attrNameLst>
                                      </p:cBhvr>
                                      <p:tavLst>
                                        <p:tav tm="0">
                                          <p:val>
                                            <p:fltVal val="0"/>
                                          </p:val>
                                        </p:tav>
                                        <p:tav tm="100000">
                                          <p:val>
                                            <p:strVal val="#ppt_h"/>
                                          </p:val>
                                        </p:tav>
                                      </p:tavLst>
                                    </p:anim>
                                    <p:anim calcmode="lin" valueType="num">
                                      <p:cBhvr>
                                        <p:cTn id="48" dur="1000" fill="hold"/>
                                        <p:tgtEl>
                                          <p:spTgt spid="149"/>
                                        </p:tgtEl>
                                        <p:attrNameLst>
                                          <p:attrName>style.rotation</p:attrName>
                                        </p:attrNameLst>
                                      </p:cBhvr>
                                      <p:tavLst>
                                        <p:tav tm="0">
                                          <p:val>
                                            <p:fltVal val="90"/>
                                          </p:val>
                                        </p:tav>
                                        <p:tav tm="100000">
                                          <p:val>
                                            <p:fltVal val="0"/>
                                          </p:val>
                                        </p:tav>
                                      </p:tavLst>
                                    </p:anim>
                                    <p:animEffect transition="in" filter="fade">
                                      <p:cBhvr>
                                        <p:cTn id="49" dur="1000"/>
                                        <p:tgtEl>
                                          <p:spTgt spid="149"/>
                                        </p:tgtEl>
                                      </p:cBhvr>
                                    </p:animEffect>
                                  </p:childTnLst>
                                </p:cTn>
                              </p:par>
                              <p:par>
                                <p:cTn id="50" presetID="31" presetClass="entr" presetSubtype="0" fill="hold" nodeType="withEffect">
                                  <p:stCondLst>
                                    <p:cond delay="0"/>
                                  </p:stCondLst>
                                  <p:childTnLst>
                                    <p:set>
                                      <p:cBhvr>
                                        <p:cTn id="51" dur="1" fill="hold">
                                          <p:stCondLst>
                                            <p:cond delay="0"/>
                                          </p:stCondLst>
                                        </p:cTn>
                                        <p:tgtEl>
                                          <p:spTgt spid="152"/>
                                        </p:tgtEl>
                                        <p:attrNameLst>
                                          <p:attrName>style.visibility</p:attrName>
                                        </p:attrNameLst>
                                      </p:cBhvr>
                                      <p:to>
                                        <p:strVal val="visible"/>
                                      </p:to>
                                    </p:set>
                                    <p:anim calcmode="lin" valueType="num">
                                      <p:cBhvr>
                                        <p:cTn id="52" dur="1000" fill="hold"/>
                                        <p:tgtEl>
                                          <p:spTgt spid="152"/>
                                        </p:tgtEl>
                                        <p:attrNameLst>
                                          <p:attrName>ppt_w</p:attrName>
                                        </p:attrNameLst>
                                      </p:cBhvr>
                                      <p:tavLst>
                                        <p:tav tm="0">
                                          <p:val>
                                            <p:fltVal val="0"/>
                                          </p:val>
                                        </p:tav>
                                        <p:tav tm="100000">
                                          <p:val>
                                            <p:strVal val="#ppt_w"/>
                                          </p:val>
                                        </p:tav>
                                      </p:tavLst>
                                    </p:anim>
                                    <p:anim calcmode="lin" valueType="num">
                                      <p:cBhvr>
                                        <p:cTn id="53" dur="1000" fill="hold"/>
                                        <p:tgtEl>
                                          <p:spTgt spid="152"/>
                                        </p:tgtEl>
                                        <p:attrNameLst>
                                          <p:attrName>ppt_h</p:attrName>
                                        </p:attrNameLst>
                                      </p:cBhvr>
                                      <p:tavLst>
                                        <p:tav tm="0">
                                          <p:val>
                                            <p:fltVal val="0"/>
                                          </p:val>
                                        </p:tav>
                                        <p:tav tm="100000">
                                          <p:val>
                                            <p:strVal val="#ppt_h"/>
                                          </p:val>
                                        </p:tav>
                                      </p:tavLst>
                                    </p:anim>
                                    <p:anim calcmode="lin" valueType="num">
                                      <p:cBhvr>
                                        <p:cTn id="54" dur="1000" fill="hold"/>
                                        <p:tgtEl>
                                          <p:spTgt spid="152"/>
                                        </p:tgtEl>
                                        <p:attrNameLst>
                                          <p:attrName>style.rotation</p:attrName>
                                        </p:attrNameLst>
                                      </p:cBhvr>
                                      <p:tavLst>
                                        <p:tav tm="0">
                                          <p:val>
                                            <p:fltVal val="90"/>
                                          </p:val>
                                        </p:tav>
                                        <p:tav tm="100000">
                                          <p:val>
                                            <p:fltVal val="0"/>
                                          </p:val>
                                        </p:tav>
                                      </p:tavLst>
                                    </p:anim>
                                    <p:animEffect transition="in" filter="fade">
                                      <p:cBhvr>
                                        <p:cTn id="55" dur="1000"/>
                                        <p:tgtEl>
                                          <p:spTgt spid="152"/>
                                        </p:tgtEl>
                                      </p:cBhvr>
                                    </p:animEffect>
                                  </p:childTnLst>
                                </p:cTn>
                              </p:par>
                              <p:par>
                                <p:cTn id="56" presetID="31" presetClass="entr" presetSubtype="0" fill="hold" nodeType="withEffect">
                                  <p:stCondLst>
                                    <p:cond delay="0"/>
                                  </p:stCondLst>
                                  <p:childTnLst>
                                    <p:set>
                                      <p:cBhvr>
                                        <p:cTn id="57" dur="1" fill="hold">
                                          <p:stCondLst>
                                            <p:cond delay="0"/>
                                          </p:stCondLst>
                                        </p:cTn>
                                        <p:tgtEl>
                                          <p:spTgt spid="155"/>
                                        </p:tgtEl>
                                        <p:attrNameLst>
                                          <p:attrName>style.visibility</p:attrName>
                                        </p:attrNameLst>
                                      </p:cBhvr>
                                      <p:to>
                                        <p:strVal val="visible"/>
                                      </p:to>
                                    </p:set>
                                    <p:anim calcmode="lin" valueType="num">
                                      <p:cBhvr>
                                        <p:cTn id="58" dur="1000" fill="hold"/>
                                        <p:tgtEl>
                                          <p:spTgt spid="155"/>
                                        </p:tgtEl>
                                        <p:attrNameLst>
                                          <p:attrName>ppt_w</p:attrName>
                                        </p:attrNameLst>
                                      </p:cBhvr>
                                      <p:tavLst>
                                        <p:tav tm="0">
                                          <p:val>
                                            <p:fltVal val="0"/>
                                          </p:val>
                                        </p:tav>
                                        <p:tav tm="100000">
                                          <p:val>
                                            <p:strVal val="#ppt_w"/>
                                          </p:val>
                                        </p:tav>
                                      </p:tavLst>
                                    </p:anim>
                                    <p:anim calcmode="lin" valueType="num">
                                      <p:cBhvr>
                                        <p:cTn id="59" dur="1000" fill="hold"/>
                                        <p:tgtEl>
                                          <p:spTgt spid="155"/>
                                        </p:tgtEl>
                                        <p:attrNameLst>
                                          <p:attrName>ppt_h</p:attrName>
                                        </p:attrNameLst>
                                      </p:cBhvr>
                                      <p:tavLst>
                                        <p:tav tm="0">
                                          <p:val>
                                            <p:fltVal val="0"/>
                                          </p:val>
                                        </p:tav>
                                        <p:tav tm="100000">
                                          <p:val>
                                            <p:strVal val="#ppt_h"/>
                                          </p:val>
                                        </p:tav>
                                      </p:tavLst>
                                    </p:anim>
                                    <p:anim calcmode="lin" valueType="num">
                                      <p:cBhvr>
                                        <p:cTn id="60" dur="1000" fill="hold"/>
                                        <p:tgtEl>
                                          <p:spTgt spid="155"/>
                                        </p:tgtEl>
                                        <p:attrNameLst>
                                          <p:attrName>style.rotation</p:attrName>
                                        </p:attrNameLst>
                                      </p:cBhvr>
                                      <p:tavLst>
                                        <p:tav tm="0">
                                          <p:val>
                                            <p:fltVal val="90"/>
                                          </p:val>
                                        </p:tav>
                                        <p:tav tm="100000">
                                          <p:val>
                                            <p:fltVal val="0"/>
                                          </p:val>
                                        </p:tav>
                                      </p:tavLst>
                                    </p:anim>
                                    <p:animEffect transition="in" filter="fade">
                                      <p:cBhvr>
                                        <p:cTn id="61" dur="1000"/>
                                        <p:tgtEl>
                                          <p:spTgt spid="155"/>
                                        </p:tgtEl>
                                      </p:cBhvr>
                                    </p:animEffect>
                                  </p:childTnLst>
                                </p:cTn>
                              </p:par>
                              <p:par>
                                <p:cTn id="62" presetID="41" presetClass="entr" presetSubtype="0" fill="hold" grpId="0" nodeType="withEffect">
                                  <p:stCondLst>
                                    <p:cond delay="0"/>
                                  </p:stCondLst>
                                  <p:iterate type="lt">
                                    <p:tmPct val="10000"/>
                                  </p:iterate>
                                  <p:childTnLst>
                                    <p:set>
                                      <p:cBhvr>
                                        <p:cTn id="63" dur="1" fill="hold">
                                          <p:stCondLst>
                                            <p:cond delay="0"/>
                                          </p:stCondLst>
                                        </p:cTn>
                                        <p:tgtEl>
                                          <p:spTgt spid="159"/>
                                        </p:tgtEl>
                                        <p:attrNameLst>
                                          <p:attrName>style.visibility</p:attrName>
                                        </p:attrNameLst>
                                      </p:cBhvr>
                                      <p:to>
                                        <p:strVal val="visible"/>
                                      </p:to>
                                    </p:set>
                                    <p:anim calcmode="lin" valueType="num">
                                      <p:cBhvr>
                                        <p:cTn id="64" dur="500" fill="hold"/>
                                        <p:tgtEl>
                                          <p:spTgt spid="159"/>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159"/>
                                        </p:tgtEl>
                                        <p:attrNameLst>
                                          <p:attrName>ppt_y</p:attrName>
                                        </p:attrNameLst>
                                      </p:cBhvr>
                                      <p:tavLst>
                                        <p:tav tm="0">
                                          <p:val>
                                            <p:strVal val="#ppt_y"/>
                                          </p:val>
                                        </p:tav>
                                        <p:tav tm="100000">
                                          <p:val>
                                            <p:strVal val="#ppt_y"/>
                                          </p:val>
                                        </p:tav>
                                      </p:tavLst>
                                    </p:anim>
                                    <p:anim calcmode="lin" valueType="num">
                                      <p:cBhvr>
                                        <p:cTn id="66" dur="500" fill="hold"/>
                                        <p:tgtEl>
                                          <p:spTgt spid="159"/>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159"/>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159"/>
                                        </p:tgtEl>
                                      </p:cBhvr>
                                    </p:animEffect>
                                  </p:childTnLst>
                                </p:cTn>
                              </p:par>
                              <p:par>
                                <p:cTn id="69" presetID="26" presetClass="emph" presetSubtype="0" fill="hold" grpId="1" nodeType="withEffect">
                                  <p:stCondLst>
                                    <p:cond delay="0"/>
                                  </p:stCondLst>
                                  <p:iterate type="lt">
                                    <p:tmPct val="0"/>
                                  </p:iterate>
                                  <p:childTnLst>
                                    <p:animEffect transition="out" filter="fade">
                                      <p:cBhvr>
                                        <p:cTn id="70" dur="500" tmFilter="0, 0; .2, .5; .8, .5; 1, 0"/>
                                        <p:tgtEl>
                                          <p:spTgt spid="159"/>
                                        </p:tgtEl>
                                      </p:cBhvr>
                                    </p:animEffect>
                                    <p:animScale>
                                      <p:cBhvr>
                                        <p:cTn id="71" dur="250" autoRev="1" fill="hold"/>
                                        <p:tgtEl>
                                          <p:spTgt spid="159"/>
                                        </p:tgtEl>
                                      </p:cBhvr>
                                      <p:by x="105000" y="105000"/>
                                    </p:animScale>
                                  </p:childTnLst>
                                </p:cTn>
                              </p:par>
                              <p:par>
                                <p:cTn id="72" presetID="22" presetClass="entr" presetSubtype="4" fill="hold" grpId="0" nodeType="withEffect">
                                  <p:stCondLst>
                                    <p:cond delay="0"/>
                                  </p:stCondLst>
                                  <p:childTnLst>
                                    <p:set>
                                      <p:cBhvr>
                                        <p:cTn id="73" dur="1" fill="hold">
                                          <p:stCondLst>
                                            <p:cond delay="0"/>
                                          </p:stCondLst>
                                        </p:cTn>
                                        <p:tgtEl>
                                          <p:spTgt spid="161"/>
                                        </p:tgtEl>
                                        <p:attrNameLst>
                                          <p:attrName>style.visibility</p:attrName>
                                        </p:attrNameLst>
                                      </p:cBhvr>
                                      <p:to>
                                        <p:strVal val="visible"/>
                                      </p:to>
                                    </p:set>
                                    <p:animEffect transition="in" filter="wipe(down)">
                                      <p:cBhvr>
                                        <p:cTn id="74" dur="500"/>
                                        <p:tgtEl>
                                          <p:spTgt spid="161"/>
                                        </p:tgtEl>
                                      </p:cBhvr>
                                    </p:animEffect>
                                  </p:childTnLst>
                                </p:cTn>
                              </p:par>
                              <p:par>
                                <p:cTn id="75" presetID="2" presetClass="entr" presetSubtype="8" fill="hold" nodeType="withEffect">
                                  <p:stCondLst>
                                    <p:cond delay="0"/>
                                  </p:stCondLst>
                                  <p:childTnLst>
                                    <p:set>
                                      <p:cBhvr>
                                        <p:cTn id="76" dur="1" fill="hold">
                                          <p:stCondLst>
                                            <p:cond delay="0"/>
                                          </p:stCondLst>
                                        </p:cTn>
                                        <p:tgtEl>
                                          <p:spTgt spid="163"/>
                                        </p:tgtEl>
                                        <p:attrNameLst>
                                          <p:attrName>style.visibility</p:attrName>
                                        </p:attrNameLst>
                                      </p:cBhvr>
                                      <p:to>
                                        <p:strVal val="visible"/>
                                      </p:to>
                                    </p:set>
                                    <p:anim calcmode="lin" valueType="num">
                                      <p:cBhvr additive="base">
                                        <p:cTn id="77" dur="500" fill="hold"/>
                                        <p:tgtEl>
                                          <p:spTgt spid="163"/>
                                        </p:tgtEl>
                                        <p:attrNameLst>
                                          <p:attrName>ppt_x</p:attrName>
                                        </p:attrNameLst>
                                      </p:cBhvr>
                                      <p:tavLst>
                                        <p:tav tm="0">
                                          <p:val>
                                            <p:strVal val="0-#ppt_w/2"/>
                                          </p:val>
                                        </p:tav>
                                        <p:tav tm="100000">
                                          <p:val>
                                            <p:strVal val="#ppt_x"/>
                                          </p:val>
                                        </p:tav>
                                      </p:tavLst>
                                    </p:anim>
                                    <p:anim calcmode="lin" valueType="num">
                                      <p:cBhvr additive="base">
                                        <p:cTn id="78" dur="500" fill="hold"/>
                                        <p:tgtEl>
                                          <p:spTgt spid="163"/>
                                        </p:tgtEl>
                                        <p:attrNameLst>
                                          <p:attrName>ppt_y</p:attrName>
                                        </p:attrNameLst>
                                      </p:cBhvr>
                                      <p:tavLst>
                                        <p:tav tm="0">
                                          <p:val>
                                            <p:strVal val="#ppt_y"/>
                                          </p:val>
                                        </p:tav>
                                        <p:tav tm="100000">
                                          <p:val>
                                            <p:strVal val="#ppt_y"/>
                                          </p:val>
                                        </p:tav>
                                      </p:tavLst>
                                    </p:anim>
                                  </p:childTnLst>
                                </p:cTn>
                              </p:par>
                              <p:par>
                                <p:cTn id="79" presetID="22" presetClass="entr" presetSubtype="8" fill="hold" grpId="0" nodeType="withEffect">
                                  <p:stCondLst>
                                    <p:cond delay="0"/>
                                  </p:stCondLst>
                                  <p:childTnLst>
                                    <p:set>
                                      <p:cBhvr>
                                        <p:cTn id="80" dur="1" fill="hold">
                                          <p:stCondLst>
                                            <p:cond delay="0"/>
                                          </p:stCondLst>
                                        </p:cTn>
                                        <p:tgtEl>
                                          <p:spTgt spid="158"/>
                                        </p:tgtEl>
                                        <p:attrNameLst>
                                          <p:attrName>style.visibility</p:attrName>
                                        </p:attrNameLst>
                                      </p:cBhvr>
                                      <p:to>
                                        <p:strVal val="visible"/>
                                      </p:to>
                                    </p:set>
                                    <p:animEffect transition="in" filter="wipe(left)">
                                      <p:cBhvr>
                                        <p:cTn id="81"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bldLvl="0" animBg="1"/>
      <p:bldP spid="158" grpId="0"/>
      <p:bldP spid="159" grpId="0"/>
      <p:bldP spid="159" grpId="1"/>
      <p:bldP spid="1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r>
              <a:rPr lang="zh-CN" altLang="en-US" b="1" dirty="0">
                <a:solidFill>
                  <a:srgbClr val="DE779F"/>
                </a:solidFill>
                <a:latin typeface="微软雅黑" panose="020B0503020204020204" charset="-122"/>
                <a:ea typeface="微软雅黑" panose="020B0503020204020204" charset="-122"/>
                <a:sym typeface="+mn-ea"/>
              </a:rPr>
              <a:t>科室人员配置</a:t>
            </a:r>
          </a:p>
        </p:txBody>
      </p:sp>
      <p:cxnSp>
        <p:nvCxnSpPr>
          <p:cNvPr id="24" name="Straight Connector 60"/>
          <p:cNvCxnSpPr/>
          <p:nvPr/>
        </p:nvCxnSpPr>
        <p:spPr>
          <a:xfrm>
            <a:off x="4405085" y="1773192"/>
            <a:ext cx="0" cy="4470400"/>
          </a:xfrm>
          <a:prstGeom prst="line">
            <a:avLst/>
          </a:prstGeom>
          <a:ln w="50800"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Diagram 61"/>
          <p:cNvGraphicFramePr/>
          <p:nvPr/>
        </p:nvGraphicFramePr>
        <p:xfrm>
          <a:off x="711200" y="1723170"/>
          <a:ext cx="3342488" cy="33012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 Box 10"/>
          <p:cNvSpPr txBox="1">
            <a:spLocks noChangeArrowheads="1"/>
          </p:cNvSpPr>
          <p:nvPr/>
        </p:nvSpPr>
        <p:spPr bwMode="auto">
          <a:xfrm>
            <a:off x="711200" y="5104819"/>
            <a:ext cx="3454400" cy="954107"/>
          </a:xfrm>
          <a:prstGeom prst="rect">
            <a:avLst/>
          </a:prstGeom>
          <a:noFill/>
          <a:ln w="9525">
            <a:noFill/>
            <a:miter lim="800000"/>
          </a:ln>
        </p:spPr>
        <p:txBody>
          <a:bodyPr wrap="square" lIns="60960" tIns="30480" rIns="60960" bIns="30480">
            <a:spAutoFit/>
          </a:bodyPr>
          <a:lstStyle/>
          <a:p>
            <a:pPr algn="ct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添加文字</a:t>
            </a:r>
          </a:p>
          <a:p>
            <a:pPr algn="ctr" defTabSz="1450340"/>
            <a:r>
              <a:rPr lang="zh-CN" altLang="zh-CN" sz="1400" dirty="0">
                <a:solidFill>
                  <a:schemeClr val="tx1">
                    <a:lumMod val="65000"/>
                    <a:lumOff val="35000"/>
                  </a:schemeClr>
                </a:solidFill>
                <a:latin typeface="微软雅黑" panose="020B0503020204020204" charset="-122"/>
              </a:rPr>
              <a:t>点击添加文字</a:t>
            </a:r>
            <a:r>
              <a:rPr lang="zh-CN" altLang="zh-CN" sz="1400" dirty="0">
                <a:solidFill>
                  <a:schemeClr val="tx1">
                    <a:lumMod val="65000"/>
                    <a:lumOff val="35000"/>
                  </a:schemeClr>
                </a:solidFill>
                <a:latin typeface="微软雅黑" panose="020B0503020204020204" charset="-122"/>
                <a:sym typeface="+mn-ea"/>
              </a:rPr>
              <a:t>点击添加文字点击添加文字点击添加文字点击添加文字点击添加文字点击添加文字</a:t>
            </a:r>
            <a:endParaRPr lang="en-US"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8" name="Group 1"/>
          <p:cNvGrpSpPr/>
          <p:nvPr/>
        </p:nvGrpSpPr>
        <p:grpSpPr>
          <a:xfrm>
            <a:off x="1410102" y="2730207"/>
            <a:ext cx="1901895" cy="1580964"/>
            <a:chOff x="1410102" y="2730207"/>
            <a:chExt cx="1901895" cy="1580964"/>
          </a:xfrm>
        </p:grpSpPr>
        <p:grpSp>
          <p:nvGrpSpPr>
            <p:cNvPr id="29" name="Group 107"/>
            <p:cNvGrpSpPr/>
            <p:nvPr/>
          </p:nvGrpSpPr>
          <p:grpSpPr>
            <a:xfrm>
              <a:off x="2193497" y="3818568"/>
              <a:ext cx="489805" cy="492603"/>
              <a:chOff x="7559676" y="3349626"/>
              <a:chExt cx="277813" cy="279400"/>
            </a:xfrm>
            <a:solidFill>
              <a:schemeClr val="bg1"/>
            </a:solidFill>
          </p:grpSpPr>
          <p:sp>
            <p:nvSpPr>
              <p:cNvPr id="43" name="Freeform 108"/>
              <p:cNvSpPr/>
              <p:nvPr/>
            </p:nvSpPr>
            <p:spPr bwMode="auto">
              <a:xfrm>
                <a:off x="7559676" y="3436938"/>
                <a:ext cx="192088" cy="192088"/>
              </a:xfrm>
              <a:custGeom>
                <a:avLst/>
                <a:gdLst>
                  <a:gd name="T0" fmla="*/ 4 w 51"/>
                  <a:gd name="T1" fmla="*/ 0 h 51"/>
                  <a:gd name="T2" fmla="*/ 1 w 51"/>
                  <a:gd name="T3" fmla="*/ 1 h 51"/>
                  <a:gd name="T4" fmla="*/ 0 w 51"/>
                  <a:gd name="T5" fmla="*/ 4 h 51"/>
                  <a:gd name="T6" fmla="*/ 0 w 51"/>
                  <a:gd name="T7" fmla="*/ 9 h 51"/>
                  <a:gd name="T8" fmla="*/ 3 w 51"/>
                  <a:gd name="T9" fmla="*/ 13 h 51"/>
                  <a:gd name="T10" fmla="*/ 37 w 51"/>
                  <a:gd name="T11" fmla="*/ 47 h 51"/>
                  <a:gd name="T12" fmla="*/ 41 w 51"/>
                  <a:gd name="T13" fmla="*/ 51 h 51"/>
                  <a:gd name="T14" fmla="*/ 47 w 51"/>
                  <a:gd name="T15" fmla="*/ 51 h 51"/>
                  <a:gd name="T16" fmla="*/ 50 w 51"/>
                  <a:gd name="T17" fmla="*/ 50 h 51"/>
                  <a:gd name="T18" fmla="*/ 51 w 51"/>
                  <a:gd name="T19" fmla="*/ 47 h 51"/>
                  <a:gd name="T20" fmla="*/ 4 w 51"/>
                  <a:gd name="T2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51">
                    <a:moveTo>
                      <a:pt x="4" y="0"/>
                    </a:moveTo>
                    <a:cubicBezTo>
                      <a:pt x="3" y="0"/>
                      <a:pt x="2" y="0"/>
                      <a:pt x="1" y="1"/>
                    </a:cubicBezTo>
                    <a:cubicBezTo>
                      <a:pt x="0" y="2"/>
                      <a:pt x="0" y="3"/>
                      <a:pt x="0" y="4"/>
                    </a:cubicBezTo>
                    <a:cubicBezTo>
                      <a:pt x="0" y="9"/>
                      <a:pt x="0" y="9"/>
                      <a:pt x="0" y="9"/>
                    </a:cubicBezTo>
                    <a:cubicBezTo>
                      <a:pt x="0" y="11"/>
                      <a:pt x="1" y="13"/>
                      <a:pt x="3" y="13"/>
                    </a:cubicBezTo>
                    <a:cubicBezTo>
                      <a:pt x="21" y="15"/>
                      <a:pt x="36" y="29"/>
                      <a:pt x="37" y="47"/>
                    </a:cubicBezTo>
                    <a:cubicBezTo>
                      <a:pt x="38" y="49"/>
                      <a:pt x="39" y="51"/>
                      <a:pt x="41" y="51"/>
                    </a:cubicBezTo>
                    <a:cubicBezTo>
                      <a:pt x="47" y="51"/>
                      <a:pt x="47" y="51"/>
                      <a:pt x="47" y="51"/>
                    </a:cubicBezTo>
                    <a:cubicBezTo>
                      <a:pt x="48" y="51"/>
                      <a:pt x="49" y="50"/>
                      <a:pt x="50" y="50"/>
                    </a:cubicBezTo>
                    <a:cubicBezTo>
                      <a:pt x="50" y="49"/>
                      <a:pt x="51" y="48"/>
                      <a:pt x="51" y="47"/>
                    </a:cubicBezTo>
                    <a:cubicBezTo>
                      <a:pt x="49" y="22"/>
                      <a:pt x="29" y="2"/>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109"/>
              <p:cNvSpPr/>
              <p:nvPr/>
            </p:nvSpPr>
            <p:spPr bwMode="auto">
              <a:xfrm>
                <a:off x="7559676" y="3349626"/>
                <a:ext cx="277813" cy="279400"/>
              </a:xfrm>
              <a:custGeom>
                <a:avLst/>
                <a:gdLst>
                  <a:gd name="T0" fmla="*/ 4 w 74"/>
                  <a:gd name="T1" fmla="*/ 0 h 74"/>
                  <a:gd name="T2" fmla="*/ 1 w 74"/>
                  <a:gd name="T3" fmla="*/ 1 h 74"/>
                  <a:gd name="T4" fmla="*/ 0 w 74"/>
                  <a:gd name="T5" fmla="*/ 4 h 74"/>
                  <a:gd name="T6" fmla="*/ 0 w 74"/>
                  <a:gd name="T7" fmla="*/ 9 h 74"/>
                  <a:gd name="T8" fmla="*/ 3 w 74"/>
                  <a:gd name="T9" fmla="*/ 13 h 74"/>
                  <a:gd name="T10" fmla="*/ 61 w 74"/>
                  <a:gd name="T11" fmla="*/ 70 h 74"/>
                  <a:gd name="T12" fmla="*/ 65 w 74"/>
                  <a:gd name="T13" fmla="*/ 74 h 74"/>
                  <a:gd name="T14" fmla="*/ 70 w 74"/>
                  <a:gd name="T15" fmla="*/ 74 h 74"/>
                  <a:gd name="T16" fmla="*/ 73 w 74"/>
                  <a:gd name="T17" fmla="*/ 73 h 74"/>
                  <a:gd name="T18" fmla="*/ 74 w 74"/>
                  <a:gd name="T19" fmla="*/ 70 h 74"/>
                  <a:gd name="T20" fmla="*/ 4 w 74"/>
                  <a:gd name="T21"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4">
                    <a:moveTo>
                      <a:pt x="4" y="0"/>
                    </a:moveTo>
                    <a:cubicBezTo>
                      <a:pt x="3" y="0"/>
                      <a:pt x="2" y="0"/>
                      <a:pt x="1" y="1"/>
                    </a:cubicBezTo>
                    <a:cubicBezTo>
                      <a:pt x="0" y="1"/>
                      <a:pt x="0" y="2"/>
                      <a:pt x="0" y="4"/>
                    </a:cubicBezTo>
                    <a:cubicBezTo>
                      <a:pt x="0" y="9"/>
                      <a:pt x="0" y="9"/>
                      <a:pt x="0" y="9"/>
                    </a:cubicBezTo>
                    <a:cubicBezTo>
                      <a:pt x="0" y="11"/>
                      <a:pt x="1" y="13"/>
                      <a:pt x="3" y="13"/>
                    </a:cubicBezTo>
                    <a:cubicBezTo>
                      <a:pt x="34" y="15"/>
                      <a:pt x="59" y="39"/>
                      <a:pt x="61" y="70"/>
                    </a:cubicBezTo>
                    <a:cubicBezTo>
                      <a:pt x="61" y="72"/>
                      <a:pt x="63" y="74"/>
                      <a:pt x="65" y="74"/>
                    </a:cubicBezTo>
                    <a:cubicBezTo>
                      <a:pt x="70" y="74"/>
                      <a:pt x="70" y="74"/>
                      <a:pt x="70" y="74"/>
                    </a:cubicBezTo>
                    <a:cubicBezTo>
                      <a:pt x="71" y="74"/>
                      <a:pt x="72" y="73"/>
                      <a:pt x="73" y="73"/>
                    </a:cubicBezTo>
                    <a:cubicBezTo>
                      <a:pt x="74" y="72"/>
                      <a:pt x="74" y="71"/>
                      <a:pt x="74" y="70"/>
                    </a:cubicBezTo>
                    <a:cubicBezTo>
                      <a:pt x="72" y="32"/>
                      <a:pt x="42" y="2"/>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Oval 110"/>
              <p:cNvSpPr>
                <a:spLocks noChangeArrowheads="1"/>
              </p:cNvSpPr>
              <p:nvPr/>
            </p:nvSpPr>
            <p:spPr bwMode="auto">
              <a:xfrm>
                <a:off x="7559676" y="3546476"/>
                <a:ext cx="79375" cy="825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30" name="Group 111"/>
            <p:cNvGrpSpPr/>
            <p:nvPr/>
          </p:nvGrpSpPr>
          <p:grpSpPr>
            <a:xfrm>
              <a:off x="1410102" y="2856157"/>
              <a:ext cx="621351" cy="319072"/>
              <a:chOff x="7991476" y="3906838"/>
              <a:chExt cx="352425" cy="180975"/>
            </a:xfrm>
            <a:solidFill>
              <a:schemeClr val="bg1"/>
            </a:solidFill>
          </p:grpSpPr>
          <p:sp>
            <p:nvSpPr>
              <p:cNvPr id="40" name="Freeform 48"/>
              <p:cNvSpPr>
                <a:spLocks noEditPoints="1"/>
              </p:cNvSpPr>
              <p:nvPr/>
            </p:nvSpPr>
            <p:spPr bwMode="auto">
              <a:xfrm>
                <a:off x="7991476" y="3906838"/>
                <a:ext cx="352425" cy="180975"/>
              </a:xfrm>
              <a:custGeom>
                <a:avLst/>
                <a:gdLst>
                  <a:gd name="T0" fmla="*/ 88 w 94"/>
                  <a:gd name="T1" fmla="*/ 0 h 48"/>
                  <a:gd name="T2" fmla="*/ 13 w 94"/>
                  <a:gd name="T3" fmla="*/ 0 h 48"/>
                  <a:gd name="T4" fmla="*/ 7 w 94"/>
                  <a:gd name="T5" fmla="*/ 5 h 48"/>
                  <a:gd name="T6" fmla="*/ 7 w 94"/>
                  <a:gd name="T7" fmla="*/ 15 h 48"/>
                  <a:gd name="T8" fmla="*/ 0 w 94"/>
                  <a:gd name="T9" fmla="*/ 15 h 48"/>
                  <a:gd name="T10" fmla="*/ 0 w 94"/>
                  <a:gd name="T11" fmla="*/ 33 h 48"/>
                  <a:gd name="T12" fmla="*/ 7 w 94"/>
                  <a:gd name="T13" fmla="*/ 33 h 48"/>
                  <a:gd name="T14" fmla="*/ 7 w 94"/>
                  <a:gd name="T15" fmla="*/ 43 h 48"/>
                  <a:gd name="T16" fmla="*/ 13 w 94"/>
                  <a:gd name="T17" fmla="*/ 48 h 48"/>
                  <a:gd name="T18" fmla="*/ 88 w 94"/>
                  <a:gd name="T19" fmla="*/ 48 h 48"/>
                  <a:gd name="T20" fmla="*/ 94 w 94"/>
                  <a:gd name="T21" fmla="*/ 43 h 48"/>
                  <a:gd name="T22" fmla="*/ 94 w 94"/>
                  <a:gd name="T23" fmla="*/ 5 h 48"/>
                  <a:gd name="T24" fmla="*/ 88 w 94"/>
                  <a:gd name="T25" fmla="*/ 0 h 48"/>
                  <a:gd name="T26" fmla="*/ 88 w 94"/>
                  <a:gd name="T27" fmla="*/ 42 h 48"/>
                  <a:gd name="T28" fmla="*/ 87 w 94"/>
                  <a:gd name="T29" fmla="*/ 43 h 48"/>
                  <a:gd name="T30" fmla="*/ 13 w 94"/>
                  <a:gd name="T31" fmla="*/ 43 h 48"/>
                  <a:gd name="T32" fmla="*/ 12 w 94"/>
                  <a:gd name="T33" fmla="*/ 42 h 48"/>
                  <a:gd name="T34" fmla="*/ 12 w 94"/>
                  <a:gd name="T35" fmla="*/ 5 h 48"/>
                  <a:gd name="T36" fmla="*/ 13 w 94"/>
                  <a:gd name="T37" fmla="*/ 4 h 48"/>
                  <a:gd name="T38" fmla="*/ 87 w 94"/>
                  <a:gd name="T39" fmla="*/ 4 h 48"/>
                  <a:gd name="T40" fmla="*/ 88 w 94"/>
                  <a:gd name="T41" fmla="*/ 5 h 48"/>
                  <a:gd name="T42" fmla="*/ 88 w 94"/>
                  <a:gd name="T43" fmla="*/ 4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48">
                    <a:moveTo>
                      <a:pt x="88" y="0"/>
                    </a:moveTo>
                    <a:cubicBezTo>
                      <a:pt x="13" y="0"/>
                      <a:pt x="13" y="0"/>
                      <a:pt x="13" y="0"/>
                    </a:cubicBezTo>
                    <a:cubicBezTo>
                      <a:pt x="10" y="0"/>
                      <a:pt x="7" y="2"/>
                      <a:pt x="7" y="5"/>
                    </a:cubicBezTo>
                    <a:cubicBezTo>
                      <a:pt x="7" y="15"/>
                      <a:pt x="7" y="15"/>
                      <a:pt x="7" y="15"/>
                    </a:cubicBezTo>
                    <a:cubicBezTo>
                      <a:pt x="0" y="15"/>
                      <a:pt x="0" y="15"/>
                      <a:pt x="0" y="15"/>
                    </a:cubicBezTo>
                    <a:cubicBezTo>
                      <a:pt x="0" y="33"/>
                      <a:pt x="0" y="33"/>
                      <a:pt x="0" y="33"/>
                    </a:cubicBezTo>
                    <a:cubicBezTo>
                      <a:pt x="7" y="33"/>
                      <a:pt x="7" y="33"/>
                      <a:pt x="7" y="33"/>
                    </a:cubicBezTo>
                    <a:cubicBezTo>
                      <a:pt x="7" y="43"/>
                      <a:pt x="7" y="43"/>
                      <a:pt x="7" y="43"/>
                    </a:cubicBezTo>
                    <a:cubicBezTo>
                      <a:pt x="7" y="46"/>
                      <a:pt x="10" y="48"/>
                      <a:pt x="13" y="48"/>
                    </a:cubicBezTo>
                    <a:cubicBezTo>
                      <a:pt x="88" y="48"/>
                      <a:pt x="88" y="48"/>
                      <a:pt x="88" y="48"/>
                    </a:cubicBezTo>
                    <a:cubicBezTo>
                      <a:pt x="91" y="48"/>
                      <a:pt x="94" y="46"/>
                      <a:pt x="94" y="43"/>
                    </a:cubicBezTo>
                    <a:cubicBezTo>
                      <a:pt x="94" y="5"/>
                      <a:pt x="94" y="5"/>
                      <a:pt x="94" y="5"/>
                    </a:cubicBezTo>
                    <a:cubicBezTo>
                      <a:pt x="94" y="2"/>
                      <a:pt x="91" y="0"/>
                      <a:pt x="88" y="0"/>
                    </a:cubicBezTo>
                    <a:close/>
                    <a:moveTo>
                      <a:pt x="88" y="42"/>
                    </a:moveTo>
                    <a:cubicBezTo>
                      <a:pt x="88" y="43"/>
                      <a:pt x="88" y="43"/>
                      <a:pt x="87" y="43"/>
                    </a:cubicBezTo>
                    <a:cubicBezTo>
                      <a:pt x="13" y="43"/>
                      <a:pt x="13" y="43"/>
                      <a:pt x="13" y="43"/>
                    </a:cubicBezTo>
                    <a:cubicBezTo>
                      <a:pt x="13" y="43"/>
                      <a:pt x="12" y="43"/>
                      <a:pt x="12" y="42"/>
                    </a:cubicBezTo>
                    <a:cubicBezTo>
                      <a:pt x="12" y="5"/>
                      <a:pt x="12" y="5"/>
                      <a:pt x="12" y="5"/>
                    </a:cubicBezTo>
                    <a:cubicBezTo>
                      <a:pt x="12" y="5"/>
                      <a:pt x="13" y="4"/>
                      <a:pt x="13" y="4"/>
                    </a:cubicBezTo>
                    <a:cubicBezTo>
                      <a:pt x="87" y="4"/>
                      <a:pt x="87" y="4"/>
                      <a:pt x="87" y="4"/>
                    </a:cubicBezTo>
                    <a:cubicBezTo>
                      <a:pt x="88" y="4"/>
                      <a:pt x="88" y="5"/>
                      <a:pt x="88" y="5"/>
                    </a:cubicBezTo>
                    <a:lnTo>
                      <a:pt x="88"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Rectangle 49"/>
              <p:cNvSpPr>
                <a:spLocks noChangeArrowheads="1"/>
              </p:cNvSpPr>
              <p:nvPr/>
            </p:nvSpPr>
            <p:spPr bwMode="auto">
              <a:xfrm>
                <a:off x="8145463"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42" name="Rectangle 50"/>
              <p:cNvSpPr>
                <a:spLocks noChangeArrowheads="1"/>
              </p:cNvSpPr>
              <p:nvPr/>
            </p:nvSpPr>
            <p:spPr bwMode="auto">
              <a:xfrm>
                <a:off x="8231188"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grpSp>
          <p:nvGrpSpPr>
            <p:cNvPr id="31" name="Group 116"/>
            <p:cNvGrpSpPr/>
            <p:nvPr/>
          </p:nvGrpSpPr>
          <p:grpSpPr>
            <a:xfrm>
              <a:off x="2880970" y="2730207"/>
              <a:ext cx="431027" cy="570971"/>
              <a:chOff x="8235951" y="2905126"/>
              <a:chExt cx="244475" cy="323850"/>
            </a:xfrm>
            <a:solidFill>
              <a:schemeClr val="bg1"/>
            </a:solidFill>
          </p:grpSpPr>
          <p:sp>
            <p:nvSpPr>
              <p:cNvPr id="32" name="Freeform 121"/>
              <p:cNvSpPr/>
              <p:nvPr/>
            </p:nvSpPr>
            <p:spPr bwMode="auto">
              <a:xfrm>
                <a:off x="8291513" y="3022601"/>
                <a:ext cx="131763" cy="11113"/>
              </a:xfrm>
              <a:custGeom>
                <a:avLst/>
                <a:gdLst>
                  <a:gd name="T0" fmla="*/ 33 w 35"/>
                  <a:gd name="T1" fmla="*/ 0 h 3"/>
                  <a:gd name="T2" fmla="*/ 1 w 35"/>
                  <a:gd name="T3" fmla="*/ 0 h 3"/>
                  <a:gd name="T4" fmla="*/ 0 w 35"/>
                  <a:gd name="T5" fmla="*/ 1 h 3"/>
                  <a:gd name="T6" fmla="*/ 1 w 35"/>
                  <a:gd name="T7" fmla="*/ 3 h 3"/>
                  <a:gd name="T8" fmla="*/ 33 w 35"/>
                  <a:gd name="T9" fmla="*/ 3 h 3"/>
                  <a:gd name="T10" fmla="*/ 35 w 35"/>
                  <a:gd name="T11" fmla="*/ 1 h 3"/>
                  <a:gd name="T12" fmla="*/ 33 w 3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5" h="3">
                    <a:moveTo>
                      <a:pt x="33" y="0"/>
                    </a:moveTo>
                    <a:cubicBezTo>
                      <a:pt x="1" y="0"/>
                      <a:pt x="1" y="0"/>
                      <a:pt x="1" y="0"/>
                    </a:cubicBezTo>
                    <a:cubicBezTo>
                      <a:pt x="1" y="0"/>
                      <a:pt x="0" y="0"/>
                      <a:pt x="0" y="1"/>
                    </a:cubicBezTo>
                    <a:cubicBezTo>
                      <a:pt x="0" y="2"/>
                      <a:pt x="1" y="3"/>
                      <a:pt x="1" y="3"/>
                    </a:cubicBezTo>
                    <a:cubicBezTo>
                      <a:pt x="33" y="3"/>
                      <a:pt x="33" y="3"/>
                      <a:pt x="33" y="3"/>
                    </a:cubicBezTo>
                    <a:cubicBezTo>
                      <a:pt x="34" y="3"/>
                      <a:pt x="35" y="2"/>
                      <a:pt x="35" y="1"/>
                    </a:cubicBezTo>
                    <a:cubicBezTo>
                      <a:pt x="35" y="0"/>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122"/>
              <p:cNvSpPr/>
              <p:nvPr/>
            </p:nvSpPr>
            <p:spPr bwMode="auto">
              <a:xfrm>
                <a:off x="8291513" y="3060701"/>
                <a:ext cx="131763" cy="11113"/>
              </a:xfrm>
              <a:custGeom>
                <a:avLst/>
                <a:gdLst>
                  <a:gd name="T0" fmla="*/ 33 w 35"/>
                  <a:gd name="T1" fmla="*/ 0 h 3"/>
                  <a:gd name="T2" fmla="*/ 1 w 35"/>
                  <a:gd name="T3" fmla="*/ 0 h 3"/>
                  <a:gd name="T4" fmla="*/ 0 w 35"/>
                  <a:gd name="T5" fmla="*/ 1 h 3"/>
                  <a:gd name="T6" fmla="*/ 1 w 35"/>
                  <a:gd name="T7" fmla="*/ 3 h 3"/>
                  <a:gd name="T8" fmla="*/ 33 w 35"/>
                  <a:gd name="T9" fmla="*/ 3 h 3"/>
                  <a:gd name="T10" fmla="*/ 35 w 35"/>
                  <a:gd name="T11" fmla="*/ 1 h 3"/>
                  <a:gd name="T12" fmla="*/ 33 w 3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5" h="3">
                    <a:moveTo>
                      <a:pt x="33" y="0"/>
                    </a:moveTo>
                    <a:cubicBezTo>
                      <a:pt x="1" y="0"/>
                      <a:pt x="1" y="0"/>
                      <a:pt x="1" y="0"/>
                    </a:cubicBezTo>
                    <a:cubicBezTo>
                      <a:pt x="1" y="0"/>
                      <a:pt x="0" y="0"/>
                      <a:pt x="0" y="1"/>
                    </a:cubicBezTo>
                    <a:cubicBezTo>
                      <a:pt x="0" y="2"/>
                      <a:pt x="1" y="3"/>
                      <a:pt x="1" y="3"/>
                    </a:cubicBezTo>
                    <a:cubicBezTo>
                      <a:pt x="33" y="3"/>
                      <a:pt x="33" y="3"/>
                      <a:pt x="33" y="3"/>
                    </a:cubicBezTo>
                    <a:cubicBezTo>
                      <a:pt x="34" y="3"/>
                      <a:pt x="35" y="2"/>
                      <a:pt x="35" y="1"/>
                    </a:cubicBezTo>
                    <a:cubicBezTo>
                      <a:pt x="35" y="0"/>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4" name="Freeform 123"/>
              <p:cNvSpPr/>
              <p:nvPr/>
            </p:nvSpPr>
            <p:spPr bwMode="auto">
              <a:xfrm>
                <a:off x="8291513" y="3094038"/>
                <a:ext cx="131763" cy="14288"/>
              </a:xfrm>
              <a:custGeom>
                <a:avLst/>
                <a:gdLst>
                  <a:gd name="T0" fmla="*/ 33 w 35"/>
                  <a:gd name="T1" fmla="*/ 0 h 4"/>
                  <a:gd name="T2" fmla="*/ 1 w 35"/>
                  <a:gd name="T3" fmla="*/ 0 h 4"/>
                  <a:gd name="T4" fmla="*/ 0 w 35"/>
                  <a:gd name="T5" fmla="*/ 2 h 4"/>
                  <a:gd name="T6" fmla="*/ 1 w 35"/>
                  <a:gd name="T7" fmla="*/ 4 h 4"/>
                  <a:gd name="T8" fmla="*/ 33 w 35"/>
                  <a:gd name="T9" fmla="*/ 4 h 4"/>
                  <a:gd name="T10" fmla="*/ 35 w 35"/>
                  <a:gd name="T11" fmla="*/ 2 h 4"/>
                  <a:gd name="T12" fmla="*/ 33 w 35"/>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5" h="4">
                    <a:moveTo>
                      <a:pt x="33" y="0"/>
                    </a:moveTo>
                    <a:cubicBezTo>
                      <a:pt x="1" y="0"/>
                      <a:pt x="1" y="0"/>
                      <a:pt x="1" y="0"/>
                    </a:cubicBezTo>
                    <a:cubicBezTo>
                      <a:pt x="1" y="0"/>
                      <a:pt x="0" y="1"/>
                      <a:pt x="0" y="2"/>
                    </a:cubicBezTo>
                    <a:cubicBezTo>
                      <a:pt x="0" y="3"/>
                      <a:pt x="1" y="4"/>
                      <a:pt x="1" y="4"/>
                    </a:cubicBezTo>
                    <a:cubicBezTo>
                      <a:pt x="33" y="4"/>
                      <a:pt x="33" y="4"/>
                      <a:pt x="33" y="4"/>
                    </a:cubicBezTo>
                    <a:cubicBezTo>
                      <a:pt x="34" y="4"/>
                      <a:pt x="35" y="3"/>
                      <a:pt x="35" y="2"/>
                    </a:cubicBezTo>
                    <a:cubicBezTo>
                      <a:pt x="35" y="1"/>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5" name="Freeform 124"/>
              <p:cNvSpPr/>
              <p:nvPr/>
            </p:nvSpPr>
            <p:spPr bwMode="auto">
              <a:xfrm>
                <a:off x="8291513" y="3132138"/>
                <a:ext cx="131763" cy="14288"/>
              </a:xfrm>
              <a:custGeom>
                <a:avLst/>
                <a:gdLst>
                  <a:gd name="T0" fmla="*/ 33 w 35"/>
                  <a:gd name="T1" fmla="*/ 0 h 4"/>
                  <a:gd name="T2" fmla="*/ 1 w 35"/>
                  <a:gd name="T3" fmla="*/ 0 h 4"/>
                  <a:gd name="T4" fmla="*/ 0 w 35"/>
                  <a:gd name="T5" fmla="*/ 2 h 4"/>
                  <a:gd name="T6" fmla="*/ 1 w 35"/>
                  <a:gd name="T7" fmla="*/ 4 h 4"/>
                  <a:gd name="T8" fmla="*/ 33 w 35"/>
                  <a:gd name="T9" fmla="*/ 4 h 4"/>
                  <a:gd name="T10" fmla="*/ 35 w 35"/>
                  <a:gd name="T11" fmla="*/ 2 h 4"/>
                  <a:gd name="T12" fmla="*/ 33 w 35"/>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5" h="4">
                    <a:moveTo>
                      <a:pt x="33" y="0"/>
                    </a:moveTo>
                    <a:cubicBezTo>
                      <a:pt x="1" y="0"/>
                      <a:pt x="1" y="0"/>
                      <a:pt x="1" y="0"/>
                    </a:cubicBezTo>
                    <a:cubicBezTo>
                      <a:pt x="1" y="0"/>
                      <a:pt x="0" y="1"/>
                      <a:pt x="0" y="2"/>
                    </a:cubicBezTo>
                    <a:cubicBezTo>
                      <a:pt x="0" y="3"/>
                      <a:pt x="1" y="4"/>
                      <a:pt x="1" y="4"/>
                    </a:cubicBezTo>
                    <a:cubicBezTo>
                      <a:pt x="33" y="4"/>
                      <a:pt x="33" y="4"/>
                      <a:pt x="33" y="4"/>
                    </a:cubicBezTo>
                    <a:cubicBezTo>
                      <a:pt x="34" y="4"/>
                      <a:pt x="35" y="3"/>
                      <a:pt x="35" y="2"/>
                    </a:cubicBezTo>
                    <a:cubicBezTo>
                      <a:pt x="35" y="1"/>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6" name="Freeform 125"/>
              <p:cNvSpPr/>
              <p:nvPr/>
            </p:nvSpPr>
            <p:spPr bwMode="auto">
              <a:xfrm>
                <a:off x="8235951" y="2916238"/>
                <a:ext cx="244475" cy="312738"/>
              </a:xfrm>
              <a:custGeom>
                <a:avLst/>
                <a:gdLst>
                  <a:gd name="T0" fmla="*/ 60 w 65"/>
                  <a:gd name="T1" fmla="*/ 0 h 83"/>
                  <a:gd name="T2" fmla="*/ 46 w 65"/>
                  <a:gd name="T3" fmla="*/ 0 h 83"/>
                  <a:gd name="T4" fmla="*/ 46 w 65"/>
                  <a:gd name="T5" fmla="*/ 8 h 83"/>
                  <a:gd name="T6" fmla="*/ 57 w 65"/>
                  <a:gd name="T7" fmla="*/ 8 h 83"/>
                  <a:gd name="T8" fmla="*/ 57 w 65"/>
                  <a:gd name="T9" fmla="*/ 14 h 83"/>
                  <a:gd name="T10" fmla="*/ 57 w 65"/>
                  <a:gd name="T11" fmla="*/ 75 h 83"/>
                  <a:gd name="T12" fmla="*/ 8 w 65"/>
                  <a:gd name="T13" fmla="*/ 75 h 83"/>
                  <a:gd name="T14" fmla="*/ 8 w 65"/>
                  <a:gd name="T15" fmla="*/ 8 h 83"/>
                  <a:gd name="T16" fmla="*/ 19 w 65"/>
                  <a:gd name="T17" fmla="*/ 8 h 83"/>
                  <a:gd name="T18" fmla="*/ 19 w 65"/>
                  <a:gd name="T19" fmla="*/ 0 h 83"/>
                  <a:gd name="T20" fmla="*/ 5 w 65"/>
                  <a:gd name="T21" fmla="*/ 0 h 83"/>
                  <a:gd name="T22" fmla="*/ 0 w 65"/>
                  <a:gd name="T23" fmla="*/ 4 h 83"/>
                  <a:gd name="T24" fmla="*/ 0 w 65"/>
                  <a:gd name="T25" fmla="*/ 79 h 83"/>
                  <a:gd name="T26" fmla="*/ 5 w 65"/>
                  <a:gd name="T27" fmla="*/ 83 h 83"/>
                  <a:gd name="T28" fmla="*/ 60 w 65"/>
                  <a:gd name="T29" fmla="*/ 83 h 83"/>
                  <a:gd name="T30" fmla="*/ 65 w 65"/>
                  <a:gd name="T31" fmla="*/ 79 h 83"/>
                  <a:gd name="T32" fmla="*/ 65 w 65"/>
                  <a:gd name="T33" fmla="*/ 4 h 83"/>
                  <a:gd name="T34" fmla="*/ 60 w 65"/>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 h="83">
                    <a:moveTo>
                      <a:pt x="60" y="0"/>
                    </a:moveTo>
                    <a:cubicBezTo>
                      <a:pt x="46" y="0"/>
                      <a:pt x="46" y="0"/>
                      <a:pt x="46" y="0"/>
                    </a:cubicBezTo>
                    <a:cubicBezTo>
                      <a:pt x="46" y="8"/>
                      <a:pt x="46" y="8"/>
                      <a:pt x="46" y="8"/>
                    </a:cubicBezTo>
                    <a:cubicBezTo>
                      <a:pt x="57" y="8"/>
                      <a:pt x="57" y="8"/>
                      <a:pt x="57" y="8"/>
                    </a:cubicBezTo>
                    <a:cubicBezTo>
                      <a:pt x="57" y="14"/>
                      <a:pt x="57" y="14"/>
                      <a:pt x="57" y="14"/>
                    </a:cubicBezTo>
                    <a:cubicBezTo>
                      <a:pt x="57" y="75"/>
                      <a:pt x="57" y="75"/>
                      <a:pt x="57" y="75"/>
                    </a:cubicBezTo>
                    <a:cubicBezTo>
                      <a:pt x="8" y="75"/>
                      <a:pt x="8" y="75"/>
                      <a:pt x="8" y="75"/>
                    </a:cubicBezTo>
                    <a:cubicBezTo>
                      <a:pt x="8" y="8"/>
                      <a:pt x="8" y="8"/>
                      <a:pt x="8" y="8"/>
                    </a:cubicBezTo>
                    <a:cubicBezTo>
                      <a:pt x="19" y="8"/>
                      <a:pt x="19" y="8"/>
                      <a:pt x="19" y="8"/>
                    </a:cubicBezTo>
                    <a:cubicBezTo>
                      <a:pt x="19" y="0"/>
                      <a:pt x="19" y="0"/>
                      <a:pt x="19" y="0"/>
                    </a:cubicBezTo>
                    <a:cubicBezTo>
                      <a:pt x="5" y="0"/>
                      <a:pt x="5" y="0"/>
                      <a:pt x="5" y="0"/>
                    </a:cubicBezTo>
                    <a:cubicBezTo>
                      <a:pt x="2" y="0"/>
                      <a:pt x="0" y="2"/>
                      <a:pt x="0" y="4"/>
                    </a:cubicBezTo>
                    <a:cubicBezTo>
                      <a:pt x="0" y="79"/>
                      <a:pt x="0" y="79"/>
                      <a:pt x="0" y="79"/>
                    </a:cubicBezTo>
                    <a:cubicBezTo>
                      <a:pt x="0" y="81"/>
                      <a:pt x="2" y="83"/>
                      <a:pt x="5" y="83"/>
                    </a:cubicBezTo>
                    <a:cubicBezTo>
                      <a:pt x="60" y="83"/>
                      <a:pt x="60" y="83"/>
                      <a:pt x="60" y="83"/>
                    </a:cubicBezTo>
                    <a:cubicBezTo>
                      <a:pt x="63" y="83"/>
                      <a:pt x="65" y="81"/>
                      <a:pt x="65" y="79"/>
                    </a:cubicBezTo>
                    <a:cubicBezTo>
                      <a:pt x="65" y="4"/>
                      <a:pt x="65" y="4"/>
                      <a:pt x="65" y="4"/>
                    </a:cubicBezTo>
                    <a:cubicBezTo>
                      <a:pt x="65" y="2"/>
                      <a:pt x="6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7" name="Freeform 126"/>
              <p:cNvSpPr/>
              <p:nvPr/>
            </p:nvSpPr>
            <p:spPr bwMode="auto">
              <a:xfrm>
                <a:off x="8329613" y="2924176"/>
                <a:ext cx="55563" cy="22225"/>
              </a:xfrm>
              <a:custGeom>
                <a:avLst/>
                <a:gdLst>
                  <a:gd name="T0" fmla="*/ 15 w 15"/>
                  <a:gd name="T1" fmla="*/ 1 h 6"/>
                  <a:gd name="T2" fmla="*/ 15 w 15"/>
                  <a:gd name="T3" fmla="*/ 0 h 6"/>
                  <a:gd name="T4" fmla="*/ 14 w 15"/>
                  <a:gd name="T5" fmla="*/ 0 h 6"/>
                  <a:gd name="T6" fmla="*/ 1 w 15"/>
                  <a:gd name="T7" fmla="*/ 0 h 6"/>
                  <a:gd name="T8" fmla="*/ 0 w 15"/>
                  <a:gd name="T9" fmla="*/ 0 h 6"/>
                  <a:gd name="T10" fmla="*/ 0 w 15"/>
                  <a:gd name="T11" fmla="*/ 1 h 6"/>
                  <a:gd name="T12" fmla="*/ 0 w 15"/>
                  <a:gd name="T13" fmla="*/ 6 h 6"/>
                  <a:gd name="T14" fmla="*/ 15 w 15"/>
                  <a:gd name="T15" fmla="*/ 6 h 6"/>
                  <a:gd name="T16" fmla="*/ 15 w 15"/>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6">
                    <a:moveTo>
                      <a:pt x="15" y="1"/>
                    </a:moveTo>
                    <a:cubicBezTo>
                      <a:pt x="15" y="1"/>
                      <a:pt x="15" y="0"/>
                      <a:pt x="15" y="0"/>
                    </a:cubicBezTo>
                    <a:cubicBezTo>
                      <a:pt x="15" y="0"/>
                      <a:pt x="14" y="0"/>
                      <a:pt x="14" y="0"/>
                    </a:cubicBezTo>
                    <a:cubicBezTo>
                      <a:pt x="1" y="0"/>
                      <a:pt x="1" y="0"/>
                      <a:pt x="1" y="0"/>
                    </a:cubicBezTo>
                    <a:cubicBezTo>
                      <a:pt x="1" y="0"/>
                      <a:pt x="0" y="0"/>
                      <a:pt x="0" y="0"/>
                    </a:cubicBezTo>
                    <a:cubicBezTo>
                      <a:pt x="0" y="0"/>
                      <a:pt x="0" y="1"/>
                      <a:pt x="0" y="1"/>
                    </a:cubicBezTo>
                    <a:cubicBezTo>
                      <a:pt x="0" y="6"/>
                      <a:pt x="0" y="6"/>
                      <a:pt x="0" y="6"/>
                    </a:cubicBezTo>
                    <a:cubicBezTo>
                      <a:pt x="15" y="6"/>
                      <a:pt x="15" y="6"/>
                      <a:pt x="15" y="6"/>
                    </a:cubicBezTo>
                    <a:lnTo>
                      <a:pt x="15"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8" name="Freeform 127"/>
              <p:cNvSpPr>
                <a:spLocks noEditPoints="1"/>
              </p:cNvSpPr>
              <p:nvPr/>
            </p:nvSpPr>
            <p:spPr bwMode="auto">
              <a:xfrm>
                <a:off x="8310563" y="2905126"/>
                <a:ext cx="93663" cy="60325"/>
              </a:xfrm>
              <a:custGeom>
                <a:avLst/>
                <a:gdLst>
                  <a:gd name="T0" fmla="*/ 4 w 25"/>
                  <a:gd name="T1" fmla="*/ 16 h 16"/>
                  <a:gd name="T2" fmla="*/ 21 w 25"/>
                  <a:gd name="T3" fmla="*/ 16 h 16"/>
                  <a:gd name="T4" fmla="*/ 24 w 25"/>
                  <a:gd name="T5" fmla="*/ 15 h 16"/>
                  <a:gd name="T6" fmla="*/ 25 w 25"/>
                  <a:gd name="T7" fmla="*/ 13 h 16"/>
                  <a:gd name="T8" fmla="*/ 25 w 25"/>
                  <a:gd name="T9" fmla="*/ 2 h 16"/>
                  <a:gd name="T10" fmla="*/ 24 w 25"/>
                  <a:gd name="T11" fmla="*/ 1 h 16"/>
                  <a:gd name="T12" fmla="*/ 21 w 25"/>
                  <a:gd name="T13" fmla="*/ 0 h 16"/>
                  <a:gd name="T14" fmla="*/ 4 w 25"/>
                  <a:gd name="T15" fmla="*/ 0 h 16"/>
                  <a:gd name="T16" fmla="*/ 1 w 25"/>
                  <a:gd name="T17" fmla="*/ 1 h 16"/>
                  <a:gd name="T18" fmla="*/ 0 w 25"/>
                  <a:gd name="T19" fmla="*/ 2 h 16"/>
                  <a:gd name="T20" fmla="*/ 0 w 25"/>
                  <a:gd name="T21" fmla="*/ 13 h 16"/>
                  <a:gd name="T22" fmla="*/ 1 w 25"/>
                  <a:gd name="T23" fmla="*/ 15 h 16"/>
                  <a:gd name="T24" fmla="*/ 4 w 25"/>
                  <a:gd name="T25" fmla="*/ 16 h 16"/>
                  <a:gd name="T26" fmla="*/ 3 w 25"/>
                  <a:gd name="T27" fmla="*/ 6 h 16"/>
                  <a:gd name="T28" fmla="*/ 4 w 25"/>
                  <a:gd name="T29" fmla="*/ 4 h 16"/>
                  <a:gd name="T30" fmla="*/ 4 w 25"/>
                  <a:gd name="T31" fmla="*/ 4 h 16"/>
                  <a:gd name="T32" fmla="*/ 6 w 25"/>
                  <a:gd name="T33" fmla="*/ 3 h 16"/>
                  <a:gd name="T34" fmla="*/ 19 w 25"/>
                  <a:gd name="T35" fmla="*/ 3 h 16"/>
                  <a:gd name="T36" fmla="*/ 21 w 25"/>
                  <a:gd name="T37" fmla="*/ 4 h 16"/>
                  <a:gd name="T38" fmla="*/ 21 w 25"/>
                  <a:gd name="T39" fmla="*/ 4 h 16"/>
                  <a:gd name="T40" fmla="*/ 22 w 25"/>
                  <a:gd name="T41" fmla="*/ 6 h 16"/>
                  <a:gd name="T42" fmla="*/ 22 w 25"/>
                  <a:gd name="T43" fmla="*/ 9 h 16"/>
                  <a:gd name="T44" fmla="*/ 21 w 25"/>
                  <a:gd name="T45" fmla="*/ 11 h 16"/>
                  <a:gd name="T46" fmla="*/ 19 w 25"/>
                  <a:gd name="T47" fmla="*/ 12 h 16"/>
                  <a:gd name="T48" fmla="*/ 6 w 25"/>
                  <a:gd name="T49" fmla="*/ 12 h 16"/>
                  <a:gd name="T50" fmla="*/ 4 w 25"/>
                  <a:gd name="T51" fmla="*/ 11 h 16"/>
                  <a:gd name="T52" fmla="*/ 3 w 25"/>
                  <a:gd name="T53" fmla="*/ 9 h 16"/>
                  <a:gd name="T54" fmla="*/ 3 w 25"/>
                  <a:gd name="T55"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 h="16">
                    <a:moveTo>
                      <a:pt x="4" y="16"/>
                    </a:moveTo>
                    <a:cubicBezTo>
                      <a:pt x="21" y="16"/>
                      <a:pt x="21" y="16"/>
                      <a:pt x="21" y="16"/>
                    </a:cubicBezTo>
                    <a:cubicBezTo>
                      <a:pt x="22" y="16"/>
                      <a:pt x="23" y="16"/>
                      <a:pt x="24" y="15"/>
                    </a:cubicBezTo>
                    <a:cubicBezTo>
                      <a:pt x="24" y="15"/>
                      <a:pt x="25" y="14"/>
                      <a:pt x="25" y="13"/>
                    </a:cubicBezTo>
                    <a:cubicBezTo>
                      <a:pt x="25" y="2"/>
                      <a:pt x="25" y="2"/>
                      <a:pt x="25" y="2"/>
                    </a:cubicBezTo>
                    <a:cubicBezTo>
                      <a:pt x="25" y="2"/>
                      <a:pt x="24" y="1"/>
                      <a:pt x="24" y="1"/>
                    </a:cubicBezTo>
                    <a:cubicBezTo>
                      <a:pt x="23" y="0"/>
                      <a:pt x="22" y="0"/>
                      <a:pt x="21" y="0"/>
                    </a:cubicBezTo>
                    <a:cubicBezTo>
                      <a:pt x="4" y="0"/>
                      <a:pt x="4" y="0"/>
                      <a:pt x="4" y="0"/>
                    </a:cubicBezTo>
                    <a:cubicBezTo>
                      <a:pt x="3" y="0"/>
                      <a:pt x="2" y="0"/>
                      <a:pt x="1" y="1"/>
                    </a:cubicBezTo>
                    <a:cubicBezTo>
                      <a:pt x="1" y="1"/>
                      <a:pt x="0" y="2"/>
                      <a:pt x="0" y="2"/>
                    </a:cubicBezTo>
                    <a:cubicBezTo>
                      <a:pt x="0" y="13"/>
                      <a:pt x="0" y="13"/>
                      <a:pt x="0" y="13"/>
                    </a:cubicBezTo>
                    <a:cubicBezTo>
                      <a:pt x="0" y="14"/>
                      <a:pt x="1" y="15"/>
                      <a:pt x="1" y="15"/>
                    </a:cubicBezTo>
                    <a:cubicBezTo>
                      <a:pt x="2" y="16"/>
                      <a:pt x="3" y="16"/>
                      <a:pt x="4" y="16"/>
                    </a:cubicBezTo>
                    <a:close/>
                    <a:moveTo>
                      <a:pt x="3" y="6"/>
                    </a:moveTo>
                    <a:cubicBezTo>
                      <a:pt x="3" y="5"/>
                      <a:pt x="3" y="4"/>
                      <a:pt x="4" y="4"/>
                    </a:cubicBezTo>
                    <a:cubicBezTo>
                      <a:pt x="4" y="4"/>
                      <a:pt x="4" y="4"/>
                      <a:pt x="4" y="4"/>
                    </a:cubicBezTo>
                    <a:cubicBezTo>
                      <a:pt x="5" y="4"/>
                      <a:pt x="5" y="3"/>
                      <a:pt x="6" y="3"/>
                    </a:cubicBezTo>
                    <a:cubicBezTo>
                      <a:pt x="19" y="3"/>
                      <a:pt x="19" y="3"/>
                      <a:pt x="19" y="3"/>
                    </a:cubicBezTo>
                    <a:cubicBezTo>
                      <a:pt x="20" y="3"/>
                      <a:pt x="20" y="4"/>
                      <a:pt x="21" y="4"/>
                    </a:cubicBezTo>
                    <a:cubicBezTo>
                      <a:pt x="21" y="4"/>
                      <a:pt x="21" y="4"/>
                      <a:pt x="21" y="4"/>
                    </a:cubicBezTo>
                    <a:cubicBezTo>
                      <a:pt x="21" y="4"/>
                      <a:pt x="22" y="5"/>
                      <a:pt x="22" y="6"/>
                    </a:cubicBezTo>
                    <a:cubicBezTo>
                      <a:pt x="22" y="9"/>
                      <a:pt x="22" y="9"/>
                      <a:pt x="22" y="9"/>
                    </a:cubicBezTo>
                    <a:cubicBezTo>
                      <a:pt x="22" y="10"/>
                      <a:pt x="21" y="11"/>
                      <a:pt x="21" y="11"/>
                    </a:cubicBezTo>
                    <a:cubicBezTo>
                      <a:pt x="20" y="12"/>
                      <a:pt x="20" y="12"/>
                      <a:pt x="19" y="12"/>
                    </a:cubicBezTo>
                    <a:cubicBezTo>
                      <a:pt x="6" y="12"/>
                      <a:pt x="6" y="12"/>
                      <a:pt x="6" y="12"/>
                    </a:cubicBezTo>
                    <a:cubicBezTo>
                      <a:pt x="5" y="12"/>
                      <a:pt x="5" y="12"/>
                      <a:pt x="4" y="11"/>
                    </a:cubicBezTo>
                    <a:cubicBezTo>
                      <a:pt x="4" y="11"/>
                      <a:pt x="3" y="10"/>
                      <a:pt x="3" y="9"/>
                    </a:cubicBezTo>
                    <a:lnTo>
                      <a:pt x="3"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9" name="Freeform 128"/>
              <p:cNvSpPr/>
              <p:nvPr/>
            </p:nvSpPr>
            <p:spPr bwMode="auto">
              <a:xfrm>
                <a:off x="8291513" y="3165476"/>
                <a:ext cx="131763" cy="11113"/>
              </a:xfrm>
              <a:custGeom>
                <a:avLst/>
                <a:gdLst>
                  <a:gd name="T0" fmla="*/ 33 w 35"/>
                  <a:gd name="T1" fmla="*/ 0 h 3"/>
                  <a:gd name="T2" fmla="*/ 1 w 35"/>
                  <a:gd name="T3" fmla="*/ 0 h 3"/>
                  <a:gd name="T4" fmla="*/ 0 w 35"/>
                  <a:gd name="T5" fmla="*/ 2 h 3"/>
                  <a:gd name="T6" fmla="*/ 1 w 35"/>
                  <a:gd name="T7" fmla="*/ 3 h 3"/>
                  <a:gd name="T8" fmla="*/ 33 w 35"/>
                  <a:gd name="T9" fmla="*/ 3 h 3"/>
                  <a:gd name="T10" fmla="*/ 35 w 35"/>
                  <a:gd name="T11" fmla="*/ 2 h 3"/>
                  <a:gd name="T12" fmla="*/ 33 w 3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5" h="3">
                    <a:moveTo>
                      <a:pt x="33" y="0"/>
                    </a:moveTo>
                    <a:cubicBezTo>
                      <a:pt x="1" y="0"/>
                      <a:pt x="1" y="0"/>
                      <a:pt x="1" y="0"/>
                    </a:cubicBezTo>
                    <a:cubicBezTo>
                      <a:pt x="1" y="0"/>
                      <a:pt x="0" y="1"/>
                      <a:pt x="0" y="2"/>
                    </a:cubicBezTo>
                    <a:cubicBezTo>
                      <a:pt x="0" y="3"/>
                      <a:pt x="1" y="3"/>
                      <a:pt x="1" y="3"/>
                    </a:cubicBezTo>
                    <a:cubicBezTo>
                      <a:pt x="33" y="3"/>
                      <a:pt x="33" y="3"/>
                      <a:pt x="33" y="3"/>
                    </a:cubicBezTo>
                    <a:cubicBezTo>
                      <a:pt x="34" y="3"/>
                      <a:pt x="35" y="3"/>
                      <a:pt x="35" y="2"/>
                    </a:cubicBezTo>
                    <a:cubicBezTo>
                      <a:pt x="35" y="1"/>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46" name="Text Box 10"/>
          <p:cNvSpPr txBox="1">
            <a:spLocks noChangeArrowheads="1"/>
          </p:cNvSpPr>
          <p:nvPr/>
        </p:nvSpPr>
        <p:spPr bwMode="auto">
          <a:xfrm>
            <a:off x="4673600" y="3500392"/>
            <a:ext cx="1727200" cy="861774"/>
          </a:xfrm>
          <a:prstGeom prst="rect">
            <a:avLst/>
          </a:prstGeom>
          <a:noFill/>
          <a:ln w="9525">
            <a:noFill/>
            <a:miter lim="800000"/>
          </a:ln>
        </p:spPr>
        <p:txBody>
          <a:bodyPr wrap="square" lIns="60960" tIns="30480" rIns="60960" bIns="30480">
            <a:spAutoFit/>
          </a:bodyPr>
          <a:lstStyle/>
          <a:p>
            <a:pPr algn="ct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添加文字</a:t>
            </a:r>
          </a:p>
          <a:p>
            <a:pPr algn="ctr" defTabSz="1450340"/>
            <a:r>
              <a:rPr lang="zh-CN" altLang="zh-CN" sz="1200" dirty="0">
                <a:solidFill>
                  <a:schemeClr val="tx1">
                    <a:lumMod val="65000"/>
                    <a:lumOff val="35000"/>
                  </a:schemeClr>
                </a:solidFill>
                <a:latin typeface="微软雅黑" panose="020B0503020204020204" charset="-122"/>
              </a:rPr>
              <a:t>点击添加文字</a:t>
            </a:r>
            <a:r>
              <a:rPr lang="zh-CN" altLang="zh-CN" sz="1200" dirty="0">
                <a:solidFill>
                  <a:schemeClr val="tx1">
                    <a:lumMod val="65000"/>
                    <a:lumOff val="35000"/>
                  </a:schemeClr>
                </a:solidFill>
                <a:latin typeface="微软雅黑" panose="020B0503020204020204" charset="-122"/>
                <a:sym typeface="+mn-ea"/>
              </a:rPr>
              <a:t>点击添加文字点击添加文字点击添加文字点击</a:t>
            </a:r>
            <a:endParaRPr lang="en-US" altLang="zh-CN"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7" name="Text Box 10"/>
          <p:cNvSpPr txBox="1">
            <a:spLocks noChangeArrowheads="1"/>
          </p:cNvSpPr>
          <p:nvPr/>
        </p:nvSpPr>
        <p:spPr bwMode="auto">
          <a:xfrm>
            <a:off x="6400800" y="3458841"/>
            <a:ext cx="1727200" cy="984885"/>
          </a:xfrm>
          <a:prstGeom prst="rect">
            <a:avLst/>
          </a:prstGeom>
          <a:noFill/>
          <a:ln w="9525">
            <a:noFill/>
            <a:miter lim="800000"/>
          </a:ln>
        </p:spPr>
        <p:txBody>
          <a:bodyPr wrap="square" lIns="60960" tIns="30480" rIns="60960" bIns="30480">
            <a:spAutoFit/>
          </a:bodyPr>
          <a:lstStyle/>
          <a:p>
            <a:pPr algn="ctr" defTabSz="1450340">
              <a:lnSpc>
                <a:spcPct val="150000"/>
              </a:lnSpc>
            </a:pP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添加文字</a:t>
            </a:r>
            <a:r>
              <a:rPr lang="en-US" sz="1600" b="1" dirty="0">
                <a:solidFill>
                  <a:srgbClr val="404040"/>
                </a:solidFill>
                <a:latin typeface="Open Sans" panose="020B0606030504020204" pitchFamily="34" charset="0"/>
                <a:ea typeface="Open Sans" panose="020B0606030504020204" pitchFamily="34" charset="0"/>
                <a:cs typeface="Open Sans" panose="020B0606030504020204" pitchFamily="34" charset="0"/>
              </a:rPr>
              <a:t> </a:t>
            </a:r>
            <a:endParaRPr lang="en-US" sz="1335" b="1"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a:p>
            <a:pPr algn="ctr" defTabSz="1450340"/>
            <a:r>
              <a:rPr lang="zh-CN" altLang="zh-CN" sz="1200" dirty="0">
                <a:solidFill>
                  <a:schemeClr val="tx1">
                    <a:lumMod val="65000"/>
                    <a:lumOff val="35000"/>
                  </a:schemeClr>
                </a:solidFill>
                <a:latin typeface="微软雅黑" panose="020B0503020204020204" charset="-122"/>
              </a:rPr>
              <a:t>点击添加文字</a:t>
            </a:r>
            <a:r>
              <a:rPr lang="zh-CN" altLang="zh-CN" sz="1200" dirty="0">
                <a:solidFill>
                  <a:schemeClr val="tx1">
                    <a:lumMod val="65000"/>
                    <a:lumOff val="35000"/>
                  </a:schemeClr>
                </a:solidFill>
                <a:latin typeface="微软雅黑" panose="020B0503020204020204" charset="-122"/>
                <a:sym typeface="+mn-ea"/>
              </a:rPr>
              <a:t>点击添加文字点击添加文字点击添加文字点击</a:t>
            </a:r>
            <a:endParaRPr lang="en-US" altLang="zh-CN"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8" name="Text Box 10"/>
          <p:cNvSpPr txBox="1">
            <a:spLocks noChangeArrowheads="1"/>
          </p:cNvSpPr>
          <p:nvPr/>
        </p:nvSpPr>
        <p:spPr bwMode="auto">
          <a:xfrm>
            <a:off x="8128000" y="3500392"/>
            <a:ext cx="1727200" cy="861774"/>
          </a:xfrm>
          <a:prstGeom prst="rect">
            <a:avLst/>
          </a:prstGeom>
          <a:noFill/>
          <a:ln w="9525">
            <a:noFill/>
            <a:miter lim="800000"/>
          </a:ln>
        </p:spPr>
        <p:txBody>
          <a:bodyPr wrap="square" lIns="60960" tIns="30480" rIns="60960" bIns="30480">
            <a:spAutoFit/>
          </a:bodyPr>
          <a:lstStyle/>
          <a:p>
            <a:pPr algn="ct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添加文字</a:t>
            </a:r>
          </a:p>
          <a:p>
            <a:pPr algn="ctr" defTabSz="1450340"/>
            <a:r>
              <a:rPr lang="zh-CN" altLang="zh-CN" sz="1200" dirty="0">
                <a:solidFill>
                  <a:schemeClr val="tx1">
                    <a:lumMod val="65000"/>
                    <a:lumOff val="35000"/>
                  </a:schemeClr>
                </a:solidFill>
                <a:latin typeface="微软雅黑" panose="020B0503020204020204" charset="-122"/>
              </a:rPr>
              <a:t>点击添加文字</a:t>
            </a:r>
            <a:r>
              <a:rPr lang="zh-CN" altLang="zh-CN" sz="1200" dirty="0">
                <a:solidFill>
                  <a:schemeClr val="tx1">
                    <a:lumMod val="65000"/>
                    <a:lumOff val="35000"/>
                  </a:schemeClr>
                </a:solidFill>
                <a:latin typeface="微软雅黑" panose="020B0503020204020204" charset="-122"/>
                <a:sym typeface="+mn-ea"/>
              </a:rPr>
              <a:t>点击添加文字点击添加文字点击添加文字点击</a:t>
            </a:r>
            <a:endParaRPr lang="en-US" altLang="zh-CN"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9" name="Text Box 10"/>
          <p:cNvSpPr txBox="1">
            <a:spLocks noChangeArrowheads="1"/>
          </p:cNvSpPr>
          <p:nvPr/>
        </p:nvSpPr>
        <p:spPr bwMode="auto">
          <a:xfrm>
            <a:off x="9855200" y="3500393"/>
            <a:ext cx="1727200" cy="861774"/>
          </a:xfrm>
          <a:prstGeom prst="rect">
            <a:avLst/>
          </a:prstGeom>
          <a:noFill/>
          <a:ln w="9525">
            <a:noFill/>
            <a:miter lim="800000"/>
          </a:ln>
        </p:spPr>
        <p:txBody>
          <a:bodyPr wrap="square" lIns="60960" tIns="30480" rIns="60960" bIns="30480">
            <a:spAutoFit/>
          </a:bodyPr>
          <a:lstStyle/>
          <a:p>
            <a:pPr algn="ct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添加文字</a:t>
            </a:r>
          </a:p>
          <a:p>
            <a:pPr algn="ctr" defTabSz="1450340"/>
            <a:r>
              <a:rPr lang="zh-CN" altLang="zh-CN" sz="1200" dirty="0">
                <a:solidFill>
                  <a:schemeClr val="tx1">
                    <a:lumMod val="65000"/>
                    <a:lumOff val="35000"/>
                  </a:schemeClr>
                </a:solidFill>
                <a:latin typeface="微软雅黑" panose="020B0503020204020204" charset="-122"/>
              </a:rPr>
              <a:t>点击添加文字</a:t>
            </a:r>
            <a:r>
              <a:rPr lang="zh-CN" altLang="zh-CN" sz="1200" dirty="0">
                <a:solidFill>
                  <a:schemeClr val="tx1">
                    <a:lumMod val="65000"/>
                    <a:lumOff val="35000"/>
                  </a:schemeClr>
                </a:solidFill>
                <a:latin typeface="微软雅黑" panose="020B0503020204020204" charset="-122"/>
                <a:sym typeface="+mn-ea"/>
              </a:rPr>
              <a:t>点击添加文字点击添加文字点击添加文字点击</a:t>
            </a:r>
            <a:endParaRPr lang="en-US" altLang="zh-CN" sz="12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56" name="Group 2"/>
          <p:cNvGrpSpPr/>
          <p:nvPr/>
        </p:nvGrpSpPr>
        <p:grpSpPr>
          <a:xfrm>
            <a:off x="9956800" y="1773192"/>
            <a:ext cx="1524000" cy="1524000"/>
            <a:chOff x="9956800" y="1773192"/>
            <a:chExt cx="1524000" cy="1524000"/>
          </a:xfrm>
        </p:grpSpPr>
        <p:sp>
          <p:nvSpPr>
            <p:cNvPr id="57" name="Rounded Rectangle 91"/>
            <p:cNvSpPr/>
            <p:nvPr/>
          </p:nvSpPr>
          <p:spPr>
            <a:xfrm>
              <a:off x="9956800" y="1773192"/>
              <a:ext cx="1524000" cy="1524000"/>
            </a:xfrm>
            <a:prstGeom prst="roundRect">
              <a:avLst>
                <a:gd name="adj" fmla="val 8667"/>
              </a:avLst>
            </a:prstGeom>
            <a:solidFill>
              <a:srgbClr val="DDE8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8" name="Freeform 52"/>
            <p:cNvSpPr>
              <a:spLocks noEditPoints="1"/>
            </p:cNvSpPr>
            <p:nvPr/>
          </p:nvSpPr>
          <p:spPr bwMode="auto">
            <a:xfrm>
              <a:off x="10413339" y="2237986"/>
              <a:ext cx="610923" cy="594413"/>
            </a:xfrm>
            <a:custGeom>
              <a:avLst/>
              <a:gdLst>
                <a:gd name="T0" fmla="*/ 71 w 78"/>
                <a:gd name="T1" fmla="*/ 0 h 75"/>
                <a:gd name="T2" fmla="*/ 7 w 78"/>
                <a:gd name="T3" fmla="*/ 0 h 75"/>
                <a:gd name="T4" fmla="*/ 0 w 78"/>
                <a:gd name="T5" fmla="*/ 7 h 75"/>
                <a:gd name="T6" fmla="*/ 0 w 78"/>
                <a:gd name="T7" fmla="*/ 46 h 75"/>
                <a:gd name="T8" fmla="*/ 7 w 78"/>
                <a:gd name="T9" fmla="*/ 53 h 75"/>
                <a:gd name="T10" fmla="*/ 43 w 78"/>
                <a:gd name="T11" fmla="*/ 53 h 75"/>
                <a:gd name="T12" fmla="*/ 66 w 78"/>
                <a:gd name="T13" fmla="*/ 75 h 75"/>
                <a:gd name="T14" fmla="*/ 66 w 78"/>
                <a:gd name="T15" fmla="*/ 75 h 75"/>
                <a:gd name="T16" fmla="*/ 66 w 78"/>
                <a:gd name="T17" fmla="*/ 53 h 75"/>
                <a:gd name="T18" fmla="*/ 71 w 78"/>
                <a:gd name="T19" fmla="*/ 53 h 75"/>
                <a:gd name="T20" fmla="*/ 78 w 78"/>
                <a:gd name="T21" fmla="*/ 46 h 75"/>
                <a:gd name="T22" fmla="*/ 78 w 78"/>
                <a:gd name="T23" fmla="*/ 7 h 75"/>
                <a:gd name="T24" fmla="*/ 71 w 78"/>
                <a:gd name="T25" fmla="*/ 0 h 75"/>
                <a:gd name="T26" fmla="*/ 20 w 78"/>
                <a:gd name="T27" fmla="*/ 32 h 75"/>
                <a:gd name="T28" fmla="*/ 15 w 78"/>
                <a:gd name="T29" fmla="*/ 27 h 75"/>
                <a:gd name="T30" fmla="*/ 20 w 78"/>
                <a:gd name="T31" fmla="*/ 21 h 75"/>
                <a:gd name="T32" fmla="*/ 26 w 78"/>
                <a:gd name="T33" fmla="*/ 27 h 75"/>
                <a:gd name="T34" fmla="*/ 20 w 78"/>
                <a:gd name="T35" fmla="*/ 32 h 75"/>
                <a:gd name="T36" fmla="*/ 39 w 78"/>
                <a:gd name="T37" fmla="*/ 32 h 75"/>
                <a:gd name="T38" fmla="*/ 34 w 78"/>
                <a:gd name="T39" fmla="*/ 27 h 75"/>
                <a:gd name="T40" fmla="*/ 39 w 78"/>
                <a:gd name="T41" fmla="*/ 21 h 75"/>
                <a:gd name="T42" fmla="*/ 45 w 78"/>
                <a:gd name="T43" fmla="*/ 27 h 75"/>
                <a:gd name="T44" fmla="*/ 39 w 78"/>
                <a:gd name="T45" fmla="*/ 32 h 75"/>
                <a:gd name="T46" fmla="*/ 59 w 78"/>
                <a:gd name="T47" fmla="*/ 32 h 75"/>
                <a:gd name="T48" fmla="*/ 53 w 78"/>
                <a:gd name="T49" fmla="*/ 27 h 75"/>
                <a:gd name="T50" fmla="*/ 59 w 78"/>
                <a:gd name="T51" fmla="*/ 21 h 75"/>
                <a:gd name="T52" fmla="*/ 64 w 78"/>
                <a:gd name="T53" fmla="*/ 27 h 75"/>
                <a:gd name="T54" fmla="*/ 59 w 78"/>
                <a:gd name="T55" fmla="*/ 3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8" h="75">
                  <a:moveTo>
                    <a:pt x="71" y="0"/>
                  </a:moveTo>
                  <a:cubicBezTo>
                    <a:pt x="7" y="0"/>
                    <a:pt x="7" y="0"/>
                    <a:pt x="7" y="0"/>
                  </a:cubicBezTo>
                  <a:cubicBezTo>
                    <a:pt x="3" y="0"/>
                    <a:pt x="0" y="3"/>
                    <a:pt x="0" y="7"/>
                  </a:cubicBezTo>
                  <a:cubicBezTo>
                    <a:pt x="0" y="46"/>
                    <a:pt x="0" y="46"/>
                    <a:pt x="0" y="46"/>
                  </a:cubicBezTo>
                  <a:cubicBezTo>
                    <a:pt x="0" y="50"/>
                    <a:pt x="3" y="53"/>
                    <a:pt x="7" y="53"/>
                  </a:cubicBezTo>
                  <a:cubicBezTo>
                    <a:pt x="43" y="53"/>
                    <a:pt x="43" y="53"/>
                    <a:pt x="43" y="53"/>
                  </a:cubicBezTo>
                  <a:cubicBezTo>
                    <a:pt x="66" y="75"/>
                    <a:pt x="66" y="75"/>
                    <a:pt x="66" y="75"/>
                  </a:cubicBezTo>
                  <a:cubicBezTo>
                    <a:pt x="66" y="75"/>
                    <a:pt x="66" y="75"/>
                    <a:pt x="66" y="75"/>
                  </a:cubicBezTo>
                  <a:cubicBezTo>
                    <a:pt x="66" y="53"/>
                    <a:pt x="66" y="53"/>
                    <a:pt x="66" y="53"/>
                  </a:cubicBezTo>
                  <a:cubicBezTo>
                    <a:pt x="71" y="53"/>
                    <a:pt x="71" y="53"/>
                    <a:pt x="71" y="53"/>
                  </a:cubicBezTo>
                  <a:cubicBezTo>
                    <a:pt x="75" y="53"/>
                    <a:pt x="78" y="50"/>
                    <a:pt x="78" y="46"/>
                  </a:cubicBezTo>
                  <a:cubicBezTo>
                    <a:pt x="78" y="7"/>
                    <a:pt x="78" y="7"/>
                    <a:pt x="78" y="7"/>
                  </a:cubicBezTo>
                  <a:cubicBezTo>
                    <a:pt x="78" y="3"/>
                    <a:pt x="75" y="0"/>
                    <a:pt x="71" y="0"/>
                  </a:cubicBezTo>
                  <a:close/>
                  <a:moveTo>
                    <a:pt x="20" y="32"/>
                  </a:moveTo>
                  <a:cubicBezTo>
                    <a:pt x="17" y="32"/>
                    <a:pt x="15" y="30"/>
                    <a:pt x="15" y="27"/>
                  </a:cubicBezTo>
                  <a:cubicBezTo>
                    <a:pt x="15" y="24"/>
                    <a:pt x="17" y="21"/>
                    <a:pt x="20" y="21"/>
                  </a:cubicBezTo>
                  <a:cubicBezTo>
                    <a:pt x="23" y="21"/>
                    <a:pt x="26" y="24"/>
                    <a:pt x="26" y="27"/>
                  </a:cubicBezTo>
                  <a:cubicBezTo>
                    <a:pt x="26" y="30"/>
                    <a:pt x="23" y="32"/>
                    <a:pt x="20" y="32"/>
                  </a:cubicBezTo>
                  <a:close/>
                  <a:moveTo>
                    <a:pt x="39" y="32"/>
                  </a:moveTo>
                  <a:cubicBezTo>
                    <a:pt x="36" y="32"/>
                    <a:pt x="34" y="30"/>
                    <a:pt x="34" y="27"/>
                  </a:cubicBezTo>
                  <a:cubicBezTo>
                    <a:pt x="34" y="24"/>
                    <a:pt x="36" y="21"/>
                    <a:pt x="39" y="21"/>
                  </a:cubicBezTo>
                  <a:cubicBezTo>
                    <a:pt x="42" y="21"/>
                    <a:pt x="45" y="24"/>
                    <a:pt x="45" y="27"/>
                  </a:cubicBezTo>
                  <a:cubicBezTo>
                    <a:pt x="45" y="30"/>
                    <a:pt x="42" y="32"/>
                    <a:pt x="39" y="32"/>
                  </a:cubicBezTo>
                  <a:close/>
                  <a:moveTo>
                    <a:pt x="59" y="32"/>
                  </a:moveTo>
                  <a:cubicBezTo>
                    <a:pt x="56" y="32"/>
                    <a:pt x="53" y="30"/>
                    <a:pt x="53" y="27"/>
                  </a:cubicBezTo>
                  <a:cubicBezTo>
                    <a:pt x="53" y="24"/>
                    <a:pt x="56" y="21"/>
                    <a:pt x="59" y="21"/>
                  </a:cubicBezTo>
                  <a:cubicBezTo>
                    <a:pt x="62" y="21"/>
                    <a:pt x="64" y="24"/>
                    <a:pt x="64" y="27"/>
                  </a:cubicBezTo>
                  <a:cubicBezTo>
                    <a:pt x="64" y="30"/>
                    <a:pt x="62" y="32"/>
                    <a:pt x="59" y="32"/>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cxnSp>
        <p:nvCxnSpPr>
          <p:cNvPr id="80" name="Straight Connector 58"/>
          <p:cNvCxnSpPr/>
          <p:nvPr/>
        </p:nvCxnSpPr>
        <p:spPr>
          <a:xfrm>
            <a:off x="4775200" y="5227592"/>
            <a:ext cx="6705600" cy="0"/>
          </a:xfrm>
          <a:prstGeom prst="line">
            <a:avLst/>
          </a:prstGeom>
          <a:ln w="50800" cmpd="dbl">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1" name="Text Box 10"/>
          <p:cNvSpPr txBox="1">
            <a:spLocks noChangeArrowheads="1"/>
          </p:cNvSpPr>
          <p:nvPr/>
        </p:nvSpPr>
        <p:spPr bwMode="auto">
          <a:xfrm>
            <a:off x="4673600" y="5443374"/>
            <a:ext cx="6807200" cy="707886"/>
          </a:xfrm>
          <a:prstGeom prst="rect">
            <a:avLst/>
          </a:prstGeom>
          <a:noFill/>
          <a:ln w="9525">
            <a:noFill/>
            <a:miter lim="800000"/>
          </a:ln>
        </p:spPr>
        <p:txBody>
          <a:bodyPr wrap="square" lIns="60960" tIns="30480" rIns="60960" bIns="30480">
            <a:spAutoFit/>
          </a:bodyPr>
          <a:lstStyle/>
          <a:p>
            <a:pPr algn="ctr" defTabSz="1450340"/>
            <a:r>
              <a:rPr lang="zh-CN" altLang="zh-CN" sz="1400" dirty="0">
                <a:solidFill>
                  <a:schemeClr val="tx1">
                    <a:lumMod val="65000"/>
                    <a:lumOff val="35000"/>
                  </a:schemeClr>
                </a:solidFill>
                <a:latin typeface="微软雅黑" panose="020B0503020204020204" charset="-122"/>
              </a:rPr>
              <a:t>点击添加文字</a:t>
            </a:r>
            <a:r>
              <a:rPr lang="zh-CN" altLang="zh-CN" sz="1400" dirty="0">
                <a:solidFill>
                  <a:schemeClr val="tx1">
                    <a:lumMod val="65000"/>
                    <a:lumOff val="35000"/>
                  </a:schemeClr>
                </a:solidFill>
                <a:latin typeface="微软雅黑" panose="020B0503020204020204" charset="-122"/>
                <a:sym typeface="+mn-ea"/>
              </a:rPr>
              <a:t>点击添加文字点击添加文字点击添加文字点击添加文字点击添加文字点击添加文字</a:t>
            </a:r>
            <a:r>
              <a:rPr lang="zh-CN" altLang="zh-CN" sz="1400" dirty="0">
                <a:solidFill>
                  <a:schemeClr val="tx1">
                    <a:lumMod val="65000"/>
                    <a:lumOff val="35000"/>
                  </a:schemeClr>
                </a:solidFill>
                <a:latin typeface="微软雅黑" panose="020B0503020204020204" charset="-122"/>
              </a:rPr>
              <a:t>点击添加文字</a:t>
            </a:r>
            <a:r>
              <a:rPr lang="zh-CN" altLang="zh-CN" sz="1400" dirty="0">
                <a:solidFill>
                  <a:schemeClr val="tx1">
                    <a:lumMod val="65000"/>
                    <a:lumOff val="35000"/>
                  </a:schemeClr>
                </a:solidFill>
                <a:latin typeface="微软雅黑" panose="020B0503020204020204" charset="-122"/>
                <a:sym typeface="+mn-ea"/>
              </a:rPr>
              <a:t>点击添加文字点击添加文字点击添加文字点击添加文字点击添加文字点击添加文字</a:t>
            </a:r>
            <a:endParaRPr lang="en-US" altLang="zh-C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2" name="组合 1"/>
          <p:cNvGrpSpPr/>
          <p:nvPr/>
        </p:nvGrpSpPr>
        <p:grpSpPr>
          <a:xfrm>
            <a:off x="4775200" y="1773192"/>
            <a:ext cx="1524000" cy="1524000"/>
            <a:chOff x="4775200" y="1773192"/>
            <a:chExt cx="1524000" cy="1524000"/>
          </a:xfrm>
        </p:grpSpPr>
        <p:sp>
          <p:nvSpPr>
            <p:cNvPr id="51" name="Rounded Rectangle 99"/>
            <p:cNvSpPr/>
            <p:nvPr/>
          </p:nvSpPr>
          <p:spPr>
            <a:xfrm>
              <a:off x="4775200" y="1773192"/>
              <a:ext cx="1524000" cy="1524000"/>
            </a:xfrm>
            <a:prstGeom prst="roundRect">
              <a:avLst>
                <a:gd name="adj" fmla="val 8667"/>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2" name="Freeform 48"/>
            <p:cNvSpPr>
              <a:spLocks noEditPoints="1"/>
            </p:cNvSpPr>
            <p:nvPr/>
          </p:nvSpPr>
          <p:spPr bwMode="auto">
            <a:xfrm>
              <a:off x="5235523" y="2389131"/>
              <a:ext cx="621351" cy="319072"/>
            </a:xfrm>
            <a:custGeom>
              <a:avLst/>
              <a:gdLst>
                <a:gd name="T0" fmla="*/ 88 w 94"/>
                <a:gd name="T1" fmla="*/ 0 h 48"/>
                <a:gd name="T2" fmla="*/ 13 w 94"/>
                <a:gd name="T3" fmla="*/ 0 h 48"/>
                <a:gd name="T4" fmla="*/ 7 w 94"/>
                <a:gd name="T5" fmla="*/ 5 h 48"/>
                <a:gd name="T6" fmla="*/ 7 w 94"/>
                <a:gd name="T7" fmla="*/ 15 h 48"/>
                <a:gd name="T8" fmla="*/ 0 w 94"/>
                <a:gd name="T9" fmla="*/ 15 h 48"/>
                <a:gd name="T10" fmla="*/ 0 w 94"/>
                <a:gd name="T11" fmla="*/ 33 h 48"/>
                <a:gd name="T12" fmla="*/ 7 w 94"/>
                <a:gd name="T13" fmla="*/ 33 h 48"/>
                <a:gd name="T14" fmla="*/ 7 w 94"/>
                <a:gd name="T15" fmla="*/ 43 h 48"/>
                <a:gd name="T16" fmla="*/ 13 w 94"/>
                <a:gd name="T17" fmla="*/ 48 h 48"/>
                <a:gd name="T18" fmla="*/ 88 w 94"/>
                <a:gd name="T19" fmla="*/ 48 h 48"/>
                <a:gd name="T20" fmla="*/ 94 w 94"/>
                <a:gd name="T21" fmla="*/ 43 h 48"/>
                <a:gd name="T22" fmla="*/ 94 w 94"/>
                <a:gd name="T23" fmla="*/ 5 h 48"/>
                <a:gd name="T24" fmla="*/ 88 w 94"/>
                <a:gd name="T25" fmla="*/ 0 h 48"/>
                <a:gd name="T26" fmla="*/ 88 w 94"/>
                <a:gd name="T27" fmla="*/ 42 h 48"/>
                <a:gd name="T28" fmla="*/ 87 w 94"/>
                <a:gd name="T29" fmla="*/ 43 h 48"/>
                <a:gd name="T30" fmla="*/ 13 w 94"/>
                <a:gd name="T31" fmla="*/ 43 h 48"/>
                <a:gd name="T32" fmla="*/ 12 w 94"/>
                <a:gd name="T33" fmla="*/ 42 h 48"/>
                <a:gd name="T34" fmla="*/ 12 w 94"/>
                <a:gd name="T35" fmla="*/ 5 h 48"/>
                <a:gd name="T36" fmla="*/ 13 w 94"/>
                <a:gd name="T37" fmla="*/ 4 h 48"/>
                <a:gd name="T38" fmla="*/ 87 w 94"/>
                <a:gd name="T39" fmla="*/ 4 h 48"/>
                <a:gd name="T40" fmla="*/ 88 w 94"/>
                <a:gd name="T41" fmla="*/ 5 h 48"/>
                <a:gd name="T42" fmla="*/ 88 w 94"/>
                <a:gd name="T43" fmla="*/ 4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48">
                  <a:moveTo>
                    <a:pt x="88" y="0"/>
                  </a:moveTo>
                  <a:cubicBezTo>
                    <a:pt x="13" y="0"/>
                    <a:pt x="13" y="0"/>
                    <a:pt x="13" y="0"/>
                  </a:cubicBezTo>
                  <a:cubicBezTo>
                    <a:pt x="10" y="0"/>
                    <a:pt x="7" y="2"/>
                    <a:pt x="7" y="5"/>
                  </a:cubicBezTo>
                  <a:cubicBezTo>
                    <a:pt x="7" y="15"/>
                    <a:pt x="7" y="15"/>
                    <a:pt x="7" y="15"/>
                  </a:cubicBezTo>
                  <a:cubicBezTo>
                    <a:pt x="0" y="15"/>
                    <a:pt x="0" y="15"/>
                    <a:pt x="0" y="15"/>
                  </a:cubicBezTo>
                  <a:cubicBezTo>
                    <a:pt x="0" y="33"/>
                    <a:pt x="0" y="33"/>
                    <a:pt x="0" y="33"/>
                  </a:cubicBezTo>
                  <a:cubicBezTo>
                    <a:pt x="7" y="33"/>
                    <a:pt x="7" y="33"/>
                    <a:pt x="7" y="33"/>
                  </a:cubicBezTo>
                  <a:cubicBezTo>
                    <a:pt x="7" y="43"/>
                    <a:pt x="7" y="43"/>
                    <a:pt x="7" y="43"/>
                  </a:cubicBezTo>
                  <a:cubicBezTo>
                    <a:pt x="7" y="46"/>
                    <a:pt x="10" y="48"/>
                    <a:pt x="13" y="48"/>
                  </a:cubicBezTo>
                  <a:cubicBezTo>
                    <a:pt x="88" y="48"/>
                    <a:pt x="88" y="48"/>
                    <a:pt x="88" y="48"/>
                  </a:cubicBezTo>
                  <a:cubicBezTo>
                    <a:pt x="91" y="48"/>
                    <a:pt x="94" y="46"/>
                    <a:pt x="94" y="43"/>
                  </a:cubicBezTo>
                  <a:cubicBezTo>
                    <a:pt x="94" y="5"/>
                    <a:pt x="94" y="5"/>
                    <a:pt x="94" y="5"/>
                  </a:cubicBezTo>
                  <a:cubicBezTo>
                    <a:pt x="94" y="2"/>
                    <a:pt x="91" y="0"/>
                    <a:pt x="88" y="0"/>
                  </a:cubicBezTo>
                  <a:close/>
                  <a:moveTo>
                    <a:pt x="88" y="42"/>
                  </a:moveTo>
                  <a:cubicBezTo>
                    <a:pt x="88" y="43"/>
                    <a:pt x="88" y="43"/>
                    <a:pt x="87" y="43"/>
                  </a:cubicBezTo>
                  <a:cubicBezTo>
                    <a:pt x="13" y="43"/>
                    <a:pt x="13" y="43"/>
                    <a:pt x="13" y="43"/>
                  </a:cubicBezTo>
                  <a:cubicBezTo>
                    <a:pt x="13" y="43"/>
                    <a:pt x="12" y="43"/>
                    <a:pt x="12" y="42"/>
                  </a:cubicBezTo>
                  <a:cubicBezTo>
                    <a:pt x="12" y="5"/>
                    <a:pt x="12" y="5"/>
                    <a:pt x="12" y="5"/>
                  </a:cubicBezTo>
                  <a:cubicBezTo>
                    <a:pt x="12" y="5"/>
                    <a:pt x="13" y="4"/>
                    <a:pt x="13" y="4"/>
                  </a:cubicBezTo>
                  <a:cubicBezTo>
                    <a:pt x="87" y="4"/>
                    <a:pt x="87" y="4"/>
                    <a:pt x="87" y="4"/>
                  </a:cubicBezTo>
                  <a:cubicBezTo>
                    <a:pt x="88" y="4"/>
                    <a:pt x="88" y="5"/>
                    <a:pt x="88" y="5"/>
                  </a:cubicBezTo>
                  <a:lnTo>
                    <a:pt x="88" y="4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3" name="Rectangle 49"/>
            <p:cNvSpPr>
              <a:spLocks noChangeArrowheads="1"/>
            </p:cNvSpPr>
            <p:nvPr/>
          </p:nvSpPr>
          <p:spPr bwMode="auto">
            <a:xfrm>
              <a:off x="5507013" y="2442311"/>
              <a:ext cx="125950" cy="2071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4" name="Rectangle 50"/>
            <p:cNvSpPr>
              <a:spLocks noChangeArrowheads="1"/>
            </p:cNvSpPr>
            <p:nvPr/>
          </p:nvSpPr>
          <p:spPr bwMode="auto">
            <a:xfrm>
              <a:off x="5658153" y="2442311"/>
              <a:ext cx="125950" cy="2071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grpSp>
        <p:nvGrpSpPr>
          <p:cNvPr id="5" name="组合 4"/>
          <p:cNvGrpSpPr/>
          <p:nvPr/>
        </p:nvGrpSpPr>
        <p:grpSpPr>
          <a:xfrm>
            <a:off x="8229600" y="1773192"/>
            <a:ext cx="1524000" cy="1524000"/>
            <a:chOff x="8229600" y="1773192"/>
            <a:chExt cx="1524000" cy="1524000"/>
          </a:xfrm>
        </p:grpSpPr>
        <p:sp>
          <p:nvSpPr>
            <p:cNvPr id="60" name="Rounded Rectangle 85"/>
            <p:cNvSpPr/>
            <p:nvPr/>
          </p:nvSpPr>
          <p:spPr>
            <a:xfrm>
              <a:off x="8229600" y="1773192"/>
              <a:ext cx="1524000" cy="1524000"/>
            </a:xfrm>
            <a:prstGeom prst="roundRect">
              <a:avLst>
                <a:gd name="adj" fmla="val 8667"/>
              </a:avLst>
            </a:prstGeom>
            <a:solidFill>
              <a:srgbClr val="AABE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6" name="Group 107"/>
            <p:cNvGrpSpPr/>
            <p:nvPr/>
          </p:nvGrpSpPr>
          <p:grpSpPr>
            <a:xfrm>
              <a:off x="8813793" y="2288890"/>
              <a:ext cx="489805" cy="492603"/>
              <a:chOff x="7559676" y="3349626"/>
              <a:chExt cx="277813" cy="279400"/>
            </a:xfrm>
            <a:solidFill>
              <a:schemeClr val="bg1"/>
            </a:solidFill>
          </p:grpSpPr>
          <p:sp>
            <p:nvSpPr>
              <p:cNvPr id="100" name="Freeform 108"/>
              <p:cNvSpPr/>
              <p:nvPr/>
            </p:nvSpPr>
            <p:spPr bwMode="auto">
              <a:xfrm>
                <a:off x="7559676" y="3436938"/>
                <a:ext cx="192088" cy="192088"/>
              </a:xfrm>
              <a:custGeom>
                <a:avLst/>
                <a:gdLst>
                  <a:gd name="T0" fmla="*/ 4 w 51"/>
                  <a:gd name="T1" fmla="*/ 0 h 51"/>
                  <a:gd name="T2" fmla="*/ 1 w 51"/>
                  <a:gd name="T3" fmla="*/ 1 h 51"/>
                  <a:gd name="T4" fmla="*/ 0 w 51"/>
                  <a:gd name="T5" fmla="*/ 4 h 51"/>
                  <a:gd name="T6" fmla="*/ 0 w 51"/>
                  <a:gd name="T7" fmla="*/ 9 h 51"/>
                  <a:gd name="T8" fmla="*/ 3 w 51"/>
                  <a:gd name="T9" fmla="*/ 13 h 51"/>
                  <a:gd name="T10" fmla="*/ 37 w 51"/>
                  <a:gd name="T11" fmla="*/ 47 h 51"/>
                  <a:gd name="T12" fmla="*/ 41 w 51"/>
                  <a:gd name="T13" fmla="*/ 51 h 51"/>
                  <a:gd name="T14" fmla="*/ 47 w 51"/>
                  <a:gd name="T15" fmla="*/ 51 h 51"/>
                  <a:gd name="T16" fmla="*/ 50 w 51"/>
                  <a:gd name="T17" fmla="*/ 50 h 51"/>
                  <a:gd name="T18" fmla="*/ 51 w 51"/>
                  <a:gd name="T19" fmla="*/ 47 h 51"/>
                  <a:gd name="T20" fmla="*/ 4 w 51"/>
                  <a:gd name="T2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51">
                    <a:moveTo>
                      <a:pt x="4" y="0"/>
                    </a:moveTo>
                    <a:cubicBezTo>
                      <a:pt x="3" y="0"/>
                      <a:pt x="2" y="0"/>
                      <a:pt x="1" y="1"/>
                    </a:cubicBezTo>
                    <a:cubicBezTo>
                      <a:pt x="0" y="2"/>
                      <a:pt x="0" y="3"/>
                      <a:pt x="0" y="4"/>
                    </a:cubicBezTo>
                    <a:cubicBezTo>
                      <a:pt x="0" y="9"/>
                      <a:pt x="0" y="9"/>
                      <a:pt x="0" y="9"/>
                    </a:cubicBezTo>
                    <a:cubicBezTo>
                      <a:pt x="0" y="11"/>
                      <a:pt x="1" y="13"/>
                      <a:pt x="3" y="13"/>
                    </a:cubicBezTo>
                    <a:cubicBezTo>
                      <a:pt x="21" y="15"/>
                      <a:pt x="36" y="29"/>
                      <a:pt x="37" y="47"/>
                    </a:cubicBezTo>
                    <a:cubicBezTo>
                      <a:pt x="38" y="49"/>
                      <a:pt x="39" y="51"/>
                      <a:pt x="41" y="51"/>
                    </a:cubicBezTo>
                    <a:cubicBezTo>
                      <a:pt x="47" y="51"/>
                      <a:pt x="47" y="51"/>
                      <a:pt x="47" y="51"/>
                    </a:cubicBezTo>
                    <a:cubicBezTo>
                      <a:pt x="48" y="51"/>
                      <a:pt x="49" y="50"/>
                      <a:pt x="50" y="50"/>
                    </a:cubicBezTo>
                    <a:cubicBezTo>
                      <a:pt x="50" y="49"/>
                      <a:pt x="51" y="48"/>
                      <a:pt x="51" y="47"/>
                    </a:cubicBezTo>
                    <a:cubicBezTo>
                      <a:pt x="49" y="22"/>
                      <a:pt x="29" y="2"/>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1" name="Freeform 109"/>
              <p:cNvSpPr/>
              <p:nvPr/>
            </p:nvSpPr>
            <p:spPr bwMode="auto">
              <a:xfrm>
                <a:off x="7559676" y="3349626"/>
                <a:ext cx="277813" cy="279400"/>
              </a:xfrm>
              <a:custGeom>
                <a:avLst/>
                <a:gdLst>
                  <a:gd name="T0" fmla="*/ 4 w 74"/>
                  <a:gd name="T1" fmla="*/ 0 h 74"/>
                  <a:gd name="T2" fmla="*/ 1 w 74"/>
                  <a:gd name="T3" fmla="*/ 1 h 74"/>
                  <a:gd name="T4" fmla="*/ 0 w 74"/>
                  <a:gd name="T5" fmla="*/ 4 h 74"/>
                  <a:gd name="T6" fmla="*/ 0 w 74"/>
                  <a:gd name="T7" fmla="*/ 9 h 74"/>
                  <a:gd name="T8" fmla="*/ 3 w 74"/>
                  <a:gd name="T9" fmla="*/ 13 h 74"/>
                  <a:gd name="T10" fmla="*/ 61 w 74"/>
                  <a:gd name="T11" fmla="*/ 70 h 74"/>
                  <a:gd name="T12" fmla="*/ 65 w 74"/>
                  <a:gd name="T13" fmla="*/ 74 h 74"/>
                  <a:gd name="T14" fmla="*/ 70 w 74"/>
                  <a:gd name="T15" fmla="*/ 74 h 74"/>
                  <a:gd name="T16" fmla="*/ 73 w 74"/>
                  <a:gd name="T17" fmla="*/ 73 h 74"/>
                  <a:gd name="T18" fmla="*/ 74 w 74"/>
                  <a:gd name="T19" fmla="*/ 70 h 74"/>
                  <a:gd name="T20" fmla="*/ 4 w 74"/>
                  <a:gd name="T21"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4">
                    <a:moveTo>
                      <a:pt x="4" y="0"/>
                    </a:moveTo>
                    <a:cubicBezTo>
                      <a:pt x="3" y="0"/>
                      <a:pt x="2" y="0"/>
                      <a:pt x="1" y="1"/>
                    </a:cubicBezTo>
                    <a:cubicBezTo>
                      <a:pt x="0" y="1"/>
                      <a:pt x="0" y="2"/>
                      <a:pt x="0" y="4"/>
                    </a:cubicBezTo>
                    <a:cubicBezTo>
                      <a:pt x="0" y="9"/>
                      <a:pt x="0" y="9"/>
                      <a:pt x="0" y="9"/>
                    </a:cubicBezTo>
                    <a:cubicBezTo>
                      <a:pt x="0" y="11"/>
                      <a:pt x="1" y="13"/>
                      <a:pt x="3" y="13"/>
                    </a:cubicBezTo>
                    <a:cubicBezTo>
                      <a:pt x="34" y="15"/>
                      <a:pt x="59" y="39"/>
                      <a:pt x="61" y="70"/>
                    </a:cubicBezTo>
                    <a:cubicBezTo>
                      <a:pt x="61" y="72"/>
                      <a:pt x="63" y="74"/>
                      <a:pt x="65" y="74"/>
                    </a:cubicBezTo>
                    <a:cubicBezTo>
                      <a:pt x="70" y="74"/>
                      <a:pt x="70" y="74"/>
                      <a:pt x="70" y="74"/>
                    </a:cubicBezTo>
                    <a:cubicBezTo>
                      <a:pt x="71" y="74"/>
                      <a:pt x="72" y="73"/>
                      <a:pt x="73" y="73"/>
                    </a:cubicBezTo>
                    <a:cubicBezTo>
                      <a:pt x="74" y="72"/>
                      <a:pt x="74" y="71"/>
                      <a:pt x="74" y="70"/>
                    </a:cubicBezTo>
                    <a:cubicBezTo>
                      <a:pt x="72" y="32"/>
                      <a:pt x="42" y="2"/>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2" name="Oval 110"/>
              <p:cNvSpPr>
                <a:spLocks noChangeArrowheads="1"/>
              </p:cNvSpPr>
              <p:nvPr/>
            </p:nvSpPr>
            <p:spPr bwMode="auto">
              <a:xfrm>
                <a:off x="7559676" y="3546476"/>
                <a:ext cx="79375" cy="825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grpSp>
        <p:nvGrpSpPr>
          <p:cNvPr id="3" name="组合 2"/>
          <p:cNvGrpSpPr/>
          <p:nvPr/>
        </p:nvGrpSpPr>
        <p:grpSpPr>
          <a:xfrm>
            <a:off x="6502400" y="1773192"/>
            <a:ext cx="1524000" cy="1524000"/>
            <a:chOff x="6502400" y="1773192"/>
            <a:chExt cx="1524000" cy="1524000"/>
          </a:xfrm>
        </p:grpSpPr>
        <p:sp>
          <p:nvSpPr>
            <p:cNvPr id="72" name="Rounded Rectangle 64"/>
            <p:cNvSpPr/>
            <p:nvPr/>
          </p:nvSpPr>
          <p:spPr>
            <a:xfrm>
              <a:off x="6502400" y="1773192"/>
              <a:ext cx="1524000" cy="1524000"/>
            </a:xfrm>
            <a:prstGeom prst="roundRect">
              <a:avLst>
                <a:gd name="adj" fmla="val 8667"/>
              </a:avLst>
            </a:prstGeom>
            <a:solidFill>
              <a:srgbClr val="91A9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8" name="Group 116"/>
            <p:cNvGrpSpPr/>
            <p:nvPr/>
          </p:nvGrpSpPr>
          <p:grpSpPr>
            <a:xfrm>
              <a:off x="7048886" y="2232007"/>
              <a:ext cx="431027" cy="570971"/>
              <a:chOff x="8235951" y="2905126"/>
              <a:chExt cx="244475" cy="323850"/>
            </a:xfrm>
            <a:solidFill>
              <a:schemeClr val="bg1"/>
            </a:solidFill>
          </p:grpSpPr>
          <p:sp>
            <p:nvSpPr>
              <p:cNvPr id="89" name="Freeform 121"/>
              <p:cNvSpPr/>
              <p:nvPr/>
            </p:nvSpPr>
            <p:spPr bwMode="auto">
              <a:xfrm>
                <a:off x="8291513" y="3022601"/>
                <a:ext cx="131763" cy="11113"/>
              </a:xfrm>
              <a:custGeom>
                <a:avLst/>
                <a:gdLst>
                  <a:gd name="T0" fmla="*/ 33 w 35"/>
                  <a:gd name="T1" fmla="*/ 0 h 3"/>
                  <a:gd name="T2" fmla="*/ 1 w 35"/>
                  <a:gd name="T3" fmla="*/ 0 h 3"/>
                  <a:gd name="T4" fmla="*/ 0 w 35"/>
                  <a:gd name="T5" fmla="*/ 1 h 3"/>
                  <a:gd name="T6" fmla="*/ 1 w 35"/>
                  <a:gd name="T7" fmla="*/ 3 h 3"/>
                  <a:gd name="T8" fmla="*/ 33 w 35"/>
                  <a:gd name="T9" fmla="*/ 3 h 3"/>
                  <a:gd name="T10" fmla="*/ 35 w 35"/>
                  <a:gd name="T11" fmla="*/ 1 h 3"/>
                  <a:gd name="T12" fmla="*/ 33 w 3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5" h="3">
                    <a:moveTo>
                      <a:pt x="33" y="0"/>
                    </a:moveTo>
                    <a:cubicBezTo>
                      <a:pt x="1" y="0"/>
                      <a:pt x="1" y="0"/>
                      <a:pt x="1" y="0"/>
                    </a:cubicBezTo>
                    <a:cubicBezTo>
                      <a:pt x="1" y="0"/>
                      <a:pt x="0" y="0"/>
                      <a:pt x="0" y="1"/>
                    </a:cubicBezTo>
                    <a:cubicBezTo>
                      <a:pt x="0" y="2"/>
                      <a:pt x="1" y="3"/>
                      <a:pt x="1" y="3"/>
                    </a:cubicBezTo>
                    <a:cubicBezTo>
                      <a:pt x="33" y="3"/>
                      <a:pt x="33" y="3"/>
                      <a:pt x="33" y="3"/>
                    </a:cubicBezTo>
                    <a:cubicBezTo>
                      <a:pt x="34" y="3"/>
                      <a:pt x="35" y="2"/>
                      <a:pt x="35" y="1"/>
                    </a:cubicBezTo>
                    <a:cubicBezTo>
                      <a:pt x="35" y="0"/>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0" name="Freeform 122"/>
              <p:cNvSpPr/>
              <p:nvPr/>
            </p:nvSpPr>
            <p:spPr bwMode="auto">
              <a:xfrm>
                <a:off x="8291513" y="3060701"/>
                <a:ext cx="131763" cy="11113"/>
              </a:xfrm>
              <a:custGeom>
                <a:avLst/>
                <a:gdLst>
                  <a:gd name="T0" fmla="*/ 33 w 35"/>
                  <a:gd name="T1" fmla="*/ 0 h 3"/>
                  <a:gd name="T2" fmla="*/ 1 w 35"/>
                  <a:gd name="T3" fmla="*/ 0 h 3"/>
                  <a:gd name="T4" fmla="*/ 0 w 35"/>
                  <a:gd name="T5" fmla="*/ 1 h 3"/>
                  <a:gd name="T6" fmla="*/ 1 w 35"/>
                  <a:gd name="T7" fmla="*/ 3 h 3"/>
                  <a:gd name="T8" fmla="*/ 33 w 35"/>
                  <a:gd name="T9" fmla="*/ 3 h 3"/>
                  <a:gd name="T10" fmla="*/ 35 w 35"/>
                  <a:gd name="T11" fmla="*/ 1 h 3"/>
                  <a:gd name="T12" fmla="*/ 33 w 3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5" h="3">
                    <a:moveTo>
                      <a:pt x="33" y="0"/>
                    </a:moveTo>
                    <a:cubicBezTo>
                      <a:pt x="1" y="0"/>
                      <a:pt x="1" y="0"/>
                      <a:pt x="1" y="0"/>
                    </a:cubicBezTo>
                    <a:cubicBezTo>
                      <a:pt x="1" y="0"/>
                      <a:pt x="0" y="0"/>
                      <a:pt x="0" y="1"/>
                    </a:cubicBezTo>
                    <a:cubicBezTo>
                      <a:pt x="0" y="2"/>
                      <a:pt x="1" y="3"/>
                      <a:pt x="1" y="3"/>
                    </a:cubicBezTo>
                    <a:cubicBezTo>
                      <a:pt x="33" y="3"/>
                      <a:pt x="33" y="3"/>
                      <a:pt x="33" y="3"/>
                    </a:cubicBezTo>
                    <a:cubicBezTo>
                      <a:pt x="34" y="3"/>
                      <a:pt x="35" y="2"/>
                      <a:pt x="35" y="1"/>
                    </a:cubicBezTo>
                    <a:cubicBezTo>
                      <a:pt x="35" y="0"/>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Freeform 123"/>
              <p:cNvSpPr/>
              <p:nvPr/>
            </p:nvSpPr>
            <p:spPr bwMode="auto">
              <a:xfrm>
                <a:off x="8291513" y="3094038"/>
                <a:ext cx="131763" cy="14288"/>
              </a:xfrm>
              <a:custGeom>
                <a:avLst/>
                <a:gdLst>
                  <a:gd name="T0" fmla="*/ 33 w 35"/>
                  <a:gd name="T1" fmla="*/ 0 h 4"/>
                  <a:gd name="T2" fmla="*/ 1 w 35"/>
                  <a:gd name="T3" fmla="*/ 0 h 4"/>
                  <a:gd name="T4" fmla="*/ 0 w 35"/>
                  <a:gd name="T5" fmla="*/ 2 h 4"/>
                  <a:gd name="T6" fmla="*/ 1 w 35"/>
                  <a:gd name="T7" fmla="*/ 4 h 4"/>
                  <a:gd name="T8" fmla="*/ 33 w 35"/>
                  <a:gd name="T9" fmla="*/ 4 h 4"/>
                  <a:gd name="T10" fmla="*/ 35 w 35"/>
                  <a:gd name="T11" fmla="*/ 2 h 4"/>
                  <a:gd name="T12" fmla="*/ 33 w 35"/>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5" h="4">
                    <a:moveTo>
                      <a:pt x="33" y="0"/>
                    </a:moveTo>
                    <a:cubicBezTo>
                      <a:pt x="1" y="0"/>
                      <a:pt x="1" y="0"/>
                      <a:pt x="1" y="0"/>
                    </a:cubicBezTo>
                    <a:cubicBezTo>
                      <a:pt x="1" y="0"/>
                      <a:pt x="0" y="1"/>
                      <a:pt x="0" y="2"/>
                    </a:cubicBezTo>
                    <a:cubicBezTo>
                      <a:pt x="0" y="3"/>
                      <a:pt x="1" y="4"/>
                      <a:pt x="1" y="4"/>
                    </a:cubicBezTo>
                    <a:cubicBezTo>
                      <a:pt x="33" y="4"/>
                      <a:pt x="33" y="4"/>
                      <a:pt x="33" y="4"/>
                    </a:cubicBezTo>
                    <a:cubicBezTo>
                      <a:pt x="34" y="4"/>
                      <a:pt x="35" y="3"/>
                      <a:pt x="35" y="2"/>
                    </a:cubicBezTo>
                    <a:cubicBezTo>
                      <a:pt x="35" y="1"/>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2" name="Freeform 124"/>
              <p:cNvSpPr/>
              <p:nvPr/>
            </p:nvSpPr>
            <p:spPr bwMode="auto">
              <a:xfrm>
                <a:off x="8291513" y="3132138"/>
                <a:ext cx="131763" cy="14288"/>
              </a:xfrm>
              <a:custGeom>
                <a:avLst/>
                <a:gdLst>
                  <a:gd name="T0" fmla="*/ 33 w 35"/>
                  <a:gd name="T1" fmla="*/ 0 h 4"/>
                  <a:gd name="T2" fmla="*/ 1 w 35"/>
                  <a:gd name="T3" fmla="*/ 0 h 4"/>
                  <a:gd name="T4" fmla="*/ 0 w 35"/>
                  <a:gd name="T5" fmla="*/ 2 h 4"/>
                  <a:gd name="T6" fmla="*/ 1 w 35"/>
                  <a:gd name="T7" fmla="*/ 4 h 4"/>
                  <a:gd name="T8" fmla="*/ 33 w 35"/>
                  <a:gd name="T9" fmla="*/ 4 h 4"/>
                  <a:gd name="T10" fmla="*/ 35 w 35"/>
                  <a:gd name="T11" fmla="*/ 2 h 4"/>
                  <a:gd name="T12" fmla="*/ 33 w 35"/>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5" h="4">
                    <a:moveTo>
                      <a:pt x="33" y="0"/>
                    </a:moveTo>
                    <a:cubicBezTo>
                      <a:pt x="1" y="0"/>
                      <a:pt x="1" y="0"/>
                      <a:pt x="1" y="0"/>
                    </a:cubicBezTo>
                    <a:cubicBezTo>
                      <a:pt x="1" y="0"/>
                      <a:pt x="0" y="1"/>
                      <a:pt x="0" y="2"/>
                    </a:cubicBezTo>
                    <a:cubicBezTo>
                      <a:pt x="0" y="3"/>
                      <a:pt x="1" y="4"/>
                      <a:pt x="1" y="4"/>
                    </a:cubicBezTo>
                    <a:cubicBezTo>
                      <a:pt x="33" y="4"/>
                      <a:pt x="33" y="4"/>
                      <a:pt x="33" y="4"/>
                    </a:cubicBezTo>
                    <a:cubicBezTo>
                      <a:pt x="34" y="4"/>
                      <a:pt x="35" y="3"/>
                      <a:pt x="35" y="2"/>
                    </a:cubicBezTo>
                    <a:cubicBezTo>
                      <a:pt x="35" y="1"/>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3" name="Freeform 125"/>
              <p:cNvSpPr/>
              <p:nvPr/>
            </p:nvSpPr>
            <p:spPr bwMode="auto">
              <a:xfrm>
                <a:off x="8235951" y="2916238"/>
                <a:ext cx="244475" cy="312738"/>
              </a:xfrm>
              <a:custGeom>
                <a:avLst/>
                <a:gdLst>
                  <a:gd name="T0" fmla="*/ 60 w 65"/>
                  <a:gd name="T1" fmla="*/ 0 h 83"/>
                  <a:gd name="T2" fmla="*/ 46 w 65"/>
                  <a:gd name="T3" fmla="*/ 0 h 83"/>
                  <a:gd name="T4" fmla="*/ 46 w 65"/>
                  <a:gd name="T5" fmla="*/ 8 h 83"/>
                  <a:gd name="T6" fmla="*/ 57 w 65"/>
                  <a:gd name="T7" fmla="*/ 8 h 83"/>
                  <a:gd name="T8" fmla="*/ 57 w 65"/>
                  <a:gd name="T9" fmla="*/ 14 h 83"/>
                  <a:gd name="T10" fmla="*/ 57 w 65"/>
                  <a:gd name="T11" fmla="*/ 75 h 83"/>
                  <a:gd name="T12" fmla="*/ 8 w 65"/>
                  <a:gd name="T13" fmla="*/ 75 h 83"/>
                  <a:gd name="T14" fmla="*/ 8 w 65"/>
                  <a:gd name="T15" fmla="*/ 8 h 83"/>
                  <a:gd name="T16" fmla="*/ 19 w 65"/>
                  <a:gd name="T17" fmla="*/ 8 h 83"/>
                  <a:gd name="T18" fmla="*/ 19 w 65"/>
                  <a:gd name="T19" fmla="*/ 0 h 83"/>
                  <a:gd name="T20" fmla="*/ 5 w 65"/>
                  <a:gd name="T21" fmla="*/ 0 h 83"/>
                  <a:gd name="T22" fmla="*/ 0 w 65"/>
                  <a:gd name="T23" fmla="*/ 4 h 83"/>
                  <a:gd name="T24" fmla="*/ 0 w 65"/>
                  <a:gd name="T25" fmla="*/ 79 h 83"/>
                  <a:gd name="T26" fmla="*/ 5 w 65"/>
                  <a:gd name="T27" fmla="*/ 83 h 83"/>
                  <a:gd name="T28" fmla="*/ 60 w 65"/>
                  <a:gd name="T29" fmla="*/ 83 h 83"/>
                  <a:gd name="T30" fmla="*/ 65 w 65"/>
                  <a:gd name="T31" fmla="*/ 79 h 83"/>
                  <a:gd name="T32" fmla="*/ 65 w 65"/>
                  <a:gd name="T33" fmla="*/ 4 h 83"/>
                  <a:gd name="T34" fmla="*/ 60 w 65"/>
                  <a:gd name="T35"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 h="83">
                    <a:moveTo>
                      <a:pt x="60" y="0"/>
                    </a:moveTo>
                    <a:cubicBezTo>
                      <a:pt x="46" y="0"/>
                      <a:pt x="46" y="0"/>
                      <a:pt x="46" y="0"/>
                    </a:cubicBezTo>
                    <a:cubicBezTo>
                      <a:pt x="46" y="8"/>
                      <a:pt x="46" y="8"/>
                      <a:pt x="46" y="8"/>
                    </a:cubicBezTo>
                    <a:cubicBezTo>
                      <a:pt x="57" y="8"/>
                      <a:pt x="57" y="8"/>
                      <a:pt x="57" y="8"/>
                    </a:cubicBezTo>
                    <a:cubicBezTo>
                      <a:pt x="57" y="14"/>
                      <a:pt x="57" y="14"/>
                      <a:pt x="57" y="14"/>
                    </a:cubicBezTo>
                    <a:cubicBezTo>
                      <a:pt x="57" y="75"/>
                      <a:pt x="57" y="75"/>
                      <a:pt x="57" y="75"/>
                    </a:cubicBezTo>
                    <a:cubicBezTo>
                      <a:pt x="8" y="75"/>
                      <a:pt x="8" y="75"/>
                      <a:pt x="8" y="75"/>
                    </a:cubicBezTo>
                    <a:cubicBezTo>
                      <a:pt x="8" y="8"/>
                      <a:pt x="8" y="8"/>
                      <a:pt x="8" y="8"/>
                    </a:cubicBezTo>
                    <a:cubicBezTo>
                      <a:pt x="19" y="8"/>
                      <a:pt x="19" y="8"/>
                      <a:pt x="19" y="8"/>
                    </a:cubicBezTo>
                    <a:cubicBezTo>
                      <a:pt x="19" y="0"/>
                      <a:pt x="19" y="0"/>
                      <a:pt x="19" y="0"/>
                    </a:cubicBezTo>
                    <a:cubicBezTo>
                      <a:pt x="5" y="0"/>
                      <a:pt x="5" y="0"/>
                      <a:pt x="5" y="0"/>
                    </a:cubicBezTo>
                    <a:cubicBezTo>
                      <a:pt x="2" y="0"/>
                      <a:pt x="0" y="2"/>
                      <a:pt x="0" y="4"/>
                    </a:cubicBezTo>
                    <a:cubicBezTo>
                      <a:pt x="0" y="79"/>
                      <a:pt x="0" y="79"/>
                      <a:pt x="0" y="79"/>
                    </a:cubicBezTo>
                    <a:cubicBezTo>
                      <a:pt x="0" y="81"/>
                      <a:pt x="2" y="83"/>
                      <a:pt x="5" y="83"/>
                    </a:cubicBezTo>
                    <a:cubicBezTo>
                      <a:pt x="60" y="83"/>
                      <a:pt x="60" y="83"/>
                      <a:pt x="60" y="83"/>
                    </a:cubicBezTo>
                    <a:cubicBezTo>
                      <a:pt x="63" y="83"/>
                      <a:pt x="65" y="81"/>
                      <a:pt x="65" y="79"/>
                    </a:cubicBezTo>
                    <a:cubicBezTo>
                      <a:pt x="65" y="4"/>
                      <a:pt x="65" y="4"/>
                      <a:pt x="65" y="4"/>
                    </a:cubicBezTo>
                    <a:cubicBezTo>
                      <a:pt x="65" y="2"/>
                      <a:pt x="6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4" name="Freeform 126"/>
              <p:cNvSpPr/>
              <p:nvPr/>
            </p:nvSpPr>
            <p:spPr bwMode="auto">
              <a:xfrm>
                <a:off x="8329613" y="2924176"/>
                <a:ext cx="55563" cy="22225"/>
              </a:xfrm>
              <a:custGeom>
                <a:avLst/>
                <a:gdLst>
                  <a:gd name="T0" fmla="*/ 15 w 15"/>
                  <a:gd name="T1" fmla="*/ 1 h 6"/>
                  <a:gd name="T2" fmla="*/ 15 w 15"/>
                  <a:gd name="T3" fmla="*/ 0 h 6"/>
                  <a:gd name="T4" fmla="*/ 14 w 15"/>
                  <a:gd name="T5" fmla="*/ 0 h 6"/>
                  <a:gd name="T6" fmla="*/ 1 w 15"/>
                  <a:gd name="T7" fmla="*/ 0 h 6"/>
                  <a:gd name="T8" fmla="*/ 0 w 15"/>
                  <a:gd name="T9" fmla="*/ 0 h 6"/>
                  <a:gd name="T10" fmla="*/ 0 w 15"/>
                  <a:gd name="T11" fmla="*/ 1 h 6"/>
                  <a:gd name="T12" fmla="*/ 0 w 15"/>
                  <a:gd name="T13" fmla="*/ 6 h 6"/>
                  <a:gd name="T14" fmla="*/ 15 w 15"/>
                  <a:gd name="T15" fmla="*/ 6 h 6"/>
                  <a:gd name="T16" fmla="*/ 15 w 15"/>
                  <a:gd name="T17"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6">
                    <a:moveTo>
                      <a:pt x="15" y="1"/>
                    </a:moveTo>
                    <a:cubicBezTo>
                      <a:pt x="15" y="1"/>
                      <a:pt x="15" y="0"/>
                      <a:pt x="15" y="0"/>
                    </a:cubicBezTo>
                    <a:cubicBezTo>
                      <a:pt x="15" y="0"/>
                      <a:pt x="14" y="0"/>
                      <a:pt x="14" y="0"/>
                    </a:cubicBezTo>
                    <a:cubicBezTo>
                      <a:pt x="1" y="0"/>
                      <a:pt x="1" y="0"/>
                      <a:pt x="1" y="0"/>
                    </a:cubicBezTo>
                    <a:cubicBezTo>
                      <a:pt x="1" y="0"/>
                      <a:pt x="0" y="0"/>
                      <a:pt x="0" y="0"/>
                    </a:cubicBezTo>
                    <a:cubicBezTo>
                      <a:pt x="0" y="0"/>
                      <a:pt x="0" y="1"/>
                      <a:pt x="0" y="1"/>
                    </a:cubicBezTo>
                    <a:cubicBezTo>
                      <a:pt x="0" y="6"/>
                      <a:pt x="0" y="6"/>
                      <a:pt x="0" y="6"/>
                    </a:cubicBezTo>
                    <a:cubicBezTo>
                      <a:pt x="15" y="6"/>
                      <a:pt x="15" y="6"/>
                      <a:pt x="15" y="6"/>
                    </a:cubicBezTo>
                    <a:lnTo>
                      <a:pt x="15"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5" name="Freeform 127"/>
              <p:cNvSpPr>
                <a:spLocks noEditPoints="1"/>
              </p:cNvSpPr>
              <p:nvPr/>
            </p:nvSpPr>
            <p:spPr bwMode="auto">
              <a:xfrm>
                <a:off x="8310563" y="2905126"/>
                <a:ext cx="93663" cy="60325"/>
              </a:xfrm>
              <a:custGeom>
                <a:avLst/>
                <a:gdLst>
                  <a:gd name="T0" fmla="*/ 4 w 25"/>
                  <a:gd name="T1" fmla="*/ 16 h 16"/>
                  <a:gd name="T2" fmla="*/ 21 w 25"/>
                  <a:gd name="T3" fmla="*/ 16 h 16"/>
                  <a:gd name="T4" fmla="*/ 24 w 25"/>
                  <a:gd name="T5" fmla="*/ 15 h 16"/>
                  <a:gd name="T6" fmla="*/ 25 w 25"/>
                  <a:gd name="T7" fmla="*/ 13 h 16"/>
                  <a:gd name="T8" fmla="*/ 25 w 25"/>
                  <a:gd name="T9" fmla="*/ 2 h 16"/>
                  <a:gd name="T10" fmla="*/ 24 w 25"/>
                  <a:gd name="T11" fmla="*/ 1 h 16"/>
                  <a:gd name="T12" fmla="*/ 21 w 25"/>
                  <a:gd name="T13" fmla="*/ 0 h 16"/>
                  <a:gd name="T14" fmla="*/ 4 w 25"/>
                  <a:gd name="T15" fmla="*/ 0 h 16"/>
                  <a:gd name="T16" fmla="*/ 1 w 25"/>
                  <a:gd name="T17" fmla="*/ 1 h 16"/>
                  <a:gd name="T18" fmla="*/ 0 w 25"/>
                  <a:gd name="T19" fmla="*/ 2 h 16"/>
                  <a:gd name="T20" fmla="*/ 0 w 25"/>
                  <a:gd name="T21" fmla="*/ 13 h 16"/>
                  <a:gd name="T22" fmla="*/ 1 w 25"/>
                  <a:gd name="T23" fmla="*/ 15 h 16"/>
                  <a:gd name="T24" fmla="*/ 4 w 25"/>
                  <a:gd name="T25" fmla="*/ 16 h 16"/>
                  <a:gd name="T26" fmla="*/ 3 w 25"/>
                  <a:gd name="T27" fmla="*/ 6 h 16"/>
                  <a:gd name="T28" fmla="*/ 4 w 25"/>
                  <a:gd name="T29" fmla="*/ 4 h 16"/>
                  <a:gd name="T30" fmla="*/ 4 w 25"/>
                  <a:gd name="T31" fmla="*/ 4 h 16"/>
                  <a:gd name="T32" fmla="*/ 6 w 25"/>
                  <a:gd name="T33" fmla="*/ 3 h 16"/>
                  <a:gd name="T34" fmla="*/ 19 w 25"/>
                  <a:gd name="T35" fmla="*/ 3 h 16"/>
                  <a:gd name="T36" fmla="*/ 21 w 25"/>
                  <a:gd name="T37" fmla="*/ 4 h 16"/>
                  <a:gd name="T38" fmla="*/ 21 w 25"/>
                  <a:gd name="T39" fmla="*/ 4 h 16"/>
                  <a:gd name="T40" fmla="*/ 22 w 25"/>
                  <a:gd name="T41" fmla="*/ 6 h 16"/>
                  <a:gd name="T42" fmla="*/ 22 w 25"/>
                  <a:gd name="T43" fmla="*/ 9 h 16"/>
                  <a:gd name="T44" fmla="*/ 21 w 25"/>
                  <a:gd name="T45" fmla="*/ 11 h 16"/>
                  <a:gd name="T46" fmla="*/ 19 w 25"/>
                  <a:gd name="T47" fmla="*/ 12 h 16"/>
                  <a:gd name="T48" fmla="*/ 6 w 25"/>
                  <a:gd name="T49" fmla="*/ 12 h 16"/>
                  <a:gd name="T50" fmla="*/ 4 w 25"/>
                  <a:gd name="T51" fmla="*/ 11 h 16"/>
                  <a:gd name="T52" fmla="*/ 3 w 25"/>
                  <a:gd name="T53" fmla="*/ 9 h 16"/>
                  <a:gd name="T54" fmla="*/ 3 w 25"/>
                  <a:gd name="T55" fmla="*/ 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 h="16">
                    <a:moveTo>
                      <a:pt x="4" y="16"/>
                    </a:moveTo>
                    <a:cubicBezTo>
                      <a:pt x="21" y="16"/>
                      <a:pt x="21" y="16"/>
                      <a:pt x="21" y="16"/>
                    </a:cubicBezTo>
                    <a:cubicBezTo>
                      <a:pt x="22" y="16"/>
                      <a:pt x="23" y="16"/>
                      <a:pt x="24" y="15"/>
                    </a:cubicBezTo>
                    <a:cubicBezTo>
                      <a:pt x="24" y="15"/>
                      <a:pt x="25" y="14"/>
                      <a:pt x="25" y="13"/>
                    </a:cubicBezTo>
                    <a:cubicBezTo>
                      <a:pt x="25" y="2"/>
                      <a:pt x="25" y="2"/>
                      <a:pt x="25" y="2"/>
                    </a:cubicBezTo>
                    <a:cubicBezTo>
                      <a:pt x="25" y="2"/>
                      <a:pt x="24" y="1"/>
                      <a:pt x="24" y="1"/>
                    </a:cubicBezTo>
                    <a:cubicBezTo>
                      <a:pt x="23" y="0"/>
                      <a:pt x="22" y="0"/>
                      <a:pt x="21" y="0"/>
                    </a:cubicBezTo>
                    <a:cubicBezTo>
                      <a:pt x="4" y="0"/>
                      <a:pt x="4" y="0"/>
                      <a:pt x="4" y="0"/>
                    </a:cubicBezTo>
                    <a:cubicBezTo>
                      <a:pt x="3" y="0"/>
                      <a:pt x="2" y="0"/>
                      <a:pt x="1" y="1"/>
                    </a:cubicBezTo>
                    <a:cubicBezTo>
                      <a:pt x="1" y="1"/>
                      <a:pt x="0" y="2"/>
                      <a:pt x="0" y="2"/>
                    </a:cubicBezTo>
                    <a:cubicBezTo>
                      <a:pt x="0" y="13"/>
                      <a:pt x="0" y="13"/>
                      <a:pt x="0" y="13"/>
                    </a:cubicBezTo>
                    <a:cubicBezTo>
                      <a:pt x="0" y="14"/>
                      <a:pt x="1" y="15"/>
                      <a:pt x="1" y="15"/>
                    </a:cubicBezTo>
                    <a:cubicBezTo>
                      <a:pt x="2" y="16"/>
                      <a:pt x="3" y="16"/>
                      <a:pt x="4" y="16"/>
                    </a:cubicBezTo>
                    <a:close/>
                    <a:moveTo>
                      <a:pt x="3" y="6"/>
                    </a:moveTo>
                    <a:cubicBezTo>
                      <a:pt x="3" y="5"/>
                      <a:pt x="3" y="4"/>
                      <a:pt x="4" y="4"/>
                    </a:cubicBezTo>
                    <a:cubicBezTo>
                      <a:pt x="4" y="4"/>
                      <a:pt x="4" y="4"/>
                      <a:pt x="4" y="4"/>
                    </a:cubicBezTo>
                    <a:cubicBezTo>
                      <a:pt x="5" y="4"/>
                      <a:pt x="5" y="3"/>
                      <a:pt x="6" y="3"/>
                    </a:cubicBezTo>
                    <a:cubicBezTo>
                      <a:pt x="19" y="3"/>
                      <a:pt x="19" y="3"/>
                      <a:pt x="19" y="3"/>
                    </a:cubicBezTo>
                    <a:cubicBezTo>
                      <a:pt x="20" y="3"/>
                      <a:pt x="20" y="4"/>
                      <a:pt x="21" y="4"/>
                    </a:cubicBezTo>
                    <a:cubicBezTo>
                      <a:pt x="21" y="4"/>
                      <a:pt x="21" y="4"/>
                      <a:pt x="21" y="4"/>
                    </a:cubicBezTo>
                    <a:cubicBezTo>
                      <a:pt x="21" y="4"/>
                      <a:pt x="22" y="5"/>
                      <a:pt x="22" y="6"/>
                    </a:cubicBezTo>
                    <a:cubicBezTo>
                      <a:pt x="22" y="9"/>
                      <a:pt x="22" y="9"/>
                      <a:pt x="22" y="9"/>
                    </a:cubicBezTo>
                    <a:cubicBezTo>
                      <a:pt x="22" y="10"/>
                      <a:pt x="21" y="11"/>
                      <a:pt x="21" y="11"/>
                    </a:cubicBezTo>
                    <a:cubicBezTo>
                      <a:pt x="20" y="12"/>
                      <a:pt x="20" y="12"/>
                      <a:pt x="19" y="12"/>
                    </a:cubicBezTo>
                    <a:cubicBezTo>
                      <a:pt x="6" y="12"/>
                      <a:pt x="6" y="12"/>
                      <a:pt x="6" y="12"/>
                    </a:cubicBezTo>
                    <a:cubicBezTo>
                      <a:pt x="5" y="12"/>
                      <a:pt x="5" y="12"/>
                      <a:pt x="4" y="11"/>
                    </a:cubicBezTo>
                    <a:cubicBezTo>
                      <a:pt x="4" y="11"/>
                      <a:pt x="3" y="10"/>
                      <a:pt x="3" y="9"/>
                    </a:cubicBezTo>
                    <a:lnTo>
                      <a:pt x="3"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6" name="Freeform 128"/>
              <p:cNvSpPr/>
              <p:nvPr/>
            </p:nvSpPr>
            <p:spPr bwMode="auto">
              <a:xfrm>
                <a:off x="8291513" y="3165476"/>
                <a:ext cx="131763" cy="11113"/>
              </a:xfrm>
              <a:custGeom>
                <a:avLst/>
                <a:gdLst>
                  <a:gd name="T0" fmla="*/ 33 w 35"/>
                  <a:gd name="T1" fmla="*/ 0 h 3"/>
                  <a:gd name="T2" fmla="*/ 1 w 35"/>
                  <a:gd name="T3" fmla="*/ 0 h 3"/>
                  <a:gd name="T4" fmla="*/ 0 w 35"/>
                  <a:gd name="T5" fmla="*/ 2 h 3"/>
                  <a:gd name="T6" fmla="*/ 1 w 35"/>
                  <a:gd name="T7" fmla="*/ 3 h 3"/>
                  <a:gd name="T8" fmla="*/ 33 w 35"/>
                  <a:gd name="T9" fmla="*/ 3 h 3"/>
                  <a:gd name="T10" fmla="*/ 35 w 35"/>
                  <a:gd name="T11" fmla="*/ 2 h 3"/>
                  <a:gd name="T12" fmla="*/ 33 w 35"/>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35" h="3">
                    <a:moveTo>
                      <a:pt x="33" y="0"/>
                    </a:moveTo>
                    <a:cubicBezTo>
                      <a:pt x="1" y="0"/>
                      <a:pt x="1" y="0"/>
                      <a:pt x="1" y="0"/>
                    </a:cubicBezTo>
                    <a:cubicBezTo>
                      <a:pt x="1" y="0"/>
                      <a:pt x="0" y="1"/>
                      <a:pt x="0" y="2"/>
                    </a:cubicBezTo>
                    <a:cubicBezTo>
                      <a:pt x="0" y="3"/>
                      <a:pt x="1" y="3"/>
                      <a:pt x="1" y="3"/>
                    </a:cubicBezTo>
                    <a:cubicBezTo>
                      <a:pt x="33" y="3"/>
                      <a:pt x="33" y="3"/>
                      <a:pt x="33" y="3"/>
                    </a:cubicBezTo>
                    <a:cubicBezTo>
                      <a:pt x="34" y="3"/>
                      <a:pt x="35" y="3"/>
                      <a:pt x="35" y="2"/>
                    </a:cubicBezTo>
                    <a:cubicBezTo>
                      <a:pt x="35" y="1"/>
                      <a:pt x="34" y="0"/>
                      <a:pt x="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childTnLst>
                          </p:cTn>
                        </p:par>
                        <p:par>
                          <p:cTn id="20" fill="hold">
                            <p:stCondLst>
                              <p:cond delay="1500"/>
                            </p:stCondLst>
                            <p:childTnLst>
                              <p:par>
                                <p:cTn id="21" presetID="2" presetClass="entr" presetSubtype="4"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additive="base">
                                        <p:cTn id="28" dur="500" fill="hold"/>
                                        <p:tgtEl>
                                          <p:spTgt spid="24"/>
                                        </p:tgtEl>
                                        <p:attrNameLst>
                                          <p:attrName>ppt_x</p:attrName>
                                        </p:attrNameLst>
                                      </p:cBhvr>
                                      <p:tavLst>
                                        <p:tav tm="0">
                                          <p:val>
                                            <p:strVal val="#ppt_x"/>
                                          </p:val>
                                        </p:tav>
                                        <p:tav tm="100000">
                                          <p:val>
                                            <p:strVal val="#ppt_x"/>
                                          </p:val>
                                        </p:tav>
                                      </p:tavLst>
                                    </p:anim>
                                    <p:anim calcmode="lin" valueType="num">
                                      <p:cBhvr additive="base">
                                        <p:cTn id="29" dur="500" fill="hold"/>
                                        <p:tgtEl>
                                          <p:spTgt spid="24"/>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6" presetClass="entr" presetSubtype="0"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217">
                                          <p:stCondLst>
                                            <p:cond delay="0"/>
                                          </p:stCondLst>
                                        </p:cTn>
                                        <p:tgtEl>
                                          <p:spTgt spid="2"/>
                                        </p:tgtEl>
                                      </p:cBhvr>
                                    </p:animEffect>
                                    <p:anim calcmode="lin" valueType="num">
                                      <p:cBhvr>
                                        <p:cTn id="34" dur="683"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5" dur="249"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6" dur="249" tmFilter="0, 0; 0.125,0.2665; 0.25,0.4; 0.375,0.465; 0.5,0.5;  0.625,0.535; 0.75,0.6; 0.875,0.7335; 1,1">
                                          <p:stCondLst>
                                            <p:cond delay="249"/>
                                          </p:stCondLst>
                                        </p:cTn>
                                        <p:tgtEl>
                                          <p:spTgt spid="2"/>
                                        </p:tgtEl>
                                        <p:attrNameLst>
                                          <p:attrName>ppt_y</p:attrName>
                                        </p:attrNameLst>
                                      </p:cBhvr>
                                      <p:tavLst>
                                        <p:tav tm="0" fmla="#ppt_y-sin(pi*$)/9">
                                          <p:val>
                                            <p:fltVal val="0"/>
                                          </p:val>
                                        </p:tav>
                                        <p:tav tm="100000">
                                          <p:val>
                                            <p:fltVal val="1"/>
                                          </p:val>
                                        </p:tav>
                                      </p:tavLst>
                                    </p:anim>
                                    <p:anim calcmode="lin" valueType="num">
                                      <p:cBhvr>
                                        <p:cTn id="37" dur="124" tmFilter="0, 0; 0.125,0.2665; 0.25,0.4; 0.375,0.465; 0.5,0.5;  0.625,0.535; 0.75,0.6; 0.875,0.7335; 1,1">
                                          <p:stCondLst>
                                            <p:cond delay="497"/>
                                          </p:stCondLst>
                                        </p:cTn>
                                        <p:tgtEl>
                                          <p:spTgt spid="2"/>
                                        </p:tgtEl>
                                        <p:attrNameLst>
                                          <p:attrName>ppt_y</p:attrName>
                                        </p:attrNameLst>
                                      </p:cBhvr>
                                      <p:tavLst>
                                        <p:tav tm="0" fmla="#ppt_y-sin(pi*$)/27">
                                          <p:val>
                                            <p:fltVal val="0"/>
                                          </p:val>
                                        </p:tav>
                                        <p:tav tm="100000">
                                          <p:val>
                                            <p:fltVal val="1"/>
                                          </p:val>
                                        </p:tav>
                                      </p:tavLst>
                                    </p:anim>
                                    <p:anim calcmode="lin" valueType="num">
                                      <p:cBhvr>
                                        <p:cTn id="38" dur="62" tmFilter="0, 0; 0.125,0.2665; 0.25,0.4; 0.375,0.465; 0.5,0.5;  0.625,0.535; 0.75,0.6; 0.875,0.7335; 1,1">
                                          <p:stCondLst>
                                            <p:cond delay="621"/>
                                          </p:stCondLst>
                                        </p:cTn>
                                        <p:tgtEl>
                                          <p:spTgt spid="2"/>
                                        </p:tgtEl>
                                        <p:attrNameLst>
                                          <p:attrName>ppt_y</p:attrName>
                                        </p:attrNameLst>
                                      </p:cBhvr>
                                      <p:tavLst>
                                        <p:tav tm="0" fmla="#ppt_y-sin(pi*$)/81">
                                          <p:val>
                                            <p:fltVal val="0"/>
                                          </p:val>
                                        </p:tav>
                                        <p:tav tm="100000">
                                          <p:val>
                                            <p:fltVal val="1"/>
                                          </p:val>
                                        </p:tav>
                                      </p:tavLst>
                                    </p:anim>
                                    <p:animScale>
                                      <p:cBhvr>
                                        <p:cTn id="39" dur="10">
                                          <p:stCondLst>
                                            <p:cond delay="244"/>
                                          </p:stCondLst>
                                        </p:cTn>
                                        <p:tgtEl>
                                          <p:spTgt spid="2"/>
                                        </p:tgtEl>
                                      </p:cBhvr>
                                      <p:to x="100000" y="60000"/>
                                    </p:animScale>
                                    <p:animScale>
                                      <p:cBhvr>
                                        <p:cTn id="40" dur="62" decel="50000">
                                          <p:stCondLst>
                                            <p:cond delay="254"/>
                                          </p:stCondLst>
                                        </p:cTn>
                                        <p:tgtEl>
                                          <p:spTgt spid="2"/>
                                        </p:tgtEl>
                                      </p:cBhvr>
                                      <p:to x="100000" y="100000"/>
                                    </p:animScale>
                                    <p:animScale>
                                      <p:cBhvr>
                                        <p:cTn id="41" dur="10">
                                          <p:stCondLst>
                                            <p:cond delay="492"/>
                                          </p:stCondLst>
                                        </p:cTn>
                                        <p:tgtEl>
                                          <p:spTgt spid="2"/>
                                        </p:tgtEl>
                                      </p:cBhvr>
                                      <p:to x="100000" y="80000"/>
                                    </p:animScale>
                                    <p:animScale>
                                      <p:cBhvr>
                                        <p:cTn id="42" dur="62" decel="50000">
                                          <p:stCondLst>
                                            <p:cond delay="502"/>
                                          </p:stCondLst>
                                        </p:cTn>
                                        <p:tgtEl>
                                          <p:spTgt spid="2"/>
                                        </p:tgtEl>
                                      </p:cBhvr>
                                      <p:to x="100000" y="100000"/>
                                    </p:animScale>
                                    <p:animScale>
                                      <p:cBhvr>
                                        <p:cTn id="43" dur="10">
                                          <p:stCondLst>
                                            <p:cond delay="616"/>
                                          </p:stCondLst>
                                        </p:cTn>
                                        <p:tgtEl>
                                          <p:spTgt spid="2"/>
                                        </p:tgtEl>
                                      </p:cBhvr>
                                      <p:to x="100000" y="90000"/>
                                    </p:animScale>
                                    <p:animScale>
                                      <p:cBhvr>
                                        <p:cTn id="44" dur="62" decel="50000">
                                          <p:stCondLst>
                                            <p:cond delay="625"/>
                                          </p:stCondLst>
                                        </p:cTn>
                                        <p:tgtEl>
                                          <p:spTgt spid="2"/>
                                        </p:tgtEl>
                                      </p:cBhvr>
                                      <p:to x="100000" y="100000"/>
                                    </p:animScale>
                                    <p:animScale>
                                      <p:cBhvr>
                                        <p:cTn id="45" dur="10">
                                          <p:stCondLst>
                                            <p:cond delay="678"/>
                                          </p:stCondLst>
                                        </p:cTn>
                                        <p:tgtEl>
                                          <p:spTgt spid="2"/>
                                        </p:tgtEl>
                                      </p:cBhvr>
                                      <p:to x="100000" y="95000"/>
                                    </p:animScale>
                                    <p:animScale>
                                      <p:cBhvr>
                                        <p:cTn id="46" dur="62" decel="50000">
                                          <p:stCondLst>
                                            <p:cond delay="688"/>
                                          </p:stCondLst>
                                        </p:cTn>
                                        <p:tgtEl>
                                          <p:spTgt spid="2"/>
                                        </p:tgtEl>
                                      </p:cBhvr>
                                      <p:to x="100000" y="100000"/>
                                    </p:animScale>
                                  </p:childTnLst>
                                </p:cTn>
                              </p:par>
                            </p:childTnLst>
                          </p:cTn>
                        </p:par>
                        <p:par>
                          <p:cTn id="47" fill="hold">
                            <p:stCondLst>
                              <p:cond delay="3500"/>
                            </p:stCondLst>
                            <p:childTnLst>
                              <p:par>
                                <p:cTn id="48" presetID="26"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down)">
                                      <p:cBhvr>
                                        <p:cTn id="50" dur="216">
                                          <p:stCondLst>
                                            <p:cond delay="0"/>
                                          </p:stCondLst>
                                        </p:cTn>
                                        <p:tgtEl>
                                          <p:spTgt spid="46"/>
                                        </p:tgtEl>
                                      </p:cBhvr>
                                    </p:animEffect>
                                    <p:anim calcmode="lin" valueType="num">
                                      <p:cBhvr>
                                        <p:cTn id="51" dur="684"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52" dur="249"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53" dur="249" tmFilter="0, 0; 0.125,0.2665; 0.25,0.4; 0.375,0.465; 0.5,0.5;  0.625,0.535; 0.75,0.6; 0.875,0.7335; 1,1">
                                          <p:stCondLst>
                                            <p:cond delay="249"/>
                                          </p:stCondLst>
                                        </p:cTn>
                                        <p:tgtEl>
                                          <p:spTgt spid="46"/>
                                        </p:tgtEl>
                                        <p:attrNameLst>
                                          <p:attrName>ppt_y</p:attrName>
                                        </p:attrNameLst>
                                      </p:cBhvr>
                                      <p:tavLst>
                                        <p:tav tm="0" fmla="#ppt_y-sin(pi*$)/9">
                                          <p:val>
                                            <p:fltVal val="0"/>
                                          </p:val>
                                        </p:tav>
                                        <p:tav tm="100000">
                                          <p:val>
                                            <p:fltVal val="1"/>
                                          </p:val>
                                        </p:tav>
                                      </p:tavLst>
                                    </p:anim>
                                    <p:anim calcmode="lin" valueType="num">
                                      <p:cBhvr>
                                        <p:cTn id="54" dur="123" tmFilter="0, 0; 0.125,0.2665; 0.25,0.4; 0.375,0.465; 0.5,0.5;  0.625,0.535; 0.75,0.6; 0.875,0.7335; 1,1">
                                          <p:stCondLst>
                                            <p:cond delay="498"/>
                                          </p:stCondLst>
                                        </p:cTn>
                                        <p:tgtEl>
                                          <p:spTgt spid="46"/>
                                        </p:tgtEl>
                                        <p:attrNameLst>
                                          <p:attrName>ppt_y</p:attrName>
                                        </p:attrNameLst>
                                      </p:cBhvr>
                                      <p:tavLst>
                                        <p:tav tm="0" fmla="#ppt_y-sin(pi*$)/27">
                                          <p:val>
                                            <p:fltVal val="0"/>
                                          </p:val>
                                        </p:tav>
                                        <p:tav tm="100000">
                                          <p:val>
                                            <p:fltVal val="1"/>
                                          </p:val>
                                        </p:tav>
                                      </p:tavLst>
                                    </p:anim>
                                    <p:anim calcmode="lin" valueType="num">
                                      <p:cBhvr>
                                        <p:cTn id="55" dur="63" tmFilter="0, 0; 0.125,0.2665; 0.25,0.4; 0.375,0.465; 0.5,0.5;  0.625,0.535; 0.75,0.6; 0.875,0.7335; 1,1">
                                          <p:stCondLst>
                                            <p:cond delay="621"/>
                                          </p:stCondLst>
                                        </p:cTn>
                                        <p:tgtEl>
                                          <p:spTgt spid="46"/>
                                        </p:tgtEl>
                                        <p:attrNameLst>
                                          <p:attrName>ppt_y</p:attrName>
                                        </p:attrNameLst>
                                      </p:cBhvr>
                                      <p:tavLst>
                                        <p:tav tm="0" fmla="#ppt_y-sin(pi*$)/81">
                                          <p:val>
                                            <p:fltVal val="0"/>
                                          </p:val>
                                        </p:tav>
                                        <p:tav tm="100000">
                                          <p:val>
                                            <p:fltVal val="1"/>
                                          </p:val>
                                        </p:tav>
                                      </p:tavLst>
                                    </p:anim>
                                    <p:animScale>
                                      <p:cBhvr>
                                        <p:cTn id="56" dur="9">
                                          <p:stCondLst>
                                            <p:cond delay="243"/>
                                          </p:stCondLst>
                                        </p:cTn>
                                        <p:tgtEl>
                                          <p:spTgt spid="46"/>
                                        </p:tgtEl>
                                      </p:cBhvr>
                                      <p:to x="100000" y="60000"/>
                                    </p:animScale>
                                    <p:animScale>
                                      <p:cBhvr>
                                        <p:cTn id="57" dur="63" decel="50000">
                                          <p:stCondLst>
                                            <p:cond delay="255"/>
                                          </p:stCondLst>
                                        </p:cTn>
                                        <p:tgtEl>
                                          <p:spTgt spid="46"/>
                                        </p:tgtEl>
                                      </p:cBhvr>
                                      <p:to x="100000" y="100000"/>
                                    </p:animScale>
                                    <p:animScale>
                                      <p:cBhvr>
                                        <p:cTn id="58" dur="9">
                                          <p:stCondLst>
                                            <p:cond delay="492"/>
                                          </p:stCondLst>
                                        </p:cTn>
                                        <p:tgtEl>
                                          <p:spTgt spid="46"/>
                                        </p:tgtEl>
                                      </p:cBhvr>
                                      <p:to x="100000" y="80000"/>
                                    </p:animScale>
                                    <p:animScale>
                                      <p:cBhvr>
                                        <p:cTn id="59" dur="63" decel="50000">
                                          <p:stCondLst>
                                            <p:cond delay="501"/>
                                          </p:stCondLst>
                                        </p:cTn>
                                        <p:tgtEl>
                                          <p:spTgt spid="46"/>
                                        </p:tgtEl>
                                      </p:cBhvr>
                                      <p:to x="100000" y="100000"/>
                                    </p:animScale>
                                    <p:animScale>
                                      <p:cBhvr>
                                        <p:cTn id="60" dur="9">
                                          <p:stCondLst>
                                            <p:cond delay="615"/>
                                          </p:stCondLst>
                                        </p:cTn>
                                        <p:tgtEl>
                                          <p:spTgt spid="46"/>
                                        </p:tgtEl>
                                      </p:cBhvr>
                                      <p:to x="100000" y="90000"/>
                                    </p:animScale>
                                    <p:animScale>
                                      <p:cBhvr>
                                        <p:cTn id="61" dur="63" decel="50000">
                                          <p:stCondLst>
                                            <p:cond delay="624"/>
                                          </p:stCondLst>
                                        </p:cTn>
                                        <p:tgtEl>
                                          <p:spTgt spid="46"/>
                                        </p:tgtEl>
                                      </p:cBhvr>
                                      <p:to x="100000" y="100000"/>
                                    </p:animScale>
                                    <p:animScale>
                                      <p:cBhvr>
                                        <p:cTn id="62" dur="9">
                                          <p:stCondLst>
                                            <p:cond delay="678"/>
                                          </p:stCondLst>
                                        </p:cTn>
                                        <p:tgtEl>
                                          <p:spTgt spid="46"/>
                                        </p:tgtEl>
                                      </p:cBhvr>
                                      <p:to x="100000" y="95000"/>
                                    </p:animScale>
                                    <p:animScale>
                                      <p:cBhvr>
                                        <p:cTn id="63" dur="63" decel="50000">
                                          <p:stCondLst>
                                            <p:cond delay="687"/>
                                          </p:stCondLst>
                                        </p:cTn>
                                        <p:tgtEl>
                                          <p:spTgt spid="46"/>
                                        </p:tgtEl>
                                      </p:cBhvr>
                                      <p:to x="100000" y="100000"/>
                                    </p:animScale>
                                  </p:childTnLst>
                                </p:cTn>
                              </p:par>
                            </p:childTnLst>
                          </p:cTn>
                        </p:par>
                        <p:par>
                          <p:cTn id="64" fill="hold">
                            <p:stCondLst>
                              <p:cond delay="4500"/>
                            </p:stCondLst>
                            <p:childTnLst>
                              <p:par>
                                <p:cTn id="65" presetID="26" presetClass="entr" presetSubtype="0" fill="hold" nodeType="after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down)">
                                      <p:cBhvr>
                                        <p:cTn id="67" dur="290">
                                          <p:stCondLst>
                                            <p:cond delay="0"/>
                                          </p:stCondLst>
                                        </p:cTn>
                                        <p:tgtEl>
                                          <p:spTgt spid="3"/>
                                        </p:tgtEl>
                                      </p:cBhvr>
                                    </p:animEffect>
                                    <p:anim calcmode="lin" valueType="num">
                                      <p:cBhvr>
                                        <p:cTn id="6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6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7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7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7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73" dur="13">
                                          <p:stCondLst>
                                            <p:cond delay="325"/>
                                          </p:stCondLst>
                                        </p:cTn>
                                        <p:tgtEl>
                                          <p:spTgt spid="3"/>
                                        </p:tgtEl>
                                      </p:cBhvr>
                                      <p:to x="100000" y="60000"/>
                                    </p:animScale>
                                    <p:animScale>
                                      <p:cBhvr>
                                        <p:cTn id="74" dur="83" decel="50000">
                                          <p:stCondLst>
                                            <p:cond delay="338"/>
                                          </p:stCondLst>
                                        </p:cTn>
                                        <p:tgtEl>
                                          <p:spTgt spid="3"/>
                                        </p:tgtEl>
                                      </p:cBhvr>
                                      <p:to x="100000" y="100000"/>
                                    </p:animScale>
                                    <p:animScale>
                                      <p:cBhvr>
                                        <p:cTn id="75" dur="13">
                                          <p:stCondLst>
                                            <p:cond delay="656"/>
                                          </p:stCondLst>
                                        </p:cTn>
                                        <p:tgtEl>
                                          <p:spTgt spid="3"/>
                                        </p:tgtEl>
                                      </p:cBhvr>
                                      <p:to x="100000" y="80000"/>
                                    </p:animScale>
                                    <p:animScale>
                                      <p:cBhvr>
                                        <p:cTn id="76" dur="83" decel="50000">
                                          <p:stCondLst>
                                            <p:cond delay="669"/>
                                          </p:stCondLst>
                                        </p:cTn>
                                        <p:tgtEl>
                                          <p:spTgt spid="3"/>
                                        </p:tgtEl>
                                      </p:cBhvr>
                                      <p:to x="100000" y="100000"/>
                                    </p:animScale>
                                    <p:animScale>
                                      <p:cBhvr>
                                        <p:cTn id="77" dur="13">
                                          <p:stCondLst>
                                            <p:cond delay="821"/>
                                          </p:stCondLst>
                                        </p:cTn>
                                        <p:tgtEl>
                                          <p:spTgt spid="3"/>
                                        </p:tgtEl>
                                      </p:cBhvr>
                                      <p:to x="100000" y="90000"/>
                                    </p:animScale>
                                    <p:animScale>
                                      <p:cBhvr>
                                        <p:cTn id="78" dur="83" decel="50000">
                                          <p:stCondLst>
                                            <p:cond delay="834"/>
                                          </p:stCondLst>
                                        </p:cTn>
                                        <p:tgtEl>
                                          <p:spTgt spid="3"/>
                                        </p:tgtEl>
                                      </p:cBhvr>
                                      <p:to x="100000" y="100000"/>
                                    </p:animScale>
                                    <p:animScale>
                                      <p:cBhvr>
                                        <p:cTn id="79" dur="13">
                                          <p:stCondLst>
                                            <p:cond delay="904"/>
                                          </p:stCondLst>
                                        </p:cTn>
                                        <p:tgtEl>
                                          <p:spTgt spid="3"/>
                                        </p:tgtEl>
                                      </p:cBhvr>
                                      <p:to x="100000" y="95000"/>
                                    </p:animScale>
                                    <p:animScale>
                                      <p:cBhvr>
                                        <p:cTn id="80" dur="83" decel="50000">
                                          <p:stCondLst>
                                            <p:cond delay="917"/>
                                          </p:stCondLst>
                                        </p:cTn>
                                        <p:tgtEl>
                                          <p:spTgt spid="3"/>
                                        </p:tgtEl>
                                      </p:cBhvr>
                                      <p:to x="100000" y="100000"/>
                                    </p:animScale>
                                  </p:childTnLst>
                                </p:cTn>
                              </p:par>
                            </p:childTnLst>
                          </p:cTn>
                        </p:par>
                        <p:par>
                          <p:cTn id="81" fill="hold">
                            <p:stCondLst>
                              <p:cond delay="5500"/>
                            </p:stCondLst>
                            <p:childTnLst>
                              <p:par>
                                <p:cTn id="82" presetID="26" presetClass="entr" presetSubtype="0"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wipe(down)">
                                      <p:cBhvr>
                                        <p:cTn id="84" dur="216">
                                          <p:stCondLst>
                                            <p:cond delay="0"/>
                                          </p:stCondLst>
                                        </p:cTn>
                                        <p:tgtEl>
                                          <p:spTgt spid="47"/>
                                        </p:tgtEl>
                                      </p:cBhvr>
                                    </p:animEffect>
                                    <p:anim calcmode="lin" valueType="num">
                                      <p:cBhvr>
                                        <p:cTn id="85" dur="684"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86" dur="249"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87" dur="249" tmFilter="0, 0; 0.125,0.2665; 0.25,0.4; 0.375,0.465; 0.5,0.5;  0.625,0.535; 0.75,0.6; 0.875,0.7335; 1,1">
                                          <p:stCondLst>
                                            <p:cond delay="249"/>
                                          </p:stCondLst>
                                        </p:cTn>
                                        <p:tgtEl>
                                          <p:spTgt spid="47"/>
                                        </p:tgtEl>
                                        <p:attrNameLst>
                                          <p:attrName>ppt_y</p:attrName>
                                        </p:attrNameLst>
                                      </p:cBhvr>
                                      <p:tavLst>
                                        <p:tav tm="0" fmla="#ppt_y-sin(pi*$)/9">
                                          <p:val>
                                            <p:fltVal val="0"/>
                                          </p:val>
                                        </p:tav>
                                        <p:tav tm="100000">
                                          <p:val>
                                            <p:fltVal val="1"/>
                                          </p:val>
                                        </p:tav>
                                      </p:tavLst>
                                    </p:anim>
                                    <p:anim calcmode="lin" valueType="num">
                                      <p:cBhvr>
                                        <p:cTn id="88" dur="123" tmFilter="0, 0; 0.125,0.2665; 0.25,0.4; 0.375,0.465; 0.5,0.5;  0.625,0.535; 0.75,0.6; 0.875,0.7335; 1,1">
                                          <p:stCondLst>
                                            <p:cond delay="498"/>
                                          </p:stCondLst>
                                        </p:cTn>
                                        <p:tgtEl>
                                          <p:spTgt spid="47"/>
                                        </p:tgtEl>
                                        <p:attrNameLst>
                                          <p:attrName>ppt_y</p:attrName>
                                        </p:attrNameLst>
                                      </p:cBhvr>
                                      <p:tavLst>
                                        <p:tav tm="0" fmla="#ppt_y-sin(pi*$)/27">
                                          <p:val>
                                            <p:fltVal val="0"/>
                                          </p:val>
                                        </p:tav>
                                        <p:tav tm="100000">
                                          <p:val>
                                            <p:fltVal val="1"/>
                                          </p:val>
                                        </p:tav>
                                      </p:tavLst>
                                    </p:anim>
                                    <p:anim calcmode="lin" valueType="num">
                                      <p:cBhvr>
                                        <p:cTn id="89" dur="63" tmFilter="0, 0; 0.125,0.2665; 0.25,0.4; 0.375,0.465; 0.5,0.5;  0.625,0.535; 0.75,0.6; 0.875,0.7335; 1,1">
                                          <p:stCondLst>
                                            <p:cond delay="621"/>
                                          </p:stCondLst>
                                        </p:cTn>
                                        <p:tgtEl>
                                          <p:spTgt spid="47"/>
                                        </p:tgtEl>
                                        <p:attrNameLst>
                                          <p:attrName>ppt_y</p:attrName>
                                        </p:attrNameLst>
                                      </p:cBhvr>
                                      <p:tavLst>
                                        <p:tav tm="0" fmla="#ppt_y-sin(pi*$)/81">
                                          <p:val>
                                            <p:fltVal val="0"/>
                                          </p:val>
                                        </p:tav>
                                        <p:tav tm="100000">
                                          <p:val>
                                            <p:fltVal val="1"/>
                                          </p:val>
                                        </p:tav>
                                      </p:tavLst>
                                    </p:anim>
                                    <p:animScale>
                                      <p:cBhvr>
                                        <p:cTn id="90" dur="9">
                                          <p:stCondLst>
                                            <p:cond delay="243"/>
                                          </p:stCondLst>
                                        </p:cTn>
                                        <p:tgtEl>
                                          <p:spTgt spid="47"/>
                                        </p:tgtEl>
                                      </p:cBhvr>
                                      <p:to x="100000" y="60000"/>
                                    </p:animScale>
                                    <p:animScale>
                                      <p:cBhvr>
                                        <p:cTn id="91" dur="63" decel="50000">
                                          <p:stCondLst>
                                            <p:cond delay="255"/>
                                          </p:stCondLst>
                                        </p:cTn>
                                        <p:tgtEl>
                                          <p:spTgt spid="47"/>
                                        </p:tgtEl>
                                      </p:cBhvr>
                                      <p:to x="100000" y="100000"/>
                                    </p:animScale>
                                    <p:animScale>
                                      <p:cBhvr>
                                        <p:cTn id="92" dur="9">
                                          <p:stCondLst>
                                            <p:cond delay="492"/>
                                          </p:stCondLst>
                                        </p:cTn>
                                        <p:tgtEl>
                                          <p:spTgt spid="47"/>
                                        </p:tgtEl>
                                      </p:cBhvr>
                                      <p:to x="100000" y="80000"/>
                                    </p:animScale>
                                    <p:animScale>
                                      <p:cBhvr>
                                        <p:cTn id="93" dur="63" decel="50000">
                                          <p:stCondLst>
                                            <p:cond delay="501"/>
                                          </p:stCondLst>
                                        </p:cTn>
                                        <p:tgtEl>
                                          <p:spTgt spid="47"/>
                                        </p:tgtEl>
                                      </p:cBhvr>
                                      <p:to x="100000" y="100000"/>
                                    </p:animScale>
                                    <p:animScale>
                                      <p:cBhvr>
                                        <p:cTn id="94" dur="9">
                                          <p:stCondLst>
                                            <p:cond delay="615"/>
                                          </p:stCondLst>
                                        </p:cTn>
                                        <p:tgtEl>
                                          <p:spTgt spid="47"/>
                                        </p:tgtEl>
                                      </p:cBhvr>
                                      <p:to x="100000" y="90000"/>
                                    </p:animScale>
                                    <p:animScale>
                                      <p:cBhvr>
                                        <p:cTn id="95" dur="63" decel="50000">
                                          <p:stCondLst>
                                            <p:cond delay="624"/>
                                          </p:stCondLst>
                                        </p:cTn>
                                        <p:tgtEl>
                                          <p:spTgt spid="47"/>
                                        </p:tgtEl>
                                      </p:cBhvr>
                                      <p:to x="100000" y="100000"/>
                                    </p:animScale>
                                    <p:animScale>
                                      <p:cBhvr>
                                        <p:cTn id="96" dur="9">
                                          <p:stCondLst>
                                            <p:cond delay="678"/>
                                          </p:stCondLst>
                                        </p:cTn>
                                        <p:tgtEl>
                                          <p:spTgt spid="47"/>
                                        </p:tgtEl>
                                      </p:cBhvr>
                                      <p:to x="100000" y="95000"/>
                                    </p:animScale>
                                    <p:animScale>
                                      <p:cBhvr>
                                        <p:cTn id="97" dur="63" decel="50000">
                                          <p:stCondLst>
                                            <p:cond delay="687"/>
                                          </p:stCondLst>
                                        </p:cTn>
                                        <p:tgtEl>
                                          <p:spTgt spid="47"/>
                                        </p:tgtEl>
                                      </p:cBhvr>
                                      <p:to x="100000" y="100000"/>
                                    </p:animScale>
                                  </p:childTnLst>
                                </p:cTn>
                              </p:par>
                            </p:childTnLst>
                          </p:cTn>
                        </p:par>
                        <p:par>
                          <p:cTn id="98" fill="hold">
                            <p:stCondLst>
                              <p:cond delay="6500"/>
                            </p:stCondLst>
                            <p:childTnLst>
                              <p:par>
                                <p:cTn id="99" presetID="26" presetClass="entr" presetSubtype="0" fill="hold" nodeType="after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wipe(down)">
                                      <p:cBhvr>
                                        <p:cTn id="101" dur="290">
                                          <p:stCondLst>
                                            <p:cond delay="0"/>
                                          </p:stCondLst>
                                        </p:cTn>
                                        <p:tgtEl>
                                          <p:spTgt spid="5"/>
                                        </p:tgtEl>
                                      </p:cBhvr>
                                    </p:animEffect>
                                    <p:anim calcmode="lin" valueType="num">
                                      <p:cBhvr>
                                        <p:cTn id="102"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03"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4"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05"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06"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07" dur="13">
                                          <p:stCondLst>
                                            <p:cond delay="325"/>
                                          </p:stCondLst>
                                        </p:cTn>
                                        <p:tgtEl>
                                          <p:spTgt spid="5"/>
                                        </p:tgtEl>
                                      </p:cBhvr>
                                      <p:to x="100000" y="60000"/>
                                    </p:animScale>
                                    <p:animScale>
                                      <p:cBhvr>
                                        <p:cTn id="108" dur="83" decel="50000">
                                          <p:stCondLst>
                                            <p:cond delay="338"/>
                                          </p:stCondLst>
                                        </p:cTn>
                                        <p:tgtEl>
                                          <p:spTgt spid="5"/>
                                        </p:tgtEl>
                                      </p:cBhvr>
                                      <p:to x="100000" y="100000"/>
                                    </p:animScale>
                                    <p:animScale>
                                      <p:cBhvr>
                                        <p:cTn id="109" dur="13">
                                          <p:stCondLst>
                                            <p:cond delay="656"/>
                                          </p:stCondLst>
                                        </p:cTn>
                                        <p:tgtEl>
                                          <p:spTgt spid="5"/>
                                        </p:tgtEl>
                                      </p:cBhvr>
                                      <p:to x="100000" y="80000"/>
                                    </p:animScale>
                                    <p:animScale>
                                      <p:cBhvr>
                                        <p:cTn id="110" dur="83" decel="50000">
                                          <p:stCondLst>
                                            <p:cond delay="669"/>
                                          </p:stCondLst>
                                        </p:cTn>
                                        <p:tgtEl>
                                          <p:spTgt spid="5"/>
                                        </p:tgtEl>
                                      </p:cBhvr>
                                      <p:to x="100000" y="100000"/>
                                    </p:animScale>
                                    <p:animScale>
                                      <p:cBhvr>
                                        <p:cTn id="111" dur="13">
                                          <p:stCondLst>
                                            <p:cond delay="821"/>
                                          </p:stCondLst>
                                        </p:cTn>
                                        <p:tgtEl>
                                          <p:spTgt spid="5"/>
                                        </p:tgtEl>
                                      </p:cBhvr>
                                      <p:to x="100000" y="90000"/>
                                    </p:animScale>
                                    <p:animScale>
                                      <p:cBhvr>
                                        <p:cTn id="112" dur="83" decel="50000">
                                          <p:stCondLst>
                                            <p:cond delay="834"/>
                                          </p:stCondLst>
                                        </p:cTn>
                                        <p:tgtEl>
                                          <p:spTgt spid="5"/>
                                        </p:tgtEl>
                                      </p:cBhvr>
                                      <p:to x="100000" y="100000"/>
                                    </p:animScale>
                                    <p:animScale>
                                      <p:cBhvr>
                                        <p:cTn id="113" dur="13">
                                          <p:stCondLst>
                                            <p:cond delay="904"/>
                                          </p:stCondLst>
                                        </p:cTn>
                                        <p:tgtEl>
                                          <p:spTgt spid="5"/>
                                        </p:tgtEl>
                                      </p:cBhvr>
                                      <p:to x="100000" y="95000"/>
                                    </p:animScale>
                                    <p:animScale>
                                      <p:cBhvr>
                                        <p:cTn id="114" dur="83" decel="50000">
                                          <p:stCondLst>
                                            <p:cond delay="917"/>
                                          </p:stCondLst>
                                        </p:cTn>
                                        <p:tgtEl>
                                          <p:spTgt spid="5"/>
                                        </p:tgtEl>
                                      </p:cBhvr>
                                      <p:to x="100000" y="100000"/>
                                    </p:animScale>
                                  </p:childTnLst>
                                </p:cTn>
                              </p:par>
                            </p:childTnLst>
                          </p:cTn>
                        </p:par>
                        <p:par>
                          <p:cTn id="115" fill="hold">
                            <p:stCondLst>
                              <p:cond delay="7500"/>
                            </p:stCondLst>
                            <p:childTnLst>
                              <p:par>
                                <p:cTn id="116" presetID="26" presetClass="entr" presetSubtype="0" fill="hold" grpId="0" nodeType="after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wipe(down)">
                                      <p:cBhvr>
                                        <p:cTn id="118" dur="216">
                                          <p:stCondLst>
                                            <p:cond delay="0"/>
                                          </p:stCondLst>
                                        </p:cTn>
                                        <p:tgtEl>
                                          <p:spTgt spid="48"/>
                                        </p:tgtEl>
                                      </p:cBhvr>
                                    </p:animEffect>
                                    <p:anim calcmode="lin" valueType="num">
                                      <p:cBhvr>
                                        <p:cTn id="119" dur="684"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120" dur="249"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21" dur="249" tmFilter="0, 0; 0.125,0.2665; 0.25,0.4; 0.375,0.465; 0.5,0.5;  0.625,0.535; 0.75,0.6; 0.875,0.7335; 1,1">
                                          <p:stCondLst>
                                            <p:cond delay="249"/>
                                          </p:stCondLst>
                                        </p:cTn>
                                        <p:tgtEl>
                                          <p:spTgt spid="48"/>
                                        </p:tgtEl>
                                        <p:attrNameLst>
                                          <p:attrName>ppt_y</p:attrName>
                                        </p:attrNameLst>
                                      </p:cBhvr>
                                      <p:tavLst>
                                        <p:tav tm="0" fmla="#ppt_y-sin(pi*$)/9">
                                          <p:val>
                                            <p:fltVal val="0"/>
                                          </p:val>
                                        </p:tav>
                                        <p:tav tm="100000">
                                          <p:val>
                                            <p:fltVal val="1"/>
                                          </p:val>
                                        </p:tav>
                                      </p:tavLst>
                                    </p:anim>
                                    <p:anim calcmode="lin" valueType="num">
                                      <p:cBhvr>
                                        <p:cTn id="122" dur="123" tmFilter="0, 0; 0.125,0.2665; 0.25,0.4; 0.375,0.465; 0.5,0.5;  0.625,0.535; 0.75,0.6; 0.875,0.7335; 1,1">
                                          <p:stCondLst>
                                            <p:cond delay="498"/>
                                          </p:stCondLst>
                                        </p:cTn>
                                        <p:tgtEl>
                                          <p:spTgt spid="48"/>
                                        </p:tgtEl>
                                        <p:attrNameLst>
                                          <p:attrName>ppt_y</p:attrName>
                                        </p:attrNameLst>
                                      </p:cBhvr>
                                      <p:tavLst>
                                        <p:tav tm="0" fmla="#ppt_y-sin(pi*$)/27">
                                          <p:val>
                                            <p:fltVal val="0"/>
                                          </p:val>
                                        </p:tav>
                                        <p:tav tm="100000">
                                          <p:val>
                                            <p:fltVal val="1"/>
                                          </p:val>
                                        </p:tav>
                                      </p:tavLst>
                                    </p:anim>
                                    <p:anim calcmode="lin" valueType="num">
                                      <p:cBhvr>
                                        <p:cTn id="123" dur="63" tmFilter="0, 0; 0.125,0.2665; 0.25,0.4; 0.375,0.465; 0.5,0.5;  0.625,0.535; 0.75,0.6; 0.875,0.7335; 1,1">
                                          <p:stCondLst>
                                            <p:cond delay="621"/>
                                          </p:stCondLst>
                                        </p:cTn>
                                        <p:tgtEl>
                                          <p:spTgt spid="48"/>
                                        </p:tgtEl>
                                        <p:attrNameLst>
                                          <p:attrName>ppt_y</p:attrName>
                                        </p:attrNameLst>
                                      </p:cBhvr>
                                      <p:tavLst>
                                        <p:tav tm="0" fmla="#ppt_y-sin(pi*$)/81">
                                          <p:val>
                                            <p:fltVal val="0"/>
                                          </p:val>
                                        </p:tav>
                                        <p:tav tm="100000">
                                          <p:val>
                                            <p:fltVal val="1"/>
                                          </p:val>
                                        </p:tav>
                                      </p:tavLst>
                                    </p:anim>
                                    <p:animScale>
                                      <p:cBhvr>
                                        <p:cTn id="124" dur="9">
                                          <p:stCondLst>
                                            <p:cond delay="243"/>
                                          </p:stCondLst>
                                        </p:cTn>
                                        <p:tgtEl>
                                          <p:spTgt spid="48"/>
                                        </p:tgtEl>
                                      </p:cBhvr>
                                      <p:to x="100000" y="60000"/>
                                    </p:animScale>
                                    <p:animScale>
                                      <p:cBhvr>
                                        <p:cTn id="125" dur="63" decel="50000">
                                          <p:stCondLst>
                                            <p:cond delay="255"/>
                                          </p:stCondLst>
                                        </p:cTn>
                                        <p:tgtEl>
                                          <p:spTgt spid="48"/>
                                        </p:tgtEl>
                                      </p:cBhvr>
                                      <p:to x="100000" y="100000"/>
                                    </p:animScale>
                                    <p:animScale>
                                      <p:cBhvr>
                                        <p:cTn id="126" dur="9">
                                          <p:stCondLst>
                                            <p:cond delay="492"/>
                                          </p:stCondLst>
                                        </p:cTn>
                                        <p:tgtEl>
                                          <p:spTgt spid="48"/>
                                        </p:tgtEl>
                                      </p:cBhvr>
                                      <p:to x="100000" y="80000"/>
                                    </p:animScale>
                                    <p:animScale>
                                      <p:cBhvr>
                                        <p:cTn id="127" dur="63" decel="50000">
                                          <p:stCondLst>
                                            <p:cond delay="501"/>
                                          </p:stCondLst>
                                        </p:cTn>
                                        <p:tgtEl>
                                          <p:spTgt spid="48"/>
                                        </p:tgtEl>
                                      </p:cBhvr>
                                      <p:to x="100000" y="100000"/>
                                    </p:animScale>
                                    <p:animScale>
                                      <p:cBhvr>
                                        <p:cTn id="128" dur="9">
                                          <p:stCondLst>
                                            <p:cond delay="615"/>
                                          </p:stCondLst>
                                        </p:cTn>
                                        <p:tgtEl>
                                          <p:spTgt spid="48"/>
                                        </p:tgtEl>
                                      </p:cBhvr>
                                      <p:to x="100000" y="90000"/>
                                    </p:animScale>
                                    <p:animScale>
                                      <p:cBhvr>
                                        <p:cTn id="129" dur="63" decel="50000">
                                          <p:stCondLst>
                                            <p:cond delay="624"/>
                                          </p:stCondLst>
                                        </p:cTn>
                                        <p:tgtEl>
                                          <p:spTgt spid="48"/>
                                        </p:tgtEl>
                                      </p:cBhvr>
                                      <p:to x="100000" y="100000"/>
                                    </p:animScale>
                                    <p:animScale>
                                      <p:cBhvr>
                                        <p:cTn id="130" dur="9">
                                          <p:stCondLst>
                                            <p:cond delay="678"/>
                                          </p:stCondLst>
                                        </p:cTn>
                                        <p:tgtEl>
                                          <p:spTgt spid="48"/>
                                        </p:tgtEl>
                                      </p:cBhvr>
                                      <p:to x="100000" y="95000"/>
                                    </p:animScale>
                                    <p:animScale>
                                      <p:cBhvr>
                                        <p:cTn id="131" dur="63" decel="50000">
                                          <p:stCondLst>
                                            <p:cond delay="687"/>
                                          </p:stCondLst>
                                        </p:cTn>
                                        <p:tgtEl>
                                          <p:spTgt spid="48"/>
                                        </p:tgtEl>
                                      </p:cBhvr>
                                      <p:to x="100000" y="100000"/>
                                    </p:animScale>
                                  </p:childTnLst>
                                </p:cTn>
                              </p:par>
                            </p:childTnLst>
                          </p:cTn>
                        </p:par>
                        <p:par>
                          <p:cTn id="132" fill="hold">
                            <p:stCondLst>
                              <p:cond delay="8500"/>
                            </p:stCondLst>
                            <p:childTnLst>
                              <p:par>
                                <p:cTn id="133" presetID="26" presetClass="entr" presetSubtype="0" fill="hold" nodeType="afterEffect">
                                  <p:stCondLst>
                                    <p:cond delay="0"/>
                                  </p:stCondLst>
                                  <p:childTnLst>
                                    <p:set>
                                      <p:cBhvr>
                                        <p:cTn id="134" dur="1" fill="hold">
                                          <p:stCondLst>
                                            <p:cond delay="0"/>
                                          </p:stCondLst>
                                        </p:cTn>
                                        <p:tgtEl>
                                          <p:spTgt spid="56"/>
                                        </p:tgtEl>
                                        <p:attrNameLst>
                                          <p:attrName>style.visibility</p:attrName>
                                        </p:attrNameLst>
                                      </p:cBhvr>
                                      <p:to>
                                        <p:strVal val="visible"/>
                                      </p:to>
                                    </p:set>
                                    <p:animEffect transition="in" filter="wipe(down)">
                                      <p:cBhvr>
                                        <p:cTn id="135" dur="216">
                                          <p:stCondLst>
                                            <p:cond delay="0"/>
                                          </p:stCondLst>
                                        </p:cTn>
                                        <p:tgtEl>
                                          <p:spTgt spid="56"/>
                                        </p:tgtEl>
                                      </p:cBhvr>
                                    </p:animEffect>
                                    <p:anim calcmode="lin" valueType="num">
                                      <p:cBhvr>
                                        <p:cTn id="136" dur="684"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137" dur="249"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138" dur="249" tmFilter="0, 0; 0.125,0.2665; 0.25,0.4; 0.375,0.465; 0.5,0.5;  0.625,0.535; 0.75,0.6; 0.875,0.7335; 1,1">
                                          <p:stCondLst>
                                            <p:cond delay="249"/>
                                          </p:stCondLst>
                                        </p:cTn>
                                        <p:tgtEl>
                                          <p:spTgt spid="56"/>
                                        </p:tgtEl>
                                        <p:attrNameLst>
                                          <p:attrName>ppt_y</p:attrName>
                                        </p:attrNameLst>
                                      </p:cBhvr>
                                      <p:tavLst>
                                        <p:tav tm="0" fmla="#ppt_y-sin(pi*$)/9">
                                          <p:val>
                                            <p:fltVal val="0"/>
                                          </p:val>
                                        </p:tav>
                                        <p:tav tm="100000">
                                          <p:val>
                                            <p:fltVal val="1"/>
                                          </p:val>
                                        </p:tav>
                                      </p:tavLst>
                                    </p:anim>
                                    <p:anim calcmode="lin" valueType="num">
                                      <p:cBhvr>
                                        <p:cTn id="139" dur="123" tmFilter="0, 0; 0.125,0.2665; 0.25,0.4; 0.375,0.465; 0.5,0.5;  0.625,0.535; 0.75,0.6; 0.875,0.7335; 1,1">
                                          <p:stCondLst>
                                            <p:cond delay="498"/>
                                          </p:stCondLst>
                                        </p:cTn>
                                        <p:tgtEl>
                                          <p:spTgt spid="56"/>
                                        </p:tgtEl>
                                        <p:attrNameLst>
                                          <p:attrName>ppt_y</p:attrName>
                                        </p:attrNameLst>
                                      </p:cBhvr>
                                      <p:tavLst>
                                        <p:tav tm="0" fmla="#ppt_y-sin(pi*$)/27">
                                          <p:val>
                                            <p:fltVal val="0"/>
                                          </p:val>
                                        </p:tav>
                                        <p:tav tm="100000">
                                          <p:val>
                                            <p:fltVal val="1"/>
                                          </p:val>
                                        </p:tav>
                                      </p:tavLst>
                                    </p:anim>
                                    <p:anim calcmode="lin" valueType="num">
                                      <p:cBhvr>
                                        <p:cTn id="140" dur="63" tmFilter="0, 0; 0.125,0.2665; 0.25,0.4; 0.375,0.465; 0.5,0.5;  0.625,0.535; 0.75,0.6; 0.875,0.7335; 1,1">
                                          <p:stCondLst>
                                            <p:cond delay="621"/>
                                          </p:stCondLst>
                                        </p:cTn>
                                        <p:tgtEl>
                                          <p:spTgt spid="56"/>
                                        </p:tgtEl>
                                        <p:attrNameLst>
                                          <p:attrName>ppt_y</p:attrName>
                                        </p:attrNameLst>
                                      </p:cBhvr>
                                      <p:tavLst>
                                        <p:tav tm="0" fmla="#ppt_y-sin(pi*$)/81">
                                          <p:val>
                                            <p:fltVal val="0"/>
                                          </p:val>
                                        </p:tav>
                                        <p:tav tm="100000">
                                          <p:val>
                                            <p:fltVal val="1"/>
                                          </p:val>
                                        </p:tav>
                                      </p:tavLst>
                                    </p:anim>
                                    <p:animScale>
                                      <p:cBhvr>
                                        <p:cTn id="141" dur="9">
                                          <p:stCondLst>
                                            <p:cond delay="243"/>
                                          </p:stCondLst>
                                        </p:cTn>
                                        <p:tgtEl>
                                          <p:spTgt spid="56"/>
                                        </p:tgtEl>
                                      </p:cBhvr>
                                      <p:to x="100000" y="60000"/>
                                    </p:animScale>
                                    <p:animScale>
                                      <p:cBhvr>
                                        <p:cTn id="142" dur="63" decel="50000">
                                          <p:stCondLst>
                                            <p:cond delay="255"/>
                                          </p:stCondLst>
                                        </p:cTn>
                                        <p:tgtEl>
                                          <p:spTgt spid="56"/>
                                        </p:tgtEl>
                                      </p:cBhvr>
                                      <p:to x="100000" y="100000"/>
                                    </p:animScale>
                                    <p:animScale>
                                      <p:cBhvr>
                                        <p:cTn id="143" dur="9">
                                          <p:stCondLst>
                                            <p:cond delay="492"/>
                                          </p:stCondLst>
                                        </p:cTn>
                                        <p:tgtEl>
                                          <p:spTgt spid="56"/>
                                        </p:tgtEl>
                                      </p:cBhvr>
                                      <p:to x="100000" y="80000"/>
                                    </p:animScale>
                                    <p:animScale>
                                      <p:cBhvr>
                                        <p:cTn id="144" dur="63" decel="50000">
                                          <p:stCondLst>
                                            <p:cond delay="501"/>
                                          </p:stCondLst>
                                        </p:cTn>
                                        <p:tgtEl>
                                          <p:spTgt spid="56"/>
                                        </p:tgtEl>
                                      </p:cBhvr>
                                      <p:to x="100000" y="100000"/>
                                    </p:animScale>
                                    <p:animScale>
                                      <p:cBhvr>
                                        <p:cTn id="145" dur="9">
                                          <p:stCondLst>
                                            <p:cond delay="615"/>
                                          </p:stCondLst>
                                        </p:cTn>
                                        <p:tgtEl>
                                          <p:spTgt spid="56"/>
                                        </p:tgtEl>
                                      </p:cBhvr>
                                      <p:to x="100000" y="90000"/>
                                    </p:animScale>
                                    <p:animScale>
                                      <p:cBhvr>
                                        <p:cTn id="146" dur="63" decel="50000">
                                          <p:stCondLst>
                                            <p:cond delay="624"/>
                                          </p:stCondLst>
                                        </p:cTn>
                                        <p:tgtEl>
                                          <p:spTgt spid="56"/>
                                        </p:tgtEl>
                                      </p:cBhvr>
                                      <p:to x="100000" y="100000"/>
                                    </p:animScale>
                                    <p:animScale>
                                      <p:cBhvr>
                                        <p:cTn id="147" dur="9">
                                          <p:stCondLst>
                                            <p:cond delay="678"/>
                                          </p:stCondLst>
                                        </p:cTn>
                                        <p:tgtEl>
                                          <p:spTgt spid="56"/>
                                        </p:tgtEl>
                                      </p:cBhvr>
                                      <p:to x="100000" y="95000"/>
                                    </p:animScale>
                                    <p:animScale>
                                      <p:cBhvr>
                                        <p:cTn id="148" dur="63" decel="50000">
                                          <p:stCondLst>
                                            <p:cond delay="687"/>
                                          </p:stCondLst>
                                        </p:cTn>
                                        <p:tgtEl>
                                          <p:spTgt spid="56"/>
                                        </p:tgtEl>
                                      </p:cBhvr>
                                      <p:to x="100000" y="100000"/>
                                    </p:animScale>
                                  </p:childTnLst>
                                </p:cTn>
                              </p:par>
                            </p:childTnLst>
                          </p:cTn>
                        </p:par>
                        <p:par>
                          <p:cTn id="149" fill="hold">
                            <p:stCondLst>
                              <p:cond delay="9500"/>
                            </p:stCondLst>
                            <p:childTnLst>
                              <p:par>
                                <p:cTn id="150" presetID="26" presetClass="entr" presetSubtype="0" fill="hold" grpId="0" nodeType="afterEffect">
                                  <p:stCondLst>
                                    <p:cond delay="0"/>
                                  </p:stCondLst>
                                  <p:childTnLst>
                                    <p:set>
                                      <p:cBhvr>
                                        <p:cTn id="151" dur="1" fill="hold">
                                          <p:stCondLst>
                                            <p:cond delay="0"/>
                                          </p:stCondLst>
                                        </p:cTn>
                                        <p:tgtEl>
                                          <p:spTgt spid="49"/>
                                        </p:tgtEl>
                                        <p:attrNameLst>
                                          <p:attrName>style.visibility</p:attrName>
                                        </p:attrNameLst>
                                      </p:cBhvr>
                                      <p:to>
                                        <p:strVal val="visible"/>
                                      </p:to>
                                    </p:set>
                                    <p:animEffect transition="in" filter="wipe(down)">
                                      <p:cBhvr>
                                        <p:cTn id="152" dur="216">
                                          <p:stCondLst>
                                            <p:cond delay="0"/>
                                          </p:stCondLst>
                                        </p:cTn>
                                        <p:tgtEl>
                                          <p:spTgt spid="49"/>
                                        </p:tgtEl>
                                      </p:cBhvr>
                                    </p:animEffect>
                                    <p:anim calcmode="lin" valueType="num">
                                      <p:cBhvr>
                                        <p:cTn id="153" dur="684"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54" dur="249"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55" dur="249" tmFilter="0, 0; 0.125,0.2665; 0.25,0.4; 0.375,0.465; 0.5,0.5;  0.625,0.535; 0.75,0.6; 0.875,0.7335; 1,1">
                                          <p:stCondLst>
                                            <p:cond delay="249"/>
                                          </p:stCondLst>
                                        </p:cTn>
                                        <p:tgtEl>
                                          <p:spTgt spid="49"/>
                                        </p:tgtEl>
                                        <p:attrNameLst>
                                          <p:attrName>ppt_y</p:attrName>
                                        </p:attrNameLst>
                                      </p:cBhvr>
                                      <p:tavLst>
                                        <p:tav tm="0" fmla="#ppt_y-sin(pi*$)/9">
                                          <p:val>
                                            <p:fltVal val="0"/>
                                          </p:val>
                                        </p:tav>
                                        <p:tav tm="100000">
                                          <p:val>
                                            <p:fltVal val="1"/>
                                          </p:val>
                                        </p:tav>
                                      </p:tavLst>
                                    </p:anim>
                                    <p:anim calcmode="lin" valueType="num">
                                      <p:cBhvr>
                                        <p:cTn id="156" dur="123" tmFilter="0, 0; 0.125,0.2665; 0.25,0.4; 0.375,0.465; 0.5,0.5;  0.625,0.535; 0.75,0.6; 0.875,0.7335; 1,1">
                                          <p:stCondLst>
                                            <p:cond delay="498"/>
                                          </p:stCondLst>
                                        </p:cTn>
                                        <p:tgtEl>
                                          <p:spTgt spid="49"/>
                                        </p:tgtEl>
                                        <p:attrNameLst>
                                          <p:attrName>ppt_y</p:attrName>
                                        </p:attrNameLst>
                                      </p:cBhvr>
                                      <p:tavLst>
                                        <p:tav tm="0" fmla="#ppt_y-sin(pi*$)/27">
                                          <p:val>
                                            <p:fltVal val="0"/>
                                          </p:val>
                                        </p:tav>
                                        <p:tav tm="100000">
                                          <p:val>
                                            <p:fltVal val="1"/>
                                          </p:val>
                                        </p:tav>
                                      </p:tavLst>
                                    </p:anim>
                                    <p:anim calcmode="lin" valueType="num">
                                      <p:cBhvr>
                                        <p:cTn id="157" dur="63" tmFilter="0, 0; 0.125,0.2665; 0.25,0.4; 0.375,0.465; 0.5,0.5;  0.625,0.535; 0.75,0.6; 0.875,0.7335; 1,1">
                                          <p:stCondLst>
                                            <p:cond delay="621"/>
                                          </p:stCondLst>
                                        </p:cTn>
                                        <p:tgtEl>
                                          <p:spTgt spid="49"/>
                                        </p:tgtEl>
                                        <p:attrNameLst>
                                          <p:attrName>ppt_y</p:attrName>
                                        </p:attrNameLst>
                                      </p:cBhvr>
                                      <p:tavLst>
                                        <p:tav tm="0" fmla="#ppt_y-sin(pi*$)/81">
                                          <p:val>
                                            <p:fltVal val="0"/>
                                          </p:val>
                                        </p:tav>
                                        <p:tav tm="100000">
                                          <p:val>
                                            <p:fltVal val="1"/>
                                          </p:val>
                                        </p:tav>
                                      </p:tavLst>
                                    </p:anim>
                                    <p:animScale>
                                      <p:cBhvr>
                                        <p:cTn id="158" dur="9">
                                          <p:stCondLst>
                                            <p:cond delay="243"/>
                                          </p:stCondLst>
                                        </p:cTn>
                                        <p:tgtEl>
                                          <p:spTgt spid="49"/>
                                        </p:tgtEl>
                                      </p:cBhvr>
                                      <p:to x="100000" y="60000"/>
                                    </p:animScale>
                                    <p:animScale>
                                      <p:cBhvr>
                                        <p:cTn id="159" dur="63" decel="50000">
                                          <p:stCondLst>
                                            <p:cond delay="255"/>
                                          </p:stCondLst>
                                        </p:cTn>
                                        <p:tgtEl>
                                          <p:spTgt spid="49"/>
                                        </p:tgtEl>
                                      </p:cBhvr>
                                      <p:to x="100000" y="100000"/>
                                    </p:animScale>
                                    <p:animScale>
                                      <p:cBhvr>
                                        <p:cTn id="160" dur="9">
                                          <p:stCondLst>
                                            <p:cond delay="492"/>
                                          </p:stCondLst>
                                        </p:cTn>
                                        <p:tgtEl>
                                          <p:spTgt spid="49"/>
                                        </p:tgtEl>
                                      </p:cBhvr>
                                      <p:to x="100000" y="80000"/>
                                    </p:animScale>
                                    <p:animScale>
                                      <p:cBhvr>
                                        <p:cTn id="161" dur="63" decel="50000">
                                          <p:stCondLst>
                                            <p:cond delay="501"/>
                                          </p:stCondLst>
                                        </p:cTn>
                                        <p:tgtEl>
                                          <p:spTgt spid="49"/>
                                        </p:tgtEl>
                                      </p:cBhvr>
                                      <p:to x="100000" y="100000"/>
                                    </p:animScale>
                                    <p:animScale>
                                      <p:cBhvr>
                                        <p:cTn id="162" dur="9">
                                          <p:stCondLst>
                                            <p:cond delay="615"/>
                                          </p:stCondLst>
                                        </p:cTn>
                                        <p:tgtEl>
                                          <p:spTgt spid="49"/>
                                        </p:tgtEl>
                                      </p:cBhvr>
                                      <p:to x="100000" y="90000"/>
                                    </p:animScale>
                                    <p:animScale>
                                      <p:cBhvr>
                                        <p:cTn id="163" dur="63" decel="50000">
                                          <p:stCondLst>
                                            <p:cond delay="624"/>
                                          </p:stCondLst>
                                        </p:cTn>
                                        <p:tgtEl>
                                          <p:spTgt spid="49"/>
                                        </p:tgtEl>
                                      </p:cBhvr>
                                      <p:to x="100000" y="100000"/>
                                    </p:animScale>
                                    <p:animScale>
                                      <p:cBhvr>
                                        <p:cTn id="164" dur="9">
                                          <p:stCondLst>
                                            <p:cond delay="678"/>
                                          </p:stCondLst>
                                        </p:cTn>
                                        <p:tgtEl>
                                          <p:spTgt spid="49"/>
                                        </p:tgtEl>
                                      </p:cBhvr>
                                      <p:to x="100000" y="95000"/>
                                    </p:animScale>
                                    <p:animScale>
                                      <p:cBhvr>
                                        <p:cTn id="165" dur="63" decel="50000">
                                          <p:stCondLst>
                                            <p:cond delay="687"/>
                                          </p:stCondLst>
                                        </p:cTn>
                                        <p:tgtEl>
                                          <p:spTgt spid="49"/>
                                        </p:tgtEl>
                                      </p:cBhvr>
                                      <p:to x="100000" y="100000"/>
                                    </p:animScale>
                                  </p:childTnLst>
                                </p:cTn>
                              </p:par>
                            </p:childTnLst>
                          </p:cTn>
                        </p:par>
                        <p:par>
                          <p:cTn id="166" fill="hold">
                            <p:stCondLst>
                              <p:cond delay="10500"/>
                            </p:stCondLst>
                            <p:childTnLst>
                              <p:par>
                                <p:cTn id="167" presetID="2" presetClass="entr" presetSubtype="4" fill="hold" nodeType="afterEffect">
                                  <p:stCondLst>
                                    <p:cond delay="0"/>
                                  </p:stCondLst>
                                  <p:childTnLst>
                                    <p:set>
                                      <p:cBhvr>
                                        <p:cTn id="168" dur="1" fill="hold">
                                          <p:stCondLst>
                                            <p:cond delay="0"/>
                                          </p:stCondLst>
                                        </p:cTn>
                                        <p:tgtEl>
                                          <p:spTgt spid="80"/>
                                        </p:tgtEl>
                                        <p:attrNameLst>
                                          <p:attrName>style.visibility</p:attrName>
                                        </p:attrNameLst>
                                      </p:cBhvr>
                                      <p:to>
                                        <p:strVal val="visible"/>
                                      </p:to>
                                    </p:set>
                                    <p:anim calcmode="lin" valueType="num">
                                      <p:cBhvr additive="base">
                                        <p:cTn id="169" dur="500" fill="hold"/>
                                        <p:tgtEl>
                                          <p:spTgt spid="80"/>
                                        </p:tgtEl>
                                        <p:attrNameLst>
                                          <p:attrName>ppt_x</p:attrName>
                                        </p:attrNameLst>
                                      </p:cBhvr>
                                      <p:tavLst>
                                        <p:tav tm="0">
                                          <p:val>
                                            <p:strVal val="#ppt_x"/>
                                          </p:val>
                                        </p:tav>
                                        <p:tav tm="100000">
                                          <p:val>
                                            <p:strVal val="#ppt_x"/>
                                          </p:val>
                                        </p:tav>
                                      </p:tavLst>
                                    </p:anim>
                                    <p:anim calcmode="lin" valueType="num">
                                      <p:cBhvr additive="base">
                                        <p:cTn id="170" dur="500" fill="hold"/>
                                        <p:tgtEl>
                                          <p:spTgt spid="80"/>
                                        </p:tgtEl>
                                        <p:attrNameLst>
                                          <p:attrName>ppt_y</p:attrName>
                                        </p:attrNameLst>
                                      </p:cBhvr>
                                      <p:tavLst>
                                        <p:tav tm="0">
                                          <p:val>
                                            <p:strVal val="1+#ppt_h/2"/>
                                          </p:val>
                                        </p:tav>
                                        <p:tav tm="100000">
                                          <p:val>
                                            <p:strVal val="#ppt_y"/>
                                          </p:val>
                                        </p:tav>
                                      </p:tavLst>
                                    </p:anim>
                                  </p:childTnLst>
                                </p:cTn>
                              </p:par>
                            </p:childTnLst>
                          </p:cTn>
                        </p:par>
                        <p:par>
                          <p:cTn id="171" fill="hold">
                            <p:stCondLst>
                              <p:cond delay="11000"/>
                            </p:stCondLst>
                            <p:childTnLst>
                              <p:par>
                                <p:cTn id="172" presetID="2" presetClass="entr" presetSubtype="4" fill="hold" grpId="0" nodeType="afterEffect">
                                  <p:stCondLst>
                                    <p:cond delay="0"/>
                                  </p:stCondLst>
                                  <p:childTnLst>
                                    <p:set>
                                      <p:cBhvr>
                                        <p:cTn id="173" dur="1" fill="hold">
                                          <p:stCondLst>
                                            <p:cond delay="0"/>
                                          </p:stCondLst>
                                        </p:cTn>
                                        <p:tgtEl>
                                          <p:spTgt spid="81"/>
                                        </p:tgtEl>
                                        <p:attrNameLst>
                                          <p:attrName>style.visibility</p:attrName>
                                        </p:attrNameLst>
                                      </p:cBhvr>
                                      <p:to>
                                        <p:strVal val="visible"/>
                                      </p:to>
                                    </p:set>
                                    <p:anim calcmode="lin" valueType="num">
                                      <p:cBhvr additive="base">
                                        <p:cTn id="174" dur="500" fill="hold"/>
                                        <p:tgtEl>
                                          <p:spTgt spid="81"/>
                                        </p:tgtEl>
                                        <p:attrNameLst>
                                          <p:attrName>ppt_x</p:attrName>
                                        </p:attrNameLst>
                                      </p:cBhvr>
                                      <p:tavLst>
                                        <p:tav tm="0">
                                          <p:val>
                                            <p:strVal val="#ppt_x"/>
                                          </p:val>
                                        </p:tav>
                                        <p:tav tm="100000">
                                          <p:val>
                                            <p:strVal val="#ppt_x"/>
                                          </p:val>
                                        </p:tav>
                                      </p:tavLst>
                                    </p:anim>
                                    <p:anim calcmode="lin" valueType="num">
                                      <p:cBhvr additive="base">
                                        <p:cTn id="175"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P spid="27" grpId="0"/>
      <p:bldP spid="46" grpId="0"/>
      <p:bldP spid="47" grpId="0"/>
      <p:bldP spid="48" grpId="0"/>
      <p:bldP spid="49" grpId="0"/>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r>
              <a:rPr lang="zh-CN" altLang="en-US" b="1" dirty="0">
                <a:solidFill>
                  <a:srgbClr val="DE779F"/>
                </a:solidFill>
                <a:latin typeface="微软雅黑" panose="020B0503020204020204" charset="-122"/>
                <a:ea typeface="微软雅黑" panose="020B0503020204020204" charset="-122"/>
                <a:sym typeface="+mn-ea"/>
              </a:rPr>
              <a:t>科室人员配置</a:t>
            </a:r>
          </a:p>
        </p:txBody>
      </p:sp>
      <p:grpSp>
        <p:nvGrpSpPr>
          <p:cNvPr id="6" name="组合 5"/>
          <p:cNvGrpSpPr/>
          <p:nvPr/>
        </p:nvGrpSpPr>
        <p:grpSpPr>
          <a:xfrm>
            <a:off x="410845" y="1604543"/>
            <a:ext cx="3919654" cy="3648914"/>
            <a:chOff x="962025" y="1984378"/>
            <a:chExt cx="3919654" cy="3648914"/>
          </a:xfrm>
        </p:grpSpPr>
        <p:sp>
          <p:nvSpPr>
            <p:cNvPr id="55" name="Freeform 5"/>
            <p:cNvSpPr>
              <a:spLocks noEditPoints="1"/>
            </p:cNvSpPr>
            <p:nvPr/>
          </p:nvSpPr>
          <p:spPr bwMode="auto">
            <a:xfrm>
              <a:off x="2643031" y="4025022"/>
              <a:ext cx="531376" cy="1608270"/>
            </a:xfrm>
            <a:custGeom>
              <a:avLst/>
              <a:gdLst>
                <a:gd name="T0" fmla="*/ 118 w 168"/>
                <a:gd name="T1" fmla="*/ 41 h 508"/>
                <a:gd name="T2" fmla="*/ 108 w 168"/>
                <a:gd name="T3" fmla="*/ 73 h 508"/>
                <a:gd name="T4" fmla="*/ 84 w 168"/>
                <a:gd name="T5" fmla="*/ 86 h 508"/>
                <a:gd name="T6" fmla="*/ 59 w 168"/>
                <a:gd name="T7" fmla="*/ 73 h 508"/>
                <a:gd name="T8" fmla="*/ 49 w 168"/>
                <a:gd name="T9" fmla="*/ 41 h 508"/>
                <a:gd name="T10" fmla="*/ 59 w 168"/>
                <a:gd name="T11" fmla="*/ 12 h 508"/>
                <a:gd name="T12" fmla="*/ 84 w 168"/>
                <a:gd name="T13" fmla="*/ 0 h 508"/>
                <a:gd name="T14" fmla="*/ 108 w 168"/>
                <a:gd name="T15" fmla="*/ 12 h 508"/>
                <a:gd name="T16" fmla="*/ 118 w 168"/>
                <a:gd name="T17" fmla="*/ 41 h 508"/>
                <a:gd name="T18" fmla="*/ 168 w 168"/>
                <a:gd name="T19" fmla="*/ 290 h 508"/>
                <a:gd name="T20" fmla="*/ 152 w 168"/>
                <a:gd name="T21" fmla="*/ 311 h 508"/>
                <a:gd name="T22" fmla="*/ 136 w 168"/>
                <a:gd name="T23" fmla="*/ 290 h 508"/>
                <a:gd name="T24" fmla="*/ 136 w 168"/>
                <a:gd name="T25" fmla="*/ 150 h 508"/>
                <a:gd name="T26" fmla="*/ 128 w 168"/>
                <a:gd name="T27" fmla="*/ 150 h 508"/>
                <a:gd name="T28" fmla="*/ 128 w 168"/>
                <a:gd name="T29" fmla="*/ 487 h 508"/>
                <a:gd name="T30" fmla="*/ 109 w 168"/>
                <a:gd name="T31" fmla="*/ 508 h 508"/>
                <a:gd name="T32" fmla="*/ 89 w 168"/>
                <a:gd name="T33" fmla="*/ 487 h 508"/>
                <a:gd name="T34" fmla="*/ 89 w 168"/>
                <a:gd name="T35" fmla="*/ 288 h 508"/>
                <a:gd name="T36" fmla="*/ 79 w 168"/>
                <a:gd name="T37" fmla="*/ 288 h 508"/>
                <a:gd name="T38" fmla="*/ 79 w 168"/>
                <a:gd name="T39" fmla="*/ 487 h 508"/>
                <a:gd name="T40" fmla="*/ 59 w 168"/>
                <a:gd name="T41" fmla="*/ 508 h 508"/>
                <a:gd name="T42" fmla="*/ 40 w 168"/>
                <a:gd name="T43" fmla="*/ 487 h 508"/>
                <a:gd name="T44" fmla="*/ 40 w 168"/>
                <a:gd name="T45" fmla="*/ 150 h 508"/>
                <a:gd name="T46" fmla="*/ 32 w 168"/>
                <a:gd name="T47" fmla="*/ 150 h 508"/>
                <a:gd name="T48" fmla="*/ 32 w 168"/>
                <a:gd name="T49" fmla="*/ 290 h 508"/>
                <a:gd name="T50" fmla="*/ 16 w 168"/>
                <a:gd name="T51" fmla="*/ 311 h 508"/>
                <a:gd name="T52" fmla="*/ 0 w 168"/>
                <a:gd name="T53" fmla="*/ 290 h 508"/>
                <a:gd name="T54" fmla="*/ 0 w 168"/>
                <a:gd name="T55" fmla="*/ 130 h 508"/>
                <a:gd name="T56" fmla="*/ 44 w 168"/>
                <a:gd name="T57" fmla="*/ 91 h 508"/>
                <a:gd name="T58" fmla="*/ 125 w 168"/>
                <a:gd name="T59" fmla="*/ 91 h 508"/>
                <a:gd name="T60" fmla="*/ 168 w 168"/>
                <a:gd name="T61" fmla="*/ 130 h 508"/>
                <a:gd name="T62" fmla="*/ 168 w 168"/>
                <a:gd name="T63" fmla="*/ 290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8" h="508">
                  <a:moveTo>
                    <a:pt x="118" y="41"/>
                  </a:moveTo>
                  <a:cubicBezTo>
                    <a:pt x="118" y="53"/>
                    <a:pt x="115" y="63"/>
                    <a:pt x="108" y="73"/>
                  </a:cubicBezTo>
                  <a:cubicBezTo>
                    <a:pt x="101" y="82"/>
                    <a:pt x="93" y="86"/>
                    <a:pt x="84" y="86"/>
                  </a:cubicBezTo>
                  <a:cubicBezTo>
                    <a:pt x="74" y="86"/>
                    <a:pt x="66" y="82"/>
                    <a:pt x="59" y="73"/>
                  </a:cubicBezTo>
                  <a:cubicBezTo>
                    <a:pt x="52" y="63"/>
                    <a:pt x="49" y="53"/>
                    <a:pt x="49" y="41"/>
                  </a:cubicBezTo>
                  <a:cubicBezTo>
                    <a:pt x="49" y="30"/>
                    <a:pt x="52" y="20"/>
                    <a:pt x="59" y="12"/>
                  </a:cubicBezTo>
                  <a:cubicBezTo>
                    <a:pt x="66" y="4"/>
                    <a:pt x="74" y="0"/>
                    <a:pt x="84" y="0"/>
                  </a:cubicBezTo>
                  <a:cubicBezTo>
                    <a:pt x="93" y="0"/>
                    <a:pt x="101" y="4"/>
                    <a:pt x="108" y="12"/>
                  </a:cubicBezTo>
                  <a:cubicBezTo>
                    <a:pt x="115" y="20"/>
                    <a:pt x="118" y="30"/>
                    <a:pt x="118" y="41"/>
                  </a:cubicBezTo>
                  <a:close/>
                  <a:moveTo>
                    <a:pt x="168" y="290"/>
                  </a:moveTo>
                  <a:cubicBezTo>
                    <a:pt x="168" y="304"/>
                    <a:pt x="163" y="311"/>
                    <a:pt x="152" y="311"/>
                  </a:cubicBezTo>
                  <a:cubicBezTo>
                    <a:pt x="141" y="311"/>
                    <a:pt x="136" y="304"/>
                    <a:pt x="136" y="290"/>
                  </a:cubicBezTo>
                  <a:cubicBezTo>
                    <a:pt x="136" y="150"/>
                    <a:pt x="136" y="150"/>
                    <a:pt x="136" y="150"/>
                  </a:cubicBezTo>
                  <a:cubicBezTo>
                    <a:pt x="128" y="150"/>
                    <a:pt x="128" y="150"/>
                    <a:pt x="128" y="150"/>
                  </a:cubicBezTo>
                  <a:cubicBezTo>
                    <a:pt x="128" y="487"/>
                    <a:pt x="128" y="487"/>
                    <a:pt x="128" y="487"/>
                  </a:cubicBezTo>
                  <a:cubicBezTo>
                    <a:pt x="128" y="501"/>
                    <a:pt x="122" y="508"/>
                    <a:pt x="109" y="508"/>
                  </a:cubicBezTo>
                  <a:cubicBezTo>
                    <a:pt x="96" y="508"/>
                    <a:pt x="89" y="501"/>
                    <a:pt x="89" y="487"/>
                  </a:cubicBezTo>
                  <a:cubicBezTo>
                    <a:pt x="89" y="288"/>
                    <a:pt x="89" y="288"/>
                    <a:pt x="89" y="288"/>
                  </a:cubicBezTo>
                  <a:cubicBezTo>
                    <a:pt x="79" y="288"/>
                    <a:pt x="79" y="288"/>
                    <a:pt x="79" y="288"/>
                  </a:cubicBezTo>
                  <a:cubicBezTo>
                    <a:pt x="79" y="487"/>
                    <a:pt x="79" y="487"/>
                    <a:pt x="79" y="487"/>
                  </a:cubicBezTo>
                  <a:cubicBezTo>
                    <a:pt x="79" y="501"/>
                    <a:pt x="72" y="508"/>
                    <a:pt x="59" y="508"/>
                  </a:cubicBezTo>
                  <a:cubicBezTo>
                    <a:pt x="46" y="508"/>
                    <a:pt x="40" y="501"/>
                    <a:pt x="40" y="487"/>
                  </a:cubicBezTo>
                  <a:cubicBezTo>
                    <a:pt x="40" y="150"/>
                    <a:pt x="40" y="150"/>
                    <a:pt x="40" y="150"/>
                  </a:cubicBezTo>
                  <a:cubicBezTo>
                    <a:pt x="32" y="150"/>
                    <a:pt x="32" y="150"/>
                    <a:pt x="32" y="150"/>
                  </a:cubicBezTo>
                  <a:cubicBezTo>
                    <a:pt x="32" y="290"/>
                    <a:pt x="32" y="290"/>
                    <a:pt x="32" y="290"/>
                  </a:cubicBezTo>
                  <a:cubicBezTo>
                    <a:pt x="32" y="304"/>
                    <a:pt x="27" y="311"/>
                    <a:pt x="16" y="311"/>
                  </a:cubicBezTo>
                  <a:cubicBezTo>
                    <a:pt x="5" y="311"/>
                    <a:pt x="0" y="304"/>
                    <a:pt x="0" y="290"/>
                  </a:cubicBezTo>
                  <a:cubicBezTo>
                    <a:pt x="0" y="130"/>
                    <a:pt x="0" y="130"/>
                    <a:pt x="0" y="130"/>
                  </a:cubicBezTo>
                  <a:cubicBezTo>
                    <a:pt x="0" y="104"/>
                    <a:pt x="15" y="91"/>
                    <a:pt x="44" y="91"/>
                  </a:cubicBezTo>
                  <a:cubicBezTo>
                    <a:pt x="125" y="91"/>
                    <a:pt x="125" y="91"/>
                    <a:pt x="125" y="91"/>
                  </a:cubicBezTo>
                  <a:cubicBezTo>
                    <a:pt x="153" y="91"/>
                    <a:pt x="168" y="104"/>
                    <a:pt x="168" y="130"/>
                  </a:cubicBezTo>
                  <a:lnTo>
                    <a:pt x="168" y="290"/>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56" name="Freeform 6"/>
            <p:cNvSpPr>
              <a:spLocks noEditPoints="1"/>
            </p:cNvSpPr>
            <p:nvPr/>
          </p:nvSpPr>
          <p:spPr bwMode="auto">
            <a:xfrm>
              <a:off x="3218857" y="3412830"/>
              <a:ext cx="404088" cy="1226408"/>
            </a:xfrm>
            <a:custGeom>
              <a:avLst/>
              <a:gdLst>
                <a:gd name="T0" fmla="*/ 90 w 128"/>
                <a:gd name="T1" fmla="*/ 32 h 388"/>
                <a:gd name="T2" fmla="*/ 82 w 128"/>
                <a:gd name="T3" fmla="*/ 56 h 388"/>
                <a:gd name="T4" fmla="*/ 63 w 128"/>
                <a:gd name="T5" fmla="*/ 66 h 388"/>
                <a:gd name="T6" fmla="*/ 45 w 128"/>
                <a:gd name="T7" fmla="*/ 56 h 388"/>
                <a:gd name="T8" fmla="*/ 37 w 128"/>
                <a:gd name="T9" fmla="*/ 32 h 388"/>
                <a:gd name="T10" fmla="*/ 45 w 128"/>
                <a:gd name="T11" fmla="*/ 9 h 388"/>
                <a:gd name="T12" fmla="*/ 63 w 128"/>
                <a:gd name="T13" fmla="*/ 0 h 388"/>
                <a:gd name="T14" fmla="*/ 82 w 128"/>
                <a:gd name="T15" fmla="*/ 9 h 388"/>
                <a:gd name="T16" fmla="*/ 90 w 128"/>
                <a:gd name="T17" fmla="*/ 32 h 388"/>
                <a:gd name="T18" fmla="*/ 128 w 128"/>
                <a:gd name="T19" fmla="*/ 222 h 388"/>
                <a:gd name="T20" fmla="*/ 116 w 128"/>
                <a:gd name="T21" fmla="*/ 238 h 388"/>
                <a:gd name="T22" fmla="*/ 103 w 128"/>
                <a:gd name="T23" fmla="*/ 222 h 388"/>
                <a:gd name="T24" fmla="*/ 103 w 128"/>
                <a:gd name="T25" fmla="*/ 115 h 388"/>
                <a:gd name="T26" fmla="*/ 97 w 128"/>
                <a:gd name="T27" fmla="*/ 115 h 388"/>
                <a:gd name="T28" fmla="*/ 97 w 128"/>
                <a:gd name="T29" fmla="*/ 372 h 388"/>
                <a:gd name="T30" fmla="*/ 82 w 128"/>
                <a:gd name="T31" fmla="*/ 388 h 388"/>
                <a:gd name="T32" fmla="*/ 68 w 128"/>
                <a:gd name="T33" fmla="*/ 372 h 388"/>
                <a:gd name="T34" fmla="*/ 68 w 128"/>
                <a:gd name="T35" fmla="*/ 220 h 388"/>
                <a:gd name="T36" fmla="*/ 60 w 128"/>
                <a:gd name="T37" fmla="*/ 220 h 388"/>
                <a:gd name="T38" fmla="*/ 60 w 128"/>
                <a:gd name="T39" fmla="*/ 372 h 388"/>
                <a:gd name="T40" fmla="*/ 45 w 128"/>
                <a:gd name="T41" fmla="*/ 388 h 388"/>
                <a:gd name="T42" fmla="*/ 30 w 128"/>
                <a:gd name="T43" fmla="*/ 372 h 388"/>
                <a:gd name="T44" fmla="*/ 30 w 128"/>
                <a:gd name="T45" fmla="*/ 115 h 388"/>
                <a:gd name="T46" fmla="*/ 24 w 128"/>
                <a:gd name="T47" fmla="*/ 115 h 388"/>
                <a:gd name="T48" fmla="*/ 24 w 128"/>
                <a:gd name="T49" fmla="*/ 222 h 388"/>
                <a:gd name="T50" fmla="*/ 12 w 128"/>
                <a:gd name="T51" fmla="*/ 238 h 388"/>
                <a:gd name="T52" fmla="*/ 0 w 128"/>
                <a:gd name="T53" fmla="*/ 222 h 388"/>
                <a:gd name="T54" fmla="*/ 0 w 128"/>
                <a:gd name="T55" fmla="*/ 99 h 388"/>
                <a:gd name="T56" fmla="*/ 33 w 128"/>
                <a:gd name="T57" fmla="*/ 70 h 388"/>
                <a:gd name="T58" fmla="*/ 95 w 128"/>
                <a:gd name="T59" fmla="*/ 70 h 388"/>
                <a:gd name="T60" fmla="*/ 128 w 128"/>
                <a:gd name="T61" fmla="*/ 99 h 388"/>
                <a:gd name="T62" fmla="*/ 128 w 128"/>
                <a:gd name="T63" fmla="*/ 222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 h="388">
                  <a:moveTo>
                    <a:pt x="90" y="32"/>
                  </a:moveTo>
                  <a:cubicBezTo>
                    <a:pt x="90" y="41"/>
                    <a:pt x="87" y="49"/>
                    <a:pt x="82" y="56"/>
                  </a:cubicBezTo>
                  <a:cubicBezTo>
                    <a:pt x="77" y="63"/>
                    <a:pt x="71" y="66"/>
                    <a:pt x="63" y="66"/>
                  </a:cubicBezTo>
                  <a:cubicBezTo>
                    <a:pt x="56" y="66"/>
                    <a:pt x="50" y="63"/>
                    <a:pt x="45" y="56"/>
                  </a:cubicBezTo>
                  <a:cubicBezTo>
                    <a:pt x="40" y="49"/>
                    <a:pt x="37" y="41"/>
                    <a:pt x="37" y="32"/>
                  </a:cubicBezTo>
                  <a:cubicBezTo>
                    <a:pt x="37" y="23"/>
                    <a:pt x="40" y="16"/>
                    <a:pt x="45" y="9"/>
                  </a:cubicBezTo>
                  <a:cubicBezTo>
                    <a:pt x="50" y="3"/>
                    <a:pt x="56" y="0"/>
                    <a:pt x="63" y="0"/>
                  </a:cubicBezTo>
                  <a:cubicBezTo>
                    <a:pt x="71" y="0"/>
                    <a:pt x="77" y="3"/>
                    <a:pt x="82" y="9"/>
                  </a:cubicBezTo>
                  <a:cubicBezTo>
                    <a:pt x="87" y="16"/>
                    <a:pt x="90" y="23"/>
                    <a:pt x="90" y="32"/>
                  </a:cubicBezTo>
                  <a:close/>
                  <a:moveTo>
                    <a:pt x="128" y="222"/>
                  </a:moveTo>
                  <a:cubicBezTo>
                    <a:pt x="128" y="232"/>
                    <a:pt x="124" y="238"/>
                    <a:pt x="116" y="238"/>
                  </a:cubicBezTo>
                  <a:cubicBezTo>
                    <a:pt x="107" y="238"/>
                    <a:pt x="103" y="232"/>
                    <a:pt x="103" y="222"/>
                  </a:cubicBezTo>
                  <a:cubicBezTo>
                    <a:pt x="103" y="115"/>
                    <a:pt x="103" y="115"/>
                    <a:pt x="103" y="115"/>
                  </a:cubicBezTo>
                  <a:cubicBezTo>
                    <a:pt x="97" y="115"/>
                    <a:pt x="97" y="115"/>
                    <a:pt x="97" y="115"/>
                  </a:cubicBezTo>
                  <a:cubicBezTo>
                    <a:pt x="97" y="372"/>
                    <a:pt x="97" y="372"/>
                    <a:pt x="97" y="372"/>
                  </a:cubicBezTo>
                  <a:cubicBezTo>
                    <a:pt x="97" y="383"/>
                    <a:pt x="92" y="388"/>
                    <a:pt x="82" y="388"/>
                  </a:cubicBezTo>
                  <a:cubicBezTo>
                    <a:pt x="72" y="388"/>
                    <a:pt x="68" y="383"/>
                    <a:pt x="68" y="372"/>
                  </a:cubicBezTo>
                  <a:cubicBezTo>
                    <a:pt x="68" y="220"/>
                    <a:pt x="68" y="220"/>
                    <a:pt x="68" y="220"/>
                  </a:cubicBezTo>
                  <a:cubicBezTo>
                    <a:pt x="60" y="220"/>
                    <a:pt x="60" y="220"/>
                    <a:pt x="60" y="220"/>
                  </a:cubicBezTo>
                  <a:cubicBezTo>
                    <a:pt x="60" y="372"/>
                    <a:pt x="60" y="372"/>
                    <a:pt x="60" y="372"/>
                  </a:cubicBezTo>
                  <a:cubicBezTo>
                    <a:pt x="60" y="383"/>
                    <a:pt x="55" y="388"/>
                    <a:pt x="45" y="388"/>
                  </a:cubicBezTo>
                  <a:cubicBezTo>
                    <a:pt x="35" y="388"/>
                    <a:pt x="30" y="383"/>
                    <a:pt x="30" y="372"/>
                  </a:cubicBezTo>
                  <a:cubicBezTo>
                    <a:pt x="30" y="115"/>
                    <a:pt x="30" y="115"/>
                    <a:pt x="30" y="115"/>
                  </a:cubicBezTo>
                  <a:cubicBezTo>
                    <a:pt x="24" y="115"/>
                    <a:pt x="24" y="115"/>
                    <a:pt x="24" y="115"/>
                  </a:cubicBezTo>
                  <a:cubicBezTo>
                    <a:pt x="24" y="222"/>
                    <a:pt x="24" y="222"/>
                    <a:pt x="24" y="222"/>
                  </a:cubicBezTo>
                  <a:cubicBezTo>
                    <a:pt x="24" y="232"/>
                    <a:pt x="20" y="238"/>
                    <a:pt x="12" y="238"/>
                  </a:cubicBezTo>
                  <a:cubicBezTo>
                    <a:pt x="4" y="238"/>
                    <a:pt x="0" y="232"/>
                    <a:pt x="0" y="222"/>
                  </a:cubicBezTo>
                  <a:cubicBezTo>
                    <a:pt x="0" y="99"/>
                    <a:pt x="0" y="99"/>
                    <a:pt x="0" y="99"/>
                  </a:cubicBezTo>
                  <a:cubicBezTo>
                    <a:pt x="0" y="79"/>
                    <a:pt x="11" y="70"/>
                    <a:pt x="33" y="70"/>
                  </a:cubicBezTo>
                  <a:cubicBezTo>
                    <a:pt x="95" y="70"/>
                    <a:pt x="95" y="70"/>
                    <a:pt x="95" y="70"/>
                  </a:cubicBezTo>
                  <a:cubicBezTo>
                    <a:pt x="117" y="70"/>
                    <a:pt x="128" y="79"/>
                    <a:pt x="128" y="99"/>
                  </a:cubicBezTo>
                  <a:lnTo>
                    <a:pt x="128" y="222"/>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57" name="Freeform 7"/>
            <p:cNvSpPr>
              <a:spLocks noEditPoints="1"/>
            </p:cNvSpPr>
            <p:nvPr/>
          </p:nvSpPr>
          <p:spPr bwMode="auto">
            <a:xfrm>
              <a:off x="2172269" y="3412830"/>
              <a:ext cx="404088" cy="1226408"/>
            </a:xfrm>
            <a:custGeom>
              <a:avLst/>
              <a:gdLst>
                <a:gd name="T0" fmla="*/ 90 w 128"/>
                <a:gd name="T1" fmla="*/ 32 h 388"/>
                <a:gd name="T2" fmla="*/ 82 w 128"/>
                <a:gd name="T3" fmla="*/ 56 h 388"/>
                <a:gd name="T4" fmla="*/ 64 w 128"/>
                <a:gd name="T5" fmla="*/ 66 h 388"/>
                <a:gd name="T6" fmla="*/ 45 w 128"/>
                <a:gd name="T7" fmla="*/ 56 h 388"/>
                <a:gd name="T8" fmla="*/ 37 w 128"/>
                <a:gd name="T9" fmla="*/ 32 h 388"/>
                <a:gd name="T10" fmla="*/ 45 w 128"/>
                <a:gd name="T11" fmla="*/ 9 h 388"/>
                <a:gd name="T12" fmla="*/ 64 w 128"/>
                <a:gd name="T13" fmla="*/ 0 h 388"/>
                <a:gd name="T14" fmla="*/ 82 w 128"/>
                <a:gd name="T15" fmla="*/ 9 h 388"/>
                <a:gd name="T16" fmla="*/ 90 w 128"/>
                <a:gd name="T17" fmla="*/ 32 h 388"/>
                <a:gd name="T18" fmla="*/ 128 w 128"/>
                <a:gd name="T19" fmla="*/ 222 h 388"/>
                <a:gd name="T20" fmla="*/ 116 w 128"/>
                <a:gd name="T21" fmla="*/ 238 h 388"/>
                <a:gd name="T22" fmla="*/ 104 w 128"/>
                <a:gd name="T23" fmla="*/ 222 h 388"/>
                <a:gd name="T24" fmla="*/ 104 w 128"/>
                <a:gd name="T25" fmla="*/ 115 h 388"/>
                <a:gd name="T26" fmla="*/ 98 w 128"/>
                <a:gd name="T27" fmla="*/ 115 h 388"/>
                <a:gd name="T28" fmla="*/ 98 w 128"/>
                <a:gd name="T29" fmla="*/ 372 h 388"/>
                <a:gd name="T30" fmla="*/ 83 w 128"/>
                <a:gd name="T31" fmla="*/ 388 h 388"/>
                <a:gd name="T32" fmla="*/ 68 w 128"/>
                <a:gd name="T33" fmla="*/ 372 h 388"/>
                <a:gd name="T34" fmla="*/ 68 w 128"/>
                <a:gd name="T35" fmla="*/ 220 h 388"/>
                <a:gd name="T36" fmla="*/ 60 w 128"/>
                <a:gd name="T37" fmla="*/ 220 h 388"/>
                <a:gd name="T38" fmla="*/ 60 w 128"/>
                <a:gd name="T39" fmla="*/ 372 h 388"/>
                <a:gd name="T40" fmla="*/ 45 w 128"/>
                <a:gd name="T41" fmla="*/ 388 h 388"/>
                <a:gd name="T42" fmla="*/ 30 w 128"/>
                <a:gd name="T43" fmla="*/ 372 h 388"/>
                <a:gd name="T44" fmla="*/ 30 w 128"/>
                <a:gd name="T45" fmla="*/ 115 h 388"/>
                <a:gd name="T46" fmla="*/ 24 w 128"/>
                <a:gd name="T47" fmla="*/ 115 h 388"/>
                <a:gd name="T48" fmla="*/ 24 w 128"/>
                <a:gd name="T49" fmla="*/ 222 h 388"/>
                <a:gd name="T50" fmla="*/ 12 w 128"/>
                <a:gd name="T51" fmla="*/ 238 h 388"/>
                <a:gd name="T52" fmla="*/ 0 w 128"/>
                <a:gd name="T53" fmla="*/ 222 h 388"/>
                <a:gd name="T54" fmla="*/ 0 w 128"/>
                <a:gd name="T55" fmla="*/ 99 h 388"/>
                <a:gd name="T56" fmla="*/ 33 w 128"/>
                <a:gd name="T57" fmla="*/ 70 h 388"/>
                <a:gd name="T58" fmla="*/ 95 w 128"/>
                <a:gd name="T59" fmla="*/ 70 h 388"/>
                <a:gd name="T60" fmla="*/ 128 w 128"/>
                <a:gd name="T61" fmla="*/ 99 h 388"/>
                <a:gd name="T62" fmla="*/ 128 w 128"/>
                <a:gd name="T63" fmla="*/ 222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 h="388">
                  <a:moveTo>
                    <a:pt x="90" y="32"/>
                  </a:moveTo>
                  <a:cubicBezTo>
                    <a:pt x="90" y="41"/>
                    <a:pt x="88" y="49"/>
                    <a:pt x="82" y="56"/>
                  </a:cubicBezTo>
                  <a:cubicBezTo>
                    <a:pt x="77" y="63"/>
                    <a:pt x="71" y="66"/>
                    <a:pt x="64" y="66"/>
                  </a:cubicBezTo>
                  <a:cubicBezTo>
                    <a:pt x="57" y="66"/>
                    <a:pt x="50" y="63"/>
                    <a:pt x="45" y="56"/>
                  </a:cubicBezTo>
                  <a:cubicBezTo>
                    <a:pt x="40" y="49"/>
                    <a:pt x="37" y="41"/>
                    <a:pt x="37" y="32"/>
                  </a:cubicBezTo>
                  <a:cubicBezTo>
                    <a:pt x="37" y="23"/>
                    <a:pt x="40" y="16"/>
                    <a:pt x="45" y="9"/>
                  </a:cubicBezTo>
                  <a:cubicBezTo>
                    <a:pt x="50" y="3"/>
                    <a:pt x="56" y="0"/>
                    <a:pt x="64" y="0"/>
                  </a:cubicBezTo>
                  <a:cubicBezTo>
                    <a:pt x="71" y="0"/>
                    <a:pt x="77" y="3"/>
                    <a:pt x="82" y="9"/>
                  </a:cubicBezTo>
                  <a:cubicBezTo>
                    <a:pt x="88" y="16"/>
                    <a:pt x="90" y="23"/>
                    <a:pt x="90" y="32"/>
                  </a:cubicBezTo>
                  <a:close/>
                  <a:moveTo>
                    <a:pt x="128" y="222"/>
                  </a:moveTo>
                  <a:cubicBezTo>
                    <a:pt x="128" y="232"/>
                    <a:pt x="124" y="238"/>
                    <a:pt x="116" y="238"/>
                  </a:cubicBezTo>
                  <a:cubicBezTo>
                    <a:pt x="108" y="238"/>
                    <a:pt x="104" y="232"/>
                    <a:pt x="104" y="222"/>
                  </a:cubicBezTo>
                  <a:cubicBezTo>
                    <a:pt x="104" y="115"/>
                    <a:pt x="104" y="115"/>
                    <a:pt x="104" y="115"/>
                  </a:cubicBezTo>
                  <a:cubicBezTo>
                    <a:pt x="98" y="115"/>
                    <a:pt x="98" y="115"/>
                    <a:pt x="98" y="115"/>
                  </a:cubicBezTo>
                  <a:cubicBezTo>
                    <a:pt x="98" y="372"/>
                    <a:pt x="98" y="372"/>
                    <a:pt x="98" y="372"/>
                  </a:cubicBezTo>
                  <a:cubicBezTo>
                    <a:pt x="98" y="383"/>
                    <a:pt x="93" y="388"/>
                    <a:pt x="83" y="388"/>
                  </a:cubicBezTo>
                  <a:cubicBezTo>
                    <a:pt x="73" y="388"/>
                    <a:pt x="68" y="383"/>
                    <a:pt x="68" y="372"/>
                  </a:cubicBezTo>
                  <a:cubicBezTo>
                    <a:pt x="68" y="220"/>
                    <a:pt x="68" y="220"/>
                    <a:pt x="68" y="220"/>
                  </a:cubicBezTo>
                  <a:cubicBezTo>
                    <a:pt x="60" y="220"/>
                    <a:pt x="60" y="220"/>
                    <a:pt x="60" y="220"/>
                  </a:cubicBezTo>
                  <a:cubicBezTo>
                    <a:pt x="60" y="372"/>
                    <a:pt x="60" y="372"/>
                    <a:pt x="60" y="372"/>
                  </a:cubicBezTo>
                  <a:cubicBezTo>
                    <a:pt x="60" y="383"/>
                    <a:pt x="55" y="388"/>
                    <a:pt x="45" y="388"/>
                  </a:cubicBezTo>
                  <a:cubicBezTo>
                    <a:pt x="35" y="388"/>
                    <a:pt x="30" y="383"/>
                    <a:pt x="30" y="372"/>
                  </a:cubicBezTo>
                  <a:cubicBezTo>
                    <a:pt x="30" y="115"/>
                    <a:pt x="30" y="115"/>
                    <a:pt x="30" y="115"/>
                  </a:cubicBezTo>
                  <a:cubicBezTo>
                    <a:pt x="24" y="115"/>
                    <a:pt x="24" y="115"/>
                    <a:pt x="24" y="115"/>
                  </a:cubicBezTo>
                  <a:cubicBezTo>
                    <a:pt x="24" y="222"/>
                    <a:pt x="24" y="222"/>
                    <a:pt x="24" y="222"/>
                  </a:cubicBezTo>
                  <a:cubicBezTo>
                    <a:pt x="24" y="232"/>
                    <a:pt x="20" y="238"/>
                    <a:pt x="12" y="238"/>
                  </a:cubicBezTo>
                  <a:cubicBezTo>
                    <a:pt x="4" y="238"/>
                    <a:pt x="0" y="232"/>
                    <a:pt x="0" y="222"/>
                  </a:cubicBezTo>
                  <a:cubicBezTo>
                    <a:pt x="0" y="99"/>
                    <a:pt x="0" y="99"/>
                    <a:pt x="0" y="99"/>
                  </a:cubicBezTo>
                  <a:cubicBezTo>
                    <a:pt x="0" y="79"/>
                    <a:pt x="11" y="70"/>
                    <a:pt x="33" y="70"/>
                  </a:cubicBezTo>
                  <a:cubicBezTo>
                    <a:pt x="95" y="70"/>
                    <a:pt x="95" y="70"/>
                    <a:pt x="95" y="70"/>
                  </a:cubicBezTo>
                  <a:cubicBezTo>
                    <a:pt x="117" y="70"/>
                    <a:pt x="128" y="79"/>
                    <a:pt x="128" y="99"/>
                  </a:cubicBezTo>
                  <a:lnTo>
                    <a:pt x="128" y="222"/>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58" name="Freeform 8"/>
            <p:cNvSpPr>
              <a:spLocks noEditPoints="1"/>
            </p:cNvSpPr>
            <p:nvPr/>
          </p:nvSpPr>
          <p:spPr bwMode="auto">
            <a:xfrm>
              <a:off x="2766278" y="3020864"/>
              <a:ext cx="309128" cy="939505"/>
            </a:xfrm>
            <a:custGeom>
              <a:avLst/>
              <a:gdLst>
                <a:gd name="T0" fmla="*/ 69 w 98"/>
                <a:gd name="T1" fmla="*/ 24 h 297"/>
                <a:gd name="T2" fmla="*/ 63 w 98"/>
                <a:gd name="T3" fmla="*/ 43 h 297"/>
                <a:gd name="T4" fmla="*/ 49 w 98"/>
                <a:gd name="T5" fmla="*/ 51 h 297"/>
                <a:gd name="T6" fmla="*/ 35 w 98"/>
                <a:gd name="T7" fmla="*/ 43 h 297"/>
                <a:gd name="T8" fmla="*/ 29 w 98"/>
                <a:gd name="T9" fmla="*/ 24 h 297"/>
                <a:gd name="T10" fmla="*/ 34 w 98"/>
                <a:gd name="T11" fmla="*/ 7 h 297"/>
                <a:gd name="T12" fmla="*/ 49 w 98"/>
                <a:gd name="T13" fmla="*/ 0 h 297"/>
                <a:gd name="T14" fmla="*/ 63 w 98"/>
                <a:gd name="T15" fmla="*/ 7 h 297"/>
                <a:gd name="T16" fmla="*/ 69 w 98"/>
                <a:gd name="T17" fmla="*/ 24 h 297"/>
                <a:gd name="T18" fmla="*/ 98 w 98"/>
                <a:gd name="T19" fmla="*/ 169 h 297"/>
                <a:gd name="T20" fmla="*/ 89 w 98"/>
                <a:gd name="T21" fmla="*/ 182 h 297"/>
                <a:gd name="T22" fmla="*/ 79 w 98"/>
                <a:gd name="T23" fmla="*/ 169 h 297"/>
                <a:gd name="T24" fmla="*/ 79 w 98"/>
                <a:gd name="T25" fmla="*/ 88 h 297"/>
                <a:gd name="T26" fmla="*/ 75 w 98"/>
                <a:gd name="T27" fmla="*/ 88 h 297"/>
                <a:gd name="T28" fmla="*/ 75 w 98"/>
                <a:gd name="T29" fmla="*/ 284 h 297"/>
                <a:gd name="T30" fmla="*/ 63 w 98"/>
                <a:gd name="T31" fmla="*/ 297 h 297"/>
                <a:gd name="T32" fmla="*/ 52 w 98"/>
                <a:gd name="T33" fmla="*/ 284 h 297"/>
                <a:gd name="T34" fmla="*/ 52 w 98"/>
                <a:gd name="T35" fmla="*/ 168 h 297"/>
                <a:gd name="T36" fmla="*/ 46 w 98"/>
                <a:gd name="T37" fmla="*/ 168 h 297"/>
                <a:gd name="T38" fmla="*/ 46 w 98"/>
                <a:gd name="T39" fmla="*/ 284 h 297"/>
                <a:gd name="T40" fmla="*/ 35 w 98"/>
                <a:gd name="T41" fmla="*/ 297 h 297"/>
                <a:gd name="T42" fmla="*/ 23 w 98"/>
                <a:gd name="T43" fmla="*/ 284 h 297"/>
                <a:gd name="T44" fmla="*/ 23 w 98"/>
                <a:gd name="T45" fmla="*/ 88 h 297"/>
                <a:gd name="T46" fmla="*/ 19 w 98"/>
                <a:gd name="T47" fmla="*/ 88 h 297"/>
                <a:gd name="T48" fmla="*/ 19 w 98"/>
                <a:gd name="T49" fmla="*/ 169 h 297"/>
                <a:gd name="T50" fmla="*/ 9 w 98"/>
                <a:gd name="T51" fmla="*/ 182 h 297"/>
                <a:gd name="T52" fmla="*/ 0 w 98"/>
                <a:gd name="T53" fmla="*/ 169 h 297"/>
                <a:gd name="T54" fmla="*/ 0 w 98"/>
                <a:gd name="T55" fmla="*/ 76 h 297"/>
                <a:gd name="T56" fmla="*/ 25 w 98"/>
                <a:gd name="T57" fmla="*/ 53 h 297"/>
                <a:gd name="T58" fmla="*/ 73 w 98"/>
                <a:gd name="T59" fmla="*/ 53 h 297"/>
                <a:gd name="T60" fmla="*/ 98 w 98"/>
                <a:gd name="T61" fmla="*/ 76 h 297"/>
                <a:gd name="T62" fmla="*/ 98 w 98"/>
                <a:gd name="T63" fmla="*/ 16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 h="297">
                  <a:moveTo>
                    <a:pt x="69" y="24"/>
                  </a:moveTo>
                  <a:cubicBezTo>
                    <a:pt x="69" y="31"/>
                    <a:pt x="67" y="37"/>
                    <a:pt x="63" y="43"/>
                  </a:cubicBezTo>
                  <a:cubicBezTo>
                    <a:pt x="59" y="48"/>
                    <a:pt x="54" y="51"/>
                    <a:pt x="49" y="51"/>
                  </a:cubicBezTo>
                  <a:cubicBezTo>
                    <a:pt x="43" y="51"/>
                    <a:pt x="39" y="48"/>
                    <a:pt x="35" y="43"/>
                  </a:cubicBezTo>
                  <a:cubicBezTo>
                    <a:pt x="31" y="37"/>
                    <a:pt x="29" y="31"/>
                    <a:pt x="29" y="24"/>
                  </a:cubicBezTo>
                  <a:cubicBezTo>
                    <a:pt x="29" y="18"/>
                    <a:pt x="31" y="12"/>
                    <a:pt x="34" y="7"/>
                  </a:cubicBezTo>
                  <a:cubicBezTo>
                    <a:pt x="38" y="3"/>
                    <a:pt x="43" y="0"/>
                    <a:pt x="49" y="0"/>
                  </a:cubicBezTo>
                  <a:cubicBezTo>
                    <a:pt x="54" y="0"/>
                    <a:pt x="59" y="3"/>
                    <a:pt x="63" y="7"/>
                  </a:cubicBezTo>
                  <a:cubicBezTo>
                    <a:pt x="67" y="12"/>
                    <a:pt x="69" y="18"/>
                    <a:pt x="69" y="24"/>
                  </a:cubicBezTo>
                  <a:close/>
                  <a:moveTo>
                    <a:pt x="98" y="169"/>
                  </a:moveTo>
                  <a:cubicBezTo>
                    <a:pt x="98" y="178"/>
                    <a:pt x="95" y="182"/>
                    <a:pt x="89" y="182"/>
                  </a:cubicBezTo>
                  <a:cubicBezTo>
                    <a:pt x="82" y="182"/>
                    <a:pt x="79" y="178"/>
                    <a:pt x="79" y="169"/>
                  </a:cubicBezTo>
                  <a:cubicBezTo>
                    <a:pt x="79" y="88"/>
                    <a:pt x="79" y="88"/>
                    <a:pt x="79" y="88"/>
                  </a:cubicBezTo>
                  <a:cubicBezTo>
                    <a:pt x="75" y="88"/>
                    <a:pt x="75" y="88"/>
                    <a:pt x="75" y="88"/>
                  </a:cubicBezTo>
                  <a:cubicBezTo>
                    <a:pt x="75" y="284"/>
                    <a:pt x="75" y="284"/>
                    <a:pt x="75" y="284"/>
                  </a:cubicBezTo>
                  <a:cubicBezTo>
                    <a:pt x="75" y="292"/>
                    <a:pt x="71" y="297"/>
                    <a:pt x="63" y="297"/>
                  </a:cubicBezTo>
                  <a:cubicBezTo>
                    <a:pt x="56" y="297"/>
                    <a:pt x="52" y="292"/>
                    <a:pt x="52" y="284"/>
                  </a:cubicBezTo>
                  <a:cubicBezTo>
                    <a:pt x="52" y="168"/>
                    <a:pt x="52" y="168"/>
                    <a:pt x="52" y="168"/>
                  </a:cubicBezTo>
                  <a:cubicBezTo>
                    <a:pt x="46" y="168"/>
                    <a:pt x="46" y="168"/>
                    <a:pt x="46" y="168"/>
                  </a:cubicBezTo>
                  <a:cubicBezTo>
                    <a:pt x="46" y="284"/>
                    <a:pt x="46" y="284"/>
                    <a:pt x="46" y="284"/>
                  </a:cubicBezTo>
                  <a:cubicBezTo>
                    <a:pt x="46" y="292"/>
                    <a:pt x="42" y="297"/>
                    <a:pt x="35" y="297"/>
                  </a:cubicBezTo>
                  <a:cubicBezTo>
                    <a:pt x="27" y="297"/>
                    <a:pt x="23" y="292"/>
                    <a:pt x="23" y="284"/>
                  </a:cubicBezTo>
                  <a:cubicBezTo>
                    <a:pt x="23" y="88"/>
                    <a:pt x="23" y="88"/>
                    <a:pt x="23" y="88"/>
                  </a:cubicBezTo>
                  <a:cubicBezTo>
                    <a:pt x="19" y="88"/>
                    <a:pt x="19" y="88"/>
                    <a:pt x="19" y="88"/>
                  </a:cubicBezTo>
                  <a:cubicBezTo>
                    <a:pt x="19" y="169"/>
                    <a:pt x="19" y="169"/>
                    <a:pt x="19" y="169"/>
                  </a:cubicBezTo>
                  <a:cubicBezTo>
                    <a:pt x="19" y="178"/>
                    <a:pt x="16" y="182"/>
                    <a:pt x="9" y="182"/>
                  </a:cubicBezTo>
                  <a:cubicBezTo>
                    <a:pt x="3" y="182"/>
                    <a:pt x="0" y="178"/>
                    <a:pt x="0" y="169"/>
                  </a:cubicBezTo>
                  <a:cubicBezTo>
                    <a:pt x="0" y="76"/>
                    <a:pt x="0" y="76"/>
                    <a:pt x="0" y="76"/>
                  </a:cubicBezTo>
                  <a:cubicBezTo>
                    <a:pt x="0" y="61"/>
                    <a:pt x="9" y="53"/>
                    <a:pt x="25" y="53"/>
                  </a:cubicBezTo>
                  <a:cubicBezTo>
                    <a:pt x="73" y="53"/>
                    <a:pt x="73" y="53"/>
                    <a:pt x="73" y="53"/>
                  </a:cubicBezTo>
                  <a:cubicBezTo>
                    <a:pt x="90" y="53"/>
                    <a:pt x="98" y="61"/>
                    <a:pt x="98" y="76"/>
                  </a:cubicBezTo>
                  <a:lnTo>
                    <a:pt x="98" y="169"/>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59" name="Freeform 9"/>
            <p:cNvSpPr>
              <a:spLocks noEditPoints="1"/>
            </p:cNvSpPr>
            <p:nvPr/>
          </p:nvSpPr>
          <p:spPr bwMode="auto">
            <a:xfrm>
              <a:off x="3689619" y="3020864"/>
              <a:ext cx="309128" cy="939505"/>
            </a:xfrm>
            <a:custGeom>
              <a:avLst/>
              <a:gdLst>
                <a:gd name="T0" fmla="*/ 69 w 98"/>
                <a:gd name="T1" fmla="*/ 24 h 297"/>
                <a:gd name="T2" fmla="*/ 63 w 98"/>
                <a:gd name="T3" fmla="*/ 43 h 297"/>
                <a:gd name="T4" fmla="*/ 49 w 98"/>
                <a:gd name="T5" fmla="*/ 51 h 297"/>
                <a:gd name="T6" fmla="*/ 35 w 98"/>
                <a:gd name="T7" fmla="*/ 43 h 297"/>
                <a:gd name="T8" fmla="*/ 29 w 98"/>
                <a:gd name="T9" fmla="*/ 24 h 297"/>
                <a:gd name="T10" fmla="*/ 35 w 98"/>
                <a:gd name="T11" fmla="*/ 7 h 297"/>
                <a:gd name="T12" fmla="*/ 49 w 98"/>
                <a:gd name="T13" fmla="*/ 0 h 297"/>
                <a:gd name="T14" fmla="*/ 63 w 98"/>
                <a:gd name="T15" fmla="*/ 7 h 297"/>
                <a:gd name="T16" fmla="*/ 69 w 98"/>
                <a:gd name="T17" fmla="*/ 24 h 297"/>
                <a:gd name="T18" fmla="*/ 98 w 98"/>
                <a:gd name="T19" fmla="*/ 169 h 297"/>
                <a:gd name="T20" fmla="*/ 89 w 98"/>
                <a:gd name="T21" fmla="*/ 182 h 297"/>
                <a:gd name="T22" fmla="*/ 80 w 98"/>
                <a:gd name="T23" fmla="*/ 169 h 297"/>
                <a:gd name="T24" fmla="*/ 80 w 98"/>
                <a:gd name="T25" fmla="*/ 88 h 297"/>
                <a:gd name="T26" fmla="*/ 75 w 98"/>
                <a:gd name="T27" fmla="*/ 88 h 297"/>
                <a:gd name="T28" fmla="*/ 75 w 98"/>
                <a:gd name="T29" fmla="*/ 284 h 297"/>
                <a:gd name="T30" fmla="*/ 64 w 98"/>
                <a:gd name="T31" fmla="*/ 297 h 297"/>
                <a:gd name="T32" fmla="*/ 52 w 98"/>
                <a:gd name="T33" fmla="*/ 284 h 297"/>
                <a:gd name="T34" fmla="*/ 52 w 98"/>
                <a:gd name="T35" fmla="*/ 168 h 297"/>
                <a:gd name="T36" fmla="*/ 46 w 98"/>
                <a:gd name="T37" fmla="*/ 168 h 297"/>
                <a:gd name="T38" fmla="*/ 46 w 98"/>
                <a:gd name="T39" fmla="*/ 284 h 297"/>
                <a:gd name="T40" fmla="*/ 35 w 98"/>
                <a:gd name="T41" fmla="*/ 297 h 297"/>
                <a:gd name="T42" fmla="*/ 24 w 98"/>
                <a:gd name="T43" fmla="*/ 284 h 297"/>
                <a:gd name="T44" fmla="*/ 24 w 98"/>
                <a:gd name="T45" fmla="*/ 88 h 297"/>
                <a:gd name="T46" fmla="*/ 19 w 98"/>
                <a:gd name="T47" fmla="*/ 88 h 297"/>
                <a:gd name="T48" fmla="*/ 19 w 98"/>
                <a:gd name="T49" fmla="*/ 169 h 297"/>
                <a:gd name="T50" fmla="*/ 10 w 98"/>
                <a:gd name="T51" fmla="*/ 182 h 297"/>
                <a:gd name="T52" fmla="*/ 0 w 98"/>
                <a:gd name="T53" fmla="*/ 169 h 297"/>
                <a:gd name="T54" fmla="*/ 0 w 98"/>
                <a:gd name="T55" fmla="*/ 76 h 297"/>
                <a:gd name="T56" fmla="*/ 26 w 98"/>
                <a:gd name="T57" fmla="*/ 53 h 297"/>
                <a:gd name="T58" fmla="*/ 73 w 98"/>
                <a:gd name="T59" fmla="*/ 53 h 297"/>
                <a:gd name="T60" fmla="*/ 98 w 98"/>
                <a:gd name="T61" fmla="*/ 76 h 297"/>
                <a:gd name="T62" fmla="*/ 98 w 98"/>
                <a:gd name="T63" fmla="*/ 16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 h="297">
                  <a:moveTo>
                    <a:pt x="69" y="24"/>
                  </a:moveTo>
                  <a:cubicBezTo>
                    <a:pt x="69" y="31"/>
                    <a:pt x="67" y="37"/>
                    <a:pt x="63" y="43"/>
                  </a:cubicBezTo>
                  <a:cubicBezTo>
                    <a:pt x="59" y="48"/>
                    <a:pt x="55" y="51"/>
                    <a:pt x="49" y="51"/>
                  </a:cubicBezTo>
                  <a:cubicBezTo>
                    <a:pt x="44" y="51"/>
                    <a:pt x="39" y="48"/>
                    <a:pt x="35" y="43"/>
                  </a:cubicBezTo>
                  <a:cubicBezTo>
                    <a:pt x="31" y="37"/>
                    <a:pt x="29" y="31"/>
                    <a:pt x="29" y="24"/>
                  </a:cubicBezTo>
                  <a:cubicBezTo>
                    <a:pt x="29" y="18"/>
                    <a:pt x="31" y="12"/>
                    <a:pt x="35" y="7"/>
                  </a:cubicBezTo>
                  <a:cubicBezTo>
                    <a:pt x="39" y="3"/>
                    <a:pt x="44" y="0"/>
                    <a:pt x="49" y="0"/>
                  </a:cubicBezTo>
                  <a:cubicBezTo>
                    <a:pt x="55" y="0"/>
                    <a:pt x="59" y="3"/>
                    <a:pt x="63" y="7"/>
                  </a:cubicBezTo>
                  <a:cubicBezTo>
                    <a:pt x="67" y="12"/>
                    <a:pt x="69" y="18"/>
                    <a:pt x="69" y="24"/>
                  </a:cubicBezTo>
                  <a:close/>
                  <a:moveTo>
                    <a:pt x="98" y="169"/>
                  </a:moveTo>
                  <a:cubicBezTo>
                    <a:pt x="98" y="178"/>
                    <a:pt x="95" y="182"/>
                    <a:pt x="89" y="182"/>
                  </a:cubicBezTo>
                  <a:cubicBezTo>
                    <a:pt x="83" y="182"/>
                    <a:pt x="80" y="178"/>
                    <a:pt x="80" y="169"/>
                  </a:cubicBezTo>
                  <a:cubicBezTo>
                    <a:pt x="80" y="88"/>
                    <a:pt x="80" y="88"/>
                    <a:pt x="80" y="88"/>
                  </a:cubicBezTo>
                  <a:cubicBezTo>
                    <a:pt x="75" y="88"/>
                    <a:pt x="75" y="88"/>
                    <a:pt x="75" y="88"/>
                  </a:cubicBezTo>
                  <a:cubicBezTo>
                    <a:pt x="75" y="284"/>
                    <a:pt x="75" y="284"/>
                    <a:pt x="75" y="284"/>
                  </a:cubicBezTo>
                  <a:cubicBezTo>
                    <a:pt x="75" y="292"/>
                    <a:pt x="71" y="297"/>
                    <a:pt x="64" y="297"/>
                  </a:cubicBezTo>
                  <a:cubicBezTo>
                    <a:pt x="56" y="297"/>
                    <a:pt x="52" y="292"/>
                    <a:pt x="52" y="284"/>
                  </a:cubicBezTo>
                  <a:cubicBezTo>
                    <a:pt x="52" y="168"/>
                    <a:pt x="52" y="168"/>
                    <a:pt x="52" y="168"/>
                  </a:cubicBezTo>
                  <a:cubicBezTo>
                    <a:pt x="46" y="168"/>
                    <a:pt x="46" y="168"/>
                    <a:pt x="46" y="168"/>
                  </a:cubicBezTo>
                  <a:cubicBezTo>
                    <a:pt x="46" y="284"/>
                    <a:pt x="46" y="284"/>
                    <a:pt x="46" y="284"/>
                  </a:cubicBezTo>
                  <a:cubicBezTo>
                    <a:pt x="46" y="292"/>
                    <a:pt x="43" y="297"/>
                    <a:pt x="35" y="297"/>
                  </a:cubicBezTo>
                  <a:cubicBezTo>
                    <a:pt x="27" y="297"/>
                    <a:pt x="24" y="292"/>
                    <a:pt x="24" y="284"/>
                  </a:cubicBezTo>
                  <a:cubicBezTo>
                    <a:pt x="24" y="88"/>
                    <a:pt x="24" y="88"/>
                    <a:pt x="24" y="88"/>
                  </a:cubicBezTo>
                  <a:cubicBezTo>
                    <a:pt x="19" y="88"/>
                    <a:pt x="19" y="88"/>
                    <a:pt x="19" y="88"/>
                  </a:cubicBezTo>
                  <a:cubicBezTo>
                    <a:pt x="19" y="169"/>
                    <a:pt x="19" y="169"/>
                    <a:pt x="19" y="169"/>
                  </a:cubicBezTo>
                  <a:cubicBezTo>
                    <a:pt x="19" y="178"/>
                    <a:pt x="16" y="182"/>
                    <a:pt x="10" y="182"/>
                  </a:cubicBezTo>
                  <a:cubicBezTo>
                    <a:pt x="3" y="182"/>
                    <a:pt x="0" y="178"/>
                    <a:pt x="0" y="169"/>
                  </a:cubicBezTo>
                  <a:cubicBezTo>
                    <a:pt x="0" y="76"/>
                    <a:pt x="0" y="76"/>
                    <a:pt x="0" y="76"/>
                  </a:cubicBezTo>
                  <a:cubicBezTo>
                    <a:pt x="0" y="61"/>
                    <a:pt x="9" y="53"/>
                    <a:pt x="26" y="53"/>
                  </a:cubicBezTo>
                  <a:cubicBezTo>
                    <a:pt x="73" y="53"/>
                    <a:pt x="73" y="53"/>
                    <a:pt x="73" y="53"/>
                  </a:cubicBezTo>
                  <a:cubicBezTo>
                    <a:pt x="90" y="53"/>
                    <a:pt x="98" y="61"/>
                    <a:pt x="98" y="76"/>
                  </a:cubicBezTo>
                  <a:lnTo>
                    <a:pt x="98" y="169"/>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60" name="Freeform 10"/>
            <p:cNvSpPr>
              <a:spLocks noEditPoints="1"/>
            </p:cNvSpPr>
            <p:nvPr/>
          </p:nvSpPr>
          <p:spPr bwMode="auto">
            <a:xfrm>
              <a:off x="1857080" y="3020864"/>
              <a:ext cx="309128" cy="939505"/>
            </a:xfrm>
            <a:custGeom>
              <a:avLst/>
              <a:gdLst>
                <a:gd name="T0" fmla="*/ 69 w 98"/>
                <a:gd name="T1" fmla="*/ 24 h 297"/>
                <a:gd name="T2" fmla="*/ 63 w 98"/>
                <a:gd name="T3" fmla="*/ 43 h 297"/>
                <a:gd name="T4" fmla="*/ 48 w 98"/>
                <a:gd name="T5" fmla="*/ 51 h 297"/>
                <a:gd name="T6" fmla="*/ 34 w 98"/>
                <a:gd name="T7" fmla="*/ 43 h 297"/>
                <a:gd name="T8" fmla="*/ 28 w 98"/>
                <a:gd name="T9" fmla="*/ 24 h 297"/>
                <a:gd name="T10" fmla="*/ 34 w 98"/>
                <a:gd name="T11" fmla="*/ 7 h 297"/>
                <a:gd name="T12" fmla="*/ 48 w 98"/>
                <a:gd name="T13" fmla="*/ 0 h 297"/>
                <a:gd name="T14" fmla="*/ 63 w 98"/>
                <a:gd name="T15" fmla="*/ 7 h 297"/>
                <a:gd name="T16" fmla="*/ 69 w 98"/>
                <a:gd name="T17" fmla="*/ 24 h 297"/>
                <a:gd name="T18" fmla="*/ 98 w 98"/>
                <a:gd name="T19" fmla="*/ 169 h 297"/>
                <a:gd name="T20" fmla="*/ 88 w 98"/>
                <a:gd name="T21" fmla="*/ 182 h 297"/>
                <a:gd name="T22" fmla="*/ 79 w 98"/>
                <a:gd name="T23" fmla="*/ 169 h 297"/>
                <a:gd name="T24" fmla="*/ 79 w 98"/>
                <a:gd name="T25" fmla="*/ 88 h 297"/>
                <a:gd name="T26" fmla="*/ 74 w 98"/>
                <a:gd name="T27" fmla="*/ 88 h 297"/>
                <a:gd name="T28" fmla="*/ 74 w 98"/>
                <a:gd name="T29" fmla="*/ 284 h 297"/>
                <a:gd name="T30" fmla="*/ 63 w 98"/>
                <a:gd name="T31" fmla="*/ 297 h 297"/>
                <a:gd name="T32" fmla="*/ 52 w 98"/>
                <a:gd name="T33" fmla="*/ 284 h 297"/>
                <a:gd name="T34" fmla="*/ 52 w 98"/>
                <a:gd name="T35" fmla="*/ 168 h 297"/>
                <a:gd name="T36" fmla="*/ 46 w 98"/>
                <a:gd name="T37" fmla="*/ 168 h 297"/>
                <a:gd name="T38" fmla="*/ 46 w 98"/>
                <a:gd name="T39" fmla="*/ 284 h 297"/>
                <a:gd name="T40" fmla="*/ 34 w 98"/>
                <a:gd name="T41" fmla="*/ 297 h 297"/>
                <a:gd name="T42" fmla="*/ 23 w 98"/>
                <a:gd name="T43" fmla="*/ 284 h 297"/>
                <a:gd name="T44" fmla="*/ 23 w 98"/>
                <a:gd name="T45" fmla="*/ 88 h 297"/>
                <a:gd name="T46" fmla="*/ 18 w 98"/>
                <a:gd name="T47" fmla="*/ 88 h 297"/>
                <a:gd name="T48" fmla="*/ 18 w 98"/>
                <a:gd name="T49" fmla="*/ 169 h 297"/>
                <a:gd name="T50" fmla="*/ 9 w 98"/>
                <a:gd name="T51" fmla="*/ 182 h 297"/>
                <a:gd name="T52" fmla="*/ 0 w 98"/>
                <a:gd name="T53" fmla="*/ 169 h 297"/>
                <a:gd name="T54" fmla="*/ 0 w 98"/>
                <a:gd name="T55" fmla="*/ 76 h 297"/>
                <a:gd name="T56" fmla="*/ 25 w 98"/>
                <a:gd name="T57" fmla="*/ 53 h 297"/>
                <a:gd name="T58" fmla="*/ 72 w 98"/>
                <a:gd name="T59" fmla="*/ 53 h 297"/>
                <a:gd name="T60" fmla="*/ 98 w 98"/>
                <a:gd name="T61" fmla="*/ 76 h 297"/>
                <a:gd name="T62" fmla="*/ 98 w 98"/>
                <a:gd name="T63" fmla="*/ 16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 h="297">
                  <a:moveTo>
                    <a:pt x="69" y="24"/>
                  </a:moveTo>
                  <a:cubicBezTo>
                    <a:pt x="69" y="31"/>
                    <a:pt x="67" y="37"/>
                    <a:pt x="63" y="43"/>
                  </a:cubicBezTo>
                  <a:cubicBezTo>
                    <a:pt x="59" y="48"/>
                    <a:pt x="54" y="51"/>
                    <a:pt x="48" y="51"/>
                  </a:cubicBezTo>
                  <a:cubicBezTo>
                    <a:pt x="43" y="51"/>
                    <a:pt x="38" y="48"/>
                    <a:pt x="34" y="43"/>
                  </a:cubicBezTo>
                  <a:cubicBezTo>
                    <a:pt x="30" y="37"/>
                    <a:pt x="28" y="31"/>
                    <a:pt x="28" y="24"/>
                  </a:cubicBezTo>
                  <a:cubicBezTo>
                    <a:pt x="28" y="18"/>
                    <a:pt x="30" y="12"/>
                    <a:pt x="34" y="7"/>
                  </a:cubicBezTo>
                  <a:cubicBezTo>
                    <a:pt x="38" y="3"/>
                    <a:pt x="43" y="0"/>
                    <a:pt x="48" y="0"/>
                  </a:cubicBezTo>
                  <a:cubicBezTo>
                    <a:pt x="54" y="0"/>
                    <a:pt x="59" y="3"/>
                    <a:pt x="63" y="7"/>
                  </a:cubicBezTo>
                  <a:cubicBezTo>
                    <a:pt x="67" y="12"/>
                    <a:pt x="69" y="18"/>
                    <a:pt x="69" y="24"/>
                  </a:cubicBezTo>
                  <a:close/>
                  <a:moveTo>
                    <a:pt x="98" y="169"/>
                  </a:moveTo>
                  <a:cubicBezTo>
                    <a:pt x="98" y="178"/>
                    <a:pt x="95" y="182"/>
                    <a:pt x="88" y="182"/>
                  </a:cubicBezTo>
                  <a:cubicBezTo>
                    <a:pt x="82" y="182"/>
                    <a:pt x="79" y="178"/>
                    <a:pt x="79" y="169"/>
                  </a:cubicBezTo>
                  <a:cubicBezTo>
                    <a:pt x="79" y="88"/>
                    <a:pt x="79" y="88"/>
                    <a:pt x="79" y="88"/>
                  </a:cubicBezTo>
                  <a:cubicBezTo>
                    <a:pt x="74" y="88"/>
                    <a:pt x="74" y="88"/>
                    <a:pt x="74" y="88"/>
                  </a:cubicBezTo>
                  <a:cubicBezTo>
                    <a:pt x="74" y="284"/>
                    <a:pt x="74" y="284"/>
                    <a:pt x="74" y="284"/>
                  </a:cubicBezTo>
                  <a:cubicBezTo>
                    <a:pt x="74" y="292"/>
                    <a:pt x="71" y="297"/>
                    <a:pt x="63" y="297"/>
                  </a:cubicBezTo>
                  <a:cubicBezTo>
                    <a:pt x="55" y="297"/>
                    <a:pt x="52" y="292"/>
                    <a:pt x="52" y="284"/>
                  </a:cubicBezTo>
                  <a:cubicBezTo>
                    <a:pt x="52" y="168"/>
                    <a:pt x="52" y="168"/>
                    <a:pt x="52" y="168"/>
                  </a:cubicBezTo>
                  <a:cubicBezTo>
                    <a:pt x="46" y="168"/>
                    <a:pt x="46" y="168"/>
                    <a:pt x="46" y="168"/>
                  </a:cubicBezTo>
                  <a:cubicBezTo>
                    <a:pt x="46" y="284"/>
                    <a:pt x="46" y="284"/>
                    <a:pt x="46" y="284"/>
                  </a:cubicBezTo>
                  <a:cubicBezTo>
                    <a:pt x="46" y="292"/>
                    <a:pt x="42" y="297"/>
                    <a:pt x="34" y="297"/>
                  </a:cubicBezTo>
                  <a:cubicBezTo>
                    <a:pt x="27" y="297"/>
                    <a:pt x="23" y="292"/>
                    <a:pt x="23" y="284"/>
                  </a:cubicBezTo>
                  <a:cubicBezTo>
                    <a:pt x="23" y="88"/>
                    <a:pt x="23" y="88"/>
                    <a:pt x="23" y="88"/>
                  </a:cubicBezTo>
                  <a:cubicBezTo>
                    <a:pt x="18" y="88"/>
                    <a:pt x="18" y="88"/>
                    <a:pt x="18" y="88"/>
                  </a:cubicBezTo>
                  <a:cubicBezTo>
                    <a:pt x="18" y="169"/>
                    <a:pt x="18" y="169"/>
                    <a:pt x="18" y="169"/>
                  </a:cubicBezTo>
                  <a:cubicBezTo>
                    <a:pt x="18" y="178"/>
                    <a:pt x="15" y="182"/>
                    <a:pt x="9" y="182"/>
                  </a:cubicBezTo>
                  <a:cubicBezTo>
                    <a:pt x="3" y="182"/>
                    <a:pt x="0" y="178"/>
                    <a:pt x="0" y="169"/>
                  </a:cubicBezTo>
                  <a:cubicBezTo>
                    <a:pt x="0" y="76"/>
                    <a:pt x="0" y="76"/>
                    <a:pt x="0" y="76"/>
                  </a:cubicBezTo>
                  <a:cubicBezTo>
                    <a:pt x="0" y="61"/>
                    <a:pt x="8" y="53"/>
                    <a:pt x="25" y="53"/>
                  </a:cubicBezTo>
                  <a:cubicBezTo>
                    <a:pt x="72" y="53"/>
                    <a:pt x="72" y="53"/>
                    <a:pt x="72" y="53"/>
                  </a:cubicBezTo>
                  <a:cubicBezTo>
                    <a:pt x="89" y="53"/>
                    <a:pt x="98" y="61"/>
                    <a:pt x="98" y="76"/>
                  </a:cubicBezTo>
                  <a:lnTo>
                    <a:pt x="98" y="169"/>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61" name="Freeform 11"/>
            <p:cNvSpPr>
              <a:spLocks noEditPoints="1"/>
            </p:cNvSpPr>
            <p:nvPr/>
          </p:nvSpPr>
          <p:spPr bwMode="auto">
            <a:xfrm>
              <a:off x="2453110" y="2612735"/>
              <a:ext cx="258616" cy="785952"/>
            </a:xfrm>
            <a:custGeom>
              <a:avLst/>
              <a:gdLst>
                <a:gd name="T0" fmla="*/ 57 w 82"/>
                <a:gd name="T1" fmla="*/ 20 h 249"/>
                <a:gd name="T2" fmla="*/ 52 w 82"/>
                <a:gd name="T3" fmla="*/ 36 h 249"/>
                <a:gd name="T4" fmla="*/ 40 w 82"/>
                <a:gd name="T5" fmla="*/ 42 h 249"/>
                <a:gd name="T6" fmla="*/ 29 w 82"/>
                <a:gd name="T7" fmla="*/ 36 h 249"/>
                <a:gd name="T8" fmla="*/ 24 w 82"/>
                <a:gd name="T9" fmla="*/ 20 h 249"/>
                <a:gd name="T10" fmla="*/ 28 w 82"/>
                <a:gd name="T11" fmla="*/ 6 h 249"/>
                <a:gd name="T12" fmla="*/ 40 w 82"/>
                <a:gd name="T13" fmla="*/ 0 h 249"/>
                <a:gd name="T14" fmla="*/ 52 w 82"/>
                <a:gd name="T15" fmla="*/ 6 h 249"/>
                <a:gd name="T16" fmla="*/ 57 w 82"/>
                <a:gd name="T17" fmla="*/ 20 h 249"/>
                <a:gd name="T18" fmla="*/ 82 w 82"/>
                <a:gd name="T19" fmla="*/ 142 h 249"/>
                <a:gd name="T20" fmla="*/ 74 w 82"/>
                <a:gd name="T21" fmla="*/ 152 h 249"/>
                <a:gd name="T22" fmla="*/ 66 w 82"/>
                <a:gd name="T23" fmla="*/ 142 h 249"/>
                <a:gd name="T24" fmla="*/ 66 w 82"/>
                <a:gd name="T25" fmla="*/ 74 h 249"/>
                <a:gd name="T26" fmla="*/ 62 w 82"/>
                <a:gd name="T27" fmla="*/ 74 h 249"/>
                <a:gd name="T28" fmla="*/ 62 w 82"/>
                <a:gd name="T29" fmla="*/ 239 h 249"/>
                <a:gd name="T30" fmla="*/ 53 w 82"/>
                <a:gd name="T31" fmla="*/ 249 h 249"/>
                <a:gd name="T32" fmla="*/ 43 w 82"/>
                <a:gd name="T33" fmla="*/ 239 h 249"/>
                <a:gd name="T34" fmla="*/ 43 w 82"/>
                <a:gd name="T35" fmla="*/ 141 h 249"/>
                <a:gd name="T36" fmla="*/ 38 w 82"/>
                <a:gd name="T37" fmla="*/ 141 h 249"/>
                <a:gd name="T38" fmla="*/ 38 w 82"/>
                <a:gd name="T39" fmla="*/ 239 h 249"/>
                <a:gd name="T40" fmla="*/ 29 w 82"/>
                <a:gd name="T41" fmla="*/ 249 h 249"/>
                <a:gd name="T42" fmla="*/ 19 w 82"/>
                <a:gd name="T43" fmla="*/ 239 h 249"/>
                <a:gd name="T44" fmla="*/ 19 w 82"/>
                <a:gd name="T45" fmla="*/ 74 h 249"/>
                <a:gd name="T46" fmla="*/ 15 w 82"/>
                <a:gd name="T47" fmla="*/ 74 h 249"/>
                <a:gd name="T48" fmla="*/ 15 w 82"/>
                <a:gd name="T49" fmla="*/ 142 h 249"/>
                <a:gd name="T50" fmla="*/ 7 w 82"/>
                <a:gd name="T51" fmla="*/ 152 h 249"/>
                <a:gd name="T52" fmla="*/ 0 w 82"/>
                <a:gd name="T53" fmla="*/ 142 h 249"/>
                <a:gd name="T54" fmla="*/ 0 w 82"/>
                <a:gd name="T55" fmla="*/ 64 h 249"/>
                <a:gd name="T56" fmla="*/ 21 w 82"/>
                <a:gd name="T57" fmla="*/ 45 h 249"/>
                <a:gd name="T58" fmla="*/ 61 w 82"/>
                <a:gd name="T59" fmla="*/ 45 h 249"/>
                <a:gd name="T60" fmla="*/ 82 w 82"/>
                <a:gd name="T61" fmla="*/ 64 h 249"/>
                <a:gd name="T62" fmla="*/ 82 w 82"/>
                <a:gd name="T63" fmla="*/ 14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3" y="152"/>
                    <a:pt x="7" y="152"/>
                  </a:cubicBezTo>
                  <a:cubicBezTo>
                    <a:pt x="2" y="152"/>
                    <a:pt x="0" y="149"/>
                    <a:pt x="0" y="142"/>
                  </a:cubicBezTo>
                  <a:cubicBezTo>
                    <a:pt x="0" y="64"/>
                    <a:pt x="0" y="64"/>
                    <a:pt x="0" y="64"/>
                  </a:cubicBezTo>
                  <a:cubicBezTo>
                    <a:pt x="0" y="51"/>
                    <a:pt x="7" y="45"/>
                    <a:pt x="21" y="45"/>
                  </a:cubicBezTo>
                  <a:cubicBezTo>
                    <a:pt x="61" y="45"/>
                    <a:pt x="61" y="45"/>
                    <a:pt x="61" y="45"/>
                  </a:cubicBezTo>
                  <a:cubicBezTo>
                    <a:pt x="75" y="45"/>
                    <a:pt x="82" y="51"/>
                    <a:pt x="82" y="64"/>
                  </a:cubicBezTo>
                  <a:lnTo>
                    <a:pt x="82" y="142"/>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7" name="Freeform 12"/>
            <p:cNvSpPr>
              <a:spLocks noEditPoints="1"/>
            </p:cNvSpPr>
            <p:nvPr/>
          </p:nvSpPr>
          <p:spPr bwMode="auto">
            <a:xfrm>
              <a:off x="3235020" y="2612735"/>
              <a:ext cx="258616" cy="785952"/>
            </a:xfrm>
            <a:custGeom>
              <a:avLst/>
              <a:gdLst>
                <a:gd name="T0" fmla="*/ 57 w 82"/>
                <a:gd name="T1" fmla="*/ 20 h 249"/>
                <a:gd name="T2" fmla="*/ 52 w 82"/>
                <a:gd name="T3" fmla="*/ 36 h 249"/>
                <a:gd name="T4" fmla="*/ 40 w 82"/>
                <a:gd name="T5" fmla="*/ 42 h 249"/>
                <a:gd name="T6" fmla="*/ 29 w 82"/>
                <a:gd name="T7" fmla="*/ 36 h 249"/>
                <a:gd name="T8" fmla="*/ 24 w 82"/>
                <a:gd name="T9" fmla="*/ 20 h 249"/>
                <a:gd name="T10" fmla="*/ 28 w 82"/>
                <a:gd name="T11" fmla="*/ 6 h 249"/>
                <a:gd name="T12" fmla="*/ 40 w 82"/>
                <a:gd name="T13" fmla="*/ 0 h 249"/>
                <a:gd name="T14" fmla="*/ 52 w 82"/>
                <a:gd name="T15" fmla="*/ 6 h 249"/>
                <a:gd name="T16" fmla="*/ 57 w 82"/>
                <a:gd name="T17" fmla="*/ 20 h 249"/>
                <a:gd name="T18" fmla="*/ 82 w 82"/>
                <a:gd name="T19" fmla="*/ 142 h 249"/>
                <a:gd name="T20" fmla="*/ 74 w 82"/>
                <a:gd name="T21" fmla="*/ 152 h 249"/>
                <a:gd name="T22" fmla="*/ 66 w 82"/>
                <a:gd name="T23" fmla="*/ 142 h 249"/>
                <a:gd name="T24" fmla="*/ 66 w 82"/>
                <a:gd name="T25" fmla="*/ 74 h 249"/>
                <a:gd name="T26" fmla="*/ 62 w 82"/>
                <a:gd name="T27" fmla="*/ 74 h 249"/>
                <a:gd name="T28" fmla="*/ 62 w 82"/>
                <a:gd name="T29" fmla="*/ 239 h 249"/>
                <a:gd name="T30" fmla="*/ 53 w 82"/>
                <a:gd name="T31" fmla="*/ 249 h 249"/>
                <a:gd name="T32" fmla="*/ 43 w 82"/>
                <a:gd name="T33" fmla="*/ 239 h 249"/>
                <a:gd name="T34" fmla="*/ 43 w 82"/>
                <a:gd name="T35" fmla="*/ 141 h 249"/>
                <a:gd name="T36" fmla="*/ 38 w 82"/>
                <a:gd name="T37" fmla="*/ 141 h 249"/>
                <a:gd name="T38" fmla="*/ 38 w 82"/>
                <a:gd name="T39" fmla="*/ 239 h 249"/>
                <a:gd name="T40" fmla="*/ 29 w 82"/>
                <a:gd name="T41" fmla="*/ 249 h 249"/>
                <a:gd name="T42" fmla="*/ 19 w 82"/>
                <a:gd name="T43" fmla="*/ 239 h 249"/>
                <a:gd name="T44" fmla="*/ 19 w 82"/>
                <a:gd name="T45" fmla="*/ 74 h 249"/>
                <a:gd name="T46" fmla="*/ 15 w 82"/>
                <a:gd name="T47" fmla="*/ 74 h 249"/>
                <a:gd name="T48" fmla="*/ 15 w 82"/>
                <a:gd name="T49" fmla="*/ 142 h 249"/>
                <a:gd name="T50" fmla="*/ 7 w 82"/>
                <a:gd name="T51" fmla="*/ 152 h 249"/>
                <a:gd name="T52" fmla="*/ 0 w 82"/>
                <a:gd name="T53" fmla="*/ 142 h 249"/>
                <a:gd name="T54" fmla="*/ 0 w 82"/>
                <a:gd name="T55" fmla="*/ 64 h 249"/>
                <a:gd name="T56" fmla="*/ 21 w 82"/>
                <a:gd name="T57" fmla="*/ 45 h 249"/>
                <a:gd name="T58" fmla="*/ 60 w 82"/>
                <a:gd name="T59" fmla="*/ 45 h 249"/>
                <a:gd name="T60" fmla="*/ 82 w 82"/>
                <a:gd name="T61" fmla="*/ 64 h 249"/>
                <a:gd name="T62" fmla="*/ 82 w 82"/>
                <a:gd name="T63" fmla="*/ 14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2" y="152"/>
                    <a:pt x="7" y="152"/>
                  </a:cubicBezTo>
                  <a:cubicBezTo>
                    <a:pt x="2" y="152"/>
                    <a:pt x="0" y="149"/>
                    <a:pt x="0" y="142"/>
                  </a:cubicBezTo>
                  <a:cubicBezTo>
                    <a:pt x="0" y="64"/>
                    <a:pt x="0" y="64"/>
                    <a:pt x="0" y="64"/>
                  </a:cubicBezTo>
                  <a:cubicBezTo>
                    <a:pt x="0" y="51"/>
                    <a:pt x="7" y="45"/>
                    <a:pt x="21" y="45"/>
                  </a:cubicBezTo>
                  <a:cubicBezTo>
                    <a:pt x="60" y="45"/>
                    <a:pt x="60" y="45"/>
                    <a:pt x="60" y="45"/>
                  </a:cubicBezTo>
                  <a:cubicBezTo>
                    <a:pt x="75" y="45"/>
                    <a:pt x="82" y="51"/>
                    <a:pt x="82" y="64"/>
                  </a:cubicBezTo>
                  <a:lnTo>
                    <a:pt x="82" y="142"/>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9" name="Freeform 13"/>
            <p:cNvSpPr>
              <a:spLocks noEditPoints="1"/>
            </p:cNvSpPr>
            <p:nvPr/>
          </p:nvSpPr>
          <p:spPr bwMode="auto">
            <a:xfrm>
              <a:off x="1529769" y="2612735"/>
              <a:ext cx="260637" cy="785952"/>
            </a:xfrm>
            <a:custGeom>
              <a:avLst/>
              <a:gdLst>
                <a:gd name="T0" fmla="*/ 58 w 82"/>
                <a:gd name="T1" fmla="*/ 20 h 249"/>
                <a:gd name="T2" fmla="*/ 53 w 82"/>
                <a:gd name="T3" fmla="*/ 36 h 249"/>
                <a:gd name="T4" fmla="*/ 41 w 82"/>
                <a:gd name="T5" fmla="*/ 42 h 249"/>
                <a:gd name="T6" fmla="*/ 29 w 82"/>
                <a:gd name="T7" fmla="*/ 36 h 249"/>
                <a:gd name="T8" fmla="*/ 24 w 82"/>
                <a:gd name="T9" fmla="*/ 20 h 249"/>
                <a:gd name="T10" fmla="*/ 29 w 82"/>
                <a:gd name="T11" fmla="*/ 6 h 249"/>
                <a:gd name="T12" fmla="*/ 41 w 82"/>
                <a:gd name="T13" fmla="*/ 0 h 249"/>
                <a:gd name="T14" fmla="*/ 53 w 82"/>
                <a:gd name="T15" fmla="*/ 6 h 249"/>
                <a:gd name="T16" fmla="*/ 58 w 82"/>
                <a:gd name="T17" fmla="*/ 20 h 249"/>
                <a:gd name="T18" fmla="*/ 82 w 82"/>
                <a:gd name="T19" fmla="*/ 142 h 249"/>
                <a:gd name="T20" fmla="*/ 75 w 82"/>
                <a:gd name="T21" fmla="*/ 152 h 249"/>
                <a:gd name="T22" fmla="*/ 67 w 82"/>
                <a:gd name="T23" fmla="*/ 142 h 249"/>
                <a:gd name="T24" fmla="*/ 67 w 82"/>
                <a:gd name="T25" fmla="*/ 74 h 249"/>
                <a:gd name="T26" fmla="*/ 63 w 82"/>
                <a:gd name="T27" fmla="*/ 74 h 249"/>
                <a:gd name="T28" fmla="*/ 63 w 82"/>
                <a:gd name="T29" fmla="*/ 239 h 249"/>
                <a:gd name="T30" fmla="*/ 53 w 82"/>
                <a:gd name="T31" fmla="*/ 249 h 249"/>
                <a:gd name="T32" fmla="*/ 44 w 82"/>
                <a:gd name="T33" fmla="*/ 239 h 249"/>
                <a:gd name="T34" fmla="*/ 44 w 82"/>
                <a:gd name="T35" fmla="*/ 141 h 249"/>
                <a:gd name="T36" fmla="*/ 39 w 82"/>
                <a:gd name="T37" fmla="*/ 141 h 249"/>
                <a:gd name="T38" fmla="*/ 39 w 82"/>
                <a:gd name="T39" fmla="*/ 239 h 249"/>
                <a:gd name="T40" fmla="*/ 29 w 82"/>
                <a:gd name="T41" fmla="*/ 249 h 249"/>
                <a:gd name="T42" fmla="*/ 20 w 82"/>
                <a:gd name="T43" fmla="*/ 239 h 249"/>
                <a:gd name="T44" fmla="*/ 20 w 82"/>
                <a:gd name="T45" fmla="*/ 74 h 249"/>
                <a:gd name="T46" fmla="*/ 16 w 82"/>
                <a:gd name="T47" fmla="*/ 74 h 249"/>
                <a:gd name="T48" fmla="*/ 16 w 82"/>
                <a:gd name="T49" fmla="*/ 142 h 249"/>
                <a:gd name="T50" fmla="*/ 8 w 82"/>
                <a:gd name="T51" fmla="*/ 152 h 249"/>
                <a:gd name="T52" fmla="*/ 0 w 82"/>
                <a:gd name="T53" fmla="*/ 142 h 249"/>
                <a:gd name="T54" fmla="*/ 0 w 82"/>
                <a:gd name="T55" fmla="*/ 64 h 249"/>
                <a:gd name="T56" fmla="*/ 22 w 82"/>
                <a:gd name="T57" fmla="*/ 45 h 249"/>
                <a:gd name="T58" fmla="*/ 61 w 82"/>
                <a:gd name="T59" fmla="*/ 45 h 249"/>
                <a:gd name="T60" fmla="*/ 82 w 82"/>
                <a:gd name="T61" fmla="*/ 64 h 249"/>
                <a:gd name="T62" fmla="*/ 82 w 82"/>
                <a:gd name="T63" fmla="*/ 14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249">
                  <a:moveTo>
                    <a:pt x="58" y="20"/>
                  </a:moveTo>
                  <a:cubicBezTo>
                    <a:pt x="58" y="26"/>
                    <a:pt x="56" y="31"/>
                    <a:pt x="53" y="36"/>
                  </a:cubicBezTo>
                  <a:cubicBezTo>
                    <a:pt x="50" y="40"/>
                    <a:pt x="46" y="42"/>
                    <a:pt x="41" y="42"/>
                  </a:cubicBezTo>
                  <a:cubicBezTo>
                    <a:pt x="36" y="42"/>
                    <a:pt x="32" y="40"/>
                    <a:pt x="29" y="36"/>
                  </a:cubicBezTo>
                  <a:cubicBezTo>
                    <a:pt x="26" y="31"/>
                    <a:pt x="24" y="26"/>
                    <a:pt x="24" y="20"/>
                  </a:cubicBezTo>
                  <a:cubicBezTo>
                    <a:pt x="24" y="15"/>
                    <a:pt x="26" y="10"/>
                    <a:pt x="29" y="6"/>
                  </a:cubicBezTo>
                  <a:cubicBezTo>
                    <a:pt x="32" y="2"/>
                    <a:pt x="36" y="0"/>
                    <a:pt x="41" y="0"/>
                  </a:cubicBezTo>
                  <a:cubicBezTo>
                    <a:pt x="46" y="0"/>
                    <a:pt x="50" y="2"/>
                    <a:pt x="53" y="6"/>
                  </a:cubicBezTo>
                  <a:cubicBezTo>
                    <a:pt x="56" y="10"/>
                    <a:pt x="58" y="15"/>
                    <a:pt x="58" y="20"/>
                  </a:cubicBezTo>
                  <a:close/>
                  <a:moveTo>
                    <a:pt x="82" y="142"/>
                  </a:moveTo>
                  <a:cubicBezTo>
                    <a:pt x="82" y="149"/>
                    <a:pt x="80" y="152"/>
                    <a:pt x="75" y="152"/>
                  </a:cubicBezTo>
                  <a:cubicBezTo>
                    <a:pt x="69" y="152"/>
                    <a:pt x="67" y="149"/>
                    <a:pt x="67" y="142"/>
                  </a:cubicBezTo>
                  <a:cubicBezTo>
                    <a:pt x="67" y="74"/>
                    <a:pt x="67" y="74"/>
                    <a:pt x="67" y="74"/>
                  </a:cubicBezTo>
                  <a:cubicBezTo>
                    <a:pt x="63" y="74"/>
                    <a:pt x="63" y="74"/>
                    <a:pt x="63" y="74"/>
                  </a:cubicBezTo>
                  <a:cubicBezTo>
                    <a:pt x="63" y="239"/>
                    <a:pt x="63" y="239"/>
                    <a:pt x="63" y="239"/>
                  </a:cubicBezTo>
                  <a:cubicBezTo>
                    <a:pt x="63" y="245"/>
                    <a:pt x="60" y="249"/>
                    <a:pt x="53" y="249"/>
                  </a:cubicBezTo>
                  <a:cubicBezTo>
                    <a:pt x="47" y="249"/>
                    <a:pt x="44" y="245"/>
                    <a:pt x="44" y="239"/>
                  </a:cubicBezTo>
                  <a:cubicBezTo>
                    <a:pt x="44" y="141"/>
                    <a:pt x="44" y="141"/>
                    <a:pt x="44" y="141"/>
                  </a:cubicBezTo>
                  <a:cubicBezTo>
                    <a:pt x="39" y="141"/>
                    <a:pt x="39" y="141"/>
                    <a:pt x="39" y="141"/>
                  </a:cubicBezTo>
                  <a:cubicBezTo>
                    <a:pt x="39" y="239"/>
                    <a:pt x="39" y="239"/>
                    <a:pt x="39" y="239"/>
                  </a:cubicBezTo>
                  <a:cubicBezTo>
                    <a:pt x="39" y="245"/>
                    <a:pt x="36" y="249"/>
                    <a:pt x="29" y="249"/>
                  </a:cubicBezTo>
                  <a:cubicBezTo>
                    <a:pt x="23" y="249"/>
                    <a:pt x="20" y="245"/>
                    <a:pt x="20" y="239"/>
                  </a:cubicBezTo>
                  <a:cubicBezTo>
                    <a:pt x="20" y="74"/>
                    <a:pt x="20" y="74"/>
                    <a:pt x="20" y="74"/>
                  </a:cubicBezTo>
                  <a:cubicBezTo>
                    <a:pt x="16" y="74"/>
                    <a:pt x="16" y="74"/>
                    <a:pt x="16" y="74"/>
                  </a:cubicBezTo>
                  <a:cubicBezTo>
                    <a:pt x="16" y="142"/>
                    <a:pt x="16" y="142"/>
                    <a:pt x="16" y="142"/>
                  </a:cubicBezTo>
                  <a:cubicBezTo>
                    <a:pt x="16" y="149"/>
                    <a:pt x="13" y="152"/>
                    <a:pt x="8" y="152"/>
                  </a:cubicBezTo>
                  <a:cubicBezTo>
                    <a:pt x="3" y="152"/>
                    <a:pt x="0" y="149"/>
                    <a:pt x="0" y="142"/>
                  </a:cubicBezTo>
                  <a:cubicBezTo>
                    <a:pt x="0" y="64"/>
                    <a:pt x="0" y="64"/>
                    <a:pt x="0" y="64"/>
                  </a:cubicBezTo>
                  <a:cubicBezTo>
                    <a:pt x="0" y="51"/>
                    <a:pt x="7" y="45"/>
                    <a:pt x="22" y="45"/>
                  </a:cubicBezTo>
                  <a:cubicBezTo>
                    <a:pt x="61" y="45"/>
                    <a:pt x="61" y="45"/>
                    <a:pt x="61" y="45"/>
                  </a:cubicBezTo>
                  <a:cubicBezTo>
                    <a:pt x="75" y="45"/>
                    <a:pt x="82" y="51"/>
                    <a:pt x="82" y="64"/>
                  </a:cubicBezTo>
                  <a:lnTo>
                    <a:pt x="82" y="142"/>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10" name="Freeform 14"/>
            <p:cNvSpPr>
              <a:spLocks noEditPoints="1"/>
            </p:cNvSpPr>
            <p:nvPr/>
          </p:nvSpPr>
          <p:spPr bwMode="auto">
            <a:xfrm>
              <a:off x="4027033" y="2612735"/>
              <a:ext cx="258616" cy="785952"/>
            </a:xfrm>
            <a:custGeom>
              <a:avLst/>
              <a:gdLst>
                <a:gd name="T0" fmla="*/ 57 w 82"/>
                <a:gd name="T1" fmla="*/ 20 h 249"/>
                <a:gd name="T2" fmla="*/ 52 w 82"/>
                <a:gd name="T3" fmla="*/ 36 h 249"/>
                <a:gd name="T4" fmla="*/ 40 w 82"/>
                <a:gd name="T5" fmla="*/ 42 h 249"/>
                <a:gd name="T6" fmla="*/ 29 w 82"/>
                <a:gd name="T7" fmla="*/ 36 h 249"/>
                <a:gd name="T8" fmla="*/ 24 w 82"/>
                <a:gd name="T9" fmla="*/ 20 h 249"/>
                <a:gd name="T10" fmla="*/ 28 w 82"/>
                <a:gd name="T11" fmla="*/ 6 h 249"/>
                <a:gd name="T12" fmla="*/ 40 w 82"/>
                <a:gd name="T13" fmla="*/ 0 h 249"/>
                <a:gd name="T14" fmla="*/ 52 w 82"/>
                <a:gd name="T15" fmla="*/ 6 h 249"/>
                <a:gd name="T16" fmla="*/ 57 w 82"/>
                <a:gd name="T17" fmla="*/ 20 h 249"/>
                <a:gd name="T18" fmla="*/ 82 w 82"/>
                <a:gd name="T19" fmla="*/ 142 h 249"/>
                <a:gd name="T20" fmla="*/ 74 w 82"/>
                <a:gd name="T21" fmla="*/ 152 h 249"/>
                <a:gd name="T22" fmla="*/ 66 w 82"/>
                <a:gd name="T23" fmla="*/ 142 h 249"/>
                <a:gd name="T24" fmla="*/ 66 w 82"/>
                <a:gd name="T25" fmla="*/ 74 h 249"/>
                <a:gd name="T26" fmla="*/ 62 w 82"/>
                <a:gd name="T27" fmla="*/ 74 h 249"/>
                <a:gd name="T28" fmla="*/ 62 w 82"/>
                <a:gd name="T29" fmla="*/ 239 h 249"/>
                <a:gd name="T30" fmla="*/ 53 w 82"/>
                <a:gd name="T31" fmla="*/ 249 h 249"/>
                <a:gd name="T32" fmla="*/ 43 w 82"/>
                <a:gd name="T33" fmla="*/ 239 h 249"/>
                <a:gd name="T34" fmla="*/ 43 w 82"/>
                <a:gd name="T35" fmla="*/ 141 h 249"/>
                <a:gd name="T36" fmla="*/ 38 w 82"/>
                <a:gd name="T37" fmla="*/ 141 h 249"/>
                <a:gd name="T38" fmla="*/ 38 w 82"/>
                <a:gd name="T39" fmla="*/ 239 h 249"/>
                <a:gd name="T40" fmla="*/ 29 w 82"/>
                <a:gd name="T41" fmla="*/ 249 h 249"/>
                <a:gd name="T42" fmla="*/ 19 w 82"/>
                <a:gd name="T43" fmla="*/ 239 h 249"/>
                <a:gd name="T44" fmla="*/ 19 w 82"/>
                <a:gd name="T45" fmla="*/ 74 h 249"/>
                <a:gd name="T46" fmla="*/ 15 w 82"/>
                <a:gd name="T47" fmla="*/ 74 h 249"/>
                <a:gd name="T48" fmla="*/ 15 w 82"/>
                <a:gd name="T49" fmla="*/ 142 h 249"/>
                <a:gd name="T50" fmla="*/ 7 w 82"/>
                <a:gd name="T51" fmla="*/ 152 h 249"/>
                <a:gd name="T52" fmla="*/ 0 w 82"/>
                <a:gd name="T53" fmla="*/ 142 h 249"/>
                <a:gd name="T54" fmla="*/ 0 w 82"/>
                <a:gd name="T55" fmla="*/ 64 h 249"/>
                <a:gd name="T56" fmla="*/ 21 w 82"/>
                <a:gd name="T57" fmla="*/ 45 h 249"/>
                <a:gd name="T58" fmla="*/ 61 w 82"/>
                <a:gd name="T59" fmla="*/ 45 h 249"/>
                <a:gd name="T60" fmla="*/ 82 w 82"/>
                <a:gd name="T61" fmla="*/ 64 h 249"/>
                <a:gd name="T62" fmla="*/ 82 w 82"/>
                <a:gd name="T63" fmla="*/ 14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249">
                  <a:moveTo>
                    <a:pt x="57" y="20"/>
                  </a:moveTo>
                  <a:cubicBezTo>
                    <a:pt x="57" y="26"/>
                    <a:pt x="56" y="31"/>
                    <a:pt x="52" y="36"/>
                  </a:cubicBezTo>
                  <a:cubicBezTo>
                    <a:pt x="49" y="40"/>
                    <a:pt x="45" y="42"/>
                    <a:pt x="40" y="42"/>
                  </a:cubicBezTo>
                  <a:cubicBezTo>
                    <a:pt x="36" y="42"/>
                    <a:pt x="32" y="40"/>
                    <a:pt x="29" y="36"/>
                  </a:cubicBezTo>
                  <a:cubicBezTo>
                    <a:pt x="25" y="31"/>
                    <a:pt x="24" y="26"/>
                    <a:pt x="24" y="20"/>
                  </a:cubicBezTo>
                  <a:cubicBezTo>
                    <a:pt x="24" y="15"/>
                    <a:pt x="25" y="10"/>
                    <a:pt x="28" y="6"/>
                  </a:cubicBezTo>
                  <a:cubicBezTo>
                    <a:pt x="32" y="2"/>
                    <a:pt x="36" y="0"/>
                    <a:pt x="40" y="0"/>
                  </a:cubicBezTo>
                  <a:cubicBezTo>
                    <a:pt x="45" y="0"/>
                    <a:pt x="49" y="2"/>
                    <a:pt x="52" y="6"/>
                  </a:cubicBezTo>
                  <a:cubicBezTo>
                    <a:pt x="56" y="10"/>
                    <a:pt x="57" y="15"/>
                    <a:pt x="57" y="20"/>
                  </a:cubicBezTo>
                  <a:close/>
                  <a:moveTo>
                    <a:pt x="82" y="142"/>
                  </a:moveTo>
                  <a:cubicBezTo>
                    <a:pt x="82" y="149"/>
                    <a:pt x="79" y="152"/>
                    <a:pt x="74" y="152"/>
                  </a:cubicBezTo>
                  <a:cubicBezTo>
                    <a:pt x="69" y="152"/>
                    <a:pt x="66" y="149"/>
                    <a:pt x="66" y="142"/>
                  </a:cubicBezTo>
                  <a:cubicBezTo>
                    <a:pt x="66" y="74"/>
                    <a:pt x="66" y="74"/>
                    <a:pt x="66" y="74"/>
                  </a:cubicBezTo>
                  <a:cubicBezTo>
                    <a:pt x="62" y="74"/>
                    <a:pt x="62" y="74"/>
                    <a:pt x="62" y="74"/>
                  </a:cubicBezTo>
                  <a:cubicBezTo>
                    <a:pt x="62" y="239"/>
                    <a:pt x="62" y="239"/>
                    <a:pt x="62" y="239"/>
                  </a:cubicBezTo>
                  <a:cubicBezTo>
                    <a:pt x="62" y="245"/>
                    <a:pt x="59" y="249"/>
                    <a:pt x="53" y="249"/>
                  </a:cubicBezTo>
                  <a:cubicBezTo>
                    <a:pt x="46" y="249"/>
                    <a:pt x="43" y="245"/>
                    <a:pt x="43" y="239"/>
                  </a:cubicBezTo>
                  <a:cubicBezTo>
                    <a:pt x="43" y="141"/>
                    <a:pt x="43" y="141"/>
                    <a:pt x="43" y="141"/>
                  </a:cubicBezTo>
                  <a:cubicBezTo>
                    <a:pt x="38" y="141"/>
                    <a:pt x="38" y="141"/>
                    <a:pt x="38" y="141"/>
                  </a:cubicBezTo>
                  <a:cubicBezTo>
                    <a:pt x="38" y="239"/>
                    <a:pt x="38" y="239"/>
                    <a:pt x="38" y="239"/>
                  </a:cubicBezTo>
                  <a:cubicBezTo>
                    <a:pt x="38" y="245"/>
                    <a:pt x="35" y="249"/>
                    <a:pt x="29" y="249"/>
                  </a:cubicBezTo>
                  <a:cubicBezTo>
                    <a:pt x="22" y="249"/>
                    <a:pt x="19" y="245"/>
                    <a:pt x="19" y="239"/>
                  </a:cubicBezTo>
                  <a:cubicBezTo>
                    <a:pt x="19" y="74"/>
                    <a:pt x="19" y="74"/>
                    <a:pt x="19" y="74"/>
                  </a:cubicBezTo>
                  <a:cubicBezTo>
                    <a:pt x="15" y="74"/>
                    <a:pt x="15" y="74"/>
                    <a:pt x="15" y="74"/>
                  </a:cubicBezTo>
                  <a:cubicBezTo>
                    <a:pt x="15" y="142"/>
                    <a:pt x="15" y="142"/>
                    <a:pt x="15" y="142"/>
                  </a:cubicBezTo>
                  <a:cubicBezTo>
                    <a:pt x="15" y="149"/>
                    <a:pt x="13" y="152"/>
                    <a:pt x="7" y="152"/>
                  </a:cubicBezTo>
                  <a:cubicBezTo>
                    <a:pt x="2" y="152"/>
                    <a:pt x="0" y="149"/>
                    <a:pt x="0" y="142"/>
                  </a:cubicBezTo>
                  <a:cubicBezTo>
                    <a:pt x="0" y="64"/>
                    <a:pt x="0" y="64"/>
                    <a:pt x="0" y="64"/>
                  </a:cubicBezTo>
                  <a:cubicBezTo>
                    <a:pt x="0" y="51"/>
                    <a:pt x="7" y="45"/>
                    <a:pt x="21" y="45"/>
                  </a:cubicBezTo>
                  <a:cubicBezTo>
                    <a:pt x="61" y="45"/>
                    <a:pt x="61" y="45"/>
                    <a:pt x="61" y="45"/>
                  </a:cubicBezTo>
                  <a:cubicBezTo>
                    <a:pt x="75" y="45"/>
                    <a:pt x="82" y="51"/>
                    <a:pt x="82" y="64"/>
                  </a:cubicBezTo>
                  <a:lnTo>
                    <a:pt x="82" y="142"/>
                  </a:lnTo>
                  <a:close/>
                </a:path>
              </a:pathLst>
            </a:custGeom>
            <a:solidFill>
              <a:srgbClr val="7895D4"/>
            </a:solidFill>
            <a:ln>
              <a:noFill/>
            </a:ln>
          </p:spPr>
          <p:txBody>
            <a:bodyPr vert="horz" wrap="square" lIns="91440" tIns="45720" rIns="91440" bIns="45720" numCol="1" anchor="t" anchorCtr="0" compatLnSpc="1"/>
            <a:lstStyle/>
            <a:p>
              <a:endParaRPr lang="en-US"/>
            </a:p>
          </p:txBody>
        </p:sp>
        <p:sp>
          <p:nvSpPr>
            <p:cNvPr id="11" name="Freeform 15"/>
            <p:cNvSpPr>
              <a:spLocks noEditPoints="1"/>
            </p:cNvSpPr>
            <p:nvPr/>
          </p:nvSpPr>
          <p:spPr bwMode="auto">
            <a:xfrm>
              <a:off x="2814769" y="2277342"/>
              <a:ext cx="210126" cy="640480"/>
            </a:xfrm>
            <a:custGeom>
              <a:avLst/>
              <a:gdLst>
                <a:gd name="T0" fmla="*/ 47 w 67"/>
                <a:gd name="T1" fmla="*/ 17 h 203"/>
                <a:gd name="T2" fmla="*/ 43 w 67"/>
                <a:gd name="T3" fmla="*/ 29 h 203"/>
                <a:gd name="T4" fmla="*/ 34 w 67"/>
                <a:gd name="T5" fmla="*/ 35 h 203"/>
                <a:gd name="T6" fmla="*/ 24 w 67"/>
                <a:gd name="T7" fmla="*/ 29 h 203"/>
                <a:gd name="T8" fmla="*/ 20 w 67"/>
                <a:gd name="T9" fmla="*/ 17 h 203"/>
                <a:gd name="T10" fmla="*/ 24 w 67"/>
                <a:gd name="T11" fmla="*/ 5 h 203"/>
                <a:gd name="T12" fmla="*/ 34 w 67"/>
                <a:gd name="T13" fmla="*/ 0 h 203"/>
                <a:gd name="T14" fmla="*/ 43 w 67"/>
                <a:gd name="T15" fmla="*/ 5 h 203"/>
                <a:gd name="T16" fmla="*/ 47 w 67"/>
                <a:gd name="T17" fmla="*/ 17 h 203"/>
                <a:gd name="T18" fmla="*/ 67 w 67"/>
                <a:gd name="T19" fmla="*/ 116 h 203"/>
                <a:gd name="T20" fmla="*/ 61 w 67"/>
                <a:gd name="T21" fmla="*/ 124 h 203"/>
                <a:gd name="T22" fmla="*/ 54 w 67"/>
                <a:gd name="T23" fmla="*/ 116 h 203"/>
                <a:gd name="T24" fmla="*/ 54 w 67"/>
                <a:gd name="T25" fmla="*/ 60 h 203"/>
                <a:gd name="T26" fmla="*/ 51 w 67"/>
                <a:gd name="T27" fmla="*/ 60 h 203"/>
                <a:gd name="T28" fmla="*/ 51 w 67"/>
                <a:gd name="T29" fmla="*/ 194 h 203"/>
                <a:gd name="T30" fmla="*/ 43 w 67"/>
                <a:gd name="T31" fmla="*/ 203 h 203"/>
                <a:gd name="T32" fmla="*/ 36 w 67"/>
                <a:gd name="T33" fmla="*/ 194 h 203"/>
                <a:gd name="T34" fmla="*/ 36 w 67"/>
                <a:gd name="T35" fmla="*/ 115 h 203"/>
                <a:gd name="T36" fmla="*/ 32 w 67"/>
                <a:gd name="T37" fmla="*/ 115 h 203"/>
                <a:gd name="T38" fmla="*/ 32 w 67"/>
                <a:gd name="T39" fmla="*/ 194 h 203"/>
                <a:gd name="T40" fmla="*/ 24 w 67"/>
                <a:gd name="T41" fmla="*/ 203 h 203"/>
                <a:gd name="T42" fmla="*/ 16 w 67"/>
                <a:gd name="T43" fmla="*/ 194 h 203"/>
                <a:gd name="T44" fmla="*/ 16 w 67"/>
                <a:gd name="T45" fmla="*/ 60 h 203"/>
                <a:gd name="T46" fmla="*/ 13 w 67"/>
                <a:gd name="T47" fmla="*/ 60 h 203"/>
                <a:gd name="T48" fmla="*/ 13 w 67"/>
                <a:gd name="T49" fmla="*/ 116 h 203"/>
                <a:gd name="T50" fmla="*/ 7 w 67"/>
                <a:gd name="T51" fmla="*/ 124 h 203"/>
                <a:gd name="T52" fmla="*/ 0 w 67"/>
                <a:gd name="T53" fmla="*/ 116 h 203"/>
                <a:gd name="T54" fmla="*/ 0 w 67"/>
                <a:gd name="T55" fmla="*/ 52 h 203"/>
                <a:gd name="T56" fmla="*/ 18 w 67"/>
                <a:gd name="T57" fmla="*/ 36 h 203"/>
                <a:gd name="T58" fmla="*/ 50 w 67"/>
                <a:gd name="T59" fmla="*/ 36 h 203"/>
                <a:gd name="T60" fmla="*/ 67 w 67"/>
                <a:gd name="T61" fmla="*/ 52 h 203"/>
                <a:gd name="T62" fmla="*/ 67 w 67"/>
                <a:gd name="T63" fmla="*/ 11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3590618" y="2277342"/>
              <a:ext cx="212147" cy="640480"/>
            </a:xfrm>
            <a:custGeom>
              <a:avLst/>
              <a:gdLst>
                <a:gd name="T0" fmla="*/ 47 w 67"/>
                <a:gd name="T1" fmla="*/ 17 h 203"/>
                <a:gd name="T2" fmla="*/ 43 w 67"/>
                <a:gd name="T3" fmla="*/ 29 h 203"/>
                <a:gd name="T4" fmla="*/ 34 w 67"/>
                <a:gd name="T5" fmla="*/ 35 h 203"/>
                <a:gd name="T6" fmla="*/ 24 w 67"/>
                <a:gd name="T7" fmla="*/ 29 h 203"/>
                <a:gd name="T8" fmla="*/ 20 w 67"/>
                <a:gd name="T9" fmla="*/ 17 h 203"/>
                <a:gd name="T10" fmla="*/ 24 w 67"/>
                <a:gd name="T11" fmla="*/ 5 h 203"/>
                <a:gd name="T12" fmla="*/ 34 w 67"/>
                <a:gd name="T13" fmla="*/ 0 h 203"/>
                <a:gd name="T14" fmla="*/ 43 w 67"/>
                <a:gd name="T15" fmla="*/ 5 h 203"/>
                <a:gd name="T16" fmla="*/ 47 w 67"/>
                <a:gd name="T17" fmla="*/ 17 h 203"/>
                <a:gd name="T18" fmla="*/ 67 w 67"/>
                <a:gd name="T19" fmla="*/ 116 h 203"/>
                <a:gd name="T20" fmla="*/ 61 w 67"/>
                <a:gd name="T21" fmla="*/ 124 h 203"/>
                <a:gd name="T22" fmla="*/ 54 w 67"/>
                <a:gd name="T23" fmla="*/ 116 h 203"/>
                <a:gd name="T24" fmla="*/ 54 w 67"/>
                <a:gd name="T25" fmla="*/ 60 h 203"/>
                <a:gd name="T26" fmla="*/ 51 w 67"/>
                <a:gd name="T27" fmla="*/ 60 h 203"/>
                <a:gd name="T28" fmla="*/ 51 w 67"/>
                <a:gd name="T29" fmla="*/ 194 h 203"/>
                <a:gd name="T30" fmla="*/ 43 w 67"/>
                <a:gd name="T31" fmla="*/ 203 h 203"/>
                <a:gd name="T32" fmla="*/ 36 w 67"/>
                <a:gd name="T33" fmla="*/ 194 h 203"/>
                <a:gd name="T34" fmla="*/ 36 w 67"/>
                <a:gd name="T35" fmla="*/ 115 h 203"/>
                <a:gd name="T36" fmla="*/ 32 w 67"/>
                <a:gd name="T37" fmla="*/ 115 h 203"/>
                <a:gd name="T38" fmla="*/ 32 w 67"/>
                <a:gd name="T39" fmla="*/ 194 h 203"/>
                <a:gd name="T40" fmla="*/ 24 w 67"/>
                <a:gd name="T41" fmla="*/ 203 h 203"/>
                <a:gd name="T42" fmla="*/ 16 w 67"/>
                <a:gd name="T43" fmla="*/ 194 h 203"/>
                <a:gd name="T44" fmla="*/ 16 w 67"/>
                <a:gd name="T45" fmla="*/ 60 h 203"/>
                <a:gd name="T46" fmla="*/ 13 w 67"/>
                <a:gd name="T47" fmla="*/ 60 h 203"/>
                <a:gd name="T48" fmla="*/ 13 w 67"/>
                <a:gd name="T49" fmla="*/ 116 h 203"/>
                <a:gd name="T50" fmla="*/ 7 w 67"/>
                <a:gd name="T51" fmla="*/ 124 h 203"/>
                <a:gd name="T52" fmla="*/ 0 w 67"/>
                <a:gd name="T53" fmla="*/ 116 h 203"/>
                <a:gd name="T54" fmla="*/ 0 w 67"/>
                <a:gd name="T55" fmla="*/ 52 h 203"/>
                <a:gd name="T56" fmla="*/ 18 w 67"/>
                <a:gd name="T57" fmla="*/ 36 h 203"/>
                <a:gd name="T58" fmla="*/ 50 w 67"/>
                <a:gd name="T59" fmla="*/ 36 h 203"/>
                <a:gd name="T60" fmla="*/ 67 w 67"/>
                <a:gd name="T61" fmla="*/ 52 h 203"/>
                <a:gd name="T62" fmla="*/ 67 w 67"/>
                <a:gd name="T63" fmla="*/ 11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67" name="Freeform 17"/>
            <p:cNvSpPr>
              <a:spLocks noEditPoints="1"/>
            </p:cNvSpPr>
            <p:nvPr/>
          </p:nvSpPr>
          <p:spPr bwMode="auto">
            <a:xfrm>
              <a:off x="4356364" y="2277342"/>
              <a:ext cx="212147" cy="640480"/>
            </a:xfrm>
            <a:custGeom>
              <a:avLst/>
              <a:gdLst>
                <a:gd name="T0" fmla="*/ 47 w 67"/>
                <a:gd name="T1" fmla="*/ 17 h 203"/>
                <a:gd name="T2" fmla="*/ 43 w 67"/>
                <a:gd name="T3" fmla="*/ 29 h 203"/>
                <a:gd name="T4" fmla="*/ 34 w 67"/>
                <a:gd name="T5" fmla="*/ 35 h 203"/>
                <a:gd name="T6" fmla="*/ 24 w 67"/>
                <a:gd name="T7" fmla="*/ 29 h 203"/>
                <a:gd name="T8" fmla="*/ 20 w 67"/>
                <a:gd name="T9" fmla="*/ 17 h 203"/>
                <a:gd name="T10" fmla="*/ 24 w 67"/>
                <a:gd name="T11" fmla="*/ 5 h 203"/>
                <a:gd name="T12" fmla="*/ 34 w 67"/>
                <a:gd name="T13" fmla="*/ 0 h 203"/>
                <a:gd name="T14" fmla="*/ 43 w 67"/>
                <a:gd name="T15" fmla="*/ 5 h 203"/>
                <a:gd name="T16" fmla="*/ 47 w 67"/>
                <a:gd name="T17" fmla="*/ 17 h 203"/>
                <a:gd name="T18" fmla="*/ 67 w 67"/>
                <a:gd name="T19" fmla="*/ 116 h 203"/>
                <a:gd name="T20" fmla="*/ 61 w 67"/>
                <a:gd name="T21" fmla="*/ 124 h 203"/>
                <a:gd name="T22" fmla="*/ 54 w 67"/>
                <a:gd name="T23" fmla="*/ 116 h 203"/>
                <a:gd name="T24" fmla="*/ 54 w 67"/>
                <a:gd name="T25" fmla="*/ 60 h 203"/>
                <a:gd name="T26" fmla="*/ 51 w 67"/>
                <a:gd name="T27" fmla="*/ 60 h 203"/>
                <a:gd name="T28" fmla="*/ 51 w 67"/>
                <a:gd name="T29" fmla="*/ 194 h 203"/>
                <a:gd name="T30" fmla="*/ 43 w 67"/>
                <a:gd name="T31" fmla="*/ 203 h 203"/>
                <a:gd name="T32" fmla="*/ 36 w 67"/>
                <a:gd name="T33" fmla="*/ 194 h 203"/>
                <a:gd name="T34" fmla="*/ 36 w 67"/>
                <a:gd name="T35" fmla="*/ 115 h 203"/>
                <a:gd name="T36" fmla="*/ 32 w 67"/>
                <a:gd name="T37" fmla="*/ 115 h 203"/>
                <a:gd name="T38" fmla="*/ 32 w 67"/>
                <a:gd name="T39" fmla="*/ 194 h 203"/>
                <a:gd name="T40" fmla="*/ 24 w 67"/>
                <a:gd name="T41" fmla="*/ 203 h 203"/>
                <a:gd name="T42" fmla="*/ 16 w 67"/>
                <a:gd name="T43" fmla="*/ 194 h 203"/>
                <a:gd name="T44" fmla="*/ 16 w 67"/>
                <a:gd name="T45" fmla="*/ 60 h 203"/>
                <a:gd name="T46" fmla="*/ 13 w 67"/>
                <a:gd name="T47" fmla="*/ 60 h 203"/>
                <a:gd name="T48" fmla="*/ 13 w 67"/>
                <a:gd name="T49" fmla="*/ 116 h 203"/>
                <a:gd name="T50" fmla="*/ 7 w 67"/>
                <a:gd name="T51" fmla="*/ 124 h 203"/>
                <a:gd name="T52" fmla="*/ 0 w 67"/>
                <a:gd name="T53" fmla="*/ 116 h 203"/>
                <a:gd name="T54" fmla="*/ 0 w 67"/>
                <a:gd name="T55" fmla="*/ 52 h 203"/>
                <a:gd name="T56" fmla="*/ 18 w 67"/>
                <a:gd name="T57" fmla="*/ 36 h 203"/>
                <a:gd name="T58" fmla="*/ 50 w 67"/>
                <a:gd name="T59" fmla="*/ 36 h 203"/>
                <a:gd name="T60" fmla="*/ 67 w 67"/>
                <a:gd name="T61" fmla="*/ 52 h 203"/>
                <a:gd name="T62" fmla="*/ 67 w 67"/>
                <a:gd name="T63" fmla="*/ 11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4" y="121"/>
                    <a:pt x="54" y="116"/>
                  </a:cubicBezTo>
                  <a:cubicBezTo>
                    <a:pt x="54" y="60"/>
                    <a:pt x="54" y="60"/>
                    <a:pt x="54" y="60"/>
                  </a:cubicBezTo>
                  <a:cubicBezTo>
                    <a:pt x="51" y="60"/>
                    <a:pt x="51" y="60"/>
                    <a:pt x="51" y="60"/>
                  </a:cubicBezTo>
                  <a:cubicBezTo>
                    <a:pt x="51" y="194"/>
                    <a:pt x="51" y="194"/>
                    <a:pt x="51" y="194"/>
                  </a:cubicBezTo>
                  <a:cubicBezTo>
                    <a:pt x="51" y="200"/>
                    <a:pt x="49" y="203"/>
                    <a:pt x="43"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68" name="Freeform 18"/>
            <p:cNvSpPr>
              <a:spLocks noEditPoints="1"/>
            </p:cNvSpPr>
            <p:nvPr/>
          </p:nvSpPr>
          <p:spPr bwMode="auto">
            <a:xfrm>
              <a:off x="2026797" y="2277342"/>
              <a:ext cx="212147" cy="640480"/>
            </a:xfrm>
            <a:custGeom>
              <a:avLst/>
              <a:gdLst>
                <a:gd name="T0" fmla="*/ 47 w 67"/>
                <a:gd name="T1" fmla="*/ 17 h 203"/>
                <a:gd name="T2" fmla="*/ 43 w 67"/>
                <a:gd name="T3" fmla="*/ 29 h 203"/>
                <a:gd name="T4" fmla="*/ 33 w 67"/>
                <a:gd name="T5" fmla="*/ 35 h 203"/>
                <a:gd name="T6" fmla="*/ 24 w 67"/>
                <a:gd name="T7" fmla="*/ 29 h 203"/>
                <a:gd name="T8" fmla="*/ 20 w 67"/>
                <a:gd name="T9" fmla="*/ 17 h 203"/>
                <a:gd name="T10" fmla="*/ 24 w 67"/>
                <a:gd name="T11" fmla="*/ 5 h 203"/>
                <a:gd name="T12" fmla="*/ 33 w 67"/>
                <a:gd name="T13" fmla="*/ 0 h 203"/>
                <a:gd name="T14" fmla="*/ 43 w 67"/>
                <a:gd name="T15" fmla="*/ 5 h 203"/>
                <a:gd name="T16" fmla="*/ 47 w 67"/>
                <a:gd name="T17" fmla="*/ 17 h 203"/>
                <a:gd name="T18" fmla="*/ 67 w 67"/>
                <a:gd name="T19" fmla="*/ 116 h 203"/>
                <a:gd name="T20" fmla="*/ 60 w 67"/>
                <a:gd name="T21" fmla="*/ 124 h 203"/>
                <a:gd name="T22" fmla="*/ 54 w 67"/>
                <a:gd name="T23" fmla="*/ 116 h 203"/>
                <a:gd name="T24" fmla="*/ 54 w 67"/>
                <a:gd name="T25" fmla="*/ 60 h 203"/>
                <a:gd name="T26" fmla="*/ 51 w 67"/>
                <a:gd name="T27" fmla="*/ 60 h 203"/>
                <a:gd name="T28" fmla="*/ 51 w 67"/>
                <a:gd name="T29" fmla="*/ 194 h 203"/>
                <a:gd name="T30" fmla="*/ 43 w 67"/>
                <a:gd name="T31" fmla="*/ 203 h 203"/>
                <a:gd name="T32" fmla="*/ 36 w 67"/>
                <a:gd name="T33" fmla="*/ 194 h 203"/>
                <a:gd name="T34" fmla="*/ 36 w 67"/>
                <a:gd name="T35" fmla="*/ 115 h 203"/>
                <a:gd name="T36" fmla="*/ 31 w 67"/>
                <a:gd name="T37" fmla="*/ 115 h 203"/>
                <a:gd name="T38" fmla="*/ 31 w 67"/>
                <a:gd name="T39" fmla="*/ 194 h 203"/>
                <a:gd name="T40" fmla="*/ 24 w 67"/>
                <a:gd name="T41" fmla="*/ 203 h 203"/>
                <a:gd name="T42" fmla="*/ 16 w 67"/>
                <a:gd name="T43" fmla="*/ 194 h 203"/>
                <a:gd name="T44" fmla="*/ 16 w 67"/>
                <a:gd name="T45" fmla="*/ 60 h 203"/>
                <a:gd name="T46" fmla="*/ 13 w 67"/>
                <a:gd name="T47" fmla="*/ 60 h 203"/>
                <a:gd name="T48" fmla="*/ 13 w 67"/>
                <a:gd name="T49" fmla="*/ 116 h 203"/>
                <a:gd name="T50" fmla="*/ 6 w 67"/>
                <a:gd name="T51" fmla="*/ 124 h 203"/>
                <a:gd name="T52" fmla="*/ 0 w 67"/>
                <a:gd name="T53" fmla="*/ 116 h 203"/>
                <a:gd name="T54" fmla="*/ 0 w 67"/>
                <a:gd name="T55" fmla="*/ 52 h 203"/>
                <a:gd name="T56" fmla="*/ 17 w 67"/>
                <a:gd name="T57" fmla="*/ 36 h 203"/>
                <a:gd name="T58" fmla="*/ 50 w 67"/>
                <a:gd name="T59" fmla="*/ 36 h 203"/>
                <a:gd name="T60" fmla="*/ 67 w 67"/>
                <a:gd name="T61" fmla="*/ 52 h 203"/>
                <a:gd name="T62" fmla="*/ 67 w 67"/>
                <a:gd name="T63" fmla="*/ 11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203">
                  <a:moveTo>
                    <a:pt x="47" y="17"/>
                  </a:moveTo>
                  <a:cubicBezTo>
                    <a:pt x="47" y="21"/>
                    <a:pt x="46" y="26"/>
                    <a:pt x="43" y="29"/>
                  </a:cubicBezTo>
                  <a:cubicBezTo>
                    <a:pt x="40" y="33"/>
                    <a:pt x="37" y="35"/>
                    <a:pt x="33" y="35"/>
                  </a:cubicBezTo>
                  <a:cubicBezTo>
                    <a:pt x="30" y="35"/>
                    <a:pt x="26" y="33"/>
                    <a:pt x="24" y="29"/>
                  </a:cubicBezTo>
                  <a:cubicBezTo>
                    <a:pt x="21" y="26"/>
                    <a:pt x="20" y="21"/>
                    <a:pt x="20" y="17"/>
                  </a:cubicBezTo>
                  <a:cubicBezTo>
                    <a:pt x="20" y="12"/>
                    <a:pt x="21" y="8"/>
                    <a:pt x="24" y="5"/>
                  </a:cubicBezTo>
                  <a:cubicBezTo>
                    <a:pt x="26" y="2"/>
                    <a:pt x="29" y="0"/>
                    <a:pt x="33" y="0"/>
                  </a:cubicBezTo>
                  <a:cubicBezTo>
                    <a:pt x="37" y="0"/>
                    <a:pt x="40" y="2"/>
                    <a:pt x="43" y="5"/>
                  </a:cubicBezTo>
                  <a:cubicBezTo>
                    <a:pt x="46" y="8"/>
                    <a:pt x="47" y="12"/>
                    <a:pt x="47" y="17"/>
                  </a:cubicBezTo>
                  <a:close/>
                  <a:moveTo>
                    <a:pt x="67" y="116"/>
                  </a:moveTo>
                  <a:cubicBezTo>
                    <a:pt x="67" y="121"/>
                    <a:pt x="65" y="124"/>
                    <a:pt x="60" y="124"/>
                  </a:cubicBezTo>
                  <a:cubicBezTo>
                    <a:pt x="56" y="124"/>
                    <a:pt x="54" y="121"/>
                    <a:pt x="54" y="116"/>
                  </a:cubicBezTo>
                  <a:cubicBezTo>
                    <a:pt x="54" y="60"/>
                    <a:pt x="54" y="60"/>
                    <a:pt x="54" y="60"/>
                  </a:cubicBezTo>
                  <a:cubicBezTo>
                    <a:pt x="51" y="60"/>
                    <a:pt x="51" y="60"/>
                    <a:pt x="51" y="60"/>
                  </a:cubicBezTo>
                  <a:cubicBezTo>
                    <a:pt x="51" y="194"/>
                    <a:pt x="51" y="194"/>
                    <a:pt x="51" y="194"/>
                  </a:cubicBezTo>
                  <a:cubicBezTo>
                    <a:pt x="51" y="200"/>
                    <a:pt x="48" y="203"/>
                    <a:pt x="43" y="203"/>
                  </a:cubicBezTo>
                  <a:cubicBezTo>
                    <a:pt x="38" y="203"/>
                    <a:pt x="36" y="200"/>
                    <a:pt x="36" y="194"/>
                  </a:cubicBezTo>
                  <a:cubicBezTo>
                    <a:pt x="36" y="115"/>
                    <a:pt x="36" y="115"/>
                    <a:pt x="36" y="115"/>
                  </a:cubicBezTo>
                  <a:cubicBezTo>
                    <a:pt x="31" y="115"/>
                    <a:pt x="31" y="115"/>
                    <a:pt x="31" y="115"/>
                  </a:cubicBezTo>
                  <a:cubicBezTo>
                    <a:pt x="31" y="194"/>
                    <a:pt x="31" y="194"/>
                    <a:pt x="31" y="194"/>
                  </a:cubicBezTo>
                  <a:cubicBezTo>
                    <a:pt x="31" y="200"/>
                    <a:pt x="29" y="203"/>
                    <a:pt x="24" y="203"/>
                  </a:cubicBezTo>
                  <a:cubicBezTo>
                    <a:pt x="18" y="203"/>
                    <a:pt x="16" y="200"/>
                    <a:pt x="16" y="194"/>
                  </a:cubicBezTo>
                  <a:cubicBezTo>
                    <a:pt x="16" y="60"/>
                    <a:pt x="16" y="60"/>
                    <a:pt x="16" y="60"/>
                  </a:cubicBezTo>
                  <a:cubicBezTo>
                    <a:pt x="13" y="60"/>
                    <a:pt x="13" y="60"/>
                    <a:pt x="13" y="60"/>
                  </a:cubicBezTo>
                  <a:cubicBezTo>
                    <a:pt x="13" y="116"/>
                    <a:pt x="13" y="116"/>
                    <a:pt x="13" y="116"/>
                  </a:cubicBezTo>
                  <a:cubicBezTo>
                    <a:pt x="13" y="121"/>
                    <a:pt x="11" y="124"/>
                    <a:pt x="6" y="124"/>
                  </a:cubicBezTo>
                  <a:cubicBezTo>
                    <a:pt x="2" y="124"/>
                    <a:pt x="0" y="121"/>
                    <a:pt x="0" y="116"/>
                  </a:cubicBezTo>
                  <a:cubicBezTo>
                    <a:pt x="0" y="52"/>
                    <a:pt x="0" y="52"/>
                    <a:pt x="0" y="52"/>
                  </a:cubicBezTo>
                  <a:cubicBezTo>
                    <a:pt x="0" y="42"/>
                    <a:pt x="6" y="36"/>
                    <a:pt x="17" y="36"/>
                  </a:cubicBezTo>
                  <a:cubicBezTo>
                    <a:pt x="50" y="36"/>
                    <a:pt x="50" y="36"/>
                    <a:pt x="50" y="36"/>
                  </a:cubicBezTo>
                  <a:cubicBezTo>
                    <a:pt x="61" y="36"/>
                    <a:pt x="67" y="42"/>
                    <a:pt x="67" y="52"/>
                  </a:cubicBezTo>
                  <a:lnTo>
                    <a:pt x="67" y="116"/>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69" name="Freeform 19"/>
            <p:cNvSpPr>
              <a:spLocks noEditPoints="1"/>
            </p:cNvSpPr>
            <p:nvPr/>
          </p:nvSpPr>
          <p:spPr bwMode="auto">
            <a:xfrm>
              <a:off x="1261050" y="2277342"/>
              <a:ext cx="212147" cy="640480"/>
            </a:xfrm>
            <a:custGeom>
              <a:avLst/>
              <a:gdLst>
                <a:gd name="T0" fmla="*/ 47 w 67"/>
                <a:gd name="T1" fmla="*/ 17 h 203"/>
                <a:gd name="T2" fmla="*/ 43 w 67"/>
                <a:gd name="T3" fmla="*/ 29 h 203"/>
                <a:gd name="T4" fmla="*/ 34 w 67"/>
                <a:gd name="T5" fmla="*/ 35 h 203"/>
                <a:gd name="T6" fmla="*/ 24 w 67"/>
                <a:gd name="T7" fmla="*/ 29 h 203"/>
                <a:gd name="T8" fmla="*/ 20 w 67"/>
                <a:gd name="T9" fmla="*/ 17 h 203"/>
                <a:gd name="T10" fmla="*/ 24 w 67"/>
                <a:gd name="T11" fmla="*/ 5 h 203"/>
                <a:gd name="T12" fmla="*/ 34 w 67"/>
                <a:gd name="T13" fmla="*/ 0 h 203"/>
                <a:gd name="T14" fmla="*/ 43 w 67"/>
                <a:gd name="T15" fmla="*/ 5 h 203"/>
                <a:gd name="T16" fmla="*/ 47 w 67"/>
                <a:gd name="T17" fmla="*/ 17 h 203"/>
                <a:gd name="T18" fmla="*/ 67 w 67"/>
                <a:gd name="T19" fmla="*/ 116 h 203"/>
                <a:gd name="T20" fmla="*/ 61 w 67"/>
                <a:gd name="T21" fmla="*/ 124 h 203"/>
                <a:gd name="T22" fmla="*/ 55 w 67"/>
                <a:gd name="T23" fmla="*/ 116 h 203"/>
                <a:gd name="T24" fmla="*/ 55 w 67"/>
                <a:gd name="T25" fmla="*/ 60 h 203"/>
                <a:gd name="T26" fmla="*/ 51 w 67"/>
                <a:gd name="T27" fmla="*/ 60 h 203"/>
                <a:gd name="T28" fmla="*/ 51 w 67"/>
                <a:gd name="T29" fmla="*/ 194 h 203"/>
                <a:gd name="T30" fmla="*/ 44 w 67"/>
                <a:gd name="T31" fmla="*/ 203 h 203"/>
                <a:gd name="T32" fmla="*/ 36 w 67"/>
                <a:gd name="T33" fmla="*/ 194 h 203"/>
                <a:gd name="T34" fmla="*/ 36 w 67"/>
                <a:gd name="T35" fmla="*/ 115 h 203"/>
                <a:gd name="T36" fmla="*/ 32 w 67"/>
                <a:gd name="T37" fmla="*/ 115 h 203"/>
                <a:gd name="T38" fmla="*/ 32 w 67"/>
                <a:gd name="T39" fmla="*/ 194 h 203"/>
                <a:gd name="T40" fmla="*/ 24 w 67"/>
                <a:gd name="T41" fmla="*/ 203 h 203"/>
                <a:gd name="T42" fmla="*/ 16 w 67"/>
                <a:gd name="T43" fmla="*/ 194 h 203"/>
                <a:gd name="T44" fmla="*/ 16 w 67"/>
                <a:gd name="T45" fmla="*/ 60 h 203"/>
                <a:gd name="T46" fmla="*/ 13 w 67"/>
                <a:gd name="T47" fmla="*/ 60 h 203"/>
                <a:gd name="T48" fmla="*/ 13 w 67"/>
                <a:gd name="T49" fmla="*/ 116 h 203"/>
                <a:gd name="T50" fmla="*/ 7 w 67"/>
                <a:gd name="T51" fmla="*/ 124 h 203"/>
                <a:gd name="T52" fmla="*/ 0 w 67"/>
                <a:gd name="T53" fmla="*/ 116 h 203"/>
                <a:gd name="T54" fmla="*/ 0 w 67"/>
                <a:gd name="T55" fmla="*/ 52 h 203"/>
                <a:gd name="T56" fmla="*/ 18 w 67"/>
                <a:gd name="T57" fmla="*/ 36 h 203"/>
                <a:gd name="T58" fmla="*/ 50 w 67"/>
                <a:gd name="T59" fmla="*/ 36 h 203"/>
                <a:gd name="T60" fmla="*/ 67 w 67"/>
                <a:gd name="T61" fmla="*/ 52 h 203"/>
                <a:gd name="T62" fmla="*/ 67 w 67"/>
                <a:gd name="T63" fmla="*/ 11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203">
                  <a:moveTo>
                    <a:pt x="47" y="17"/>
                  </a:moveTo>
                  <a:cubicBezTo>
                    <a:pt x="47" y="21"/>
                    <a:pt x="46" y="26"/>
                    <a:pt x="43" y="29"/>
                  </a:cubicBezTo>
                  <a:cubicBezTo>
                    <a:pt x="41" y="33"/>
                    <a:pt x="37" y="35"/>
                    <a:pt x="34" y="35"/>
                  </a:cubicBezTo>
                  <a:cubicBezTo>
                    <a:pt x="30" y="35"/>
                    <a:pt x="27" y="33"/>
                    <a:pt x="24" y="29"/>
                  </a:cubicBezTo>
                  <a:cubicBezTo>
                    <a:pt x="21" y="26"/>
                    <a:pt x="20" y="21"/>
                    <a:pt x="20" y="17"/>
                  </a:cubicBezTo>
                  <a:cubicBezTo>
                    <a:pt x="20" y="12"/>
                    <a:pt x="21" y="8"/>
                    <a:pt x="24" y="5"/>
                  </a:cubicBezTo>
                  <a:cubicBezTo>
                    <a:pt x="26" y="2"/>
                    <a:pt x="30" y="0"/>
                    <a:pt x="34" y="0"/>
                  </a:cubicBezTo>
                  <a:cubicBezTo>
                    <a:pt x="37" y="0"/>
                    <a:pt x="41" y="2"/>
                    <a:pt x="43" y="5"/>
                  </a:cubicBezTo>
                  <a:cubicBezTo>
                    <a:pt x="46" y="8"/>
                    <a:pt x="47" y="12"/>
                    <a:pt x="47" y="17"/>
                  </a:cubicBezTo>
                  <a:close/>
                  <a:moveTo>
                    <a:pt x="67" y="116"/>
                  </a:moveTo>
                  <a:cubicBezTo>
                    <a:pt x="67" y="121"/>
                    <a:pt x="65" y="124"/>
                    <a:pt x="61" y="124"/>
                  </a:cubicBezTo>
                  <a:cubicBezTo>
                    <a:pt x="57" y="124"/>
                    <a:pt x="55" y="121"/>
                    <a:pt x="55" y="116"/>
                  </a:cubicBezTo>
                  <a:cubicBezTo>
                    <a:pt x="55" y="60"/>
                    <a:pt x="55" y="60"/>
                    <a:pt x="55" y="60"/>
                  </a:cubicBezTo>
                  <a:cubicBezTo>
                    <a:pt x="51" y="60"/>
                    <a:pt x="51" y="60"/>
                    <a:pt x="51" y="60"/>
                  </a:cubicBezTo>
                  <a:cubicBezTo>
                    <a:pt x="51" y="194"/>
                    <a:pt x="51" y="194"/>
                    <a:pt x="51" y="194"/>
                  </a:cubicBezTo>
                  <a:cubicBezTo>
                    <a:pt x="51" y="200"/>
                    <a:pt x="49" y="203"/>
                    <a:pt x="44" y="203"/>
                  </a:cubicBezTo>
                  <a:cubicBezTo>
                    <a:pt x="38" y="203"/>
                    <a:pt x="36" y="200"/>
                    <a:pt x="36" y="194"/>
                  </a:cubicBezTo>
                  <a:cubicBezTo>
                    <a:pt x="36" y="115"/>
                    <a:pt x="36" y="115"/>
                    <a:pt x="36" y="115"/>
                  </a:cubicBezTo>
                  <a:cubicBezTo>
                    <a:pt x="32" y="115"/>
                    <a:pt x="32" y="115"/>
                    <a:pt x="32" y="115"/>
                  </a:cubicBezTo>
                  <a:cubicBezTo>
                    <a:pt x="32" y="194"/>
                    <a:pt x="32" y="194"/>
                    <a:pt x="32" y="194"/>
                  </a:cubicBezTo>
                  <a:cubicBezTo>
                    <a:pt x="32" y="200"/>
                    <a:pt x="29" y="203"/>
                    <a:pt x="24" y="203"/>
                  </a:cubicBezTo>
                  <a:cubicBezTo>
                    <a:pt x="19" y="203"/>
                    <a:pt x="16" y="200"/>
                    <a:pt x="16" y="194"/>
                  </a:cubicBezTo>
                  <a:cubicBezTo>
                    <a:pt x="16" y="60"/>
                    <a:pt x="16" y="60"/>
                    <a:pt x="16" y="60"/>
                  </a:cubicBezTo>
                  <a:cubicBezTo>
                    <a:pt x="13" y="60"/>
                    <a:pt x="13" y="60"/>
                    <a:pt x="13" y="60"/>
                  </a:cubicBezTo>
                  <a:cubicBezTo>
                    <a:pt x="13" y="116"/>
                    <a:pt x="13" y="116"/>
                    <a:pt x="13" y="116"/>
                  </a:cubicBezTo>
                  <a:cubicBezTo>
                    <a:pt x="13" y="121"/>
                    <a:pt x="11" y="124"/>
                    <a:pt x="7" y="124"/>
                  </a:cubicBezTo>
                  <a:cubicBezTo>
                    <a:pt x="2" y="124"/>
                    <a:pt x="0" y="121"/>
                    <a:pt x="0" y="116"/>
                  </a:cubicBezTo>
                  <a:cubicBezTo>
                    <a:pt x="0" y="52"/>
                    <a:pt x="0" y="52"/>
                    <a:pt x="0" y="52"/>
                  </a:cubicBezTo>
                  <a:cubicBezTo>
                    <a:pt x="0" y="42"/>
                    <a:pt x="6" y="36"/>
                    <a:pt x="18" y="36"/>
                  </a:cubicBezTo>
                  <a:cubicBezTo>
                    <a:pt x="50" y="36"/>
                    <a:pt x="50" y="36"/>
                    <a:pt x="50" y="36"/>
                  </a:cubicBezTo>
                  <a:cubicBezTo>
                    <a:pt x="61" y="36"/>
                    <a:pt x="67" y="42"/>
                    <a:pt x="67" y="52"/>
                  </a:cubicBezTo>
                  <a:lnTo>
                    <a:pt x="67" y="116"/>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70" name="Freeform 20"/>
            <p:cNvSpPr>
              <a:spLocks noEditPoints="1"/>
            </p:cNvSpPr>
            <p:nvPr/>
          </p:nvSpPr>
          <p:spPr bwMode="auto">
            <a:xfrm>
              <a:off x="962025" y="1984378"/>
              <a:ext cx="195983" cy="598050"/>
            </a:xfrm>
            <a:custGeom>
              <a:avLst/>
              <a:gdLst>
                <a:gd name="T0" fmla="*/ 44 w 62"/>
                <a:gd name="T1" fmla="*/ 15 h 189"/>
                <a:gd name="T2" fmla="*/ 40 w 62"/>
                <a:gd name="T3" fmla="*/ 27 h 189"/>
                <a:gd name="T4" fmla="*/ 31 w 62"/>
                <a:gd name="T5" fmla="*/ 32 h 189"/>
                <a:gd name="T6" fmla="*/ 22 w 62"/>
                <a:gd name="T7" fmla="*/ 27 h 189"/>
                <a:gd name="T8" fmla="*/ 18 w 62"/>
                <a:gd name="T9" fmla="*/ 15 h 189"/>
                <a:gd name="T10" fmla="*/ 22 w 62"/>
                <a:gd name="T11" fmla="*/ 4 h 189"/>
                <a:gd name="T12" fmla="*/ 31 w 62"/>
                <a:gd name="T13" fmla="*/ 0 h 189"/>
                <a:gd name="T14" fmla="*/ 40 w 62"/>
                <a:gd name="T15" fmla="*/ 4 h 189"/>
                <a:gd name="T16" fmla="*/ 44 w 62"/>
                <a:gd name="T17" fmla="*/ 15 h 189"/>
                <a:gd name="T18" fmla="*/ 62 w 62"/>
                <a:gd name="T19" fmla="*/ 108 h 189"/>
                <a:gd name="T20" fmla="*/ 56 w 62"/>
                <a:gd name="T21" fmla="*/ 116 h 189"/>
                <a:gd name="T22" fmla="*/ 51 w 62"/>
                <a:gd name="T23" fmla="*/ 108 h 189"/>
                <a:gd name="T24" fmla="*/ 51 w 62"/>
                <a:gd name="T25" fmla="*/ 56 h 189"/>
                <a:gd name="T26" fmla="*/ 48 w 62"/>
                <a:gd name="T27" fmla="*/ 56 h 189"/>
                <a:gd name="T28" fmla="*/ 48 w 62"/>
                <a:gd name="T29" fmla="*/ 181 h 189"/>
                <a:gd name="T30" fmla="*/ 40 w 62"/>
                <a:gd name="T31" fmla="*/ 189 h 189"/>
                <a:gd name="T32" fmla="*/ 33 w 62"/>
                <a:gd name="T33" fmla="*/ 181 h 189"/>
                <a:gd name="T34" fmla="*/ 33 w 62"/>
                <a:gd name="T35" fmla="*/ 107 h 189"/>
                <a:gd name="T36" fmla="*/ 29 w 62"/>
                <a:gd name="T37" fmla="*/ 107 h 189"/>
                <a:gd name="T38" fmla="*/ 29 w 62"/>
                <a:gd name="T39" fmla="*/ 181 h 189"/>
                <a:gd name="T40" fmla="*/ 22 w 62"/>
                <a:gd name="T41" fmla="*/ 189 h 189"/>
                <a:gd name="T42" fmla="*/ 15 w 62"/>
                <a:gd name="T43" fmla="*/ 181 h 189"/>
                <a:gd name="T44" fmla="*/ 15 w 62"/>
                <a:gd name="T45" fmla="*/ 56 h 189"/>
                <a:gd name="T46" fmla="*/ 12 w 62"/>
                <a:gd name="T47" fmla="*/ 56 h 189"/>
                <a:gd name="T48" fmla="*/ 12 w 62"/>
                <a:gd name="T49" fmla="*/ 108 h 189"/>
                <a:gd name="T50" fmla="*/ 6 w 62"/>
                <a:gd name="T51" fmla="*/ 116 h 189"/>
                <a:gd name="T52" fmla="*/ 0 w 62"/>
                <a:gd name="T53" fmla="*/ 108 h 189"/>
                <a:gd name="T54" fmla="*/ 0 w 62"/>
                <a:gd name="T55" fmla="*/ 48 h 189"/>
                <a:gd name="T56" fmla="*/ 16 w 62"/>
                <a:gd name="T57" fmla="*/ 33 h 189"/>
                <a:gd name="T58" fmla="*/ 46 w 62"/>
                <a:gd name="T59" fmla="*/ 33 h 189"/>
                <a:gd name="T60" fmla="*/ 62 w 62"/>
                <a:gd name="T61" fmla="*/ 48 h 189"/>
                <a:gd name="T62" fmla="*/ 62 w 62"/>
                <a:gd name="T63" fmla="*/ 10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2" h="189">
                  <a:moveTo>
                    <a:pt x="44" y="15"/>
                  </a:moveTo>
                  <a:cubicBezTo>
                    <a:pt x="44" y="19"/>
                    <a:pt x="43" y="23"/>
                    <a:pt x="40" y="27"/>
                  </a:cubicBezTo>
                  <a:cubicBezTo>
                    <a:pt x="37" y="30"/>
                    <a:pt x="35" y="32"/>
                    <a:pt x="31" y="32"/>
                  </a:cubicBezTo>
                  <a:cubicBezTo>
                    <a:pt x="27" y="32"/>
                    <a:pt x="24" y="30"/>
                    <a:pt x="22" y="27"/>
                  </a:cubicBezTo>
                  <a:cubicBezTo>
                    <a:pt x="19" y="23"/>
                    <a:pt x="18" y="19"/>
                    <a:pt x="18" y="15"/>
                  </a:cubicBezTo>
                  <a:cubicBezTo>
                    <a:pt x="18" y="11"/>
                    <a:pt x="19" y="7"/>
                    <a:pt x="22" y="4"/>
                  </a:cubicBezTo>
                  <a:cubicBezTo>
                    <a:pt x="24" y="1"/>
                    <a:pt x="27" y="0"/>
                    <a:pt x="31" y="0"/>
                  </a:cubicBezTo>
                  <a:cubicBezTo>
                    <a:pt x="35" y="0"/>
                    <a:pt x="37" y="1"/>
                    <a:pt x="40" y="4"/>
                  </a:cubicBezTo>
                  <a:cubicBezTo>
                    <a:pt x="43" y="7"/>
                    <a:pt x="44" y="11"/>
                    <a:pt x="44" y="15"/>
                  </a:cubicBezTo>
                  <a:close/>
                  <a:moveTo>
                    <a:pt x="62" y="108"/>
                  </a:moveTo>
                  <a:cubicBezTo>
                    <a:pt x="62" y="113"/>
                    <a:pt x="60" y="116"/>
                    <a:pt x="56" y="116"/>
                  </a:cubicBezTo>
                  <a:cubicBezTo>
                    <a:pt x="52" y="116"/>
                    <a:pt x="51" y="113"/>
                    <a:pt x="51" y="108"/>
                  </a:cubicBezTo>
                  <a:cubicBezTo>
                    <a:pt x="51" y="56"/>
                    <a:pt x="51" y="56"/>
                    <a:pt x="51" y="56"/>
                  </a:cubicBezTo>
                  <a:cubicBezTo>
                    <a:pt x="48" y="56"/>
                    <a:pt x="48" y="56"/>
                    <a:pt x="48" y="56"/>
                  </a:cubicBezTo>
                  <a:cubicBezTo>
                    <a:pt x="48" y="181"/>
                    <a:pt x="48" y="181"/>
                    <a:pt x="48" y="181"/>
                  </a:cubicBezTo>
                  <a:cubicBezTo>
                    <a:pt x="48" y="186"/>
                    <a:pt x="45" y="189"/>
                    <a:pt x="40" y="189"/>
                  </a:cubicBezTo>
                  <a:cubicBezTo>
                    <a:pt x="35" y="189"/>
                    <a:pt x="33" y="186"/>
                    <a:pt x="33" y="181"/>
                  </a:cubicBezTo>
                  <a:cubicBezTo>
                    <a:pt x="33" y="107"/>
                    <a:pt x="33" y="107"/>
                    <a:pt x="33" y="107"/>
                  </a:cubicBezTo>
                  <a:cubicBezTo>
                    <a:pt x="29" y="107"/>
                    <a:pt x="29" y="107"/>
                    <a:pt x="29" y="107"/>
                  </a:cubicBezTo>
                  <a:cubicBezTo>
                    <a:pt x="29" y="181"/>
                    <a:pt x="29" y="181"/>
                    <a:pt x="29" y="181"/>
                  </a:cubicBezTo>
                  <a:cubicBezTo>
                    <a:pt x="29"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5" y="33"/>
                    <a:pt x="16" y="33"/>
                  </a:cubicBezTo>
                  <a:cubicBezTo>
                    <a:pt x="46" y="33"/>
                    <a:pt x="46" y="33"/>
                    <a:pt x="46" y="33"/>
                  </a:cubicBezTo>
                  <a:cubicBezTo>
                    <a:pt x="57" y="33"/>
                    <a:pt x="62" y="38"/>
                    <a:pt x="62" y="48"/>
                  </a:cubicBezTo>
                  <a:lnTo>
                    <a:pt x="62" y="1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71" name="Freeform 21"/>
            <p:cNvSpPr>
              <a:spLocks noEditPoints="1"/>
            </p:cNvSpPr>
            <p:nvPr/>
          </p:nvSpPr>
          <p:spPr bwMode="auto">
            <a:xfrm>
              <a:off x="1707568" y="1984378"/>
              <a:ext cx="200024" cy="598050"/>
            </a:xfrm>
            <a:custGeom>
              <a:avLst/>
              <a:gdLst>
                <a:gd name="T0" fmla="*/ 45 w 63"/>
                <a:gd name="T1" fmla="*/ 15 h 189"/>
                <a:gd name="T2" fmla="*/ 41 w 63"/>
                <a:gd name="T3" fmla="*/ 27 h 189"/>
                <a:gd name="T4" fmla="*/ 32 w 63"/>
                <a:gd name="T5" fmla="*/ 32 h 189"/>
                <a:gd name="T6" fmla="*/ 23 w 63"/>
                <a:gd name="T7" fmla="*/ 27 h 189"/>
                <a:gd name="T8" fmla="*/ 19 w 63"/>
                <a:gd name="T9" fmla="*/ 15 h 189"/>
                <a:gd name="T10" fmla="*/ 22 w 63"/>
                <a:gd name="T11" fmla="*/ 4 h 189"/>
                <a:gd name="T12" fmla="*/ 32 w 63"/>
                <a:gd name="T13" fmla="*/ 0 h 189"/>
                <a:gd name="T14" fmla="*/ 41 w 63"/>
                <a:gd name="T15" fmla="*/ 4 h 189"/>
                <a:gd name="T16" fmla="*/ 45 w 63"/>
                <a:gd name="T17" fmla="*/ 15 h 189"/>
                <a:gd name="T18" fmla="*/ 63 w 63"/>
                <a:gd name="T19" fmla="*/ 108 h 189"/>
                <a:gd name="T20" fmla="*/ 57 w 63"/>
                <a:gd name="T21" fmla="*/ 116 h 189"/>
                <a:gd name="T22" fmla="*/ 51 w 63"/>
                <a:gd name="T23" fmla="*/ 108 h 189"/>
                <a:gd name="T24" fmla="*/ 51 w 63"/>
                <a:gd name="T25" fmla="*/ 56 h 189"/>
                <a:gd name="T26" fmla="*/ 48 w 63"/>
                <a:gd name="T27" fmla="*/ 56 h 189"/>
                <a:gd name="T28" fmla="*/ 48 w 63"/>
                <a:gd name="T29" fmla="*/ 181 h 189"/>
                <a:gd name="T30" fmla="*/ 41 w 63"/>
                <a:gd name="T31" fmla="*/ 189 h 189"/>
                <a:gd name="T32" fmla="*/ 34 w 63"/>
                <a:gd name="T33" fmla="*/ 181 h 189"/>
                <a:gd name="T34" fmla="*/ 34 w 63"/>
                <a:gd name="T35" fmla="*/ 107 h 189"/>
                <a:gd name="T36" fmla="*/ 30 w 63"/>
                <a:gd name="T37" fmla="*/ 107 h 189"/>
                <a:gd name="T38" fmla="*/ 30 w 63"/>
                <a:gd name="T39" fmla="*/ 181 h 189"/>
                <a:gd name="T40" fmla="*/ 23 w 63"/>
                <a:gd name="T41" fmla="*/ 189 h 189"/>
                <a:gd name="T42" fmla="*/ 15 w 63"/>
                <a:gd name="T43" fmla="*/ 181 h 189"/>
                <a:gd name="T44" fmla="*/ 15 w 63"/>
                <a:gd name="T45" fmla="*/ 56 h 189"/>
                <a:gd name="T46" fmla="*/ 12 w 63"/>
                <a:gd name="T47" fmla="*/ 56 h 189"/>
                <a:gd name="T48" fmla="*/ 12 w 63"/>
                <a:gd name="T49" fmla="*/ 108 h 189"/>
                <a:gd name="T50" fmla="*/ 6 w 63"/>
                <a:gd name="T51" fmla="*/ 116 h 189"/>
                <a:gd name="T52" fmla="*/ 0 w 63"/>
                <a:gd name="T53" fmla="*/ 108 h 189"/>
                <a:gd name="T54" fmla="*/ 0 w 63"/>
                <a:gd name="T55" fmla="*/ 48 h 189"/>
                <a:gd name="T56" fmla="*/ 17 w 63"/>
                <a:gd name="T57" fmla="*/ 33 h 189"/>
                <a:gd name="T58" fmla="*/ 47 w 63"/>
                <a:gd name="T59" fmla="*/ 33 h 189"/>
                <a:gd name="T60" fmla="*/ 63 w 63"/>
                <a:gd name="T61" fmla="*/ 48 h 189"/>
                <a:gd name="T62" fmla="*/ 63 w 63"/>
                <a:gd name="T63" fmla="*/ 10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189">
                  <a:moveTo>
                    <a:pt x="45" y="15"/>
                  </a:moveTo>
                  <a:cubicBezTo>
                    <a:pt x="45" y="19"/>
                    <a:pt x="43" y="23"/>
                    <a:pt x="41" y="27"/>
                  </a:cubicBezTo>
                  <a:cubicBezTo>
                    <a:pt x="38" y="30"/>
                    <a:pt x="35" y="32"/>
                    <a:pt x="32" y="32"/>
                  </a:cubicBezTo>
                  <a:cubicBezTo>
                    <a:pt x="28" y="32"/>
                    <a:pt x="25" y="30"/>
                    <a:pt x="23" y="27"/>
                  </a:cubicBezTo>
                  <a:cubicBezTo>
                    <a:pt x="20" y="23"/>
                    <a:pt x="19" y="19"/>
                    <a:pt x="19" y="15"/>
                  </a:cubicBezTo>
                  <a:cubicBezTo>
                    <a:pt x="19" y="11"/>
                    <a:pt x="20" y="7"/>
                    <a:pt x="22" y="4"/>
                  </a:cubicBezTo>
                  <a:cubicBezTo>
                    <a:pt x="25" y="1"/>
                    <a:pt x="28" y="0"/>
                    <a:pt x="32" y="0"/>
                  </a:cubicBezTo>
                  <a:cubicBezTo>
                    <a:pt x="35" y="0"/>
                    <a:pt x="38" y="1"/>
                    <a:pt x="41" y="4"/>
                  </a:cubicBezTo>
                  <a:cubicBezTo>
                    <a:pt x="43" y="7"/>
                    <a:pt x="45" y="11"/>
                    <a:pt x="45"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3"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72" name="Freeform 22"/>
            <p:cNvSpPr>
              <a:spLocks noEditPoints="1"/>
            </p:cNvSpPr>
            <p:nvPr/>
          </p:nvSpPr>
          <p:spPr bwMode="auto">
            <a:xfrm>
              <a:off x="2465232" y="1984378"/>
              <a:ext cx="200024" cy="598050"/>
            </a:xfrm>
            <a:custGeom>
              <a:avLst/>
              <a:gdLst>
                <a:gd name="T0" fmla="*/ 44 w 63"/>
                <a:gd name="T1" fmla="*/ 15 h 189"/>
                <a:gd name="T2" fmla="*/ 41 w 63"/>
                <a:gd name="T3" fmla="*/ 27 h 189"/>
                <a:gd name="T4" fmla="*/ 32 w 63"/>
                <a:gd name="T5" fmla="*/ 32 h 189"/>
                <a:gd name="T6" fmla="*/ 22 w 63"/>
                <a:gd name="T7" fmla="*/ 27 h 189"/>
                <a:gd name="T8" fmla="*/ 19 w 63"/>
                <a:gd name="T9" fmla="*/ 15 h 189"/>
                <a:gd name="T10" fmla="*/ 22 w 63"/>
                <a:gd name="T11" fmla="*/ 4 h 189"/>
                <a:gd name="T12" fmla="*/ 32 w 63"/>
                <a:gd name="T13" fmla="*/ 0 h 189"/>
                <a:gd name="T14" fmla="*/ 41 w 63"/>
                <a:gd name="T15" fmla="*/ 4 h 189"/>
                <a:gd name="T16" fmla="*/ 44 w 63"/>
                <a:gd name="T17" fmla="*/ 15 h 189"/>
                <a:gd name="T18" fmla="*/ 63 w 63"/>
                <a:gd name="T19" fmla="*/ 108 h 189"/>
                <a:gd name="T20" fmla="*/ 57 w 63"/>
                <a:gd name="T21" fmla="*/ 116 h 189"/>
                <a:gd name="T22" fmla="*/ 51 w 63"/>
                <a:gd name="T23" fmla="*/ 108 h 189"/>
                <a:gd name="T24" fmla="*/ 51 w 63"/>
                <a:gd name="T25" fmla="*/ 56 h 189"/>
                <a:gd name="T26" fmla="*/ 48 w 63"/>
                <a:gd name="T27" fmla="*/ 56 h 189"/>
                <a:gd name="T28" fmla="*/ 48 w 63"/>
                <a:gd name="T29" fmla="*/ 181 h 189"/>
                <a:gd name="T30" fmla="*/ 41 w 63"/>
                <a:gd name="T31" fmla="*/ 189 h 189"/>
                <a:gd name="T32" fmla="*/ 34 w 63"/>
                <a:gd name="T33" fmla="*/ 181 h 189"/>
                <a:gd name="T34" fmla="*/ 34 w 63"/>
                <a:gd name="T35" fmla="*/ 107 h 189"/>
                <a:gd name="T36" fmla="*/ 30 w 63"/>
                <a:gd name="T37" fmla="*/ 107 h 189"/>
                <a:gd name="T38" fmla="*/ 30 w 63"/>
                <a:gd name="T39" fmla="*/ 181 h 189"/>
                <a:gd name="T40" fmla="*/ 22 w 63"/>
                <a:gd name="T41" fmla="*/ 189 h 189"/>
                <a:gd name="T42" fmla="*/ 15 w 63"/>
                <a:gd name="T43" fmla="*/ 181 h 189"/>
                <a:gd name="T44" fmla="*/ 15 w 63"/>
                <a:gd name="T45" fmla="*/ 56 h 189"/>
                <a:gd name="T46" fmla="*/ 12 w 63"/>
                <a:gd name="T47" fmla="*/ 56 h 189"/>
                <a:gd name="T48" fmla="*/ 12 w 63"/>
                <a:gd name="T49" fmla="*/ 108 h 189"/>
                <a:gd name="T50" fmla="*/ 6 w 63"/>
                <a:gd name="T51" fmla="*/ 116 h 189"/>
                <a:gd name="T52" fmla="*/ 0 w 63"/>
                <a:gd name="T53" fmla="*/ 108 h 189"/>
                <a:gd name="T54" fmla="*/ 0 w 63"/>
                <a:gd name="T55" fmla="*/ 48 h 189"/>
                <a:gd name="T56" fmla="*/ 17 w 63"/>
                <a:gd name="T57" fmla="*/ 33 h 189"/>
                <a:gd name="T58" fmla="*/ 47 w 63"/>
                <a:gd name="T59" fmla="*/ 33 h 189"/>
                <a:gd name="T60" fmla="*/ 63 w 63"/>
                <a:gd name="T61" fmla="*/ 48 h 189"/>
                <a:gd name="T62" fmla="*/ 63 w 63"/>
                <a:gd name="T63" fmla="*/ 10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189">
                  <a:moveTo>
                    <a:pt x="44" y="15"/>
                  </a:moveTo>
                  <a:cubicBezTo>
                    <a:pt x="44" y="19"/>
                    <a:pt x="43" y="23"/>
                    <a:pt x="41" y="27"/>
                  </a:cubicBezTo>
                  <a:cubicBezTo>
                    <a:pt x="38" y="30"/>
                    <a:pt x="35" y="32"/>
                    <a:pt x="32" y="32"/>
                  </a:cubicBezTo>
                  <a:cubicBezTo>
                    <a:pt x="28" y="32"/>
                    <a:pt x="25" y="30"/>
                    <a:pt x="22" y="27"/>
                  </a:cubicBezTo>
                  <a:cubicBezTo>
                    <a:pt x="20" y="23"/>
                    <a:pt x="19" y="19"/>
                    <a:pt x="19" y="15"/>
                  </a:cubicBezTo>
                  <a:cubicBezTo>
                    <a:pt x="19" y="11"/>
                    <a:pt x="20" y="7"/>
                    <a:pt x="22" y="4"/>
                  </a:cubicBezTo>
                  <a:cubicBezTo>
                    <a:pt x="25" y="1"/>
                    <a:pt x="28" y="0"/>
                    <a:pt x="32" y="0"/>
                  </a:cubicBezTo>
                  <a:cubicBezTo>
                    <a:pt x="35" y="0"/>
                    <a:pt x="38" y="1"/>
                    <a:pt x="41"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2"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73" name="Freeform 23"/>
            <p:cNvSpPr>
              <a:spLocks noEditPoints="1"/>
            </p:cNvSpPr>
            <p:nvPr/>
          </p:nvSpPr>
          <p:spPr bwMode="auto">
            <a:xfrm>
              <a:off x="3190571" y="1984378"/>
              <a:ext cx="198003" cy="598050"/>
            </a:xfrm>
            <a:custGeom>
              <a:avLst/>
              <a:gdLst>
                <a:gd name="T0" fmla="*/ 44 w 63"/>
                <a:gd name="T1" fmla="*/ 15 h 189"/>
                <a:gd name="T2" fmla="*/ 41 w 63"/>
                <a:gd name="T3" fmla="*/ 27 h 189"/>
                <a:gd name="T4" fmla="*/ 31 w 63"/>
                <a:gd name="T5" fmla="*/ 32 h 189"/>
                <a:gd name="T6" fmla="*/ 22 w 63"/>
                <a:gd name="T7" fmla="*/ 27 h 189"/>
                <a:gd name="T8" fmla="*/ 19 w 63"/>
                <a:gd name="T9" fmla="*/ 15 h 189"/>
                <a:gd name="T10" fmla="*/ 22 w 63"/>
                <a:gd name="T11" fmla="*/ 4 h 189"/>
                <a:gd name="T12" fmla="*/ 31 w 63"/>
                <a:gd name="T13" fmla="*/ 0 h 189"/>
                <a:gd name="T14" fmla="*/ 41 w 63"/>
                <a:gd name="T15" fmla="*/ 4 h 189"/>
                <a:gd name="T16" fmla="*/ 44 w 63"/>
                <a:gd name="T17" fmla="*/ 15 h 189"/>
                <a:gd name="T18" fmla="*/ 63 w 63"/>
                <a:gd name="T19" fmla="*/ 108 h 189"/>
                <a:gd name="T20" fmla="*/ 57 w 63"/>
                <a:gd name="T21" fmla="*/ 116 h 189"/>
                <a:gd name="T22" fmla="*/ 51 w 63"/>
                <a:gd name="T23" fmla="*/ 108 h 189"/>
                <a:gd name="T24" fmla="*/ 51 w 63"/>
                <a:gd name="T25" fmla="*/ 56 h 189"/>
                <a:gd name="T26" fmla="*/ 48 w 63"/>
                <a:gd name="T27" fmla="*/ 56 h 189"/>
                <a:gd name="T28" fmla="*/ 48 w 63"/>
                <a:gd name="T29" fmla="*/ 181 h 189"/>
                <a:gd name="T30" fmla="*/ 41 w 63"/>
                <a:gd name="T31" fmla="*/ 189 h 189"/>
                <a:gd name="T32" fmla="*/ 33 w 63"/>
                <a:gd name="T33" fmla="*/ 181 h 189"/>
                <a:gd name="T34" fmla="*/ 33 w 63"/>
                <a:gd name="T35" fmla="*/ 107 h 189"/>
                <a:gd name="T36" fmla="*/ 30 w 63"/>
                <a:gd name="T37" fmla="*/ 107 h 189"/>
                <a:gd name="T38" fmla="*/ 30 w 63"/>
                <a:gd name="T39" fmla="*/ 181 h 189"/>
                <a:gd name="T40" fmla="*/ 22 w 63"/>
                <a:gd name="T41" fmla="*/ 189 h 189"/>
                <a:gd name="T42" fmla="*/ 15 w 63"/>
                <a:gd name="T43" fmla="*/ 181 h 189"/>
                <a:gd name="T44" fmla="*/ 15 w 63"/>
                <a:gd name="T45" fmla="*/ 56 h 189"/>
                <a:gd name="T46" fmla="*/ 12 w 63"/>
                <a:gd name="T47" fmla="*/ 56 h 189"/>
                <a:gd name="T48" fmla="*/ 12 w 63"/>
                <a:gd name="T49" fmla="*/ 108 h 189"/>
                <a:gd name="T50" fmla="*/ 6 w 63"/>
                <a:gd name="T51" fmla="*/ 116 h 189"/>
                <a:gd name="T52" fmla="*/ 0 w 63"/>
                <a:gd name="T53" fmla="*/ 108 h 189"/>
                <a:gd name="T54" fmla="*/ 0 w 63"/>
                <a:gd name="T55" fmla="*/ 48 h 189"/>
                <a:gd name="T56" fmla="*/ 17 w 63"/>
                <a:gd name="T57" fmla="*/ 33 h 189"/>
                <a:gd name="T58" fmla="*/ 47 w 63"/>
                <a:gd name="T59" fmla="*/ 33 h 189"/>
                <a:gd name="T60" fmla="*/ 63 w 63"/>
                <a:gd name="T61" fmla="*/ 48 h 189"/>
                <a:gd name="T62" fmla="*/ 63 w 63"/>
                <a:gd name="T63" fmla="*/ 10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189">
                  <a:moveTo>
                    <a:pt x="44" y="15"/>
                  </a:moveTo>
                  <a:cubicBezTo>
                    <a:pt x="44" y="19"/>
                    <a:pt x="43" y="23"/>
                    <a:pt x="41" y="27"/>
                  </a:cubicBezTo>
                  <a:cubicBezTo>
                    <a:pt x="38" y="30"/>
                    <a:pt x="35" y="32"/>
                    <a:pt x="31" y="32"/>
                  </a:cubicBezTo>
                  <a:cubicBezTo>
                    <a:pt x="28" y="32"/>
                    <a:pt x="25" y="30"/>
                    <a:pt x="22" y="27"/>
                  </a:cubicBezTo>
                  <a:cubicBezTo>
                    <a:pt x="20" y="23"/>
                    <a:pt x="19" y="19"/>
                    <a:pt x="19" y="15"/>
                  </a:cubicBezTo>
                  <a:cubicBezTo>
                    <a:pt x="19" y="11"/>
                    <a:pt x="20" y="7"/>
                    <a:pt x="22" y="4"/>
                  </a:cubicBezTo>
                  <a:cubicBezTo>
                    <a:pt x="25" y="1"/>
                    <a:pt x="28" y="0"/>
                    <a:pt x="31" y="0"/>
                  </a:cubicBezTo>
                  <a:cubicBezTo>
                    <a:pt x="35" y="0"/>
                    <a:pt x="38" y="1"/>
                    <a:pt x="41"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3" y="186"/>
                    <a:pt x="33" y="181"/>
                  </a:cubicBezTo>
                  <a:cubicBezTo>
                    <a:pt x="33" y="107"/>
                    <a:pt x="33" y="107"/>
                    <a:pt x="33" y="107"/>
                  </a:cubicBezTo>
                  <a:cubicBezTo>
                    <a:pt x="30" y="107"/>
                    <a:pt x="30" y="107"/>
                    <a:pt x="30" y="107"/>
                  </a:cubicBezTo>
                  <a:cubicBezTo>
                    <a:pt x="30" y="181"/>
                    <a:pt x="30" y="181"/>
                    <a:pt x="30" y="181"/>
                  </a:cubicBezTo>
                  <a:cubicBezTo>
                    <a:pt x="30"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7" y="33"/>
                    <a:pt x="63" y="38"/>
                    <a:pt x="63" y="48"/>
                  </a:cubicBezTo>
                  <a:lnTo>
                    <a:pt x="63" y="1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74" name="Freeform 24"/>
            <p:cNvSpPr>
              <a:spLocks noEditPoints="1"/>
            </p:cNvSpPr>
            <p:nvPr/>
          </p:nvSpPr>
          <p:spPr bwMode="auto">
            <a:xfrm>
              <a:off x="3938133" y="1984378"/>
              <a:ext cx="200024" cy="598050"/>
            </a:xfrm>
            <a:custGeom>
              <a:avLst/>
              <a:gdLst>
                <a:gd name="T0" fmla="*/ 44 w 63"/>
                <a:gd name="T1" fmla="*/ 15 h 189"/>
                <a:gd name="T2" fmla="*/ 40 w 63"/>
                <a:gd name="T3" fmla="*/ 27 h 189"/>
                <a:gd name="T4" fmla="*/ 31 w 63"/>
                <a:gd name="T5" fmla="*/ 32 h 189"/>
                <a:gd name="T6" fmla="*/ 22 w 63"/>
                <a:gd name="T7" fmla="*/ 27 h 189"/>
                <a:gd name="T8" fmla="*/ 18 w 63"/>
                <a:gd name="T9" fmla="*/ 15 h 189"/>
                <a:gd name="T10" fmla="*/ 22 w 63"/>
                <a:gd name="T11" fmla="*/ 4 h 189"/>
                <a:gd name="T12" fmla="*/ 31 w 63"/>
                <a:gd name="T13" fmla="*/ 0 h 189"/>
                <a:gd name="T14" fmla="*/ 40 w 63"/>
                <a:gd name="T15" fmla="*/ 4 h 189"/>
                <a:gd name="T16" fmla="*/ 44 w 63"/>
                <a:gd name="T17" fmla="*/ 15 h 189"/>
                <a:gd name="T18" fmla="*/ 63 w 63"/>
                <a:gd name="T19" fmla="*/ 108 h 189"/>
                <a:gd name="T20" fmla="*/ 57 w 63"/>
                <a:gd name="T21" fmla="*/ 116 h 189"/>
                <a:gd name="T22" fmla="*/ 51 w 63"/>
                <a:gd name="T23" fmla="*/ 108 h 189"/>
                <a:gd name="T24" fmla="*/ 51 w 63"/>
                <a:gd name="T25" fmla="*/ 56 h 189"/>
                <a:gd name="T26" fmla="*/ 48 w 63"/>
                <a:gd name="T27" fmla="*/ 56 h 189"/>
                <a:gd name="T28" fmla="*/ 48 w 63"/>
                <a:gd name="T29" fmla="*/ 181 h 189"/>
                <a:gd name="T30" fmla="*/ 41 w 63"/>
                <a:gd name="T31" fmla="*/ 189 h 189"/>
                <a:gd name="T32" fmla="*/ 33 w 63"/>
                <a:gd name="T33" fmla="*/ 181 h 189"/>
                <a:gd name="T34" fmla="*/ 33 w 63"/>
                <a:gd name="T35" fmla="*/ 107 h 189"/>
                <a:gd name="T36" fmla="*/ 30 w 63"/>
                <a:gd name="T37" fmla="*/ 107 h 189"/>
                <a:gd name="T38" fmla="*/ 30 w 63"/>
                <a:gd name="T39" fmla="*/ 181 h 189"/>
                <a:gd name="T40" fmla="*/ 22 w 63"/>
                <a:gd name="T41" fmla="*/ 189 h 189"/>
                <a:gd name="T42" fmla="*/ 15 w 63"/>
                <a:gd name="T43" fmla="*/ 181 h 189"/>
                <a:gd name="T44" fmla="*/ 15 w 63"/>
                <a:gd name="T45" fmla="*/ 56 h 189"/>
                <a:gd name="T46" fmla="*/ 12 w 63"/>
                <a:gd name="T47" fmla="*/ 56 h 189"/>
                <a:gd name="T48" fmla="*/ 12 w 63"/>
                <a:gd name="T49" fmla="*/ 108 h 189"/>
                <a:gd name="T50" fmla="*/ 6 w 63"/>
                <a:gd name="T51" fmla="*/ 116 h 189"/>
                <a:gd name="T52" fmla="*/ 0 w 63"/>
                <a:gd name="T53" fmla="*/ 108 h 189"/>
                <a:gd name="T54" fmla="*/ 0 w 63"/>
                <a:gd name="T55" fmla="*/ 48 h 189"/>
                <a:gd name="T56" fmla="*/ 16 w 63"/>
                <a:gd name="T57" fmla="*/ 33 h 189"/>
                <a:gd name="T58" fmla="*/ 47 w 63"/>
                <a:gd name="T59" fmla="*/ 33 h 189"/>
                <a:gd name="T60" fmla="*/ 63 w 63"/>
                <a:gd name="T61" fmla="*/ 48 h 189"/>
                <a:gd name="T62" fmla="*/ 63 w 63"/>
                <a:gd name="T63" fmla="*/ 10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189">
                  <a:moveTo>
                    <a:pt x="44" y="15"/>
                  </a:moveTo>
                  <a:cubicBezTo>
                    <a:pt x="44" y="19"/>
                    <a:pt x="43" y="23"/>
                    <a:pt x="40" y="27"/>
                  </a:cubicBezTo>
                  <a:cubicBezTo>
                    <a:pt x="38" y="30"/>
                    <a:pt x="35" y="32"/>
                    <a:pt x="31" y="32"/>
                  </a:cubicBezTo>
                  <a:cubicBezTo>
                    <a:pt x="28" y="32"/>
                    <a:pt x="25" y="30"/>
                    <a:pt x="22" y="27"/>
                  </a:cubicBezTo>
                  <a:cubicBezTo>
                    <a:pt x="20" y="23"/>
                    <a:pt x="18" y="19"/>
                    <a:pt x="18" y="15"/>
                  </a:cubicBezTo>
                  <a:cubicBezTo>
                    <a:pt x="18" y="11"/>
                    <a:pt x="20" y="7"/>
                    <a:pt x="22" y="4"/>
                  </a:cubicBezTo>
                  <a:cubicBezTo>
                    <a:pt x="25" y="1"/>
                    <a:pt x="28" y="0"/>
                    <a:pt x="31" y="0"/>
                  </a:cubicBezTo>
                  <a:cubicBezTo>
                    <a:pt x="35" y="0"/>
                    <a:pt x="38" y="1"/>
                    <a:pt x="40" y="4"/>
                  </a:cubicBezTo>
                  <a:cubicBezTo>
                    <a:pt x="43" y="7"/>
                    <a:pt x="44" y="11"/>
                    <a:pt x="44"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3" y="186"/>
                    <a:pt x="33" y="181"/>
                  </a:cubicBezTo>
                  <a:cubicBezTo>
                    <a:pt x="33" y="107"/>
                    <a:pt x="33" y="107"/>
                    <a:pt x="33" y="107"/>
                  </a:cubicBezTo>
                  <a:cubicBezTo>
                    <a:pt x="30" y="107"/>
                    <a:pt x="30" y="107"/>
                    <a:pt x="30" y="107"/>
                  </a:cubicBezTo>
                  <a:cubicBezTo>
                    <a:pt x="30" y="181"/>
                    <a:pt x="30" y="181"/>
                    <a:pt x="30" y="181"/>
                  </a:cubicBezTo>
                  <a:cubicBezTo>
                    <a:pt x="30" y="186"/>
                    <a:pt x="27" y="189"/>
                    <a:pt x="22" y="189"/>
                  </a:cubicBezTo>
                  <a:cubicBezTo>
                    <a:pt x="17"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6" y="33"/>
                  </a:cubicBezTo>
                  <a:cubicBezTo>
                    <a:pt x="47" y="33"/>
                    <a:pt x="47" y="33"/>
                    <a:pt x="47" y="33"/>
                  </a:cubicBezTo>
                  <a:cubicBezTo>
                    <a:pt x="57" y="33"/>
                    <a:pt x="63" y="38"/>
                    <a:pt x="63" y="48"/>
                  </a:cubicBezTo>
                  <a:lnTo>
                    <a:pt x="63" y="1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75" name="Freeform 25"/>
            <p:cNvSpPr>
              <a:spLocks noEditPoints="1"/>
            </p:cNvSpPr>
            <p:nvPr/>
          </p:nvSpPr>
          <p:spPr bwMode="auto">
            <a:xfrm>
              <a:off x="4681655" y="1984378"/>
              <a:ext cx="200024" cy="598050"/>
            </a:xfrm>
            <a:custGeom>
              <a:avLst/>
              <a:gdLst>
                <a:gd name="T0" fmla="*/ 45 w 63"/>
                <a:gd name="T1" fmla="*/ 15 h 189"/>
                <a:gd name="T2" fmla="*/ 41 w 63"/>
                <a:gd name="T3" fmla="*/ 27 h 189"/>
                <a:gd name="T4" fmla="*/ 32 w 63"/>
                <a:gd name="T5" fmla="*/ 32 h 189"/>
                <a:gd name="T6" fmla="*/ 22 w 63"/>
                <a:gd name="T7" fmla="*/ 27 h 189"/>
                <a:gd name="T8" fmla="*/ 19 w 63"/>
                <a:gd name="T9" fmla="*/ 15 h 189"/>
                <a:gd name="T10" fmla="*/ 22 w 63"/>
                <a:gd name="T11" fmla="*/ 4 h 189"/>
                <a:gd name="T12" fmla="*/ 32 w 63"/>
                <a:gd name="T13" fmla="*/ 0 h 189"/>
                <a:gd name="T14" fmla="*/ 41 w 63"/>
                <a:gd name="T15" fmla="*/ 4 h 189"/>
                <a:gd name="T16" fmla="*/ 45 w 63"/>
                <a:gd name="T17" fmla="*/ 15 h 189"/>
                <a:gd name="T18" fmla="*/ 63 w 63"/>
                <a:gd name="T19" fmla="*/ 108 h 189"/>
                <a:gd name="T20" fmla="*/ 57 w 63"/>
                <a:gd name="T21" fmla="*/ 116 h 189"/>
                <a:gd name="T22" fmla="*/ 51 w 63"/>
                <a:gd name="T23" fmla="*/ 108 h 189"/>
                <a:gd name="T24" fmla="*/ 51 w 63"/>
                <a:gd name="T25" fmla="*/ 56 h 189"/>
                <a:gd name="T26" fmla="*/ 48 w 63"/>
                <a:gd name="T27" fmla="*/ 56 h 189"/>
                <a:gd name="T28" fmla="*/ 48 w 63"/>
                <a:gd name="T29" fmla="*/ 181 h 189"/>
                <a:gd name="T30" fmla="*/ 41 w 63"/>
                <a:gd name="T31" fmla="*/ 189 h 189"/>
                <a:gd name="T32" fmla="*/ 34 w 63"/>
                <a:gd name="T33" fmla="*/ 181 h 189"/>
                <a:gd name="T34" fmla="*/ 34 w 63"/>
                <a:gd name="T35" fmla="*/ 107 h 189"/>
                <a:gd name="T36" fmla="*/ 30 w 63"/>
                <a:gd name="T37" fmla="*/ 107 h 189"/>
                <a:gd name="T38" fmla="*/ 30 w 63"/>
                <a:gd name="T39" fmla="*/ 181 h 189"/>
                <a:gd name="T40" fmla="*/ 22 w 63"/>
                <a:gd name="T41" fmla="*/ 189 h 189"/>
                <a:gd name="T42" fmla="*/ 15 w 63"/>
                <a:gd name="T43" fmla="*/ 181 h 189"/>
                <a:gd name="T44" fmla="*/ 15 w 63"/>
                <a:gd name="T45" fmla="*/ 56 h 189"/>
                <a:gd name="T46" fmla="*/ 12 w 63"/>
                <a:gd name="T47" fmla="*/ 56 h 189"/>
                <a:gd name="T48" fmla="*/ 12 w 63"/>
                <a:gd name="T49" fmla="*/ 108 h 189"/>
                <a:gd name="T50" fmla="*/ 6 w 63"/>
                <a:gd name="T51" fmla="*/ 116 h 189"/>
                <a:gd name="T52" fmla="*/ 0 w 63"/>
                <a:gd name="T53" fmla="*/ 108 h 189"/>
                <a:gd name="T54" fmla="*/ 0 w 63"/>
                <a:gd name="T55" fmla="*/ 48 h 189"/>
                <a:gd name="T56" fmla="*/ 17 w 63"/>
                <a:gd name="T57" fmla="*/ 33 h 189"/>
                <a:gd name="T58" fmla="*/ 47 w 63"/>
                <a:gd name="T59" fmla="*/ 33 h 189"/>
                <a:gd name="T60" fmla="*/ 63 w 63"/>
                <a:gd name="T61" fmla="*/ 48 h 189"/>
                <a:gd name="T62" fmla="*/ 63 w 63"/>
                <a:gd name="T63" fmla="*/ 10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3" h="189">
                  <a:moveTo>
                    <a:pt x="45" y="15"/>
                  </a:moveTo>
                  <a:cubicBezTo>
                    <a:pt x="45" y="19"/>
                    <a:pt x="43" y="23"/>
                    <a:pt x="41" y="27"/>
                  </a:cubicBezTo>
                  <a:cubicBezTo>
                    <a:pt x="38" y="30"/>
                    <a:pt x="35" y="32"/>
                    <a:pt x="32" y="32"/>
                  </a:cubicBezTo>
                  <a:cubicBezTo>
                    <a:pt x="28" y="32"/>
                    <a:pt x="25" y="30"/>
                    <a:pt x="22" y="27"/>
                  </a:cubicBezTo>
                  <a:cubicBezTo>
                    <a:pt x="20" y="23"/>
                    <a:pt x="19" y="19"/>
                    <a:pt x="19" y="15"/>
                  </a:cubicBezTo>
                  <a:cubicBezTo>
                    <a:pt x="19" y="11"/>
                    <a:pt x="20" y="7"/>
                    <a:pt x="22" y="4"/>
                  </a:cubicBezTo>
                  <a:cubicBezTo>
                    <a:pt x="25" y="1"/>
                    <a:pt x="28" y="0"/>
                    <a:pt x="32" y="0"/>
                  </a:cubicBezTo>
                  <a:cubicBezTo>
                    <a:pt x="35" y="0"/>
                    <a:pt x="38" y="1"/>
                    <a:pt x="41" y="4"/>
                  </a:cubicBezTo>
                  <a:cubicBezTo>
                    <a:pt x="43" y="7"/>
                    <a:pt x="45" y="11"/>
                    <a:pt x="45" y="15"/>
                  </a:cubicBezTo>
                  <a:close/>
                  <a:moveTo>
                    <a:pt x="63" y="108"/>
                  </a:moveTo>
                  <a:cubicBezTo>
                    <a:pt x="63" y="113"/>
                    <a:pt x="61" y="116"/>
                    <a:pt x="57" y="116"/>
                  </a:cubicBezTo>
                  <a:cubicBezTo>
                    <a:pt x="53" y="116"/>
                    <a:pt x="51" y="113"/>
                    <a:pt x="51" y="108"/>
                  </a:cubicBezTo>
                  <a:cubicBezTo>
                    <a:pt x="51" y="56"/>
                    <a:pt x="51" y="56"/>
                    <a:pt x="51" y="56"/>
                  </a:cubicBezTo>
                  <a:cubicBezTo>
                    <a:pt x="48" y="56"/>
                    <a:pt x="48" y="56"/>
                    <a:pt x="48" y="56"/>
                  </a:cubicBezTo>
                  <a:cubicBezTo>
                    <a:pt x="48" y="181"/>
                    <a:pt x="48" y="181"/>
                    <a:pt x="48" y="181"/>
                  </a:cubicBezTo>
                  <a:cubicBezTo>
                    <a:pt x="48" y="186"/>
                    <a:pt x="46" y="189"/>
                    <a:pt x="41" y="189"/>
                  </a:cubicBezTo>
                  <a:cubicBezTo>
                    <a:pt x="36" y="189"/>
                    <a:pt x="34" y="186"/>
                    <a:pt x="34" y="181"/>
                  </a:cubicBezTo>
                  <a:cubicBezTo>
                    <a:pt x="34" y="107"/>
                    <a:pt x="34" y="107"/>
                    <a:pt x="34" y="107"/>
                  </a:cubicBezTo>
                  <a:cubicBezTo>
                    <a:pt x="30" y="107"/>
                    <a:pt x="30" y="107"/>
                    <a:pt x="30" y="107"/>
                  </a:cubicBezTo>
                  <a:cubicBezTo>
                    <a:pt x="30" y="181"/>
                    <a:pt x="30" y="181"/>
                    <a:pt x="30" y="181"/>
                  </a:cubicBezTo>
                  <a:cubicBezTo>
                    <a:pt x="30" y="186"/>
                    <a:pt x="27" y="189"/>
                    <a:pt x="22" y="189"/>
                  </a:cubicBezTo>
                  <a:cubicBezTo>
                    <a:pt x="18" y="189"/>
                    <a:pt x="15" y="186"/>
                    <a:pt x="15" y="181"/>
                  </a:cubicBezTo>
                  <a:cubicBezTo>
                    <a:pt x="15" y="56"/>
                    <a:pt x="15" y="56"/>
                    <a:pt x="15" y="56"/>
                  </a:cubicBezTo>
                  <a:cubicBezTo>
                    <a:pt x="12" y="56"/>
                    <a:pt x="12" y="56"/>
                    <a:pt x="12" y="56"/>
                  </a:cubicBezTo>
                  <a:cubicBezTo>
                    <a:pt x="12" y="108"/>
                    <a:pt x="12" y="108"/>
                    <a:pt x="12" y="108"/>
                  </a:cubicBezTo>
                  <a:cubicBezTo>
                    <a:pt x="12" y="113"/>
                    <a:pt x="10" y="116"/>
                    <a:pt x="6" y="116"/>
                  </a:cubicBezTo>
                  <a:cubicBezTo>
                    <a:pt x="2" y="116"/>
                    <a:pt x="0" y="113"/>
                    <a:pt x="0" y="108"/>
                  </a:cubicBezTo>
                  <a:cubicBezTo>
                    <a:pt x="0" y="48"/>
                    <a:pt x="0" y="48"/>
                    <a:pt x="0" y="48"/>
                  </a:cubicBezTo>
                  <a:cubicBezTo>
                    <a:pt x="0" y="38"/>
                    <a:pt x="6" y="33"/>
                    <a:pt x="17" y="33"/>
                  </a:cubicBezTo>
                  <a:cubicBezTo>
                    <a:pt x="47" y="33"/>
                    <a:pt x="47" y="33"/>
                    <a:pt x="47" y="33"/>
                  </a:cubicBezTo>
                  <a:cubicBezTo>
                    <a:pt x="58" y="33"/>
                    <a:pt x="63" y="38"/>
                    <a:pt x="63" y="48"/>
                  </a:cubicBezTo>
                  <a:lnTo>
                    <a:pt x="63" y="1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grpSp>
      <p:sp>
        <p:nvSpPr>
          <p:cNvPr id="95" name="Shape 2191"/>
          <p:cNvSpPr/>
          <p:nvPr/>
        </p:nvSpPr>
        <p:spPr>
          <a:xfrm rot="16200000" flipV="1">
            <a:off x="6673621" y="1930992"/>
            <a:ext cx="0" cy="3715102"/>
          </a:xfrm>
          <a:prstGeom prst="line">
            <a:avLst/>
          </a:prstGeom>
          <a:noFill/>
          <a:ln w="12700" cap="flat">
            <a:solidFill>
              <a:srgbClr val="53585F"/>
            </a:solidFill>
            <a:prstDash val="solid"/>
            <a:miter lim="400000"/>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96" name="Shape 2196"/>
          <p:cNvSpPr/>
          <p:nvPr/>
        </p:nvSpPr>
        <p:spPr>
          <a:xfrm rot="5400000">
            <a:off x="4684301" y="3920312"/>
            <a:ext cx="263539" cy="0"/>
          </a:xfrm>
          <a:prstGeom prst="line">
            <a:avLst/>
          </a:prstGeom>
          <a:noFill/>
          <a:ln w="12700" cap="flat">
            <a:solidFill>
              <a:srgbClr val="53585F"/>
            </a:solidFill>
            <a:prstDash val="solid"/>
            <a:miter lim="400000"/>
            <a:tailEnd type="oval" w="med" len="med"/>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97" name="Shape 2196"/>
          <p:cNvSpPr/>
          <p:nvPr/>
        </p:nvSpPr>
        <p:spPr>
          <a:xfrm rot="5400000">
            <a:off x="6499497" y="3920312"/>
            <a:ext cx="263539" cy="0"/>
          </a:xfrm>
          <a:prstGeom prst="line">
            <a:avLst/>
          </a:prstGeom>
          <a:noFill/>
          <a:ln w="12700" cap="flat">
            <a:solidFill>
              <a:srgbClr val="53585F"/>
            </a:solidFill>
            <a:prstDash val="solid"/>
            <a:miter lim="400000"/>
            <a:tailEnd type="oval" w="med" len="med"/>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98" name="Shape 2196"/>
          <p:cNvSpPr/>
          <p:nvPr/>
        </p:nvSpPr>
        <p:spPr>
          <a:xfrm rot="5400000">
            <a:off x="8399403" y="3920312"/>
            <a:ext cx="263539" cy="0"/>
          </a:xfrm>
          <a:prstGeom prst="line">
            <a:avLst/>
          </a:prstGeom>
          <a:noFill/>
          <a:ln w="12700" cap="flat">
            <a:solidFill>
              <a:srgbClr val="53585F"/>
            </a:solidFill>
            <a:prstDash val="solid"/>
            <a:miter lim="400000"/>
            <a:tailEnd type="oval" w="med" len="med"/>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99" name="Shape 2196"/>
          <p:cNvSpPr/>
          <p:nvPr/>
        </p:nvSpPr>
        <p:spPr>
          <a:xfrm rot="5400000">
            <a:off x="10172755" y="3798418"/>
            <a:ext cx="516648" cy="0"/>
          </a:xfrm>
          <a:prstGeom prst="line">
            <a:avLst/>
          </a:prstGeom>
          <a:noFill/>
          <a:ln w="12700" cap="flat">
            <a:solidFill>
              <a:srgbClr val="53585F"/>
            </a:solidFill>
            <a:prstDash val="solid"/>
            <a:miter lim="400000"/>
            <a:tailEnd type="oval" w="med" len="med"/>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100" name="Shape 2191"/>
          <p:cNvSpPr/>
          <p:nvPr/>
        </p:nvSpPr>
        <p:spPr>
          <a:xfrm rot="10800000" flipV="1">
            <a:off x="8582137" y="2126315"/>
            <a:ext cx="0" cy="391434"/>
          </a:xfrm>
          <a:prstGeom prst="line">
            <a:avLst/>
          </a:prstGeom>
          <a:noFill/>
          <a:ln w="12700" cap="flat">
            <a:solidFill>
              <a:srgbClr val="53585F"/>
            </a:solidFill>
            <a:prstDash val="solid"/>
            <a:miter lim="400000"/>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101" name="Shape 2191"/>
          <p:cNvSpPr/>
          <p:nvPr/>
        </p:nvSpPr>
        <p:spPr>
          <a:xfrm rot="16200000" flipV="1">
            <a:off x="8521778" y="616606"/>
            <a:ext cx="0" cy="3807575"/>
          </a:xfrm>
          <a:prstGeom prst="line">
            <a:avLst/>
          </a:prstGeom>
          <a:noFill/>
          <a:ln w="12700" cap="flat">
            <a:solidFill>
              <a:srgbClr val="53585F"/>
            </a:solidFill>
            <a:prstDash val="solid"/>
            <a:miter lim="400000"/>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102" name="Shape 2196"/>
          <p:cNvSpPr/>
          <p:nvPr/>
        </p:nvSpPr>
        <p:spPr>
          <a:xfrm rot="5400000">
            <a:off x="6486222" y="2652163"/>
            <a:ext cx="263539" cy="0"/>
          </a:xfrm>
          <a:prstGeom prst="line">
            <a:avLst/>
          </a:prstGeom>
          <a:noFill/>
          <a:ln w="12700" cap="flat">
            <a:solidFill>
              <a:srgbClr val="53585F"/>
            </a:solidFill>
            <a:prstDash val="solid"/>
            <a:miter lim="400000"/>
            <a:headEnd type="none" w="med" len="med"/>
            <a:tailEnd type="none" w="med" len="med"/>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103" name="Shape 2196"/>
          <p:cNvSpPr/>
          <p:nvPr/>
        </p:nvSpPr>
        <p:spPr>
          <a:xfrm rot="5400000">
            <a:off x="10286050" y="2657641"/>
            <a:ext cx="284110" cy="0"/>
          </a:xfrm>
          <a:prstGeom prst="line">
            <a:avLst/>
          </a:prstGeom>
          <a:noFill/>
          <a:ln w="12700" cap="flat">
            <a:solidFill>
              <a:srgbClr val="53585F"/>
            </a:solidFill>
            <a:prstDash val="solid"/>
            <a:miter lim="400000"/>
            <a:headEnd type="none" w="med" len="med"/>
            <a:tailEnd type="none" w="med" len="med"/>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sp>
        <p:nvSpPr>
          <p:cNvPr id="104" name="Shape 2191"/>
          <p:cNvSpPr/>
          <p:nvPr/>
        </p:nvSpPr>
        <p:spPr>
          <a:xfrm rot="10800000" flipV="1">
            <a:off x="6631998" y="3540091"/>
            <a:ext cx="0" cy="248451"/>
          </a:xfrm>
          <a:prstGeom prst="line">
            <a:avLst/>
          </a:prstGeom>
          <a:noFill/>
          <a:ln w="12700" cap="flat">
            <a:solidFill>
              <a:srgbClr val="53585F"/>
            </a:solidFill>
            <a:prstDash val="solid"/>
            <a:miter lim="400000"/>
          </a:ln>
          <a:effectLst/>
        </p:spPr>
        <p:txBody>
          <a:bodyPr wrap="square" lIns="50800" tIns="50800" rIns="50800" bIns="50800" numCol="1" anchor="ctr">
            <a:noAutofit/>
          </a:bodyPr>
          <a:lstStyle/>
          <a:p>
            <a:pPr lvl="0">
              <a:defRPr sz="3200">
                <a:solidFill>
                  <a:srgbClr val="000000"/>
                </a:solidFill>
                <a:latin typeface="Helvetica Light"/>
                <a:ea typeface="Helvetica Light"/>
                <a:cs typeface="Helvetica Light"/>
                <a:sym typeface="Helvetica Light"/>
              </a:defRPr>
            </a:pPr>
            <a:endParaRPr sz="2400"/>
          </a:p>
        </p:txBody>
      </p:sp>
      <p:grpSp>
        <p:nvGrpSpPr>
          <p:cNvPr id="105" name="Group 10"/>
          <p:cNvGrpSpPr/>
          <p:nvPr/>
        </p:nvGrpSpPr>
        <p:grpSpPr>
          <a:xfrm>
            <a:off x="7783399" y="1396342"/>
            <a:ext cx="1597476" cy="729973"/>
            <a:chOff x="5097389" y="1388793"/>
            <a:chExt cx="2124222" cy="970671"/>
          </a:xfrm>
          <a:solidFill>
            <a:srgbClr val="7895D4"/>
          </a:solidFill>
        </p:grpSpPr>
        <p:sp>
          <p:nvSpPr>
            <p:cNvPr id="106" name="Rounded Rectangle 41"/>
            <p:cNvSpPr/>
            <p:nvPr/>
          </p:nvSpPr>
          <p:spPr>
            <a:xfrm>
              <a:off x="5097389" y="1388793"/>
              <a:ext cx="2124222" cy="97067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p>
          </p:txBody>
        </p:sp>
        <p:grpSp>
          <p:nvGrpSpPr>
            <p:cNvPr id="107" name="Group 42"/>
            <p:cNvGrpSpPr/>
            <p:nvPr/>
          </p:nvGrpSpPr>
          <p:grpSpPr>
            <a:xfrm>
              <a:off x="5097389" y="1529116"/>
              <a:ext cx="2099916" cy="711279"/>
              <a:chOff x="2250276" y="3086032"/>
              <a:chExt cx="2099916" cy="711279"/>
            </a:xfrm>
            <a:grpFill/>
          </p:grpSpPr>
          <p:sp>
            <p:nvSpPr>
              <p:cNvPr id="109" name="TextBox 44"/>
              <p:cNvSpPr txBox="1"/>
              <p:nvPr/>
            </p:nvSpPr>
            <p:spPr>
              <a:xfrm>
                <a:off x="2250276" y="3352239"/>
                <a:ext cx="2099916" cy="445072"/>
              </a:xfrm>
              <a:prstGeom prst="rect">
                <a:avLst/>
              </a:prstGeom>
              <a:grpFill/>
            </p:spPr>
            <p:txBody>
              <a:bodyPr wrap="square" rtlCol="0" anchor="ctr">
                <a:spAutoFit/>
              </a:bodyPr>
              <a:lstStyle/>
              <a:p>
                <a:pPr algn="ctr">
                  <a:lnSpc>
                    <a:spcPct val="150000"/>
                  </a:lnSpc>
                </a:pPr>
                <a:r>
                  <a:rPr lang="id-ID" sz="1050" i="1" dirty="0">
                    <a:solidFill>
                      <a:schemeClr val="bg1"/>
                    </a:solidFill>
                    <a:ea typeface="Open Sans" panose="020B0606030504020204" pitchFamily="34" charset="0"/>
                    <a:cs typeface="Open Sans" panose="020B0606030504020204" pitchFamily="34" charset="0"/>
                  </a:rPr>
                  <a:t>General Manager</a:t>
                </a:r>
                <a:endParaRPr lang="en-US" sz="1050" i="1" dirty="0">
                  <a:solidFill>
                    <a:schemeClr val="bg1"/>
                  </a:solidFill>
                  <a:ea typeface="Open Sans" panose="020B0606030504020204" pitchFamily="34" charset="0"/>
                  <a:cs typeface="Open Sans" panose="020B0606030504020204" pitchFamily="34" charset="0"/>
                </a:endParaRPr>
              </a:p>
            </p:txBody>
          </p:sp>
          <p:sp>
            <p:nvSpPr>
              <p:cNvPr id="108" name="TextBox 43"/>
              <p:cNvSpPr txBox="1"/>
              <p:nvPr/>
            </p:nvSpPr>
            <p:spPr>
              <a:xfrm>
                <a:off x="2819168" y="3086032"/>
                <a:ext cx="859451" cy="451893"/>
              </a:xfrm>
              <a:prstGeom prst="rect">
                <a:avLst/>
              </a:prstGeom>
              <a:grpFill/>
            </p:spPr>
            <p:txBody>
              <a:bodyPr wrap="none" rtlCol="0">
                <a:spAutoFit/>
              </a:bodyPr>
              <a:lstStyle/>
              <a:p>
                <a:pPr algn="ctr">
                  <a:lnSpc>
                    <a:spcPct val="150000"/>
                  </a:lnSpc>
                </a:pPr>
                <a:r>
                  <a:rPr lang="zh-CN" altLang="en-US" sz="1200" b="1" dirty="0">
                    <a:solidFill>
                      <a:schemeClr val="bg1"/>
                    </a:solidFill>
                    <a:ea typeface="Fira Sans SemiBold Italic" panose="00000700000000000000" pitchFamily="50" charset="0"/>
                    <a:cs typeface="Clear Sans" panose="020B0503030202020304" pitchFamily="34" charset="0"/>
                  </a:rPr>
                  <a:t>某某某</a:t>
                </a:r>
                <a:endParaRPr lang="en-US" sz="1200" b="1" dirty="0">
                  <a:solidFill>
                    <a:schemeClr val="bg1"/>
                  </a:solidFill>
                  <a:ea typeface="Fira Sans SemiBold Italic" panose="00000700000000000000" pitchFamily="50" charset="0"/>
                  <a:cs typeface="Clear Sans" panose="020B0503030202020304" pitchFamily="34" charset="0"/>
                </a:endParaRPr>
              </a:p>
            </p:txBody>
          </p:sp>
        </p:grpSp>
      </p:grpSp>
      <p:grpSp>
        <p:nvGrpSpPr>
          <p:cNvPr id="110" name="Group 11"/>
          <p:cNvGrpSpPr/>
          <p:nvPr/>
        </p:nvGrpSpPr>
        <p:grpSpPr>
          <a:xfrm>
            <a:off x="5818017" y="2810119"/>
            <a:ext cx="1597477" cy="729973"/>
            <a:chOff x="3547872" y="3268743"/>
            <a:chExt cx="2124223" cy="970671"/>
          </a:xfrm>
          <a:solidFill>
            <a:srgbClr val="91A9DD"/>
          </a:solidFill>
        </p:grpSpPr>
        <p:sp>
          <p:nvSpPr>
            <p:cNvPr id="111" name="Rounded Rectangle 37"/>
            <p:cNvSpPr/>
            <p:nvPr/>
          </p:nvSpPr>
          <p:spPr>
            <a:xfrm>
              <a:off x="3547872" y="3268743"/>
              <a:ext cx="2124222" cy="97067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p>
          </p:txBody>
        </p:sp>
        <p:grpSp>
          <p:nvGrpSpPr>
            <p:cNvPr id="112" name="Group 38"/>
            <p:cNvGrpSpPr/>
            <p:nvPr/>
          </p:nvGrpSpPr>
          <p:grpSpPr>
            <a:xfrm>
              <a:off x="3644342" y="3411348"/>
              <a:ext cx="2027753" cy="728165"/>
              <a:chOff x="2283246" y="3086032"/>
              <a:chExt cx="2027753" cy="728165"/>
            </a:xfrm>
            <a:grpFill/>
          </p:grpSpPr>
          <p:sp>
            <p:nvSpPr>
              <p:cNvPr id="120" name="TextBox 40"/>
              <p:cNvSpPr txBox="1"/>
              <p:nvPr/>
            </p:nvSpPr>
            <p:spPr>
              <a:xfrm>
                <a:off x="2283246" y="3369126"/>
                <a:ext cx="2027753" cy="445071"/>
              </a:xfrm>
              <a:prstGeom prst="rect">
                <a:avLst/>
              </a:prstGeom>
              <a:grpFill/>
            </p:spPr>
            <p:txBody>
              <a:bodyPr wrap="square" rtlCol="0" anchor="ctr">
                <a:spAutoFit/>
              </a:bodyPr>
              <a:lstStyle/>
              <a:p>
                <a:pPr algn="ctr">
                  <a:lnSpc>
                    <a:spcPct val="150000"/>
                  </a:lnSpc>
                </a:pPr>
                <a:r>
                  <a:rPr lang="id-ID" sz="1050" i="1" dirty="0">
                    <a:solidFill>
                      <a:schemeClr val="bg1"/>
                    </a:solidFill>
                    <a:ea typeface="Open Sans" panose="020B0606030504020204" pitchFamily="34" charset="0"/>
                    <a:cs typeface="Open Sans" panose="020B0606030504020204" pitchFamily="34" charset="0"/>
                  </a:rPr>
                  <a:t>Cheif Operation</a:t>
                </a:r>
                <a:endParaRPr lang="en-US" sz="1050" i="1" dirty="0">
                  <a:solidFill>
                    <a:schemeClr val="bg1"/>
                  </a:solidFill>
                  <a:ea typeface="Open Sans" panose="020B0606030504020204" pitchFamily="34" charset="0"/>
                  <a:cs typeface="Open Sans" panose="020B0606030504020204" pitchFamily="34" charset="0"/>
                </a:endParaRPr>
              </a:p>
            </p:txBody>
          </p:sp>
          <p:sp>
            <p:nvSpPr>
              <p:cNvPr id="113" name="TextBox 39"/>
              <p:cNvSpPr txBox="1"/>
              <p:nvPr/>
            </p:nvSpPr>
            <p:spPr>
              <a:xfrm>
                <a:off x="2819168" y="3086032"/>
                <a:ext cx="859450" cy="451894"/>
              </a:xfrm>
              <a:prstGeom prst="rect">
                <a:avLst/>
              </a:prstGeom>
              <a:grpFill/>
            </p:spPr>
            <p:txBody>
              <a:bodyPr wrap="none" rtlCol="0">
                <a:spAutoFit/>
              </a:bodyPr>
              <a:lstStyle/>
              <a:p>
                <a:pPr algn="ctr">
                  <a:lnSpc>
                    <a:spcPct val="150000"/>
                  </a:lnSpc>
                </a:pPr>
                <a:r>
                  <a:rPr lang="zh-CN" altLang="en-US" sz="1200" b="1" dirty="0">
                    <a:solidFill>
                      <a:schemeClr val="bg1"/>
                    </a:solidFill>
                    <a:ea typeface="Fira Sans SemiBold Italic" panose="00000700000000000000" pitchFamily="50" charset="0"/>
                    <a:cs typeface="Clear Sans" panose="020B0503030202020304" pitchFamily="34" charset="0"/>
                  </a:rPr>
                  <a:t>某某某</a:t>
                </a:r>
                <a:endParaRPr lang="en-US" altLang="zh-CN" sz="1200" b="1" dirty="0">
                  <a:solidFill>
                    <a:schemeClr val="bg1"/>
                  </a:solidFill>
                  <a:ea typeface="Fira Sans SemiBold Italic" panose="00000700000000000000" pitchFamily="50" charset="0"/>
                  <a:cs typeface="Clear Sans" panose="020B0503030202020304" pitchFamily="34" charset="0"/>
                </a:endParaRPr>
              </a:p>
            </p:txBody>
          </p:sp>
        </p:grpSp>
      </p:grpSp>
      <p:grpSp>
        <p:nvGrpSpPr>
          <p:cNvPr id="121" name="Group 12"/>
          <p:cNvGrpSpPr/>
          <p:nvPr/>
        </p:nvGrpSpPr>
        <p:grpSpPr>
          <a:xfrm>
            <a:off x="9626828" y="2810118"/>
            <a:ext cx="1597476" cy="729973"/>
            <a:chOff x="6799072" y="3268743"/>
            <a:chExt cx="2124222" cy="970671"/>
          </a:xfrm>
          <a:solidFill>
            <a:srgbClr val="91A9DD"/>
          </a:solidFill>
        </p:grpSpPr>
        <p:sp>
          <p:nvSpPr>
            <p:cNvPr id="122" name="Rounded Rectangle 33"/>
            <p:cNvSpPr/>
            <p:nvPr/>
          </p:nvSpPr>
          <p:spPr>
            <a:xfrm>
              <a:off x="6799072" y="3268743"/>
              <a:ext cx="2124222" cy="97067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p>
          </p:txBody>
        </p:sp>
        <p:grpSp>
          <p:nvGrpSpPr>
            <p:cNvPr id="123" name="Group 34"/>
            <p:cNvGrpSpPr/>
            <p:nvPr/>
          </p:nvGrpSpPr>
          <p:grpSpPr>
            <a:xfrm>
              <a:off x="6799072" y="3417306"/>
              <a:ext cx="2124222" cy="728166"/>
              <a:chOff x="2096025" y="3086032"/>
              <a:chExt cx="2124222" cy="728166"/>
            </a:xfrm>
            <a:grpFill/>
          </p:grpSpPr>
          <p:sp>
            <p:nvSpPr>
              <p:cNvPr id="125" name="TextBox 36"/>
              <p:cNvSpPr txBox="1"/>
              <p:nvPr/>
            </p:nvSpPr>
            <p:spPr>
              <a:xfrm>
                <a:off x="2096025" y="3369127"/>
                <a:ext cx="2124222" cy="445071"/>
              </a:xfrm>
              <a:prstGeom prst="rect">
                <a:avLst/>
              </a:prstGeom>
              <a:grpFill/>
            </p:spPr>
            <p:txBody>
              <a:bodyPr wrap="square" rtlCol="0" anchor="ctr">
                <a:spAutoFit/>
              </a:bodyPr>
              <a:lstStyle/>
              <a:p>
                <a:pPr algn="ctr">
                  <a:lnSpc>
                    <a:spcPct val="150000"/>
                  </a:lnSpc>
                </a:pPr>
                <a:r>
                  <a:rPr lang="id-ID" sz="1050" i="1" dirty="0">
                    <a:solidFill>
                      <a:schemeClr val="bg1"/>
                    </a:solidFill>
                    <a:ea typeface="Open Sans" panose="020B0606030504020204" pitchFamily="34" charset="0"/>
                    <a:cs typeface="Open Sans" panose="020B0606030504020204" pitchFamily="34" charset="0"/>
                  </a:rPr>
                  <a:t>Marketing</a:t>
                </a:r>
                <a:endParaRPr lang="en-US" sz="1050" i="1" dirty="0">
                  <a:solidFill>
                    <a:schemeClr val="bg1"/>
                  </a:solidFill>
                  <a:ea typeface="Open Sans" panose="020B0606030504020204" pitchFamily="34" charset="0"/>
                  <a:cs typeface="Open Sans" panose="020B0606030504020204" pitchFamily="34" charset="0"/>
                </a:endParaRPr>
              </a:p>
            </p:txBody>
          </p:sp>
          <p:sp>
            <p:nvSpPr>
              <p:cNvPr id="124" name="TextBox 35"/>
              <p:cNvSpPr txBox="1"/>
              <p:nvPr/>
            </p:nvSpPr>
            <p:spPr>
              <a:xfrm>
                <a:off x="2819164" y="3086032"/>
                <a:ext cx="859450" cy="451893"/>
              </a:xfrm>
              <a:prstGeom prst="rect">
                <a:avLst/>
              </a:prstGeom>
              <a:grpFill/>
            </p:spPr>
            <p:txBody>
              <a:bodyPr wrap="none" rtlCol="0">
                <a:spAutoFit/>
              </a:bodyPr>
              <a:lstStyle/>
              <a:p>
                <a:pPr algn="ctr">
                  <a:lnSpc>
                    <a:spcPct val="150000"/>
                  </a:lnSpc>
                </a:pPr>
                <a:r>
                  <a:rPr lang="zh-CN" altLang="en-US" sz="1200" b="1" dirty="0">
                    <a:solidFill>
                      <a:schemeClr val="bg1"/>
                    </a:solidFill>
                    <a:ea typeface="Fira Sans SemiBold Italic" panose="00000700000000000000" pitchFamily="50" charset="0"/>
                    <a:cs typeface="Clear Sans" panose="020B0503030202020304" pitchFamily="34" charset="0"/>
                  </a:rPr>
                  <a:t>某某某</a:t>
                </a:r>
                <a:endParaRPr lang="en-US" altLang="zh-CN" sz="1200" b="1" dirty="0">
                  <a:solidFill>
                    <a:schemeClr val="bg1"/>
                  </a:solidFill>
                  <a:ea typeface="Fira Sans SemiBold Italic" panose="00000700000000000000" pitchFamily="50" charset="0"/>
                  <a:cs typeface="Clear Sans" panose="020B0503030202020304" pitchFamily="34" charset="0"/>
                </a:endParaRPr>
              </a:p>
            </p:txBody>
          </p:sp>
        </p:grpSp>
      </p:grpSp>
      <p:grpSp>
        <p:nvGrpSpPr>
          <p:cNvPr id="126" name="Group 13"/>
          <p:cNvGrpSpPr/>
          <p:nvPr/>
        </p:nvGrpSpPr>
        <p:grpSpPr>
          <a:xfrm>
            <a:off x="4017331" y="4108567"/>
            <a:ext cx="1597476" cy="729973"/>
            <a:chOff x="1230608" y="4995337"/>
            <a:chExt cx="2124222" cy="970671"/>
          </a:xfrm>
          <a:solidFill>
            <a:srgbClr val="AABEE4"/>
          </a:solidFill>
        </p:grpSpPr>
        <p:sp>
          <p:nvSpPr>
            <p:cNvPr id="127" name="Rounded Rectangle 29"/>
            <p:cNvSpPr/>
            <p:nvPr/>
          </p:nvSpPr>
          <p:spPr>
            <a:xfrm>
              <a:off x="1230608" y="4995337"/>
              <a:ext cx="2124222" cy="97067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p>
          </p:txBody>
        </p:sp>
        <p:grpSp>
          <p:nvGrpSpPr>
            <p:cNvPr id="128" name="Group 30"/>
            <p:cNvGrpSpPr/>
            <p:nvPr/>
          </p:nvGrpSpPr>
          <p:grpSpPr>
            <a:xfrm>
              <a:off x="1621035" y="5127071"/>
              <a:ext cx="1343369" cy="692343"/>
              <a:chOff x="2577198" y="3035360"/>
              <a:chExt cx="1343369" cy="692343"/>
            </a:xfrm>
            <a:grpFill/>
          </p:grpSpPr>
          <p:sp>
            <p:nvSpPr>
              <p:cNvPr id="130" name="TextBox 32"/>
              <p:cNvSpPr txBox="1"/>
              <p:nvPr/>
            </p:nvSpPr>
            <p:spPr>
              <a:xfrm>
                <a:off x="2577198" y="3286746"/>
                <a:ext cx="1343369" cy="440957"/>
              </a:xfrm>
              <a:prstGeom prst="rect">
                <a:avLst/>
              </a:prstGeom>
              <a:grpFill/>
            </p:spPr>
            <p:txBody>
              <a:bodyPr wrap="square" rtlCol="0" anchor="ctr">
                <a:spAutoFit/>
              </a:bodyPr>
              <a:lstStyle/>
              <a:p>
                <a:pPr algn="ctr">
                  <a:lnSpc>
                    <a:spcPct val="150000"/>
                  </a:lnSpc>
                </a:pPr>
                <a:r>
                  <a:rPr lang="id-ID" sz="1050" i="1" dirty="0">
                    <a:solidFill>
                      <a:schemeClr val="bg1"/>
                    </a:solidFill>
                    <a:ea typeface="Open Sans" panose="020B0606030504020204" pitchFamily="34" charset="0"/>
                    <a:cs typeface="Open Sans" panose="020B0606030504020204" pitchFamily="34" charset="0"/>
                  </a:rPr>
                  <a:t>Position</a:t>
                </a:r>
                <a:endParaRPr lang="en-US" sz="1050" i="1" dirty="0">
                  <a:solidFill>
                    <a:schemeClr val="bg1"/>
                  </a:solidFill>
                  <a:ea typeface="Open Sans" panose="020B0606030504020204" pitchFamily="34" charset="0"/>
                  <a:cs typeface="Open Sans" panose="020B0606030504020204" pitchFamily="34" charset="0"/>
                </a:endParaRPr>
              </a:p>
            </p:txBody>
          </p:sp>
          <p:sp>
            <p:nvSpPr>
              <p:cNvPr id="129" name="TextBox 31"/>
              <p:cNvSpPr txBox="1"/>
              <p:nvPr/>
            </p:nvSpPr>
            <p:spPr>
              <a:xfrm>
                <a:off x="2819171" y="3035360"/>
                <a:ext cx="859450" cy="451893"/>
              </a:xfrm>
              <a:prstGeom prst="rect">
                <a:avLst/>
              </a:prstGeom>
              <a:grpFill/>
            </p:spPr>
            <p:txBody>
              <a:bodyPr wrap="none" rtlCol="0">
                <a:spAutoFit/>
              </a:bodyPr>
              <a:lstStyle/>
              <a:p>
                <a:pPr algn="ctr">
                  <a:lnSpc>
                    <a:spcPct val="150000"/>
                  </a:lnSpc>
                </a:pPr>
                <a:r>
                  <a:rPr lang="zh-CN" altLang="en-US" sz="1200" b="1" dirty="0">
                    <a:solidFill>
                      <a:schemeClr val="bg1"/>
                    </a:solidFill>
                    <a:ea typeface="Fira Sans SemiBold Italic" panose="00000700000000000000" pitchFamily="50" charset="0"/>
                    <a:cs typeface="Clear Sans" panose="020B0503030202020304" pitchFamily="34" charset="0"/>
                  </a:rPr>
                  <a:t>某某某</a:t>
                </a:r>
                <a:endParaRPr lang="en-US" altLang="zh-CN" sz="1200" b="1" dirty="0">
                  <a:solidFill>
                    <a:schemeClr val="bg1"/>
                  </a:solidFill>
                  <a:ea typeface="Fira Sans SemiBold Italic" panose="00000700000000000000" pitchFamily="50" charset="0"/>
                  <a:cs typeface="Clear Sans" panose="020B0503030202020304" pitchFamily="34" charset="0"/>
                </a:endParaRPr>
              </a:p>
            </p:txBody>
          </p:sp>
        </p:grpSp>
      </p:grpSp>
      <p:grpSp>
        <p:nvGrpSpPr>
          <p:cNvPr id="131" name="Group 14"/>
          <p:cNvGrpSpPr/>
          <p:nvPr/>
        </p:nvGrpSpPr>
        <p:grpSpPr>
          <a:xfrm>
            <a:off x="5832528" y="4108567"/>
            <a:ext cx="1597476" cy="729973"/>
            <a:chOff x="3644341" y="4995337"/>
            <a:chExt cx="2124222" cy="970671"/>
          </a:xfrm>
          <a:solidFill>
            <a:srgbClr val="AABEE4"/>
          </a:solidFill>
        </p:grpSpPr>
        <p:sp>
          <p:nvSpPr>
            <p:cNvPr id="132" name="Rounded Rectangle 25"/>
            <p:cNvSpPr/>
            <p:nvPr/>
          </p:nvSpPr>
          <p:spPr>
            <a:xfrm>
              <a:off x="3644341" y="4995337"/>
              <a:ext cx="2124222" cy="97067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p>
          </p:txBody>
        </p:sp>
        <p:grpSp>
          <p:nvGrpSpPr>
            <p:cNvPr id="133" name="Group 26"/>
            <p:cNvGrpSpPr/>
            <p:nvPr/>
          </p:nvGrpSpPr>
          <p:grpSpPr>
            <a:xfrm>
              <a:off x="4080943" y="5127071"/>
              <a:ext cx="1343368" cy="692343"/>
              <a:chOff x="2577198" y="3035360"/>
              <a:chExt cx="1343368" cy="692343"/>
            </a:xfrm>
            <a:grpFill/>
          </p:grpSpPr>
          <p:sp>
            <p:nvSpPr>
              <p:cNvPr id="135" name="TextBox 28"/>
              <p:cNvSpPr txBox="1"/>
              <p:nvPr/>
            </p:nvSpPr>
            <p:spPr>
              <a:xfrm>
                <a:off x="2577198" y="3286746"/>
                <a:ext cx="1343368" cy="440957"/>
              </a:xfrm>
              <a:prstGeom prst="rect">
                <a:avLst/>
              </a:prstGeom>
              <a:grpFill/>
            </p:spPr>
            <p:txBody>
              <a:bodyPr wrap="square" rtlCol="0" anchor="ctr">
                <a:spAutoFit/>
              </a:bodyPr>
              <a:lstStyle/>
              <a:p>
                <a:pPr algn="ctr">
                  <a:lnSpc>
                    <a:spcPct val="150000"/>
                  </a:lnSpc>
                </a:pPr>
                <a:r>
                  <a:rPr lang="id-ID" sz="1050" i="1" dirty="0">
                    <a:solidFill>
                      <a:schemeClr val="bg1"/>
                    </a:solidFill>
                    <a:ea typeface="Open Sans" panose="020B0606030504020204" pitchFamily="34" charset="0"/>
                    <a:cs typeface="Open Sans" panose="020B0606030504020204" pitchFamily="34" charset="0"/>
                  </a:rPr>
                  <a:t>Position</a:t>
                </a:r>
                <a:endParaRPr lang="en-US" sz="1050" i="1" dirty="0">
                  <a:solidFill>
                    <a:schemeClr val="bg1"/>
                  </a:solidFill>
                  <a:ea typeface="Open Sans" panose="020B0606030504020204" pitchFamily="34" charset="0"/>
                  <a:cs typeface="Open Sans" panose="020B0606030504020204" pitchFamily="34" charset="0"/>
                </a:endParaRPr>
              </a:p>
            </p:txBody>
          </p:sp>
          <p:sp>
            <p:nvSpPr>
              <p:cNvPr id="134" name="TextBox 27"/>
              <p:cNvSpPr txBox="1"/>
              <p:nvPr/>
            </p:nvSpPr>
            <p:spPr>
              <a:xfrm>
                <a:off x="2819173" y="3035360"/>
                <a:ext cx="859450" cy="451893"/>
              </a:xfrm>
              <a:prstGeom prst="rect">
                <a:avLst/>
              </a:prstGeom>
              <a:grpFill/>
            </p:spPr>
            <p:txBody>
              <a:bodyPr wrap="none" rtlCol="0">
                <a:spAutoFit/>
              </a:bodyPr>
              <a:lstStyle/>
              <a:p>
                <a:pPr algn="ctr">
                  <a:lnSpc>
                    <a:spcPct val="150000"/>
                  </a:lnSpc>
                </a:pPr>
                <a:r>
                  <a:rPr lang="zh-CN" altLang="en-US" sz="1200" b="1" dirty="0">
                    <a:solidFill>
                      <a:schemeClr val="bg1"/>
                    </a:solidFill>
                    <a:ea typeface="Fira Sans SemiBold Italic" panose="00000700000000000000" pitchFamily="50" charset="0"/>
                    <a:cs typeface="Clear Sans" panose="020B0503030202020304" pitchFamily="34" charset="0"/>
                  </a:rPr>
                  <a:t>某某某</a:t>
                </a:r>
                <a:endParaRPr lang="en-US" altLang="zh-CN" sz="1200" b="1" dirty="0">
                  <a:solidFill>
                    <a:schemeClr val="bg1"/>
                  </a:solidFill>
                  <a:ea typeface="Fira Sans SemiBold Italic" panose="00000700000000000000" pitchFamily="50" charset="0"/>
                  <a:cs typeface="Clear Sans" panose="020B0503030202020304" pitchFamily="34" charset="0"/>
                </a:endParaRPr>
              </a:p>
            </p:txBody>
          </p:sp>
        </p:grpSp>
      </p:grpSp>
      <p:grpSp>
        <p:nvGrpSpPr>
          <p:cNvPr id="136" name="Group 15"/>
          <p:cNvGrpSpPr/>
          <p:nvPr/>
        </p:nvGrpSpPr>
        <p:grpSpPr>
          <a:xfrm>
            <a:off x="7732434" y="4108567"/>
            <a:ext cx="1597476" cy="729973"/>
            <a:chOff x="6170715" y="4995337"/>
            <a:chExt cx="2124222" cy="970671"/>
          </a:xfrm>
          <a:solidFill>
            <a:srgbClr val="AABEE4"/>
          </a:solidFill>
        </p:grpSpPr>
        <p:sp>
          <p:nvSpPr>
            <p:cNvPr id="137" name="Rounded Rectangle 21"/>
            <p:cNvSpPr/>
            <p:nvPr/>
          </p:nvSpPr>
          <p:spPr>
            <a:xfrm>
              <a:off x="6170715" y="4995337"/>
              <a:ext cx="2124222" cy="97067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p>
          </p:txBody>
        </p:sp>
        <p:grpSp>
          <p:nvGrpSpPr>
            <p:cNvPr id="138" name="Group 22"/>
            <p:cNvGrpSpPr/>
            <p:nvPr/>
          </p:nvGrpSpPr>
          <p:grpSpPr>
            <a:xfrm>
              <a:off x="6608560" y="5127071"/>
              <a:ext cx="1343369" cy="692343"/>
              <a:chOff x="2577197" y="3035360"/>
              <a:chExt cx="1343369" cy="692343"/>
            </a:xfrm>
            <a:grpFill/>
          </p:grpSpPr>
          <p:sp>
            <p:nvSpPr>
              <p:cNvPr id="140" name="TextBox 24"/>
              <p:cNvSpPr txBox="1"/>
              <p:nvPr/>
            </p:nvSpPr>
            <p:spPr>
              <a:xfrm>
                <a:off x="2577197" y="3286746"/>
                <a:ext cx="1343369" cy="440957"/>
              </a:xfrm>
              <a:prstGeom prst="rect">
                <a:avLst/>
              </a:prstGeom>
              <a:grpFill/>
            </p:spPr>
            <p:txBody>
              <a:bodyPr wrap="square" rtlCol="0" anchor="ctr">
                <a:spAutoFit/>
              </a:bodyPr>
              <a:lstStyle/>
              <a:p>
                <a:pPr algn="ctr">
                  <a:lnSpc>
                    <a:spcPct val="150000"/>
                  </a:lnSpc>
                </a:pPr>
                <a:r>
                  <a:rPr lang="id-ID" sz="1050" i="1" dirty="0">
                    <a:solidFill>
                      <a:schemeClr val="bg1"/>
                    </a:solidFill>
                    <a:ea typeface="Open Sans" panose="020B0606030504020204" pitchFamily="34" charset="0"/>
                    <a:cs typeface="Open Sans" panose="020B0606030504020204" pitchFamily="34" charset="0"/>
                  </a:rPr>
                  <a:t>Position</a:t>
                </a:r>
                <a:endParaRPr lang="en-US" sz="1050" i="1" dirty="0">
                  <a:solidFill>
                    <a:schemeClr val="bg1"/>
                  </a:solidFill>
                  <a:ea typeface="Open Sans" panose="020B0606030504020204" pitchFamily="34" charset="0"/>
                  <a:cs typeface="Open Sans" panose="020B0606030504020204" pitchFamily="34" charset="0"/>
                </a:endParaRPr>
              </a:p>
            </p:txBody>
          </p:sp>
          <p:sp>
            <p:nvSpPr>
              <p:cNvPr id="139" name="TextBox 23"/>
              <p:cNvSpPr txBox="1"/>
              <p:nvPr/>
            </p:nvSpPr>
            <p:spPr>
              <a:xfrm>
                <a:off x="2819175" y="3035360"/>
                <a:ext cx="859450" cy="451893"/>
              </a:xfrm>
              <a:prstGeom prst="rect">
                <a:avLst/>
              </a:prstGeom>
              <a:grpFill/>
            </p:spPr>
            <p:txBody>
              <a:bodyPr wrap="none" rtlCol="0">
                <a:spAutoFit/>
              </a:bodyPr>
              <a:lstStyle/>
              <a:p>
                <a:pPr algn="ctr">
                  <a:lnSpc>
                    <a:spcPct val="150000"/>
                  </a:lnSpc>
                </a:pPr>
                <a:r>
                  <a:rPr lang="zh-CN" altLang="en-US" sz="1200" b="1" dirty="0">
                    <a:solidFill>
                      <a:schemeClr val="bg1"/>
                    </a:solidFill>
                    <a:ea typeface="Fira Sans SemiBold Italic" panose="00000700000000000000" pitchFamily="50" charset="0"/>
                    <a:cs typeface="Clear Sans" panose="020B0503030202020304" pitchFamily="34" charset="0"/>
                  </a:rPr>
                  <a:t>某某某</a:t>
                </a:r>
                <a:endParaRPr lang="en-US" altLang="zh-CN" sz="1200" b="1" dirty="0">
                  <a:solidFill>
                    <a:schemeClr val="bg1"/>
                  </a:solidFill>
                  <a:ea typeface="Fira Sans SemiBold Italic" panose="00000700000000000000" pitchFamily="50" charset="0"/>
                  <a:cs typeface="Clear Sans" panose="020B0503030202020304" pitchFamily="34" charset="0"/>
                </a:endParaRPr>
              </a:p>
            </p:txBody>
          </p:sp>
        </p:grpSp>
      </p:grpSp>
      <p:grpSp>
        <p:nvGrpSpPr>
          <p:cNvPr id="165" name="Group 16"/>
          <p:cNvGrpSpPr/>
          <p:nvPr/>
        </p:nvGrpSpPr>
        <p:grpSpPr>
          <a:xfrm>
            <a:off x="9632340" y="4108567"/>
            <a:ext cx="1597476" cy="729973"/>
            <a:chOff x="8687836" y="5009409"/>
            <a:chExt cx="2124222" cy="970671"/>
          </a:xfrm>
          <a:solidFill>
            <a:srgbClr val="AABEE4"/>
          </a:solidFill>
        </p:grpSpPr>
        <p:sp>
          <p:nvSpPr>
            <p:cNvPr id="166" name="Rounded Rectangle 17"/>
            <p:cNvSpPr/>
            <p:nvPr/>
          </p:nvSpPr>
          <p:spPr>
            <a:xfrm>
              <a:off x="8687836" y="5009409"/>
              <a:ext cx="2124222" cy="97067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p>
          </p:txBody>
        </p:sp>
        <p:grpSp>
          <p:nvGrpSpPr>
            <p:cNvPr id="167" name="Group 18"/>
            <p:cNvGrpSpPr/>
            <p:nvPr/>
          </p:nvGrpSpPr>
          <p:grpSpPr>
            <a:xfrm>
              <a:off x="9078263" y="5127071"/>
              <a:ext cx="1343368" cy="692343"/>
              <a:chOff x="2577198" y="3035360"/>
              <a:chExt cx="1343368" cy="692343"/>
            </a:xfrm>
            <a:grpFill/>
          </p:grpSpPr>
          <p:sp>
            <p:nvSpPr>
              <p:cNvPr id="169" name="TextBox 20"/>
              <p:cNvSpPr txBox="1"/>
              <p:nvPr/>
            </p:nvSpPr>
            <p:spPr>
              <a:xfrm>
                <a:off x="2577198" y="3286746"/>
                <a:ext cx="1343368" cy="440957"/>
              </a:xfrm>
              <a:prstGeom prst="rect">
                <a:avLst/>
              </a:prstGeom>
              <a:grpFill/>
            </p:spPr>
            <p:txBody>
              <a:bodyPr wrap="square" rtlCol="0" anchor="ctr">
                <a:spAutoFit/>
              </a:bodyPr>
              <a:lstStyle/>
              <a:p>
                <a:pPr algn="ctr">
                  <a:lnSpc>
                    <a:spcPct val="150000"/>
                  </a:lnSpc>
                </a:pPr>
                <a:r>
                  <a:rPr lang="id-ID" sz="1050" i="1" dirty="0">
                    <a:solidFill>
                      <a:schemeClr val="bg1"/>
                    </a:solidFill>
                    <a:ea typeface="Open Sans" panose="020B0606030504020204" pitchFamily="34" charset="0"/>
                    <a:cs typeface="Open Sans" panose="020B0606030504020204" pitchFamily="34" charset="0"/>
                  </a:rPr>
                  <a:t>Position</a:t>
                </a:r>
                <a:endParaRPr lang="en-US" sz="1050" i="1" dirty="0">
                  <a:solidFill>
                    <a:schemeClr val="bg1"/>
                  </a:solidFill>
                  <a:ea typeface="Open Sans" panose="020B0606030504020204" pitchFamily="34" charset="0"/>
                  <a:cs typeface="Open Sans" panose="020B0606030504020204" pitchFamily="34" charset="0"/>
                </a:endParaRPr>
              </a:p>
            </p:txBody>
          </p:sp>
          <p:sp>
            <p:nvSpPr>
              <p:cNvPr id="168" name="TextBox 19"/>
              <p:cNvSpPr txBox="1"/>
              <p:nvPr/>
            </p:nvSpPr>
            <p:spPr>
              <a:xfrm>
                <a:off x="2819172" y="3035360"/>
                <a:ext cx="859450" cy="451893"/>
              </a:xfrm>
              <a:prstGeom prst="rect">
                <a:avLst/>
              </a:prstGeom>
              <a:grpFill/>
            </p:spPr>
            <p:txBody>
              <a:bodyPr wrap="none" rtlCol="0">
                <a:spAutoFit/>
              </a:bodyPr>
              <a:lstStyle/>
              <a:p>
                <a:pPr algn="ctr">
                  <a:lnSpc>
                    <a:spcPct val="150000"/>
                  </a:lnSpc>
                </a:pPr>
                <a:r>
                  <a:rPr lang="zh-CN" altLang="en-US" sz="1200" b="1" dirty="0">
                    <a:solidFill>
                      <a:schemeClr val="bg1"/>
                    </a:solidFill>
                    <a:ea typeface="Fira Sans SemiBold Italic" panose="00000700000000000000" pitchFamily="50" charset="0"/>
                    <a:cs typeface="Clear Sans" panose="020B0503030202020304" pitchFamily="34" charset="0"/>
                  </a:rPr>
                  <a:t>某某某</a:t>
                </a:r>
                <a:endParaRPr lang="en-US" altLang="zh-CN" sz="1200" b="1" dirty="0">
                  <a:solidFill>
                    <a:schemeClr val="bg1"/>
                  </a:solidFill>
                  <a:ea typeface="Fira Sans SemiBold Italic" panose="00000700000000000000" pitchFamily="50" charset="0"/>
                  <a:cs typeface="Clear Sans" panose="020B0503030202020304" pitchFamily="34" charset="0"/>
                </a:endParaRPr>
              </a:p>
            </p:txBody>
          </p:sp>
        </p:grpSp>
      </p:grpSp>
      <p:sp>
        <p:nvSpPr>
          <p:cNvPr id="170" name="Oval 53"/>
          <p:cNvSpPr/>
          <p:nvPr/>
        </p:nvSpPr>
        <p:spPr>
          <a:xfrm>
            <a:off x="4639752" y="4750405"/>
            <a:ext cx="352634" cy="352634"/>
          </a:xfrm>
          <a:prstGeom prst="ellipse">
            <a:avLst/>
          </a:prstGeom>
          <a:solidFill>
            <a:srgbClr val="AABEE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1</a:t>
            </a:r>
            <a:endParaRPr lang="en-AU" sz="1400" dirty="0"/>
          </a:p>
        </p:txBody>
      </p:sp>
      <p:sp>
        <p:nvSpPr>
          <p:cNvPr id="171" name="Oval 54"/>
          <p:cNvSpPr/>
          <p:nvPr/>
        </p:nvSpPr>
        <p:spPr>
          <a:xfrm>
            <a:off x="6458429" y="4754728"/>
            <a:ext cx="352634" cy="352634"/>
          </a:xfrm>
          <a:prstGeom prst="ellipse">
            <a:avLst/>
          </a:prstGeom>
          <a:solidFill>
            <a:srgbClr val="AABEE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2</a:t>
            </a:r>
            <a:endParaRPr lang="en-AU" sz="1400" dirty="0"/>
          </a:p>
        </p:txBody>
      </p:sp>
      <p:sp>
        <p:nvSpPr>
          <p:cNvPr id="172" name="Oval 55"/>
          <p:cNvSpPr/>
          <p:nvPr/>
        </p:nvSpPr>
        <p:spPr>
          <a:xfrm>
            <a:off x="8354855" y="4755796"/>
            <a:ext cx="352634" cy="352634"/>
          </a:xfrm>
          <a:prstGeom prst="ellipse">
            <a:avLst/>
          </a:prstGeom>
          <a:solidFill>
            <a:srgbClr val="AABEE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3</a:t>
            </a:r>
            <a:endParaRPr lang="en-AU" sz="1400" dirty="0"/>
          </a:p>
        </p:txBody>
      </p:sp>
      <p:sp>
        <p:nvSpPr>
          <p:cNvPr id="173" name="Oval 56"/>
          <p:cNvSpPr/>
          <p:nvPr/>
        </p:nvSpPr>
        <p:spPr>
          <a:xfrm>
            <a:off x="10320623" y="4739823"/>
            <a:ext cx="352634" cy="352634"/>
          </a:xfrm>
          <a:prstGeom prst="ellipse">
            <a:avLst/>
          </a:prstGeom>
          <a:solidFill>
            <a:srgbClr val="AABEE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t>4</a:t>
            </a:r>
            <a:endParaRPr lang="en-AU" sz="1400" dirty="0"/>
          </a:p>
        </p:txBody>
      </p:sp>
      <p:sp>
        <p:nvSpPr>
          <p:cNvPr id="79" name="Text Box 10"/>
          <p:cNvSpPr txBox="1">
            <a:spLocks noChangeArrowheads="1"/>
          </p:cNvSpPr>
          <p:nvPr/>
        </p:nvSpPr>
        <p:spPr bwMode="auto">
          <a:xfrm>
            <a:off x="932091" y="5916677"/>
            <a:ext cx="10327817" cy="492443"/>
          </a:xfrm>
          <a:prstGeom prst="rect">
            <a:avLst/>
          </a:prstGeom>
          <a:noFill/>
          <a:ln w="9525">
            <a:noFill/>
            <a:miter lim="800000"/>
          </a:ln>
        </p:spPr>
        <p:txBody>
          <a:bodyPr wrap="square" lIns="60960" tIns="30480" rIns="60960" bIns="30480">
            <a:spAutoFit/>
          </a:bodyPr>
          <a:lstStyle/>
          <a:p>
            <a:pPr algn="ctr" defTabSz="1450340"/>
            <a:r>
              <a:rPr lang="zh-CN" altLang="zh-CN" sz="1400" dirty="0">
                <a:solidFill>
                  <a:schemeClr val="tx1">
                    <a:lumMod val="65000"/>
                    <a:lumOff val="35000"/>
                  </a:schemeClr>
                </a:solidFill>
                <a:latin typeface="微软雅黑" panose="020B0503020204020204" charset="-122"/>
              </a:rPr>
              <a:t>点击添加文字</a:t>
            </a:r>
            <a:r>
              <a:rPr lang="zh-CN" altLang="zh-CN" sz="1400" dirty="0">
                <a:solidFill>
                  <a:schemeClr val="tx1">
                    <a:lumMod val="65000"/>
                    <a:lumOff val="35000"/>
                  </a:schemeClr>
                </a:solidFill>
                <a:latin typeface="微软雅黑" panose="020B0503020204020204" charset="-122"/>
                <a:sym typeface="+mn-ea"/>
              </a:rPr>
              <a:t>点击添加文字点击添加文字点击添加文字点击添加文字点击添加文字点击添加文字</a:t>
            </a:r>
            <a:r>
              <a:rPr lang="zh-CN" altLang="zh-CN" sz="1400" dirty="0">
                <a:solidFill>
                  <a:schemeClr val="tx1">
                    <a:lumMod val="65000"/>
                    <a:lumOff val="35000"/>
                  </a:schemeClr>
                </a:solidFill>
                <a:latin typeface="微软雅黑" panose="020B0503020204020204" charset="-122"/>
              </a:rPr>
              <a:t>点击添加文字</a:t>
            </a:r>
            <a:r>
              <a:rPr lang="zh-CN" altLang="zh-CN" sz="1400" dirty="0">
                <a:solidFill>
                  <a:schemeClr val="tx1">
                    <a:lumMod val="65000"/>
                    <a:lumOff val="35000"/>
                  </a:schemeClr>
                </a:solidFill>
                <a:latin typeface="微软雅黑" panose="020B0503020204020204" charset="-122"/>
                <a:sym typeface="+mn-ea"/>
              </a:rPr>
              <a:t>点击添加文字点击添加文字点击添加文字点击添加文字点击添加文字点击添加文字</a:t>
            </a:r>
            <a:endParaRPr lang="en-US" altLang="zh-CN" sz="1400" dirty="0">
              <a:solidFill>
                <a:schemeClr val="tx1">
                  <a:lumMod val="50000"/>
                  <a:lumOff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fade">
                                      <p:cBhvr>
                                        <p:cTn id="17" dur="500"/>
                                        <p:tgtEl>
                                          <p:spTgt spid="10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100"/>
                                        </p:tgtEl>
                                        <p:attrNameLst>
                                          <p:attrName>style.visibility</p:attrName>
                                        </p:attrNameLst>
                                      </p:cBhvr>
                                      <p:to>
                                        <p:strVal val="visible"/>
                                      </p:to>
                                    </p:set>
                                    <p:animEffect transition="in" filter="wipe(up)">
                                      <p:cBhvr>
                                        <p:cTn id="21" dur="500"/>
                                        <p:tgtEl>
                                          <p:spTgt spid="100"/>
                                        </p:tgtEl>
                                      </p:cBhvr>
                                    </p:animEffect>
                                  </p:childTnLst>
                                </p:cTn>
                              </p:par>
                            </p:childTnLst>
                          </p:cTn>
                        </p:par>
                        <p:par>
                          <p:cTn id="22" fill="hold">
                            <p:stCondLst>
                              <p:cond delay="2500"/>
                            </p:stCondLst>
                            <p:childTnLst>
                              <p:par>
                                <p:cTn id="23" presetID="6" presetClass="entr" presetSubtype="32" fill="hold" grpId="0" nodeType="after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circle(out)">
                                      <p:cBhvr>
                                        <p:cTn id="25" dur="500"/>
                                        <p:tgtEl>
                                          <p:spTgt spid="101"/>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102"/>
                                        </p:tgtEl>
                                        <p:attrNameLst>
                                          <p:attrName>style.visibility</p:attrName>
                                        </p:attrNameLst>
                                      </p:cBhvr>
                                      <p:to>
                                        <p:strVal val="visible"/>
                                      </p:to>
                                    </p:set>
                                    <p:animEffect transition="in" filter="wipe(up)">
                                      <p:cBhvr>
                                        <p:cTn id="29" dur="500"/>
                                        <p:tgtEl>
                                          <p:spTgt spid="102"/>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03"/>
                                        </p:tgtEl>
                                        <p:attrNameLst>
                                          <p:attrName>style.visibility</p:attrName>
                                        </p:attrNameLst>
                                      </p:cBhvr>
                                      <p:to>
                                        <p:strVal val="visible"/>
                                      </p:to>
                                    </p:set>
                                    <p:animEffect transition="in" filter="wipe(up)">
                                      <p:cBhvr>
                                        <p:cTn id="32" dur="500"/>
                                        <p:tgtEl>
                                          <p:spTgt spid="103"/>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110"/>
                                        </p:tgtEl>
                                        <p:attrNameLst>
                                          <p:attrName>style.visibility</p:attrName>
                                        </p:attrNameLst>
                                      </p:cBhvr>
                                      <p:to>
                                        <p:strVal val="visible"/>
                                      </p:to>
                                    </p:set>
                                    <p:animEffect transition="in" filter="fade">
                                      <p:cBhvr>
                                        <p:cTn id="36" dur="500"/>
                                        <p:tgtEl>
                                          <p:spTgt spid="110"/>
                                        </p:tgtEl>
                                      </p:cBhvr>
                                    </p:animEffect>
                                  </p:childTnLst>
                                </p:cTn>
                              </p:par>
                              <p:par>
                                <p:cTn id="37" presetID="10" presetClass="entr" presetSubtype="0" fill="hold" nodeType="withEffect">
                                  <p:stCondLst>
                                    <p:cond delay="0"/>
                                  </p:stCondLst>
                                  <p:childTnLst>
                                    <p:set>
                                      <p:cBhvr>
                                        <p:cTn id="38" dur="1" fill="hold">
                                          <p:stCondLst>
                                            <p:cond delay="0"/>
                                          </p:stCondLst>
                                        </p:cTn>
                                        <p:tgtEl>
                                          <p:spTgt spid="121"/>
                                        </p:tgtEl>
                                        <p:attrNameLst>
                                          <p:attrName>style.visibility</p:attrName>
                                        </p:attrNameLst>
                                      </p:cBhvr>
                                      <p:to>
                                        <p:strVal val="visible"/>
                                      </p:to>
                                    </p:set>
                                    <p:animEffect transition="in" filter="fade">
                                      <p:cBhvr>
                                        <p:cTn id="39" dur="500"/>
                                        <p:tgtEl>
                                          <p:spTgt spid="121"/>
                                        </p:tgtEl>
                                      </p:cBhvr>
                                    </p:animEffect>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104"/>
                                        </p:tgtEl>
                                        <p:attrNameLst>
                                          <p:attrName>style.visibility</p:attrName>
                                        </p:attrNameLst>
                                      </p:cBhvr>
                                      <p:to>
                                        <p:strVal val="visible"/>
                                      </p:to>
                                    </p:set>
                                    <p:animEffect transition="in" filter="wipe(up)">
                                      <p:cBhvr>
                                        <p:cTn id="43" dur="500"/>
                                        <p:tgtEl>
                                          <p:spTgt spid="104"/>
                                        </p:tgtEl>
                                      </p:cBhvr>
                                    </p:animEffect>
                                  </p:childTnLst>
                                </p:cTn>
                              </p:par>
                            </p:childTnLst>
                          </p:cTn>
                        </p:par>
                        <p:par>
                          <p:cTn id="44" fill="hold">
                            <p:stCondLst>
                              <p:cond delay="4500"/>
                            </p:stCondLst>
                            <p:childTnLst>
                              <p:par>
                                <p:cTn id="45" presetID="6" presetClass="entr" presetSubtype="32" fill="hold" grpId="0" nodeType="afterEffect">
                                  <p:stCondLst>
                                    <p:cond delay="0"/>
                                  </p:stCondLst>
                                  <p:childTnLst>
                                    <p:set>
                                      <p:cBhvr>
                                        <p:cTn id="46" dur="1" fill="hold">
                                          <p:stCondLst>
                                            <p:cond delay="0"/>
                                          </p:stCondLst>
                                        </p:cTn>
                                        <p:tgtEl>
                                          <p:spTgt spid="95"/>
                                        </p:tgtEl>
                                        <p:attrNameLst>
                                          <p:attrName>style.visibility</p:attrName>
                                        </p:attrNameLst>
                                      </p:cBhvr>
                                      <p:to>
                                        <p:strVal val="visible"/>
                                      </p:to>
                                    </p:set>
                                    <p:animEffect transition="in" filter="circle(out)">
                                      <p:cBhvr>
                                        <p:cTn id="47" dur="500"/>
                                        <p:tgtEl>
                                          <p:spTgt spid="95"/>
                                        </p:tgtEl>
                                      </p:cBhvr>
                                    </p:animEffect>
                                  </p:childTnLst>
                                </p:cTn>
                              </p:par>
                            </p:childTnLst>
                          </p:cTn>
                        </p:par>
                        <p:par>
                          <p:cTn id="48" fill="hold">
                            <p:stCondLst>
                              <p:cond delay="5000"/>
                            </p:stCondLst>
                            <p:childTnLst>
                              <p:par>
                                <p:cTn id="49" presetID="22" presetClass="entr" presetSubtype="1"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wipe(up)">
                                      <p:cBhvr>
                                        <p:cTn id="51" dur="500"/>
                                        <p:tgtEl>
                                          <p:spTgt spid="96"/>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97"/>
                                        </p:tgtEl>
                                        <p:attrNameLst>
                                          <p:attrName>style.visibility</p:attrName>
                                        </p:attrNameLst>
                                      </p:cBhvr>
                                      <p:to>
                                        <p:strVal val="visible"/>
                                      </p:to>
                                    </p:set>
                                    <p:animEffect transition="in" filter="wipe(up)">
                                      <p:cBhvr>
                                        <p:cTn id="54" dur="500"/>
                                        <p:tgtEl>
                                          <p:spTgt spid="97"/>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98"/>
                                        </p:tgtEl>
                                        <p:attrNameLst>
                                          <p:attrName>style.visibility</p:attrName>
                                        </p:attrNameLst>
                                      </p:cBhvr>
                                      <p:to>
                                        <p:strVal val="visible"/>
                                      </p:to>
                                    </p:set>
                                    <p:animEffect transition="in" filter="wipe(up)">
                                      <p:cBhvr>
                                        <p:cTn id="57" dur="500"/>
                                        <p:tgtEl>
                                          <p:spTgt spid="98"/>
                                        </p:tgtEl>
                                      </p:cBhvr>
                                    </p:animEffect>
                                  </p:childTnLst>
                                </p:cTn>
                              </p:par>
                            </p:childTnLst>
                          </p:cTn>
                        </p:par>
                        <p:par>
                          <p:cTn id="58" fill="hold">
                            <p:stCondLst>
                              <p:cond delay="5500"/>
                            </p:stCondLst>
                            <p:childTnLst>
                              <p:par>
                                <p:cTn id="59" presetID="10" presetClass="entr" presetSubtype="0" fill="hold" nodeType="afterEffect">
                                  <p:stCondLst>
                                    <p:cond delay="0"/>
                                  </p:stCondLst>
                                  <p:childTnLst>
                                    <p:set>
                                      <p:cBhvr>
                                        <p:cTn id="60" dur="1" fill="hold">
                                          <p:stCondLst>
                                            <p:cond delay="0"/>
                                          </p:stCondLst>
                                        </p:cTn>
                                        <p:tgtEl>
                                          <p:spTgt spid="126"/>
                                        </p:tgtEl>
                                        <p:attrNameLst>
                                          <p:attrName>style.visibility</p:attrName>
                                        </p:attrNameLst>
                                      </p:cBhvr>
                                      <p:to>
                                        <p:strVal val="visible"/>
                                      </p:to>
                                    </p:set>
                                    <p:animEffect transition="in" filter="fade">
                                      <p:cBhvr>
                                        <p:cTn id="61" dur="500"/>
                                        <p:tgtEl>
                                          <p:spTgt spid="126"/>
                                        </p:tgtEl>
                                      </p:cBhvr>
                                    </p:animEffect>
                                  </p:childTnLst>
                                </p:cTn>
                              </p:par>
                              <p:par>
                                <p:cTn id="62" presetID="10" presetClass="entr" presetSubtype="0" fill="hold" nodeType="withEffect">
                                  <p:stCondLst>
                                    <p:cond delay="0"/>
                                  </p:stCondLst>
                                  <p:childTnLst>
                                    <p:set>
                                      <p:cBhvr>
                                        <p:cTn id="63" dur="1" fill="hold">
                                          <p:stCondLst>
                                            <p:cond delay="0"/>
                                          </p:stCondLst>
                                        </p:cTn>
                                        <p:tgtEl>
                                          <p:spTgt spid="131"/>
                                        </p:tgtEl>
                                        <p:attrNameLst>
                                          <p:attrName>style.visibility</p:attrName>
                                        </p:attrNameLst>
                                      </p:cBhvr>
                                      <p:to>
                                        <p:strVal val="visible"/>
                                      </p:to>
                                    </p:set>
                                    <p:animEffect transition="in" filter="fade">
                                      <p:cBhvr>
                                        <p:cTn id="64" dur="500"/>
                                        <p:tgtEl>
                                          <p:spTgt spid="131"/>
                                        </p:tgtEl>
                                      </p:cBhvr>
                                    </p:animEffect>
                                  </p:childTnLst>
                                </p:cTn>
                              </p:par>
                              <p:par>
                                <p:cTn id="65" presetID="10" presetClass="entr" presetSubtype="0" fill="hold" nodeType="withEffect">
                                  <p:stCondLst>
                                    <p:cond delay="0"/>
                                  </p:stCondLst>
                                  <p:childTnLst>
                                    <p:set>
                                      <p:cBhvr>
                                        <p:cTn id="66" dur="1" fill="hold">
                                          <p:stCondLst>
                                            <p:cond delay="0"/>
                                          </p:stCondLst>
                                        </p:cTn>
                                        <p:tgtEl>
                                          <p:spTgt spid="136"/>
                                        </p:tgtEl>
                                        <p:attrNameLst>
                                          <p:attrName>style.visibility</p:attrName>
                                        </p:attrNameLst>
                                      </p:cBhvr>
                                      <p:to>
                                        <p:strVal val="visible"/>
                                      </p:to>
                                    </p:set>
                                    <p:animEffect transition="in" filter="fade">
                                      <p:cBhvr>
                                        <p:cTn id="67" dur="500"/>
                                        <p:tgtEl>
                                          <p:spTgt spid="136"/>
                                        </p:tgtEl>
                                      </p:cBhvr>
                                    </p:animEffect>
                                  </p:childTnLst>
                                </p:cTn>
                              </p:par>
                            </p:childTnLst>
                          </p:cTn>
                        </p:par>
                        <p:par>
                          <p:cTn id="68" fill="hold">
                            <p:stCondLst>
                              <p:cond delay="6000"/>
                            </p:stCondLst>
                            <p:childTnLst>
                              <p:par>
                                <p:cTn id="69" presetID="22" presetClass="entr" presetSubtype="1" fill="hold" grpId="0" nodeType="afterEffect">
                                  <p:stCondLst>
                                    <p:cond delay="0"/>
                                  </p:stCondLst>
                                  <p:childTnLst>
                                    <p:set>
                                      <p:cBhvr>
                                        <p:cTn id="70" dur="1" fill="hold">
                                          <p:stCondLst>
                                            <p:cond delay="0"/>
                                          </p:stCondLst>
                                        </p:cTn>
                                        <p:tgtEl>
                                          <p:spTgt spid="99"/>
                                        </p:tgtEl>
                                        <p:attrNameLst>
                                          <p:attrName>style.visibility</p:attrName>
                                        </p:attrNameLst>
                                      </p:cBhvr>
                                      <p:to>
                                        <p:strVal val="visible"/>
                                      </p:to>
                                    </p:set>
                                    <p:animEffect transition="in" filter="wipe(up)">
                                      <p:cBhvr>
                                        <p:cTn id="71" dur="500"/>
                                        <p:tgtEl>
                                          <p:spTgt spid="99"/>
                                        </p:tgtEl>
                                      </p:cBhvr>
                                    </p:animEffect>
                                  </p:childTnLst>
                                </p:cTn>
                              </p:par>
                            </p:childTnLst>
                          </p:cTn>
                        </p:par>
                        <p:par>
                          <p:cTn id="72" fill="hold">
                            <p:stCondLst>
                              <p:cond delay="6500"/>
                            </p:stCondLst>
                            <p:childTnLst>
                              <p:par>
                                <p:cTn id="73" presetID="10" presetClass="entr" presetSubtype="0" fill="hold" nodeType="afterEffect">
                                  <p:stCondLst>
                                    <p:cond delay="0"/>
                                  </p:stCondLst>
                                  <p:childTnLst>
                                    <p:set>
                                      <p:cBhvr>
                                        <p:cTn id="74" dur="1" fill="hold">
                                          <p:stCondLst>
                                            <p:cond delay="0"/>
                                          </p:stCondLst>
                                        </p:cTn>
                                        <p:tgtEl>
                                          <p:spTgt spid="165"/>
                                        </p:tgtEl>
                                        <p:attrNameLst>
                                          <p:attrName>style.visibility</p:attrName>
                                        </p:attrNameLst>
                                      </p:cBhvr>
                                      <p:to>
                                        <p:strVal val="visible"/>
                                      </p:to>
                                    </p:set>
                                    <p:animEffect transition="in" filter="fade">
                                      <p:cBhvr>
                                        <p:cTn id="75" dur="500"/>
                                        <p:tgtEl>
                                          <p:spTgt spid="165"/>
                                        </p:tgtEl>
                                      </p:cBhvr>
                                    </p:animEffect>
                                  </p:childTnLst>
                                </p:cTn>
                              </p:par>
                            </p:childTnLst>
                          </p:cTn>
                        </p:par>
                        <p:par>
                          <p:cTn id="76" fill="hold">
                            <p:stCondLst>
                              <p:cond delay="7000"/>
                            </p:stCondLst>
                            <p:childTnLst>
                              <p:par>
                                <p:cTn id="77" presetID="10" presetClass="entr" presetSubtype="0" fill="hold" grpId="0" nodeType="afterEffect">
                                  <p:stCondLst>
                                    <p:cond delay="0"/>
                                  </p:stCondLst>
                                  <p:childTnLst>
                                    <p:set>
                                      <p:cBhvr>
                                        <p:cTn id="78" dur="1" fill="hold">
                                          <p:stCondLst>
                                            <p:cond delay="0"/>
                                          </p:stCondLst>
                                        </p:cTn>
                                        <p:tgtEl>
                                          <p:spTgt spid="170"/>
                                        </p:tgtEl>
                                        <p:attrNameLst>
                                          <p:attrName>style.visibility</p:attrName>
                                        </p:attrNameLst>
                                      </p:cBhvr>
                                      <p:to>
                                        <p:strVal val="visible"/>
                                      </p:to>
                                    </p:set>
                                    <p:animEffect transition="in" filter="fade">
                                      <p:cBhvr>
                                        <p:cTn id="79" dur="500"/>
                                        <p:tgtEl>
                                          <p:spTgt spid="170"/>
                                        </p:tgtEl>
                                      </p:cBhvr>
                                    </p:animEffect>
                                  </p:childTnLst>
                                </p:cTn>
                              </p:par>
                            </p:childTnLst>
                          </p:cTn>
                        </p:par>
                        <p:par>
                          <p:cTn id="80" fill="hold">
                            <p:stCondLst>
                              <p:cond delay="7500"/>
                            </p:stCondLst>
                            <p:childTnLst>
                              <p:par>
                                <p:cTn id="81" presetID="10" presetClass="entr" presetSubtype="0" fill="hold" grpId="0" nodeType="afterEffect">
                                  <p:stCondLst>
                                    <p:cond delay="0"/>
                                  </p:stCondLst>
                                  <p:childTnLst>
                                    <p:set>
                                      <p:cBhvr>
                                        <p:cTn id="82" dur="1" fill="hold">
                                          <p:stCondLst>
                                            <p:cond delay="0"/>
                                          </p:stCondLst>
                                        </p:cTn>
                                        <p:tgtEl>
                                          <p:spTgt spid="171"/>
                                        </p:tgtEl>
                                        <p:attrNameLst>
                                          <p:attrName>style.visibility</p:attrName>
                                        </p:attrNameLst>
                                      </p:cBhvr>
                                      <p:to>
                                        <p:strVal val="visible"/>
                                      </p:to>
                                    </p:set>
                                    <p:animEffect transition="in" filter="fade">
                                      <p:cBhvr>
                                        <p:cTn id="83" dur="500"/>
                                        <p:tgtEl>
                                          <p:spTgt spid="171"/>
                                        </p:tgtEl>
                                      </p:cBhvr>
                                    </p:animEffect>
                                  </p:childTnLst>
                                </p:cTn>
                              </p:par>
                            </p:childTnLst>
                          </p:cTn>
                        </p:par>
                        <p:par>
                          <p:cTn id="84" fill="hold">
                            <p:stCondLst>
                              <p:cond delay="8000"/>
                            </p:stCondLst>
                            <p:childTnLst>
                              <p:par>
                                <p:cTn id="85" presetID="10" presetClass="entr" presetSubtype="0" fill="hold" grpId="0" nodeType="afterEffect">
                                  <p:stCondLst>
                                    <p:cond delay="0"/>
                                  </p:stCondLst>
                                  <p:childTnLst>
                                    <p:set>
                                      <p:cBhvr>
                                        <p:cTn id="86" dur="1" fill="hold">
                                          <p:stCondLst>
                                            <p:cond delay="0"/>
                                          </p:stCondLst>
                                        </p:cTn>
                                        <p:tgtEl>
                                          <p:spTgt spid="172"/>
                                        </p:tgtEl>
                                        <p:attrNameLst>
                                          <p:attrName>style.visibility</p:attrName>
                                        </p:attrNameLst>
                                      </p:cBhvr>
                                      <p:to>
                                        <p:strVal val="visible"/>
                                      </p:to>
                                    </p:set>
                                    <p:animEffect transition="in" filter="fade">
                                      <p:cBhvr>
                                        <p:cTn id="87" dur="500"/>
                                        <p:tgtEl>
                                          <p:spTgt spid="172"/>
                                        </p:tgtEl>
                                      </p:cBhvr>
                                    </p:animEffect>
                                  </p:childTnLst>
                                </p:cTn>
                              </p:par>
                            </p:childTnLst>
                          </p:cTn>
                        </p:par>
                        <p:par>
                          <p:cTn id="88" fill="hold">
                            <p:stCondLst>
                              <p:cond delay="8500"/>
                            </p:stCondLst>
                            <p:childTnLst>
                              <p:par>
                                <p:cTn id="89" presetID="10" presetClass="entr" presetSubtype="0" fill="hold" grpId="0" nodeType="afterEffect">
                                  <p:stCondLst>
                                    <p:cond delay="0"/>
                                  </p:stCondLst>
                                  <p:childTnLst>
                                    <p:set>
                                      <p:cBhvr>
                                        <p:cTn id="90" dur="1" fill="hold">
                                          <p:stCondLst>
                                            <p:cond delay="0"/>
                                          </p:stCondLst>
                                        </p:cTn>
                                        <p:tgtEl>
                                          <p:spTgt spid="173"/>
                                        </p:tgtEl>
                                        <p:attrNameLst>
                                          <p:attrName>style.visibility</p:attrName>
                                        </p:attrNameLst>
                                      </p:cBhvr>
                                      <p:to>
                                        <p:strVal val="visible"/>
                                      </p:to>
                                    </p:set>
                                    <p:animEffect transition="in" filter="fade">
                                      <p:cBhvr>
                                        <p:cTn id="91" dur="500"/>
                                        <p:tgtEl>
                                          <p:spTgt spid="173"/>
                                        </p:tgtEl>
                                      </p:cBhvr>
                                    </p:animEffect>
                                  </p:childTnLst>
                                </p:cTn>
                              </p:par>
                            </p:childTnLst>
                          </p:cTn>
                        </p:par>
                        <p:par>
                          <p:cTn id="92" fill="hold">
                            <p:stCondLst>
                              <p:cond delay="9000"/>
                            </p:stCondLst>
                            <p:childTnLst>
                              <p:par>
                                <p:cTn id="93" presetID="2" presetClass="entr" presetSubtype="4" fill="hold" grpId="0" nodeType="afterEffect">
                                  <p:stCondLst>
                                    <p:cond delay="0"/>
                                  </p:stCondLst>
                                  <p:childTnLst>
                                    <p:set>
                                      <p:cBhvr>
                                        <p:cTn id="94" dur="1" fill="hold">
                                          <p:stCondLst>
                                            <p:cond delay="0"/>
                                          </p:stCondLst>
                                        </p:cTn>
                                        <p:tgtEl>
                                          <p:spTgt spid="79"/>
                                        </p:tgtEl>
                                        <p:attrNameLst>
                                          <p:attrName>style.visibility</p:attrName>
                                        </p:attrNameLst>
                                      </p:cBhvr>
                                      <p:to>
                                        <p:strVal val="visible"/>
                                      </p:to>
                                    </p:set>
                                    <p:anim calcmode="lin" valueType="num">
                                      <p:cBhvr additive="base">
                                        <p:cTn id="95" dur="500" fill="hold"/>
                                        <p:tgtEl>
                                          <p:spTgt spid="79"/>
                                        </p:tgtEl>
                                        <p:attrNameLst>
                                          <p:attrName>ppt_x</p:attrName>
                                        </p:attrNameLst>
                                      </p:cBhvr>
                                      <p:tavLst>
                                        <p:tav tm="0">
                                          <p:val>
                                            <p:strVal val="#ppt_x"/>
                                          </p:val>
                                        </p:tav>
                                        <p:tav tm="100000">
                                          <p:val>
                                            <p:strVal val="#ppt_x"/>
                                          </p:val>
                                        </p:tav>
                                      </p:tavLst>
                                    </p:anim>
                                    <p:anim calcmode="lin" valueType="num">
                                      <p:cBhvr additive="base">
                                        <p:cTn id="96"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70" grpId="0" animBg="1"/>
      <p:bldP spid="171" grpId="0" animBg="1"/>
      <p:bldP spid="172" grpId="0" animBg="1"/>
      <p:bldP spid="173" grpId="0" animBg="1"/>
      <p:bldP spid="7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p:nvPr/>
        </p:nvSpPr>
        <p:spPr>
          <a:xfrm>
            <a:off x="0" y="2884881"/>
            <a:ext cx="12192000" cy="1632000"/>
          </a:xfrm>
          <a:prstGeom prst="rect">
            <a:avLst/>
          </a:prstGeom>
          <a:solidFill>
            <a:srgbClr val="DE779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 name="椭圆 1"/>
          <p:cNvSpPr/>
          <p:nvPr/>
        </p:nvSpPr>
        <p:spPr>
          <a:xfrm>
            <a:off x="821690" y="1956435"/>
            <a:ext cx="2216785" cy="2216785"/>
          </a:xfrm>
          <a:prstGeom prst="ellipse">
            <a:avLst/>
          </a:prstGeom>
          <a:solidFill>
            <a:srgbClr val="7895D4"/>
          </a:solidFill>
          <a:ln>
            <a:solidFill>
              <a:srgbClr val="7895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306400" y="2440901"/>
            <a:ext cx="1248000" cy="124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b="1" dirty="0">
                <a:solidFill>
                  <a:schemeClr val="bg1"/>
                </a:solidFill>
              </a:rPr>
              <a:t>02</a:t>
            </a:r>
            <a:endParaRPr lang="zh-CN" altLang="en-US" sz="4800" b="1" dirty="0">
              <a:solidFill>
                <a:schemeClr val="bg1"/>
              </a:solidFill>
            </a:endParaRPr>
          </a:p>
        </p:txBody>
      </p:sp>
      <p:sp>
        <p:nvSpPr>
          <p:cNvPr id="5" name="矩形 4"/>
          <p:cNvSpPr/>
          <p:nvPr/>
        </p:nvSpPr>
        <p:spPr>
          <a:xfrm>
            <a:off x="3723616" y="3239856"/>
            <a:ext cx="5185459" cy="922020"/>
          </a:xfrm>
          <a:prstGeom prst="rect">
            <a:avLst/>
          </a:prstGeom>
        </p:spPr>
        <p:txBody>
          <a:bodyPr wrap="square">
            <a:spAutoFit/>
          </a:bodyPr>
          <a:lstStyle/>
          <a:p>
            <a:pPr algn="ctr"/>
            <a:r>
              <a:rPr lang="zh-CN" altLang="en-US" sz="5400" b="1" dirty="0">
                <a:solidFill>
                  <a:schemeClr val="bg1"/>
                </a:solidFill>
                <a:latin typeface="微软雅黑" panose="020B0503020204020204" charset="-122"/>
                <a:ea typeface="微软雅黑" panose="020B0503020204020204" charset="-122"/>
                <a:sym typeface="+mn-ea"/>
              </a:rPr>
              <a:t>病房管理</a:t>
            </a:r>
          </a:p>
        </p:txBody>
      </p:sp>
      <p:grpSp>
        <p:nvGrpSpPr>
          <p:cNvPr id="143" name="组合 142"/>
          <p:cNvGrpSpPr/>
          <p:nvPr/>
        </p:nvGrpSpPr>
        <p:grpSpPr>
          <a:xfrm>
            <a:off x="9406890" y="1132840"/>
            <a:ext cx="1327785" cy="1156970"/>
            <a:chOff x="6738938" y="2590800"/>
            <a:chExt cx="1400175" cy="1403350"/>
          </a:xfrm>
          <a:effectLst>
            <a:outerShdw blurRad="190500" dist="88900" dir="2700000" algn="tl" rotWithShape="0">
              <a:prstClr val="black">
                <a:alpha val="40000"/>
              </a:prstClr>
            </a:outerShdw>
          </a:effectLst>
        </p:grpSpPr>
        <p:sp>
          <p:nvSpPr>
            <p:cNvPr id="144" name="Rectangle 21"/>
            <p:cNvSpPr>
              <a:spLocks noChangeArrowheads="1"/>
            </p:cNvSpPr>
            <p:nvPr/>
          </p:nvSpPr>
          <p:spPr bwMode="auto">
            <a:xfrm>
              <a:off x="6738938" y="2590800"/>
              <a:ext cx="1400175" cy="1403350"/>
            </a:xfrm>
            <a:prstGeom prst="rect">
              <a:avLst/>
            </a:prstGeom>
            <a:solidFill>
              <a:srgbClr val="7895D4"/>
            </a:solidFill>
            <a:ln w="0">
              <a:noFill/>
              <a:prstDash val="solid"/>
              <a:miter lim="800000"/>
            </a:ln>
          </p:spPr>
          <p:txBody>
            <a:bodyPr vert="horz" wrap="square" lIns="86698" tIns="43349" rIns="86698" bIns="43349" numCol="1" anchor="t" anchorCtr="0" compatLnSpc="1"/>
            <a:lstStyle/>
            <a:p>
              <a:endParaRPr lang="zh-CN" altLang="en-US" sz="1705"/>
            </a:p>
          </p:txBody>
        </p:sp>
        <p:sp>
          <p:nvSpPr>
            <p:cNvPr id="145" name="Rectangle 22"/>
            <p:cNvSpPr>
              <a:spLocks noChangeArrowheads="1"/>
            </p:cNvSpPr>
            <p:nvPr/>
          </p:nvSpPr>
          <p:spPr bwMode="auto">
            <a:xfrm>
              <a:off x="6880225" y="2735263"/>
              <a:ext cx="1114425" cy="1114425"/>
            </a:xfrm>
            <a:prstGeom prst="rect">
              <a:avLst/>
            </a:prstGeom>
            <a:blipFill dpi="0" rotWithShape="1">
              <a:blip r:embed="rId3"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grpSp>
        <p:nvGrpSpPr>
          <p:cNvPr id="152" name="组合 151"/>
          <p:cNvGrpSpPr/>
          <p:nvPr/>
        </p:nvGrpSpPr>
        <p:grpSpPr>
          <a:xfrm>
            <a:off x="10310495" y="1657350"/>
            <a:ext cx="1729740" cy="1543050"/>
            <a:chOff x="10096500" y="4146550"/>
            <a:chExt cx="1824038" cy="1824038"/>
          </a:xfrm>
          <a:effectLst>
            <a:outerShdw blurRad="190500" dist="88900" dir="2700000" algn="tl" rotWithShape="0">
              <a:prstClr val="black">
                <a:alpha val="40000"/>
              </a:prstClr>
            </a:outerShdw>
          </a:effectLst>
        </p:grpSpPr>
        <p:sp>
          <p:nvSpPr>
            <p:cNvPr id="153" name="Rectangle 27"/>
            <p:cNvSpPr>
              <a:spLocks noChangeArrowheads="1"/>
            </p:cNvSpPr>
            <p:nvPr/>
          </p:nvSpPr>
          <p:spPr bwMode="auto">
            <a:xfrm>
              <a:off x="10096500" y="4146550"/>
              <a:ext cx="1824038" cy="1824038"/>
            </a:xfrm>
            <a:prstGeom prst="rect">
              <a:avLst/>
            </a:prstGeom>
            <a:solidFill>
              <a:srgbClr val="DE779F"/>
            </a:solidFill>
            <a:ln w="0">
              <a:noFill/>
              <a:prstDash val="solid"/>
              <a:miter lim="800000"/>
            </a:ln>
          </p:spPr>
          <p:txBody>
            <a:bodyPr vert="horz" wrap="square" lIns="86698" tIns="43349" rIns="86698" bIns="43349" numCol="1" anchor="t" anchorCtr="0" compatLnSpc="1"/>
            <a:lstStyle/>
            <a:p>
              <a:endParaRPr lang="zh-CN" altLang="en-US" sz="1705"/>
            </a:p>
          </p:txBody>
        </p:sp>
        <p:sp>
          <p:nvSpPr>
            <p:cNvPr id="154" name="Rectangle 28"/>
            <p:cNvSpPr>
              <a:spLocks noChangeArrowheads="1"/>
            </p:cNvSpPr>
            <p:nvPr/>
          </p:nvSpPr>
          <p:spPr bwMode="auto">
            <a:xfrm>
              <a:off x="10279063" y="4329113"/>
              <a:ext cx="1458913" cy="1458913"/>
            </a:xfrm>
            <a:prstGeom prst="rect">
              <a:avLst/>
            </a:prstGeom>
            <a:blipFill dpi="0" rotWithShape="1">
              <a:blip r:embed="rId4" cstate="email"/>
              <a:srcRect/>
              <a:stretch>
                <a:fillRect/>
              </a:stretch>
            </a:blipFill>
            <a:ln w="0">
              <a:noFill/>
              <a:prstDash val="solid"/>
              <a:miter lim="800000"/>
            </a:ln>
          </p:spPr>
          <p:txBody>
            <a:bodyPr vert="horz" wrap="square" lIns="86698" tIns="43349" rIns="86698" bIns="43349" numCol="1" anchor="t" anchorCtr="0" compatLnSpc="1"/>
            <a:lstStyle/>
            <a:p>
              <a:endParaRPr lang="zh-CN" altLang="en-US" sz="1705"/>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14:presetBounceEnd="30000">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14:bounceEnd="30000">
                                          <p:cBhvr additive="base">
                                            <p:cTn id="16" dur="1000" fill="hold"/>
                                            <p:tgtEl>
                                              <p:spTgt spid="5"/>
                                            </p:tgtEl>
                                            <p:attrNameLst>
                                              <p:attrName>ppt_x</p:attrName>
                                            </p:attrNameLst>
                                          </p:cBhvr>
                                          <p:tavLst>
                                            <p:tav tm="0">
                                              <p:val>
                                                <p:strVal val="0-#ppt_w/2"/>
                                              </p:val>
                                            </p:tav>
                                            <p:tav tm="100000">
                                              <p:val>
                                                <p:strVal val="#ppt_x"/>
                                              </p:val>
                                            </p:tav>
                                          </p:tavLst>
                                        </p:anim>
                                        <p:anim calcmode="lin" valueType="num" p14:bounceEnd="30000">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9" fill="hold" grpId="0" nodeType="afterEffect">
                                      <p:stCondLst>
                                        <p:cond delay="0"/>
                                      </p:stCondLst>
                                      <p:iterate type="lt">
                                        <p:tmPct val="10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43"/>
                                            </p:tgtEl>
                                            <p:attrNameLst>
                                              <p:attrName>style.visibility</p:attrName>
                                            </p:attrNameLst>
                                          </p:cBhvr>
                                          <p:to>
                                            <p:strVal val="visible"/>
                                          </p:to>
                                        </p:set>
                                        <p:anim calcmode="lin" valueType="num">
                                          <p:cBhvr>
                                            <p:cTn id="22" dur="1000" fill="hold"/>
                                            <p:tgtEl>
                                              <p:spTgt spid="143"/>
                                            </p:tgtEl>
                                            <p:attrNameLst>
                                              <p:attrName>ppt_w</p:attrName>
                                            </p:attrNameLst>
                                          </p:cBhvr>
                                          <p:tavLst>
                                            <p:tav tm="0">
                                              <p:val>
                                                <p:fltVal val="0"/>
                                              </p:val>
                                            </p:tav>
                                            <p:tav tm="100000">
                                              <p:val>
                                                <p:strVal val="#ppt_w"/>
                                              </p:val>
                                            </p:tav>
                                          </p:tavLst>
                                        </p:anim>
                                        <p:anim calcmode="lin" valueType="num">
                                          <p:cBhvr>
                                            <p:cTn id="23" dur="1000" fill="hold"/>
                                            <p:tgtEl>
                                              <p:spTgt spid="143"/>
                                            </p:tgtEl>
                                            <p:attrNameLst>
                                              <p:attrName>ppt_h</p:attrName>
                                            </p:attrNameLst>
                                          </p:cBhvr>
                                          <p:tavLst>
                                            <p:tav tm="0">
                                              <p:val>
                                                <p:fltVal val="0"/>
                                              </p:val>
                                            </p:tav>
                                            <p:tav tm="100000">
                                              <p:val>
                                                <p:strVal val="#ppt_h"/>
                                              </p:val>
                                            </p:tav>
                                          </p:tavLst>
                                        </p:anim>
                                        <p:anim calcmode="lin" valueType="num">
                                          <p:cBhvr>
                                            <p:cTn id="24" dur="1000" fill="hold"/>
                                            <p:tgtEl>
                                              <p:spTgt spid="143"/>
                                            </p:tgtEl>
                                            <p:attrNameLst>
                                              <p:attrName>style.rotation</p:attrName>
                                            </p:attrNameLst>
                                          </p:cBhvr>
                                          <p:tavLst>
                                            <p:tav tm="0">
                                              <p:val>
                                                <p:fltVal val="90"/>
                                              </p:val>
                                            </p:tav>
                                            <p:tav tm="100000">
                                              <p:val>
                                                <p:fltVal val="0"/>
                                              </p:val>
                                            </p:tav>
                                          </p:tavLst>
                                        </p:anim>
                                        <p:animEffect transition="in" filter="fade">
                                          <p:cBhvr>
                                            <p:cTn id="25" dur="1000"/>
                                            <p:tgtEl>
                                              <p:spTgt spid="143"/>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152"/>
                                            </p:tgtEl>
                                            <p:attrNameLst>
                                              <p:attrName>style.visibility</p:attrName>
                                            </p:attrNameLst>
                                          </p:cBhvr>
                                          <p:to>
                                            <p:strVal val="visible"/>
                                          </p:to>
                                        </p:set>
                                        <p:anim calcmode="lin" valueType="num">
                                          <p:cBhvr>
                                            <p:cTn id="30" dur="1000" fill="hold"/>
                                            <p:tgtEl>
                                              <p:spTgt spid="152"/>
                                            </p:tgtEl>
                                            <p:attrNameLst>
                                              <p:attrName>ppt_w</p:attrName>
                                            </p:attrNameLst>
                                          </p:cBhvr>
                                          <p:tavLst>
                                            <p:tav tm="0">
                                              <p:val>
                                                <p:fltVal val="0"/>
                                              </p:val>
                                            </p:tav>
                                            <p:tav tm="100000">
                                              <p:val>
                                                <p:strVal val="#ppt_w"/>
                                              </p:val>
                                            </p:tav>
                                          </p:tavLst>
                                        </p:anim>
                                        <p:anim calcmode="lin" valueType="num">
                                          <p:cBhvr>
                                            <p:cTn id="31" dur="1000" fill="hold"/>
                                            <p:tgtEl>
                                              <p:spTgt spid="152"/>
                                            </p:tgtEl>
                                            <p:attrNameLst>
                                              <p:attrName>ppt_h</p:attrName>
                                            </p:attrNameLst>
                                          </p:cBhvr>
                                          <p:tavLst>
                                            <p:tav tm="0">
                                              <p:val>
                                                <p:fltVal val="0"/>
                                              </p:val>
                                            </p:tav>
                                            <p:tav tm="100000">
                                              <p:val>
                                                <p:strVal val="#ppt_h"/>
                                              </p:val>
                                            </p:tav>
                                          </p:tavLst>
                                        </p:anim>
                                        <p:anim calcmode="lin" valueType="num">
                                          <p:cBhvr>
                                            <p:cTn id="32" dur="1000" fill="hold"/>
                                            <p:tgtEl>
                                              <p:spTgt spid="152"/>
                                            </p:tgtEl>
                                            <p:attrNameLst>
                                              <p:attrName>style.rotation</p:attrName>
                                            </p:attrNameLst>
                                          </p:cBhvr>
                                          <p:tavLst>
                                            <p:tav tm="0">
                                              <p:val>
                                                <p:fltVal val="90"/>
                                              </p:val>
                                            </p:tav>
                                            <p:tav tm="100000">
                                              <p:val>
                                                <p:fltVal val="0"/>
                                              </p:val>
                                            </p:tav>
                                          </p:tavLst>
                                        </p:anim>
                                        <p:animEffect transition="in" filter="fade">
                                          <p:cBhvr>
                                            <p:cTn id="3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微软雅黑" panose="020B0503020204020204" charset="-122"/>
                <a:ea typeface="微软雅黑" panose="020B0503020204020204"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r>
              <a:rPr lang="zh-CN" altLang="en-US" b="1" dirty="0">
                <a:solidFill>
                  <a:srgbClr val="DE779F"/>
                </a:solidFill>
                <a:latin typeface="微软雅黑" panose="020B0503020204020204" charset="-122"/>
                <a:ea typeface="微软雅黑" panose="020B0503020204020204" charset="-122"/>
                <a:sym typeface="+mn-ea"/>
              </a:rPr>
              <a:t>病房管理</a:t>
            </a:r>
          </a:p>
        </p:txBody>
      </p:sp>
      <p:sp>
        <p:nvSpPr>
          <p:cNvPr id="2" name="文本框 1"/>
          <p:cNvSpPr txBox="1">
            <a:spLocks noChangeArrowheads="1"/>
          </p:cNvSpPr>
          <p:nvPr/>
        </p:nvSpPr>
        <p:spPr bwMode="auto">
          <a:xfrm>
            <a:off x="238205" y="4839368"/>
            <a:ext cx="11356544" cy="1287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charset="-122"/>
              </a:defRPr>
            </a:lvl1pPr>
            <a:lvl2pPr>
              <a:defRPr sz="2800">
                <a:solidFill>
                  <a:schemeClr val="tx1"/>
                </a:solidFill>
                <a:latin typeface="Arial Narrow" panose="020B0606020202030204" pitchFamily="34" charset="0"/>
                <a:ea typeface="微软雅黑" panose="020B0503020204020204" charset="-122"/>
              </a:defRPr>
            </a:lvl2pPr>
            <a:lvl3pPr>
              <a:defRPr sz="2400">
                <a:solidFill>
                  <a:schemeClr val="tx1"/>
                </a:solidFill>
                <a:latin typeface="Arial Narrow" panose="020B0606020202030204" pitchFamily="34" charset="0"/>
                <a:ea typeface="微软雅黑" panose="020B0503020204020204" charset="-122"/>
              </a:defRPr>
            </a:lvl3pPr>
            <a:lvl4pPr>
              <a:defRPr sz="2000">
                <a:solidFill>
                  <a:schemeClr val="tx1"/>
                </a:solidFill>
                <a:latin typeface="Arial Narrow" panose="020B0606020202030204" pitchFamily="34" charset="0"/>
                <a:ea typeface="微软雅黑" panose="020B0503020204020204" charset="-122"/>
              </a:defRPr>
            </a:lvl4pPr>
            <a:lvl5pPr>
              <a:defRPr sz="2000">
                <a:solidFill>
                  <a:schemeClr val="tx1"/>
                </a:solidFill>
                <a:latin typeface="Arial Narrow" panose="020B0606020202030204" pitchFamily="34" charset="0"/>
                <a:ea typeface="微软雅黑" panose="020B050302020402020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charset="-122"/>
              </a:defRPr>
            </a:lvl9pPr>
          </a:lstStyle>
          <a:p>
            <a:pPr eaLnBrk="1" hangingPunct="1"/>
            <a:r>
              <a:rPr lang="zh-CN" altLang="en-US" sz="2135" dirty="0">
                <a:solidFill>
                  <a:schemeClr val="tx1">
                    <a:lumMod val="65000"/>
                    <a:lumOff val="35000"/>
                  </a:schemeClr>
                </a:solidFill>
                <a:latin typeface="微软雅黑" panose="020B0503020204020204" charset="-122"/>
              </a:rPr>
              <a:t>点击添加文字</a:t>
            </a:r>
            <a:endParaRPr lang="en-US" altLang="zh-CN" sz="2135" dirty="0">
              <a:solidFill>
                <a:schemeClr val="tx1">
                  <a:lumMod val="65000"/>
                  <a:lumOff val="35000"/>
                </a:schemeClr>
              </a:solidFill>
              <a:latin typeface="微软雅黑" panose="020B0503020204020204" charset="-122"/>
            </a:endParaRPr>
          </a:p>
          <a:p>
            <a:pPr>
              <a:lnSpc>
                <a:spcPct val="150000"/>
              </a:lnSpc>
              <a:spcBef>
                <a:spcPts val="300"/>
              </a:spcBef>
            </a:pPr>
            <a:r>
              <a:rPr lang="zh-CN" sz="1600" dirty="0">
                <a:solidFill>
                  <a:schemeClr val="tx1">
                    <a:lumMod val="65000"/>
                    <a:lumOff val="35000"/>
                  </a:schemeClr>
                </a:solidFill>
                <a:latin typeface="微软雅黑" panose="020B0503020204020204" charset="-122"/>
              </a:rPr>
              <a:t>点击添加文字</a:t>
            </a:r>
            <a:r>
              <a:rPr lang="zh-CN" sz="1600" dirty="0">
                <a:solidFill>
                  <a:schemeClr val="tx1">
                    <a:lumMod val="65000"/>
                    <a:lumOff val="35000"/>
                  </a:schemeClr>
                </a:solidFill>
                <a:latin typeface="微软雅黑" panose="020B0503020204020204" charset="-122"/>
                <a:sym typeface="+mn-ea"/>
              </a:rPr>
              <a:t>点击添加文字点击添加文字点击添加文字点击添加文字点击添加文字点击添加文字点击添加文字点击添加文字</a:t>
            </a: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r>
              <a:rPr lang="zh-CN" sz="1600" dirty="0">
                <a:solidFill>
                  <a:schemeClr val="tx1">
                    <a:lumMod val="65000"/>
                    <a:lumOff val="35000"/>
                  </a:schemeClr>
                </a:solidFill>
                <a:latin typeface="微软雅黑" panose="020B0503020204020204" charset="-122"/>
                <a:sym typeface="+mn-ea"/>
              </a:rPr>
              <a:t>点击添加文字点击添加文字点击添加文字点击添加文字点击添加文字点击添加文字点击添加文字点击添加文字点击添加文字</a:t>
            </a: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a:p>
            <a:pPr>
              <a:lnSpc>
                <a:spcPct val="150000"/>
              </a:lnSpc>
              <a:spcBef>
                <a:spcPts val="300"/>
              </a:spcBef>
            </a:pPr>
            <a:endParaRPr lang="zh-CN" sz="1600" dirty="0">
              <a:solidFill>
                <a:schemeClr val="tx1">
                  <a:lumMod val="65000"/>
                  <a:lumOff val="35000"/>
                </a:schemeClr>
              </a:solidFill>
              <a:latin typeface="微软雅黑" panose="020B0503020204020204" charset="-122"/>
            </a:endParaRPr>
          </a:p>
        </p:txBody>
      </p:sp>
      <p:pic>
        <p:nvPicPr>
          <p:cNvPr id="3" name="图片 2"/>
          <p:cNvPicPr>
            <a:picLocks noChangeAspect="1"/>
          </p:cNvPicPr>
          <p:nvPr/>
        </p:nvPicPr>
        <p:blipFill rotWithShape="1">
          <a:blip r:embed="rId3" cstate="screen"/>
          <a:srcRect/>
          <a:stretch>
            <a:fillRect/>
          </a:stretch>
        </p:blipFill>
        <p:spPr>
          <a:xfrm>
            <a:off x="237863" y="1269673"/>
            <a:ext cx="5855619" cy="3142651"/>
          </a:xfrm>
          <a:prstGeom prst="rect">
            <a:avLst/>
          </a:prstGeom>
        </p:spPr>
      </p:pic>
      <p:sp>
        <p:nvSpPr>
          <p:cNvPr id="4" name="圆角矩形 3"/>
          <p:cNvSpPr/>
          <p:nvPr/>
        </p:nvSpPr>
        <p:spPr>
          <a:xfrm>
            <a:off x="6446841" y="1635139"/>
            <a:ext cx="4080000" cy="240000"/>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5" name="圆角矩形 4"/>
          <p:cNvSpPr/>
          <p:nvPr/>
        </p:nvSpPr>
        <p:spPr>
          <a:xfrm>
            <a:off x="6446841" y="3195332"/>
            <a:ext cx="4080000" cy="240000"/>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13" name="圆角矩形 12"/>
          <p:cNvSpPr/>
          <p:nvPr/>
        </p:nvSpPr>
        <p:spPr>
          <a:xfrm>
            <a:off x="6446841" y="3981736"/>
            <a:ext cx="4080000" cy="240000"/>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14" name="圆角矩形 13"/>
          <p:cNvSpPr/>
          <p:nvPr/>
        </p:nvSpPr>
        <p:spPr>
          <a:xfrm>
            <a:off x="6446841" y="2419239"/>
            <a:ext cx="4080000" cy="240000"/>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15" name="圆角矩形 14"/>
          <p:cNvSpPr/>
          <p:nvPr/>
        </p:nvSpPr>
        <p:spPr>
          <a:xfrm>
            <a:off x="6446841" y="1635139"/>
            <a:ext cx="3648000" cy="240000"/>
          </a:xfrm>
          <a:prstGeom prst="roundRect">
            <a:avLst>
              <a:gd name="adj" fmla="val 50000"/>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16" name="圆角矩形 15"/>
          <p:cNvSpPr/>
          <p:nvPr/>
        </p:nvSpPr>
        <p:spPr>
          <a:xfrm>
            <a:off x="6446841" y="2419239"/>
            <a:ext cx="3168000" cy="240000"/>
          </a:xfrm>
          <a:prstGeom prst="roundRect">
            <a:avLst>
              <a:gd name="adj" fmla="val 50000"/>
            </a:avLst>
          </a:pr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17" name="圆角矩形 16"/>
          <p:cNvSpPr/>
          <p:nvPr/>
        </p:nvSpPr>
        <p:spPr>
          <a:xfrm>
            <a:off x="6446841" y="3195332"/>
            <a:ext cx="2256000" cy="240000"/>
          </a:xfrm>
          <a:prstGeom prst="roundRect">
            <a:avLst>
              <a:gd name="adj" fmla="val 50000"/>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18" name="圆角矩形 17"/>
          <p:cNvSpPr/>
          <p:nvPr/>
        </p:nvSpPr>
        <p:spPr>
          <a:xfrm>
            <a:off x="6446841" y="3981736"/>
            <a:ext cx="2880000" cy="240000"/>
          </a:xfrm>
          <a:prstGeom prst="roundRect">
            <a:avLst>
              <a:gd name="adj" fmla="val 50000"/>
            </a:avLst>
          </a:prstGeom>
          <a:solidFill>
            <a:srgbClr val="DE7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charset="-122"/>
              <a:ea typeface="微软雅黑" panose="020B0503020204020204" charset="-122"/>
            </a:endParaRPr>
          </a:p>
        </p:txBody>
      </p:sp>
      <p:sp>
        <p:nvSpPr>
          <p:cNvPr id="25" name="TextBox 21"/>
          <p:cNvSpPr txBox="1"/>
          <p:nvPr/>
        </p:nvSpPr>
        <p:spPr>
          <a:xfrm>
            <a:off x="6446841" y="1266548"/>
            <a:ext cx="1920000" cy="377190"/>
          </a:xfrm>
          <a:prstGeom prst="rect">
            <a:avLst/>
          </a:prstGeom>
          <a:noFill/>
        </p:spPr>
        <p:txBody>
          <a:bodyPr wrap="square" rtlCol="0">
            <a:spAutoFit/>
          </a:bodyPr>
          <a:lstStyle/>
          <a:p>
            <a:pPr eaLnBrk="1" hangingPunct="1"/>
            <a:r>
              <a:rPr lang="zh-CN" altLang="en-US" sz="1860" dirty="0">
                <a:solidFill>
                  <a:schemeClr val="tx1">
                    <a:lumMod val="65000"/>
                    <a:lumOff val="35000"/>
                  </a:schemeClr>
                </a:solidFill>
                <a:latin typeface="微软雅黑" panose="020B0503020204020204" charset="-122"/>
                <a:ea typeface="微软雅黑" panose="020B0503020204020204" charset="-122"/>
                <a:sym typeface="+mn-ea"/>
              </a:rPr>
              <a:t>添加文字</a:t>
            </a:r>
          </a:p>
        </p:txBody>
      </p:sp>
      <p:sp>
        <p:nvSpPr>
          <p:cNvPr id="26" name="TextBox 22"/>
          <p:cNvSpPr txBox="1"/>
          <p:nvPr/>
        </p:nvSpPr>
        <p:spPr>
          <a:xfrm>
            <a:off x="6446841" y="2029266"/>
            <a:ext cx="1920000" cy="377190"/>
          </a:xfrm>
          <a:prstGeom prst="rect">
            <a:avLst/>
          </a:prstGeom>
          <a:noFill/>
        </p:spPr>
        <p:txBody>
          <a:bodyPr wrap="square" rtlCol="0">
            <a:spAutoFit/>
          </a:bodyPr>
          <a:lstStyle/>
          <a:p>
            <a:pPr eaLnBrk="1" hangingPunct="1"/>
            <a:r>
              <a:rPr lang="zh-CN" altLang="en-US" sz="1860" dirty="0">
                <a:solidFill>
                  <a:schemeClr val="tx1">
                    <a:lumMod val="65000"/>
                    <a:lumOff val="35000"/>
                  </a:schemeClr>
                </a:solidFill>
                <a:latin typeface="微软雅黑" panose="020B0503020204020204" charset="-122"/>
                <a:ea typeface="微软雅黑" panose="020B0503020204020204" charset="-122"/>
                <a:sym typeface="+mn-ea"/>
              </a:rPr>
              <a:t>添加文字</a:t>
            </a:r>
          </a:p>
        </p:txBody>
      </p:sp>
      <p:sp>
        <p:nvSpPr>
          <p:cNvPr id="27" name="TextBox 23"/>
          <p:cNvSpPr txBox="1"/>
          <p:nvPr/>
        </p:nvSpPr>
        <p:spPr>
          <a:xfrm>
            <a:off x="6446841" y="2814107"/>
            <a:ext cx="1920000" cy="377190"/>
          </a:xfrm>
          <a:prstGeom prst="rect">
            <a:avLst/>
          </a:prstGeom>
          <a:noFill/>
        </p:spPr>
        <p:txBody>
          <a:bodyPr wrap="square" rtlCol="0">
            <a:spAutoFit/>
          </a:bodyPr>
          <a:lstStyle/>
          <a:p>
            <a:pPr eaLnBrk="1" hangingPunct="1"/>
            <a:r>
              <a:rPr lang="zh-CN" altLang="en-US" sz="1860" dirty="0">
                <a:solidFill>
                  <a:schemeClr val="tx1">
                    <a:lumMod val="65000"/>
                    <a:lumOff val="35000"/>
                  </a:schemeClr>
                </a:solidFill>
                <a:latin typeface="微软雅黑" panose="020B0503020204020204" charset="-122"/>
                <a:ea typeface="微软雅黑" panose="020B0503020204020204" charset="-122"/>
                <a:sym typeface="+mn-ea"/>
              </a:rPr>
              <a:t>添加文字</a:t>
            </a:r>
          </a:p>
        </p:txBody>
      </p:sp>
      <p:sp>
        <p:nvSpPr>
          <p:cNvPr id="28" name="TextBox 24"/>
          <p:cNvSpPr txBox="1"/>
          <p:nvPr/>
        </p:nvSpPr>
        <p:spPr>
          <a:xfrm>
            <a:off x="6446841" y="3608519"/>
            <a:ext cx="1920000" cy="377190"/>
          </a:xfrm>
          <a:prstGeom prst="rect">
            <a:avLst/>
          </a:prstGeom>
          <a:noFill/>
        </p:spPr>
        <p:txBody>
          <a:bodyPr wrap="square" rtlCol="0">
            <a:spAutoFit/>
          </a:bodyPr>
          <a:lstStyle/>
          <a:p>
            <a:pPr eaLnBrk="1" hangingPunct="1"/>
            <a:r>
              <a:rPr lang="zh-CN" altLang="en-US" sz="1860" dirty="0">
                <a:solidFill>
                  <a:schemeClr val="tx1">
                    <a:lumMod val="65000"/>
                    <a:lumOff val="35000"/>
                  </a:schemeClr>
                </a:solidFill>
                <a:latin typeface="微软雅黑" panose="020B0503020204020204" charset="-122"/>
                <a:ea typeface="微软雅黑" panose="020B0503020204020204" charset="-122"/>
                <a:sym typeface="+mn-ea"/>
              </a:rPr>
              <a:t>添加文字</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22" presetClass="entr" presetSubtype="8" fill="hold" grpId="0" nodeType="withEffect">
                                  <p:stCondLst>
                                    <p:cond delay="40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1000"/>
                                        <p:tgtEl>
                                          <p:spTgt spid="15"/>
                                        </p:tgtEl>
                                      </p:cBhvr>
                                    </p:animEffect>
                                  </p:childTnLst>
                                </p:cTn>
                              </p:par>
                              <p:par>
                                <p:cTn id="22" presetID="47" presetClass="entr" presetSubtype="0" fill="hold" grpId="0" nodeType="withEffect">
                                  <p:stCondLst>
                                    <p:cond delay="40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1000"/>
                                        <p:tgtEl>
                                          <p:spTgt spid="25"/>
                                        </p:tgtEl>
                                      </p:cBhvr>
                                    </p:animEffect>
                                    <p:anim calcmode="lin" valueType="num">
                                      <p:cBhvr>
                                        <p:cTn id="25" dur="1000" fill="hold"/>
                                        <p:tgtEl>
                                          <p:spTgt spid="25"/>
                                        </p:tgtEl>
                                        <p:attrNameLst>
                                          <p:attrName>ppt_x</p:attrName>
                                        </p:attrNameLst>
                                      </p:cBhvr>
                                      <p:tavLst>
                                        <p:tav tm="0">
                                          <p:val>
                                            <p:strVal val="#ppt_x"/>
                                          </p:val>
                                        </p:tav>
                                        <p:tav tm="100000">
                                          <p:val>
                                            <p:strVal val="#ppt_x"/>
                                          </p:val>
                                        </p:tav>
                                      </p:tavLst>
                                    </p:anim>
                                    <p:anim calcmode="lin" valueType="num">
                                      <p:cBhvr>
                                        <p:cTn id="26" dur="1000" fill="hold"/>
                                        <p:tgtEl>
                                          <p:spTgt spid="25"/>
                                        </p:tgtEl>
                                        <p:attrNameLst>
                                          <p:attrName>ppt_y</p:attrName>
                                        </p:attrNameLst>
                                      </p:cBhvr>
                                      <p:tavLst>
                                        <p:tav tm="0">
                                          <p:val>
                                            <p:strVal val="#ppt_y-.1"/>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1000"/>
                                        <p:tgtEl>
                                          <p:spTgt spid="14"/>
                                        </p:tgtEl>
                                      </p:cBhvr>
                                    </p:animEffect>
                                  </p:childTnLst>
                                </p:cTn>
                              </p:par>
                              <p:par>
                                <p:cTn id="31" presetID="22" presetClass="entr" presetSubtype="8" fill="hold" grpId="0" nodeType="withEffect">
                                  <p:stCondLst>
                                    <p:cond delay="40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1000"/>
                                        <p:tgtEl>
                                          <p:spTgt spid="16"/>
                                        </p:tgtEl>
                                      </p:cBhvr>
                                    </p:animEffect>
                                  </p:childTnLst>
                                </p:cTn>
                              </p:par>
                              <p:par>
                                <p:cTn id="34" presetID="47" presetClass="entr" presetSubtype="0" fill="hold" grpId="0" nodeType="withEffect">
                                  <p:stCondLst>
                                    <p:cond delay="50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1000" fill="hold"/>
                                        <p:tgtEl>
                                          <p:spTgt spid="26"/>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1000"/>
                                        <p:tgtEl>
                                          <p:spTgt spid="5"/>
                                        </p:tgtEl>
                                      </p:cBhvr>
                                    </p:animEffect>
                                  </p:childTnLst>
                                </p:cTn>
                              </p:par>
                              <p:par>
                                <p:cTn id="43" presetID="22" presetClass="entr" presetSubtype="8" fill="hold" grpId="0" nodeType="withEffect">
                                  <p:stCondLst>
                                    <p:cond delay="400"/>
                                  </p:stCondLst>
                                  <p:childTnLst>
                                    <p:set>
                                      <p:cBhvr>
                                        <p:cTn id="44" dur="1" fill="hold">
                                          <p:stCondLst>
                                            <p:cond delay="0"/>
                                          </p:stCondLst>
                                        </p:cTn>
                                        <p:tgtEl>
                                          <p:spTgt spid="17"/>
                                        </p:tgtEl>
                                        <p:attrNameLst>
                                          <p:attrName>style.visibility</p:attrName>
                                        </p:attrNameLst>
                                      </p:cBhvr>
                                      <p:to>
                                        <p:strVal val="visible"/>
                                      </p:to>
                                    </p:set>
                                    <p:animEffect transition="in" filter="wipe(left)">
                                      <p:cBhvr>
                                        <p:cTn id="45" dur="1000"/>
                                        <p:tgtEl>
                                          <p:spTgt spid="17"/>
                                        </p:tgtEl>
                                      </p:cBhvr>
                                    </p:animEffect>
                                  </p:childTnLst>
                                </p:cTn>
                              </p:par>
                              <p:par>
                                <p:cTn id="46" presetID="47" presetClass="entr" presetSubtype="0" fill="hold" grpId="0" nodeType="withEffect">
                                  <p:stCondLst>
                                    <p:cond delay="50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1000"/>
                                        <p:tgtEl>
                                          <p:spTgt spid="27"/>
                                        </p:tgtEl>
                                      </p:cBhvr>
                                    </p:animEffect>
                                    <p:anim calcmode="lin" valueType="num">
                                      <p:cBhvr>
                                        <p:cTn id="49" dur="1000" fill="hold"/>
                                        <p:tgtEl>
                                          <p:spTgt spid="27"/>
                                        </p:tgtEl>
                                        <p:attrNameLst>
                                          <p:attrName>ppt_x</p:attrName>
                                        </p:attrNameLst>
                                      </p:cBhvr>
                                      <p:tavLst>
                                        <p:tav tm="0">
                                          <p:val>
                                            <p:strVal val="#ppt_x"/>
                                          </p:val>
                                        </p:tav>
                                        <p:tav tm="100000">
                                          <p:val>
                                            <p:strVal val="#ppt_x"/>
                                          </p:val>
                                        </p:tav>
                                      </p:tavLst>
                                    </p:anim>
                                    <p:anim calcmode="lin" valueType="num">
                                      <p:cBhvr>
                                        <p:cTn id="50" dur="1000" fill="hold"/>
                                        <p:tgtEl>
                                          <p:spTgt spid="27"/>
                                        </p:tgtEl>
                                        <p:attrNameLst>
                                          <p:attrName>ppt_y</p:attrName>
                                        </p:attrNameLst>
                                      </p:cBhvr>
                                      <p:tavLst>
                                        <p:tav tm="0">
                                          <p:val>
                                            <p:strVal val="#ppt_y-.1"/>
                                          </p:val>
                                        </p:tav>
                                        <p:tav tm="100000">
                                          <p:val>
                                            <p:strVal val="#ppt_y"/>
                                          </p:val>
                                        </p:tav>
                                      </p:tavLst>
                                    </p:anim>
                                  </p:childTnLst>
                                </p:cTn>
                              </p:par>
                            </p:childTnLst>
                          </p:cTn>
                        </p:par>
                        <p:par>
                          <p:cTn id="51" fill="hold">
                            <p:stCondLst>
                              <p:cond delay="4000"/>
                            </p:stCondLst>
                            <p:childTnLst>
                              <p:par>
                                <p:cTn id="52" presetID="22" presetClass="entr" presetSubtype="8"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1000"/>
                                        <p:tgtEl>
                                          <p:spTgt spid="13"/>
                                        </p:tgtEl>
                                      </p:cBhvr>
                                    </p:animEffect>
                                  </p:childTnLst>
                                </p:cTn>
                              </p:par>
                              <p:par>
                                <p:cTn id="55" presetID="22" presetClass="entr" presetSubtype="8" fill="hold" grpId="0" nodeType="withEffect">
                                  <p:stCondLst>
                                    <p:cond delay="400"/>
                                  </p:stCondLst>
                                  <p:childTnLst>
                                    <p:set>
                                      <p:cBhvr>
                                        <p:cTn id="56" dur="1" fill="hold">
                                          <p:stCondLst>
                                            <p:cond delay="0"/>
                                          </p:stCondLst>
                                        </p:cTn>
                                        <p:tgtEl>
                                          <p:spTgt spid="18"/>
                                        </p:tgtEl>
                                        <p:attrNameLst>
                                          <p:attrName>style.visibility</p:attrName>
                                        </p:attrNameLst>
                                      </p:cBhvr>
                                      <p:to>
                                        <p:strVal val="visible"/>
                                      </p:to>
                                    </p:set>
                                    <p:animEffect transition="in" filter="wipe(left)">
                                      <p:cBhvr>
                                        <p:cTn id="57" dur="1000"/>
                                        <p:tgtEl>
                                          <p:spTgt spid="18"/>
                                        </p:tgtEl>
                                      </p:cBhvr>
                                    </p:animEffect>
                                  </p:childTnLst>
                                </p:cTn>
                              </p:par>
                              <p:par>
                                <p:cTn id="58" presetID="47" presetClass="entr" presetSubtype="0" fill="hold" grpId="0" nodeType="withEffect">
                                  <p:stCondLst>
                                    <p:cond delay="50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1000"/>
                                        <p:tgtEl>
                                          <p:spTgt spid="28"/>
                                        </p:tgtEl>
                                      </p:cBhvr>
                                    </p:animEffect>
                                    <p:anim calcmode="lin" valueType="num">
                                      <p:cBhvr>
                                        <p:cTn id="61" dur="1000" fill="hold"/>
                                        <p:tgtEl>
                                          <p:spTgt spid="28"/>
                                        </p:tgtEl>
                                        <p:attrNameLst>
                                          <p:attrName>ppt_x</p:attrName>
                                        </p:attrNameLst>
                                      </p:cBhvr>
                                      <p:tavLst>
                                        <p:tav tm="0">
                                          <p:val>
                                            <p:strVal val="#ppt_x"/>
                                          </p:val>
                                        </p:tav>
                                        <p:tav tm="100000">
                                          <p:val>
                                            <p:strVal val="#ppt_x"/>
                                          </p:val>
                                        </p:tav>
                                      </p:tavLst>
                                    </p:anim>
                                    <p:anim calcmode="lin" valueType="num">
                                      <p:cBhvr>
                                        <p:cTn id="6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ldLvl="0" animBg="1"/>
      <p:bldP spid="5" grpId="0" bldLvl="0" animBg="1"/>
      <p:bldP spid="13" grpId="0" bldLvl="0" animBg="1"/>
      <p:bldP spid="14" grpId="0" bldLvl="0" animBg="1"/>
      <p:bldP spid="15" grpId="0" bldLvl="0" animBg="1"/>
      <p:bldP spid="16" grpId="0" bldLvl="0" animBg="1"/>
      <p:bldP spid="17" grpId="0" bldLvl="0" animBg="1"/>
      <p:bldP spid="18" grpId="0" bldLvl="0" animBg="1"/>
      <p:bldP spid="25" grpId="0"/>
      <p:bldP spid="26"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组合 61"/>
          <p:cNvGrpSpPr/>
          <p:nvPr/>
        </p:nvGrpSpPr>
        <p:grpSpPr>
          <a:xfrm>
            <a:off x="5822786" y="137649"/>
            <a:ext cx="6373256" cy="450436"/>
            <a:chOff x="2506663" y="0"/>
            <a:chExt cx="6373256" cy="1287463"/>
          </a:xfrm>
        </p:grpSpPr>
        <p:sp>
          <p:nvSpPr>
            <p:cNvPr id="63"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4"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5"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66"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8" name="文本框 7"/>
          <p:cNvSpPr txBox="1"/>
          <p:nvPr/>
        </p:nvSpPr>
        <p:spPr>
          <a:xfrm>
            <a:off x="41275" y="178435"/>
            <a:ext cx="3007360" cy="368300"/>
          </a:xfrm>
          <a:prstGeom prst="rect">
            <a:avLst/>
          </a:prstGeom>
          <a:noFill/>
        </p:spPr>
        <p:txBody>
          <a:bodyPr wrap="square" rtlCol="0">
            <a:spAutoFit/>
          </a:bodyPr>
          <a:lstStyle/>
          <a:p>
            <a:r>
              <a:rPr lang="zh-CN" altLang="en-US" b="1" dirty="0">
                <a:solidFill>
                  <a:srgbClr val="DE779F"/>
                </a:solidFill>
                <a:latin typeface="微软雅黑" panose="020B0503020204020204" charset="-122"/>
                <a:ea typeface="微软雅黑" panose="020B0503020204020204" charset="-122"/>
                <a:sym typeface="+mn-ea"/>
              </a:rPr>
              <a:t>病房管理</a:t>
            </a:r>
          </a:p>
        </p:txBody>
      </p:sp>
      <p:grpSp>
        <p:nvGrpSpPr>
          <p:cNvPr id="6" name="组合 5"/>
          <p:cNvGrpSpPr/>
          <p:nvPr/>
        </p:nvGrpSpPr>
        <p:grpSpPr>
          <a:xfrm>
            <a:off x="1302545" y="1825158"/>
            <a:ext cx="2043456" cy="1583678"/>
            <a:chOff x="1302545" y="1825158"/>
            <a:chExt cx="2043456" cy="1583678"/>
          </a:xfrm>
          <a:solidFill>
            <a:srgbClr val="7895D4"/>
          </a:solidFill>
        </p:grpSpPr>
        <p:grpSp>
          <p:nvGrpSpPr>
            <p:cNvPr id="7" name="Group 14"/>
            <p:cNvGrpSpPr/>
            <p:nvPr/>
          </p:nvGrpSpPr>
          <p:grpSpPr>
            <a:xfrm flipV="1">
              <a:off x="1302545" y="1825158"/>
              <a:ext cx="2043456" cy="1583678"/>
              <a:chOff x="1066800" y="781050"/>
              <a:chExt cx="1524000" cy="1181100"/>
            </a:xfrm>
            <a:grpFill/>
          </p:grpSpPr>
          <p:sp>
            <p:nvSpPr>
              <p:cNvPr id="29" name="Rounded Rectangle 11"/>
              <p:cNvSpPr/>
              <p:nvPr/>
            </p:nvSpPr>
            <p:spPr>
              <a:xfrm>
                <a:off x="1066800" y="1123950"/>
                <a:ext cx="1524000" cy="838200"/>
              </a:xfrm>
              <a:prstGeom prst="roundRect">
                <a:avLst>
                  <a:gd name="adj" fmla="val 10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Right Triangle 12"/>
              <p:cNvSpPr/>
              <p:nvPr/>
            </p:nvSpPr>
            <p:spPr>
              <a:xfrm>
                <a:off x="1066800" y="781050"/>
                <a:ext cx="228600" cy="4191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17" name="Rectangle 7"/>
            <p:cNvSpPr/>
            <p:nvPr/>
          </p:nvSpPr>
          <p:spPr bwMode="auto">
            <a:xfrm>
              <a:off x="1481347" y="1961277"/>
              <a:ext cx="1815409" cy="864096"/>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dirty="0">
                  <a:solidFill>
                    <a:schemeClr val="bg1"/>
                  </a:solidFill>
                  <a:latin typeface="微软雅黑" panose="020B0503020204020204" charset="-122"/>
                  <a:ea typeface="微软雅黑" panose="020B0503020204020204" charset="-122"/>
                  <a:sym typeface="+mn-ea"/>
                </a:rPr>
                <a:t>点击添加文字</a:t>
              </a:r>
              <a:endParaRPr lang="zh-CN" altLang="en-US" sz="1600" b="1" spc="100" dirty="0">
                <a:solidFill>
                  <a:schemeClr val="bg1"/>
                </a:solidFill>
                <a:latin typeface="微软雅黑" panose="020B0503020204020204" charset="-122"/>
                <a:ea typeface="微软雅黑" panose="020B0503020204020204" charset="-122"/>
                <a:cs typeface="Lato Light" charset="0"/>
                <a:sym typeface="+mn-ea"/>
              </a:endParaRPr>
            </a:p>
            <a:p>
              <a:pPr fontAlgn="base">
                <a:lnSpc>
                  <a:spcPts val="1300"/>
                </a:lnSpc>
                <a:spcBef>
                  <a:spcPct val="0"/>
                </a:spcBef>
                <a:spcAft>
                  <a:spcPct val="0"/>
                </a:spcAft>
              </a:pPr>
              <a:r>
                <a:rPr lang="zh-CN" sz="10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sz="1000" spc="100" dirty="0">
                <a:solidFill>
                  <a:schemeClr val="bg1"/>
                </a:solidFill>
                <a:latin typeface="微软雅黑" panose="020B0503020204020204" charset="-122"/>
                <a:ea typeface="微软雅黑" panose="020B0503020204020204" charset="-122"/>
                <a:cs typeface="Lato Light" charset="0"/>
                <a:sym typeface="+mn-ea"/>
              </a:endParaRPr>
            </a:p>
          </p:txBody>
        </p:sp>
      </p:grpSp>
      <p:grpSp>
        <p:nvGrpSpPr>
          <p:cNvPr id="9" name="组合 8"/>
          <p:cNvGrpSpPr/>
          <p:nvPr/>
        </p:nvGrpSpPr>
        <p:grpSpPr>
          <a:xfrm>
            <a:off x="5290782" y="1825158"/>
            <a:ext cx="2043456" cy="1583678"/>
            <a:chOff x="5290782" y="1825158"/>
            <a:chExt cx="2043456" cy="1583678"/>
          </a:xfrm>
          <a:solidFill>
            <a:srgbClr val="DE779F"/>
          </a:solidFill>
        </p:grpSpPr>
        <p:grpSp>
          <p:nvGrpSpPr>
            <p:cNvPr id="37" name="Group 21"/>
            <p:cNvGrpSpPr/>
            <p:nvPr/>
          </p:nvGrpSpPr>
          <p:grpSpPr>
            <a:xfrm flipV="1">
              <a:off x="5290782" y="1825158"/>
              <a:ext cx="2043456" cy="1583678"/>
              <a:chOff x="1066800" y="781050"/>
              <a:chExt cx="1524000" cy="1181100"/>
            </a:xfrm>
            <a:grpFill/>
          </p:grpSpPr>
          <p:sp>
            <p:nvSpPr>
              <p:cNvPr id="38" name="Rounded Rectangle 22"/>
              <p:cNvSpPr/>
              <p:nvPr/>
            </p:nvSpPr>
            <p:spPr>
              <a:xfrm>
                <a:off x="1066800" y="1123950"/>
                <a:ext cx="1524000" cy="838200"/>
              </a:xfrm>
              <a:prstGeom prst="roundRect">
                <a:avLst>
                  <a:gd name="adj" fmla="val 10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ight Triangle 23"/>
              <p:cNvSpPr/>
              <p:nvPr/>
            </p:nvSpPr>
            <p:spPr>
              <a:xfrm>
                <a:off x="1066800" y="781050"/>
                <a:ext cx="228600" cy="4191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18" name="Rectangle 7"/>
            <p:cNvSpPr/>
            <p:nvPr/>
          </p:nvSpPr>
          <p:spPr bwMode="auto">
            <a:xfrm>
              <a:off x="5479594" y="1961277"/>
              <a:ext cx="1815409" cy="864096"/>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dirty="0">
                  <a:solidFill>
                    <a:schemeClr val="bg1"/>
                  </a:solidFill>
                  <a:latin typeface="微软雅黑" panose="020B0503020204020204" charset="-122"/>
                  <a:ea typeface="微软雅黑" panose="020B0503020204020204" charset="-122"/>
                  <a:sym typeface="+mn-ea"/>
                </a:rPr>
                <a:t>点击添加文字</a:t>
              </a:r>
              <a:endParaRPr lang="zh-CN" altLang="en-US" sz="1600" b="1" spc="100" dirty="0">
                <a:solidFill>
                  <a:schemeClr val="bg1"/>
                </a:solidFill>
                <a:latin typeface="微软雅黑" panose="020B0503020204020204" charset="-122"/>
                <a:ea typeface="微软雅黑" panose="020B0503020204020204" charset="-122"/>
                <a:cs typeface="Lato Light" charset="0"/>
                <a:sym typeface="Lato Light" charset="0"/>
              </a:endParaRPr>
            </a:p>
            <a:p>
              <a:pPr fontAlgn="base">
                <a:lnSpc>
                  <a:spcPts val="1300"/>
                </a:lnSpc>
                <a:spcBef>
                  <a:spcPct val="0"/>
                </a:spcBef>
                <a:spcAft>
                  <a:spcPct val="0"/>
                </a:spcAft>
              </a:pPr>
              <a:r>
                <a:rPr lang="zh-CN" sz="10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sz="1000" spc="100" dirty="0">
                <a:solidFill>
                  <a:schemeClr val="bg1"/>
                </a:solidFill>
                <a:latin typeface="微软雅黑" panose="020B0503020204020204" charset="-122"/>
                <a:ea typeface="微软雅黑" panose="020B0503020204020204" charset="-122"/>
                <a:cs typeface="Lato Light" charset="0"/>
                <a:sym typeface="+mn-ea"/>
              </a:endParaRPr>
            </a:p>
          </p:txBody>
        </p:sp>
      </p:grpSp>
      <p:grpSp>
        <p:nvGrpSpPr>
          <p:cNvPr id="10" name="组合 9"/>
          <p:cNvGrpSpPr/>
          <p:nvPr/>
        </p:nvGrpSpPr>
        <p:grpSpPr>
          <a:xfrm>
            <a:off x="9296475" y="1825158"/>
            <a:ext cx="2043456" cy="1583678"/>
            <a:chOff x="9275520" y="1825158"/>
            <a:chExt cx="2043456" cy="1583678"/>
          </a:xfrm>
        </p:grpSpPr>
        <p:grpSp>
          <p:nvGrpSpPr>
            <p:cNvPr id="40" name="Group 24"/>
            <p:cNvGrpSpPr/>
            <p:nvPr/>
          </p:nvGrpSpPr>
          <p:grpSpPr>
            <a:xfrm flipV="1">
              <a:off x="9275520" y="1825158"/>
              <a:ext cx="2043456" cy="1583678"/>
              <a:chOff x="1066800" y="781050"/>
              <a:chExt cx="1524000" cy="1181100"/>
            </a:xfrm>
            <a:solidFill>
              <a:srgbClr val="00C2D6"/>
            </a:solidFill>
          </p:grpSpPr>
          <p:sp>
            <p:nvSpPr>
              <p:cNvPr id="41" name="Rounded Rectangle 25"/>
              <p:cNvSpPr/>
              <p:nvPr/>
            </p:nvSpPr>
            <p:spPr>
              <a:xfrm>
                <a:off x="1066800" y="1123950"/>
                <a:ext cx="1524000" cy="838200"/>
              </a:xfrm>
              <a:prstGeom prst="roundRect">
                <a:avLst>
                  <a:gd name="adj" fmla="val 10985"/>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Right Triangle 26"/>
              <p:cNvSpPr/>
              <p:nvPr/>
            </p:nvSpPr>
            <p:spPr>
              <a:xfrm>
                <a:off x="1066800" y="781050"/>
                <a:ext cx="228600" cy="419100"/>
              </a:xfrm>
              <a:prstGeom prst="rtTriangle">
                <a:avLst/>
              </a:prstGeom>
              <a:solidFill>
                <a:srgbClr val="7895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19" name="Rectangle 7"/>
            <p:cNvSpPr/>
            <p:nvPr/>
          </p:nvSpPr>
          <p:spPr bwMode="auto">
            <a:xfrm>
              <a:off x="9502711" y="1961277"/>
              <a:ext cx="1815409"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dirty="0">
                  <a:solidFill>
                    <a:schemeClr val="bg1"/>
                  </a:solidFill>
                  <a:latin typeface="微软雅黑" panose="020B0503020204020204" charset="-122"/>
                  <a:ea typeface="微软雅黑" panose="020B0503020204020204" charset="-122"/>
                  <a:sym typeface="+mn-ea"/>
                </a:rPr>
                <a:t>点击添加文字</a:t>
              </a:r>
              <a:endParaRPr lang="zh-CN" altLang="en-US" sz="1600" b="1" spc="100" dirty="0">
                <a:solidFill>
                  <a:schemeClr val="bg1"/>
                </a:solidFill>
                <a:latin typeface="微软雅黑" panose="020B0503020204020204" charset="-122"/>
                <a:ea typeface="微软雅黑" panose="020B0503020204020204" charset="-122"/>
                <a:cs typeface="Lato Light" charset="0"/>
                <a:sym typeface="Lato Light" charset="0"/>
              </a:endParaRPr>
            </a:p>
            <a:p>
              <a:pPr fontAlgn="base">
                <a:lnSpc>
                  <a:spcPts val="1300"/>
                </a:lnSpc>
                <a:spcBef>
                  <a:spcPct val="0"/>
                </a:spcBef>
                <a:spcAft>
                  <a:spcPct val="0"/>
                </a:spcAft>
              </a:pPr>
              <a:r>
                <a:rPr lang="zh-CN" sz="10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sz="1000" spc="100" dirty="0">
                <a:solidFill>
                  <a:schemeClr val="bg1"/>
                </a:solidFill>
                <a:latin typeface="微软雅黑" panose="020B0503020204020204" charset="-122"/>
                <a:ea typeface="微软雅黑" panose="020B0503020204020204" charset="-122"/>
                <a:cs typeface="Lato Light" charset="0"/>
                <a:sym typeface="+mn-ea"/>
              </a:endParaRPr>
            </a:p>
          </p:txBody>
        </p:sp>
      </p:grpSp>
      <p:sp>
        <p:nvSpPr>
          <p:cNvPr id="120" name="Rectangle 7"/>
          <p:cNvSpPr/>
          <p:nvPr/>
        </p:nvSpPr>
        <p:spPr bwMode="auto">
          <a:xfrm>
            <a:off x="1320165" y="1072515"/>
            <a:ext cx="7650480" cy="802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dirty="0">
                <a:solidFill>
                  <a:srgbClr val="7895D4"/>
                </a:solidFill>
                <a:latin typeface="微软雅黑" panose="020B0503020204020204" charset="-122"/>
                <a:ea typeface="微软雅黑" panose="020B0503020204020204" charset="-122"/>
                <a:sym typeface="+mn-ea"/>
              </a:rPr>
              <a:t>点击添加文字</a:t>
            </a:r>
            <a:endParaRPr lang="zh-CN" altLang="en-US" b="1" spc="100" dirty="0">
              <a:solidFill>
                <a:srgbClr val="7895D4"/>
              </a:solidFill>
              <a:latin typeface="微软雅黑" panose="020B0503020204020204" charset="-122"/>
              <a:ea typeface="微软雅黑" panose="020B0503020204020204" charset="-122"/>
              <a:cs typeface="Lato Light" charset="0"/>
              <a:sym typeface="+mn-ea"/>
            </a:endParaRPr>
          </a:p>
          <a:p>
            <a:pPr fontAlgn="base">
              <a:spcBef>
                <a:spcPct val="0"/>
              </a:spcBef>
              <a:spcAft>
                <a:spcPct val="0"/>
              </a:spcAft>
            </a:pPr>
            <a:r>
              <a:rPr lang="zh-CN" sz="12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点击添加文字点击添加文字点击添加文字点击添加文字点击添加文字点击添加文字点击添加文字点击添加文字</a:t>
            </a:r>
            <a:endParaRPr lang="en-US" sz="1200" spc="100" dirty="0">
              <a:solidFill>
                <a:schemeClr val="bg1">
                  <a:lumMod val="50000"/>
                </a:schemeClr>
              </a:solidFill>
              <a:latin typeface="微软雅黑" panose="020B0503020204020204" charset="-122"/>
              <a:ea typeface="微软雅黑" panose="020B0503020204020204" charset="-122"/>
              <a:cs typeface="Lato Light" charset="0"/>
              <a:sym typeface="Lato Light" charset="0"/>
            </a:endParaRPr>
          </a:p>
        </p:txBody>
      </p:sp>
      <p:grpSp>
        <p:nvGrpSpPr>
          <p:cNvPr id="11" name="组合 10"/>
          <p:cNvGrpSpPr/>
          <p:nvPr/>
        </p:nvGrpSpPr>
        <p:grpSpPr>
          <a:xfrm>
            <a:off x="3143405" y="4555865"/>
            <a:ext cx="2043456" cy="1583678"/>
            <a:chOff x="3143405" y="4555865"/>
            <a:chExt cx="2043456" cy="1583678"/>
          </a:xfrm>
          <a:solidFill>
            <a:srgbClr val="DE779F"/>
          </a:solidFill>
        </p:grpSpPr>
        <p:grpSp>
          <p:nvGrpSpPr>
            <p:cNvPr id="31" name="Group 15"/>
            <p:cNvGrpSpPr/>
            <p:nvPr/>
          </p:nvGrpSpPr>
          <p:grpSpPr>
            <a:xfrm>
              <a:off x="3143405" y="4555865"/>
              <a:ext cx="2043456" cy="1583678"/>
              <a:chOff x="1066800" y="781050"/>
              <a:chExt cx="1524000" cy="1181100"/>
            </a:xfrm>
            <a:grpFill/>
          </p:grpSpPr>
          <p:sp>
            <p:nvSpPr>
              <p:cNvPr id="32" name="Rounded Rectangle 16"/>
              <p:cNvSpPr/>
              <p:nvPr/>
            </p:nvSpPr>
            <p:spPr>
              <a:xfrm>
                <a:off x="1066800" y="1123950"/>
                <a:ext cx="1524000" cy="838200"/>
              </a:xfrm>
              <a:prstGeom prst="roundRect">
                <a:avLst>
                  <a:gd name="adj" fmla="val 10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Right Triangle 17"/>
              <p:cNvSpPr/>
              <p:nvPr/>
            </p:nvSpPr>
            <p:spPr>
              <a:xfrm>
                <a:off x="1066800" y="781050"/>
                <a:ext cx="228600" cy="4191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21" name="Rectangle 7"/>
            <p:cNvSpPr/>
            <p:nvPr/>
          </p:nvSpPr>
          <p:spPr bwMode="auto">
            <a:xfrm>
              <a:off x="3322952" y="5202628"/>
              <a:ext cx="1815409" cy="864096"/>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dirty="0">
                  <a:solidFill>
                    <a:schemeClr val="bg1"/>
                  </a:solidFill>
                  <a:latin typeface="微软雅黑" panose="020B0503020204020204" charset="-122"/>
                  <a:ea typeface="微软雅黑" panose="020B0503020204020204" charset="-122"/>
                  <a:sym typeface="+mn-ea"/>
                </a:rPr>
                <a:t>点击添加文字</a:t>
              </a:r>
              <a:endParaRPr lang="zh-CN" altLang="en-US" sz="1600" b="1" spc="100" dirty="0">
                <a:solidFill>
                  <a:schemeClr val="bg1"/>
                </a:solidFill>
                <a:latin typeface="微软雅黑" panose="020B0503020204020204" charset="-122"/>
                <a:ea typeface="微软雅黑" panose="020B0503020204020204" charset="-122"/>
                <a:cs typeface="Lato Light" charset="0"/>
                <a:sym typeface="Lato Light" charset="0"/>
              </a:endParaRPr>
            </a:p>
            <a:p>
              <a:pPr fontAlgn="base">
                <a:lnSpc>
                  <a:spcPts val="1300"/>
                </a:lnSpc>
                <a:spcBef>
                  <a:spcPct val="0"/>
                </a:spcBef>
                <a:spcAft>
                  <a:spcPct val="0"/>
                </a:spcAft>
              </a:pPr>
              <a:r>
                <a:rPr lang="zh-CN" sz="10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sz="1000" spc="100" dirty="0">
                <a:solidFill>
                  <a:schemeClr val="bg1"/>
                </a:solidFill>
                <a:latin typeface="微软雅黑" panose="020B0503020204020204" charset="-122"/>
                <a:ea typeface="微软雅黑" panose="020B0503020204020204" charset="-122"/>
                <a:cs typeface="Lato Light" charset="0"/>
                <a:sym typeface="+mn-ea"/>
              </a:endParaRPr>
            </a:p>
          </p:txBody>
        </p:sp>
      </p:grpSp>
      <p:grpSp>
        <p:nvGrpSpPr>
          <p:cNvPr id="12" name="组合 11"/>
          <p:cNvGrpSpPr/>
          <p:nvPr/>
        </p:nvGrpSpPr>
        <p:grpSpPr>
          <a:xfrm>
            <a:off x="7334237" y="4555865"/>
            <a:ext cx="2043456" cy="1583678"/>
            <a:chOff x="7334237" y="4555865"/>
            <a:chExt cx="2043456" cy="1583678"/>
          </a:xfrm>
          <a:solidFill>
            <a:srgbClr val="7895D4"/>
          </a:solidFill>
        </p:grpSpPr>
        <p:grpSp>
          <p:nvGrpSpPr>
            <p:cNvPr id="34" name="Group 18"/>
            <p:cNvGrpSpPr/>
            <p:nvPr/>
          </p:nvGrpSpPr>
          <p:grpSpPr>
            <a:xfrm>
              <a:off x="7334237" y="4555865"/>
              <a:ext cx="2043456" cy="1583678"/>
              <a:chOff x="1066800" y="781050"/>
              <a:chExt cx="1524000" cy="1181100"/>
            </a:xfrm>
            <a:grpFill/>
          </p:grpSpPr>
          <p:sp>
            <p:nvSpPr>
              <p:cNvPr id="35" name="Rounded Rectangle 19"/>
              <p:cNvSpPr/>
              <p:nvPr/>
            </p:nvSpPr>
            <p:spPr>
              <a:xfrm>
                <a:off x="1066800" y="1123950"/>
                <a:ext cx="1524000" cy="838200"/>
              </a:xfrm>
              <a:prstGeom prst="roundRect">
                <a:avLst>
                  <a:gd name="adj" fmla="val 109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ight Triangle 20"/>
              <p:cNvSpPr/>
              <p:nvPr/>
            </p:nvSpPr>
            <p:spPr>
              <a:xfrm>
                <a:off x="1066800" y="781050"/>
                <a:ext cx="228600" cy="4191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22" name="Rectangle 7"/>
            <p:cNvSpPr/>
            <p:nvPr/>
          </p:nvSpPr>
          <p:spPr bwMode="auto">
            <a:xfrm>
              <a:off x="7480857" y="5202628"/>
              <a:ext cx="1815409" cy="864096"/>
            </a:xfrm>
            <a:prstGeom prst="rect">
              <a:avLst/>
            </a:pr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600" b="1" dirty="0">
                  <a:solidFill>
                    <a:schemeClr val="bg1"/>
                  </a:solidFill>
                  <a:latin typeface="微软雅黑" panose="020B0503020204020204" charset="-122"/>
                  <a:ea typeface="微软雅黑" panose="020B0503020204020204" charset="-122"/>
                  <a:sym typeface="+mn-ea"/>
                </a:rPr>
                <a:t>点击添加文字</a:t>
              </a:r>
              <a:endParaRPr lang="zh-CN" altLang="en-US" sz="1600" b="1" spc="100" dirty="0">
                <a:solidFill>
                  <a:schemeClr val="bg1"/>
                </a:solidFill>
                <a:latin typeface="微软雅黑" panose="020B0503020204020204" charset="-122"/>
                <a:ea typeface="微软雅黑" panose="020B0503020204020204" charset="-122"/>
                <a:cs typeface="Lato Light" charset="0"/>
                <a:sym typeface="Lato Light" charset="0"/>
              </a:endParaRPr>
            </a:p>
            <a:p>
              <a:pPr fontAlgn="base">
                <a:lnSpc>
                  <a:spcPts val="1300"/>
                </a:lnSpc>
                <a:spcBef>
                  <a:spcPct val="0"/>
                </a:spcBef>
                <a:spcAft>
                  <a:spcPct val="0"/>
                </a:spcAft>
              </a:pPr>
              <a:r>
                <a:rPr lang="zh-CN" sz="1000" dirty="0">
                  <a:solidFill>
                    <a:schemeClr val="bg1"/>
                  </a:solidFill>
                  <a:latin typeface="微软雅黑" panose="020B0503020204020204" charset="-122"/>
                  <a:ea typeface="微软雅黑" panose="020B0503020204020204" charset="-122"/>
                  <a:sym typeface="+mn-ea"/>
                </a:rPr>
                <a:t>点击添加文字点击添加文字点击添加文字点击添加文字点击添加文字点击添加文字点击添加文字</a:t>
              </a:r>
              <a:endParaRPr lang="zh-CN" sz="1000" spc="100" dirty="0">
                <a:solidFill>
                  <a:schemeClr val="bg1"/>
                </a:solidFill>
                <a:latin typeface="微软雅黑" panose="020B0503020204020204" charset="-122"/>
                <a:ea typeface="微软雅黑" panose="020B0503020204020204" charset="-122"/>
                <a:cs typeface="Lato Light" charset="0"/>
                <a:sym typeface="+mn-ea"/>
              </a:endParaRPr>
            </a:p>
          </p:txBody>
        </p:sp>
      </p:grpSp>
      <p:grpSp>
        <p:nvGrpSpPr>
          <p:cNvPr id="20" name="组合 19"/>
          <p:cNvGrpSpPr/>
          <p:nvPr/>
        </p:nvGrpSpPr>
        <p:grpSpPr>
          <a:xfrm>
            <a:off x="-9147" y="3568480"/>
            <a:ext cx="12272998" cy="613037"/>
            <a:chOff x="-9147" y="3568480"/>
            <a:chExt cx="12272998" cy="613037"/>
          </a:xfrm>
        </p:grpSpPr>
        <p:cxnSp>
          <p:nvCxnSpPr>
            <p:cNvPr id="21" name="Straight Connector 3"/>
            <p:cNvCxnSpPr/>
            <p:nvPr/>
          </p:nvCxnSpPr>
          <p:spPr>
            <a:xfrm>
              <a:off x="-9147" y="3868614"/>
              <a:ext cx="12272998" cy="0"/>
            </a:xfrm>
            <a:prstGeom prst="line">
              <a:avLst/>
            </a:prstGeom>
            <a:ln w="19050">
              <a:solidFill>
                <a:srgbClr val="7895D4"/>
              </a:solidFill>
            </a:ln>
          </p:spPr>
          <p:style>
            <a:lnRef idx="1">
              <a:schemeClr val="accent1"/>
            </a:lnRef>
            <a:fillRef idx="0">
              <a:schemeClr val="accent1"/>
            </a:fillRef>
            <a:effectRef idx="0">
              <a:schemeClr val="accent1"/>
            </a:effectRef>
            <a:fontRef idx="minor">
              <a:schemeClr val="tx1"/>
            </a:fontRef>
          </p:style>
        </p:cxnSp>
        <p:sp>
          <p:nvSpPr>
            <p:cNvPr id="43" name="Oval 4"/>
            <p:cNvSpPr/>
            <p:nvPr/>
          </p:nvSpPr>
          <p:spPr>
            <a:xfrm>
              <a:off x="997776" y="3568480"/>
              <a:ext cx="609538" cy="613037"/>
            </a:xfrm>
            <a:prstGeom prst="ellipse">
              <a:avLst/>
            </a:prstGeom>
            <a:solidFill>
              <a:srgbClr val="7895D4"/>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44" name="Oval 5"/>
            <p:cNvSpPr/>
            <p:nvPr/>
          </p:nvSpPr>
          <p:spPr>
            <a:xfrm>
              <a:off x="2939059" y="3568480"/>
              <a:ext cx="609538" cy="613037"/>
            </a:xfrm>
            <a:prstGeom prst="ellipse">
              <a:avLst/>
            </a:prstGeom>
            <a:solidFill>
              <a:srgbClr val="7895D4"/>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45" name="Oval 6"/>
            <p:cNvSpPr/>
            <p:nvPr/>
          </p:nvSpPr>
          <p:spPr>
            <a:xfrm>
              <a:off x="4989511" y="3568480"/>
              <a:ext cx="609538" cy="613037"/>
            </a:xfrm>
            <a:prstGeom prst="ellipse">
              <a:avLst/>
            </a:prstGeom>
            <a:solidFill>
              <a:srgbClr val="7895D4"/>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46" name="Oval 7"/>
            <p:cNvSpPr/>
            <p:nvPr/>
          </p:nvSpPr>
          <p:spPr>
            <a:xfrm>
              <a:off x="7029469" y="3568480"/>
              <a:ext cx="609538" cy="613037"/>
            </a:xfrm>
            <a:prstGeom prst="ellipse">
              <a:avLst/>
            </a:prstGeom>
            <a:solidFill>
              <a:srgbClr val="7895D4"/>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sp>
          <p:nvSpPr>
            <p:cNvPr id="47" name="Oval 8"/>
            <p:cNvSpPr/>
            <p:nvPr/>
          </p:nvSpPr>
          <p:spPr>
            <a:xfrm>
              <a:off x="8970751" y="3568480"/>
              <a:ext cx="609538" cy="613037"/>
            </a:xfrm>
            <a:prstGeom prst="ellipse">
              <a:avLst/>
            </a:prstGeom>
            <a:solidFill>
              <a:srgbClr val="7895D4"/>
            </a:solidFill>
            <a:ln w="28575">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a:solidFill>
                  <a:schemeClr val="bg1"/>
                </a:solidFill>
              </a:endParaRPr>
            </a:p>
          </p:txBody>
        </p:sp>
        <p:grpSp>
          <p:nvGrpSpPr>
            <p:cNvPr id="53" name="Group 37"/>
            <p:cNvGrpSpPr/>
            <p:nvPr/>
          </p:nvGrpSpPr>
          <p:grpSpPr>
            <a:xfrm>
              <a:off x="1123650" y="3729427"/>
              <a:ext cx="357791" cy="291144"/>
              <a:chOff x="1550139" y="1314466"/>
              <a:chExt cx="509139" cy="414300"/>
            </a:xfrm>
            <a:solidFill>
              <a:schemeClr val="bg1"/>
            </a:solidFill>
          </p:grpSpPr>
          <p:sp>
            <p:nvSpPr>
              <p:cNvPr id="54"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6"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57" name="Group 41"/>
            <p:cNvGrpSpPr/>
            <p:nvPr/>
          </p:nvGrpSpPr>
          <p:grpSpPr>
            <a:xfrm>
              <a:off x="5083453" y="3679794"/>
              <a:ext cx="421654" cy="414962"/>
              <a:chOff x="1587575" y="2265358"/>
              <a:chExt cx="314468" cy="309477"/>
            </a:xfrm>
            <a:solidFill>
              <a:schemeClr val="bg1"/>
            </a:solidFill>
          </p:grpSpPr>
          <p:sp>
            <p:nvSpPr>
              <p:cNvPr id="58" name="Freeform 59"/>
              <p:cNvSpPr>
                <a:spLocks noEditPoints="1"/>
              </p:cNvSpPr>
              <p:nvPr/>
            </p:nvSpPr>
            <p:spPr bwMode="auto">
              <a:xfrm>
                <a:off x="1587575" y="2265358"/>
                <a:ext cx="314468" cy="309477"/>
              </a:xfrm>
              <a:custGeom>
                <a:avLst/>
                <a:gdLst>
                  <a:gd name="T0" fmla="*/ 82 w 95"/>
                  <a:gd name="T1" fmla="*/ 57 h 93"/>
                  <a:gd name="T2" fmla="*/ 95 w 95"/>
                  <a:gd name="T3" fmla="*/ 51 h 93"/>
                  <a:gd name="T4" fmla="*/ 95 w 95"/>
                  <a:gd name="T5" fmla="*/ 41 h 93"/>
                  <a:gd name="T6" fmla="*/ 82 w 95"/>
                  <a:gd name="T7" fmla="*/ 36 h 93"/>
                  <a:gd name="T8" fmla="*/ 80 w 95"/>
                  <a:gd name="T9" fmla="*/ 30 h 93"/>
                  <a:gd name="T10" fmla="*/ 85 w 95"/>
                  <a:gd name="T11" fmla="*/ 17 h 93"/>
                  <a:gd name="T12" fmla="*/ 77 w 95"/>
                  <a:gd name="T13" fmla="*/ 10 h 93"/>
                  <a:gd name="T14" fmla="*/ 64 w 95"/>
                  <a:gd name="T15" fmla="*/ 15 h 93"/>
                  <a:gd name="T16" fmla="*/ 59 w 95"/>
                  <a:gd name="T17" fmla="*/ 13 h 93"/>
                  <a:gd name="T18" fmla="*/ 53 w 95"/>
                  <a:gd name="T19" fmla="*/ 0 h 93"/>
                  <a:gd name="T20" fmla="*/ 42 w 95"/>
                  <a:gd name="T21" fmla="*/ 0 h 93"/>
                  <a:gd name="T22" fmla="*/ 37 w 95"/>
                  <a:gd name="T23" fmla="*/ 13 h 93"/>
                  <a:gd name="T24" fmla="*/ 31 w 95"/>
                  <a:gd name="T25" fmla="*/ 15 h 93"/>
                  <a:gd name="T26" fmla="*/ 18 w 95"/>
                  <a:gd name="T27" fmla="*/ 10 h 93"/>
                  <a:gd name="T28" fmla="*/ 10 w 95"/>
                  <a:gd name="T29" fmla="*/ 17 h 93"/>
                  <a:gd name="T30" fmla="*/ 16 w 95"/>
                  <a:gd name="T31" fmla="*/ 30 h 93"/>
                  <a:gd name="T32" fmla="*/ 13 w 95"/>
                  <a:gd name="T33" fmla="*/ 36 h 93"/>
                  <a:gd name="T34" fmla="*/ 0 w 95"/>
                  <a:gd name="T35" fmla="*/ 41 h 93"/>
                  <a:gd name="T36" fmla="*/ 0 w 95"/>
                  <a:gd name="T37" fmla="*/ 52 h 93"/>
                  <a:gd name="T38" fmla="*/ 13 w 95"/>
                  <a:gd name="T39" fmla="*/ 57 h 93"/>
                  <a:gd name="T40" fmla="*/ 16 w 95"/>
                  <a:gd name="T41" fmla="*/ 63 h 93"/>
                  <a:gd name="T42" fmla="*/ 11 w 95"/>
                  <a:gd name="T43" fmla="*/ 76 h 93"/>
                  <a:gd name="T44" fmla="*/ 18 w 95"/>
                  <a:gd name="T45" fmla="*/ 83 h 93"/>
                  <a:gd name="T46" fmla="*/ 31 w 95"/>
                  <a:gd name="T47" fmla="*/ 78 h 93"/>
                  <a:gd name="T48" fmla="*/ 37 w 95"/>
                  <a:gd name="T49" fmla="*/ 80 h 93"/>
                  <a:gd name="T50" fmla="*/ 43 w 95"/>
                  <a:gd name="T51" fmla="*/ 93 h 93"/>
                  <a:gd name="T52" fmla="*/ 53 w 95"/>
                  <a:gd name="T53" fmla="*/ 93 h 93"/>
                  <a:gd name="T54" fmla="*/ 59 w 95"/>
                  <a:gd name="T55" fmla="*/ 80 h 93"/>
                  <a:gd name="T56" fmla="*/ 64 w 95"/>
                  <a:gd name="T57" fmla="*/ 78 h 93"/>
                  <a:gd name="T58" fmla="*/ 78 w 95"/>
                  <a:gd name="T59" fmla="*/ 83 h 93"/>
                  <a:gd name="T60" fmla="*/ 85 w 95"/>
                  <a:gd name="T61" fmla="*/ 75 h 93"/>
                  <a:gd name="T62" fmla="*/ 80 w 95"/>
                  <a:gd name="T63" fmla="*/ 63 h 93"/>
                  <a:gd name="T64" fmla="*/ 82 w 95"/>
                  <a:gd name="T65" fmla="*/ 57 h 93"/>
                  <a:gd name="T66" fmla="*/ 48 w 95"/>
                  <a:gd name="T67" fmla="*/ 61 h 93"/>
                  <a:gd name="T68" fmla="*/ 33 w 95"/>
                  <a:gd name="T69" fmla="*/ 46 h 93"/>
                  <a:gd name="T70" fmla="*/ 48 w 95"/>
                  <a:gd name="T71" fmla="*/ 32 h 93"/>
                  <a:gd name="T72" fmla="*/ 63 w 95"/>
                  <a:gd name="T73" fmla="*/ 46 h 93"/>
                  <a:gd name="T74" fmla="*/ 48 w 95"/>
                  <a:gd name="T75" fmla="*/ 6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Oval 60"/>
              <p:cNvSpPr>
                <a:spLocks noChangeArrowheads="1"/>
              </p:cNvSpPr>
              <p:nvPr/>
            </p:nvSpPr>
            <p:spPr bwMode="auto">
              <a:xfrm>
                <a:off x="1712364" y="2387652"/>
                <a:ext cx="64890" cy="623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60" name="Freeform 64"/>
            <p:cNvSpPr>
              <a:spLocks noEditPoints="1"/>
            </p:cNvSpPr>
            <p:nvPr/>
          </p:nvSpPr>
          <p:spPr bwMode="auto">
            <a:xfrm>
              <a:off x="9109476" y="3748668"/>
              <a:ext cx="332090" cy="317080"/>
            </a:xfrm>
            <a:custGeom>
              <a:avLst/>
              <a:gdLst>
                <a:gd name="T0" fmla="*/ 125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40 w 133"/>
                <a:gd name="T13" fmla="*/ 118 h 127"/>
                <a:gd name="T14" fmla="*/ 40 w 133"/>
                <a:gd name="T15" fmla="*/ 127 h 127"/>
                <a:gd name="T16" fmla="*/ 53 w 133"/>
                <a:gd name="T17" fmla="*/ 127 h 127"/>
                <a:gd name="T18" fmla="*/ 80 w 133"/>
                <a:gd name="T19" fmla="*/ 127 h 127"/>
                <a:gd name="T20" fmla="*/ 94 w 133"/>
                <a:gd name="T21" fmla="*/ 127 h 127"/>
                <a:gd name="T22" fmla="*/ 94 w 133"/>
                <a:gd name="T23" fmla="*/ 118 h 127"/>
                <a:gd name="T24" fmla="*/ 80 w 133"/>
                <a:gd name="T25" fmla="*/ 100 h 127"/>
                <a:gd name="T26" fmla="*/ 125 w 133"/>
                <a:gd name="T27" fmla="*/ 100 h 127"/>
                <a:gd name="T28" fmla="*/ 133 w 133"/>
                <a:gd name="T29" fmla="*/ 91 h 127"/>
                <a:gd name="T30" fmla="*/ 133 w 133"/>
                <a:gd name="T31" fmla="*/ 9 h 127"/>
                <a:gd name="T32" fmla="*/ 125 w 133"/>
                <a:gd name="T33" fmla="*/ 0 h 127"/>
                <a:gd name="T34" fmla="*/ 60 w 133"/>
                <a:gd name="T35" fmla="*/ 89 h 127"/>
                <a:gd name="T36" fmla="*/ 67 w 133"/>
                <a:gd name="T37" fmla="*/ 82 h 127"/>
                <a:gd name="T38" fmla="*/ 75 w 133"/>
                <a:gd name="T39" fmla="*/ 89 h 127"/>
                <a:gd name="T40" fmla="*/ 67 w 133"/>
                <a:gd name="T41" fmla="*/ 97 h 127"/>
                <a:gd name="T42" fmla="*/ 60 w 133"/>
                <a:gd name="T43" fmla="*/ 89 h 127"/>
                <a:gd name="T44" fmla="*/ 124 w 133"/>
                <a:gd name="T45" fmla="*/ 79 h 127"/>
                <a:gd name="T46" fmla="*/ 10 w 133"/>
                <a:gd name="T47" fmla="*/ 79 h 127"/>
                <a:gd name="T48" fmla="*/ 10 w 133"/>
                <a:gd name="T49" fmla="*/ 10 h 127"/>
                <a:gd name="T50" fmla="*/ 124 w 133"/>
                <a:gd name="T51" fmla="*/ 10 h 127"/>
                <a:gd name="T52" fmla="*/ 124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5"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40" y="118"/>
                  </a:cubicBezTo>
                  <a:cubicBezTo>
                    <a:pt x="40" y="127"/>
                    <a:pt x="40" y="127"/>
                    <a:pt x="40" y="127"/>
                  </a:cubicBezTo>
                  <a:cubicBezTo>
                    <a:pt x="53" y="127"/>
                    <a:pt x="53" y="127"/>
                    <a:pt x="53" y="127"/>
                  </a:cubicBezTo>
                  <a:cubicBezTo>
                    <a:pt x="80" y="127"/>
                    <a:pt x="80" y="127"/>
                    <a:pt x="80" y="127"/>
                  </a:cubicBezTo>
                  <a:cubicBezTo>
                    <a:pt x="94" y="127"/>
                    <a:pt x="94" y="127"/>
                    <a:pt x="94" y="127"/>
                  </a:cubicBezTo>
                  <a:cubicBezTo>
                    <a:pt x="94" y="118"/>
                    <a:pt x="94" y="118"/>
                    <a:pt x="94" y="118"/>
                  </a:cubicBezTo>
                  <a:cubicBezTo>
                    <a:pt x="78" y="118"/>
                    <a:pt x="80" y="100"/>
                    <a:pt x="80" y="100"/>
                  </a:cubicBezTo>
                  <a:cubicBezTo>
                    <a:pt x="125" y="100"/>
                    <a:pt x="125" y="100"/>
                    <a:pt x="125" y="100"/>
                  </a:cubicBezTo>
                  <a:cubicBezTo>
                    <a:pt x="129" y="100"/>
                    <a:pt x="133" y="96"/>
                    <a:pt x="133" y="91"/>
                  </a:cubicBezTo>
                  <a:cubicBezTo>
                    <a:pt x="133" y="9"/>
                    <a:pt x="133" y="9"/>
                    <a:pt x="133" y="9"/>
                  </a:cubicBezTo>
                  <a:cubicBezTo>
                    <a:pt x="133" y="4"/>
                    <a:pt x="129" y="0"/>
                    <a:pt x="125" y="0"/>
                  </a:cubicBezTo>
                  <a:close/>
                  <a:moveTo>
                    <a:pt x="60" y="89"/>
                  </a:moveTo>
                  <a:cubicBezTo>
                    <a:pt x="60" y="85"/>
                    <a:pt x="63" y="82"/>
                    <a:pt x="67" y="82"/>
                  </a:cubicBezTo>
                  <a:cubicBezTo>
                    <a:pt x="72" y="82"/>
                    <a:pt x="75" y="85"/>
                    <a:pt x="75" y="89"/>
                  </a:cubicBezTo>
                  <a:cubicBezTo>
                    <a:pt x="75" y="94"/>
                    <a:pt x="72" y="97"/>
                    <a:pt x="67" y="97"/>
                  </a:cubicBezTo>
                  <a:cubicBezTo>
                    <a:pt x="63" y="97"/>
                    <a:pt x="60" y="94"/>
                    <a:pt x="60" y="89"/>
                  </a:cubicBezTo>
                  <a:close/>
                  <a:moveTo>
                    <a:pt x="124" y="79"/>
                  </a:moveTo>
                  <a:cubicBezTo>
                    <a:pt x="10" y="79"/>
                    <a:pt x="10" y="79"/>
                    <a:pt x="10" y="79"/>
                  </a:cubicBezTo>
                  <a:cubicBezTo>
                    <a:pt x="10" y="10"/>
                    <a:pt x="10" y="10"/>
                    <a:pt x="10" y="10"/>
                  </a:cubicBezTo>
                  <a:cubicBezTo>
                    <a:pt x="124" y="10"/>
                    <a:pt x="124" y="10"/>
                    <a:pt x="124" y="10"/>
                  </a:cubicBezTo>
                  <a:lnTo>
                    <a:pt x="124" y="79"/>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61" name="Freeform 105"/>
            <p:cNvSpPr>
              <a:spLocks noEditPoints="1"/>
            </p:cNvSpPr>
            <p:nvPr/>
          </p:nvSpPr>
          <p:spPr bwMode="auto">
            <a:xfrm>
              <a:off x="7185320" y="3762973"/>
              <a:ext cx="297835" cy="262698"/>
            </a:xfrm>
            <a:custGeom>
              <a:avLst/>
              <a:gdLst>
                <a:gd name="T0" fmla="*/ 133 w 134"/>
                <a:gd name="T1" fmla="*/ 16 h 118"/>
                <a:gd name="T2" fmla="*/ 121 w 134"/>
                <a:gd name="T3" fmla="*/ 4 h 118"/>
                <a:gd name="T4" fmla="*/ 115 w 134"/>
                <a:gd name="T5" fmla="*/ 4 h 118"/>
                <a:gd name="T6" fmla="*/ 114 w 134"/>
                <a:gd name="T7" fmla="*/ 7 h 118"/>
                <a:gd name="T8" fmla="*/ 111 w 134"/>
                <a:gd name="T9" fmla="*/ 8 h 118"/>
                <a:gd name="T10" fmla="*/ 111 w 134"/>
                <a:gd name="T11" fmla="*/ 8 h 118"/>
                <a:gd name="T12" fmla="*/ 81 w 134"/>
                <a:gd name="T13" fmla="*/ 39 h 118"/>
                <a:gd name="T14" fmla="*/ 79 w 134"/>
                <a:gd name="T15" fmla="*/ 46 h 118"/>
                <a:gd name="T16" fmla="*/ 82 w 134"/>
                <a:gd name="T17" fmla="*/ 50 h 118"/>
                <a:gd name="T18" fmla="*/ 82 w 134"/>
                <a:gd name="T19" fmla="*/ 50 h 118"/>
                <a:gd name="T20" fmla="*/ 82 w 134"/>
                <a:gd name="T21" fmla="*/ 50 h 118"/>
                <a:gd name="T22" fmla="*/ 76 w 134"/>
                <a:gd name="T23" fmla="*/ 57 h 118"/>
                <a:gd name="T24" fmla="*/ 54 w 134"/>
                <a:gd name="T25" fmla="*/ 35 h 118"/>
                <a:gd name="T26" fmla="*/ 47 w 134"/>
                <a:gd name="T27" fmla="*/ 9 h 118"/>
                <a:gd name="T28" fmla="*/ 21 w 134"/>
                <a:gd name="T29" fmla="*/ 2 h 118"/>
                <a:gd name="T30" fmla="*/ 36 w 134"/>
                <a:gd name="T31" fmla="*/ 17 h 118"/>
                <a:gd name="T32" fmla="*/ 32 w 134"/>
                <a:gd name="T33" fmla="*/ 32 h 118"/>
                <a:gd name="T34" fmla="*/ 18 w 134"/>
                <a:gd name="T35" fmla="*/ 36 h 118"/>
                <a:gd name="T36" fmla="*/ 3 w 134"/>
                <a:gd name="T37" fmla="*/ 21 h 118"/>
                <a:gd name="T38" fmla="*/ 9 w 134"/>
                <a:gd name="T39" fmla="*/ 46 h 118"/>
                <a:gd name="T40" fmla="*/ 36 w 134"/>
                <a:gd name="T41" fmla="*/ 53 h 118"/>
                <a:gd name="T42" fmla="*/ 36 w 134"/>
                <a:gd name="T43" fmla="*/ 53 h 118"/>
                <a:gd name="T44" fmla="*/ 58 w 134"/>
                <a:gd name="T45" fmla="*/ 74 h 118"/>
                <a:gd name="T46" fmla="*/ 37 w 134"/>
                <a:gd name="T47" fmla="*/ 95 h 118"/>
                <a:gd name="T48" fmla="*/ 36 w 134"/>
                <a:gd name="T49" fmla="*/ 94 h 118"/>
                <a:gd name="T50" fmla="*/ 31 w 134"/>
                <a:gd name="T51" fmla="*/ 98 h 118"/>
                <a:gd name="T52" fmla="*/ 21 w 134"/>
                <a:gd name="T53" fmla="*/ 114 h 118"/>
                <a:gd name="T54" fmla="*/ 23 w 134"/>
                <a:gd name="T55" fmla="*/ 116 h 118"/>
                <a:gd name="T56" fmla="*/ 39 w 134"/>
                <a:gd name="T57" fmla="*/ 107 h 118"/>
                <a:gd name="T58" fmla="*/ 43 w 134"/>
                <a:gd name="T59" fmla="*/ 101 h 118"/>
                <a:gd name="T60" fmla="*/ 42 w 134"/>
                <a:gd name="T61" fmla="*/ 100 h 118"/>
                <a:gd name="T62" fmla="*/ 63 w 134"/>
                <a:gd name="T63" fmla="*/ 79 h 118"/>
                <a:gd name="T64" fmla="*/ 98 w 134"/>
                <a:gd name="T65" fmla="*/ 114 h 118"/>
                <a:gd name="T66" fmla="*/ 107 w 134"/>
                <a:gd name="T67" fmla="*/ 118 h 118"/>
                <a:gd name="T68" fmla="*/ 116 w 134"/>
                <a:gd name="T69" fmla="*/ 114 h 118"/>
                <a:gd name="T70" fmla="*/ 116 w 134"/>
                <a:gd name="T71" fmla="*/ 97 h 118"/>
                <a:gd name="T72" fmla="*/ 80 w 134"/>
                <a:gd name="T73" fmla="*/ 61 h 118"/>
                <a:gd name="T74" fmla="*/ 87 w 134"/>
                <a:gd name="T75" fmla="*/ 55 h 118"/>
                <a:gd name="T76" fmla="*/ 90 w 134"/>
                <a:gd name="T77" fmla="*/ 58 h 118"/>
                <a:gd name="T78" fmla="*/ 98 w 134"/>
                <a:gd name="T79" fmla="*/ 56 h 118"/>
                <a:gd name="T80" fmla="*/ 128 w 134"/>
                <a:gd name="T81" fmla="*/ 26 h 118"/>
                <a:gd name="T82" fmla="*/ 128 w 134"/>
                <a:gd name="T83" fmla="*/ 25 h 118"/>
                <a:gd name="T84" fmla="*/ 128 w 134"/>
                <a:gd name="T85" fmla="*/ 25 h 118"/>
                <a:gd name="T86" fmla="*/ 129 w 134"/>
                <a:gd name="T87" fmla="*/ 23 h 118"/>
                <a:gd name="T88" fmla="*/ 133 w 134"/>
                <a:gd name="T89" fmla="*/ 22 h 118"/>
                <a:gd name="T90" fmla="*/ 133 w 134"/>
                <a:gd name="T91" fmla="*/ 16 h 118"/>
                <a:gd name="T92" fmla="*/ 108 w 134"/>
                <a:gd name="T93" fmla="*/ 103 h 118"/>
                <a:gd name="T94" fmla="*/ 113 w 134"/>
                <a:gd name="T95" fmla="*/ 107 h 118"/>
                <a:gd name="T96" fmla="*/ 108 w 134"/>
                <a:gd name="T97" fmla="*/ 112 h 118"/>
                <a:gd name="T98" fmla="*/ 103 w 134"/>
                <a:gd name="T99" fmla="*/ 107 h 118"/>
                <a:gd name="T100" fmla="*/ 108 w 134"/>
                <a:gd name="T101" fmla="*/ 103 h 118"/>
                <a:gd name="T102" fmla="*/ 91 w 134"/>
                <a:gd name="T103" fmla="*/ 40 h 118"/>
                <a:gd name="T104" fmla="*/ 89 w 134"/>
                <a:gd name="T105" fmla="*/ 38 h 118"/>
                <a:gd name="T106" fmla="*/ 111 w 134"/>
                <a:gd name="T107" fmla="*/ 16 h 118"/>
                <a:gd name="T108" fmla="*/ 113 w 134"/>
                <a:gd name="T109" fmla="*/ 18 h 118"/>
                <a:gd name="T110" fmla="*/ 91 w 134"/>
                <a:gd name="T111" fmla="*/ 40 h 118"/>
                <a:gd name="T112" fmla="*/ 98 w 134"/>
                <a:gd name="T113" fmla="*/ 48 h 118"/>
                <a:gd name="T114" fmla="*/ 96 w 134"/>
                <a:gd name="T115" fmla="*/ 46 h 118"/>
                <a:gd name="T116" fmla="*/ 119 w 134"/>
                <a:gd name="T117" fmla="*/ 23 h 118"/>
                <a:gd name="T118" fmla="*/ 121 w 134"/>
                <a:gd name="T119" fmla="*/ 25 h 118"/>
                <a:gd name="T120" fmla="*/ 98 w 134"/>
                <a:gd name="T121"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8">
                  <a:moveTo>
                    <a:pt x="133" y="16"/>
                  </a:moveTo>
                  <a:cubicBezTo>
                    <a:pt x="121" y="4"/>
                    <a:pt x="121" y="4"/>
                    <a:pt x="121" y="4"/>
                  </a:cubicBezTo>
                  <a:cubicBezTo>
                    <a:pt x="119" y="2"/>
                    <a:pt x="117" y="2"/>
                    <a:pt x="115" y="4"/>
                  </a:cubicBezTo>
                  <a:cubicBezTo>
                    <a:pt x="114" y="5"/>
                    <a:pt x="114" y="6"/>
                    <a:pt x="114" y="7"/>
                  </a:cubicBezTo>
                  <a:cubicBezTo>
                    <a:pt x="113" y="7"/>
                    <a:pt x="112" y="8"/>
                    <a:pt x="111" y="8"/>
                  </a:cubicBezTo>
                  <a:cubicBezTo>
                    <a:pt x="111" y="8"/>
                    <a:pt x="111" y="8"/>
                    <a:pt x="111" y="8"/>
                  </a:cubicBezTo>
                  <a:cubicBezTo>
                    <a:pt x="81" y="39"/>
                    <a:pt x="81" y="39"/>
                    <a:pt x="81" y="39"/>
                  </a:cubicBezTo>
                  <a:cubicBezTo>
                    <a:pt x="81" y="41"/>
                    <a:pt x="80" y="44"/>
                    <a:pt x="79" y="46"/>
                  </a:cubicBezTo>
                  <a:cubicBezTo>
                    <a:pt x="82" y="50"/>
                    <a:pt x="82" y="50"/>
                    <a:pt x="82" y="50"/>
                  </a:cubicBezTo>
                  <a:cubicBezTo>
                    <a:pt x="82" y="50"/>
                    <a:pt x="82" y="50"/>
                    <a:pt x="82" y="50"/>
                  </a:cubicBezTo>
                  <a:cubicBezTo>
                    <a:pt x="82" y="50"/>
                    <a:pt x="82" y="50"/>
                    <a:pt x="82" y="50"/>
                  </a:cubicBezTo>
                  <a:cubicBezTo>
                    <a:pt x="76" y="57"/>
                    <a:pt x="76" y="57"/>
                    <a:pt x="76" y="57"/>
                  </a:cubicBezTo>
                  <a:cubicBezTo>
                    <a:pt x="54" y="35"/>
                    <a:pt x="54" y="35"/>
                    <a:pt x="54" y="35"/>
                  </a:cubicBezTo>
                  <a:cubicBezTo>
                    <a:pt x="56" y="26"/>
                    <a:pt x="54" y="16"/>
                    <a:pt x="47" y="9"/>
                  </a:cubicBezTo>
                  <a:cubicBezTo>
                    <a:pt x="40" y="2"/>
                    <a:pt x="30" y="0"/>
                    <a:pt x="21" y="2"/>
                  </a:cubicBezTo>
                  <a:cubicBezTo>
                    <a:pt x="36" y="17"/>
                    <a:pt x="36" y="17"/>
                    <a:pt x="36" y="17"/>
                  </a:cubicBezTo>
                  <a:cubicBezTo>
                    <a:pt x="32" y="32"/>
                    <a:pt x="32" y="32"/>
                    <a:pt x="32" y="32"/>
                  </a:cubicBezTo>
                  <a:cubicBezTo>
                    <a:pt x="18" y="36"/>
                    <a:pt x="18" y="36"/>
                    <a:pt x="18" y="36"/>
                  </a:cubicBezTo>
                  <a:cubicBezTo>
                    <a:pt x="3" y="21"/>
                    <a:pt x="3" y="21"/>
                    <a:pt x="3" y="21"/>
                  </a:cubicBezTo>
                  <a:cubicBezTo>
                    <a:pt x="0" y="29"/>
                    <a:pt x="2" y="39"/>
                    <a:pt x="9" y="46"/>
                  </a:cubicBezTo>
                  <a:cubicBezTo>
                    <a:pt x="17" y="53"/>
                    <a:pt x="27" y="56"/>
                    <a:pt x="36" y="53"/>
                  </a:cubicBezTo>
                  <a:cubicBezTo>
                    <a:pt x="36" y="53"/>
                    <a:pt x="36" y="53"/>
                    <a:pt x="36" y="53"/>
                  </a:cubicBezTo>
                  <a:cubicBezTo>
                    <a:pt x="58" y="74"/>
                    <a:pt x="58" y="74"/>
                    <a:pt x="58" y="74"/>
                  </a:cubicBezTo>
                  <a:cubicBezTo>
                    <a:pt x="37" y="95"/>
                    <a:pt x="37" y="95"/>
                    <a:pt x="37" y="95"/>
                  </a:cubicBezTo>
                  <a:cubicBezTo>
                    <a:pt x="36" y="94"/>
                    <a:pt x="36" y="94"/>
                    <a:pt x="36" y="94"/>
                  </a:cubicBezTo>
                  <a:cubicBezTo>
                    <a:pt x="31" y="98"/>
                    <a:pt x="31" y="98"/>
                    <a:pt x="31" y="98"/>
                  </a:cubicBezTo>
                  <a:cubicBezTo>
                    <a:pt x="21" y="114"/>
                    <a:pt x="21" y="114"/>
                    <a:pt x="21" y="114"/>
                  </a:cubicBezTo>
                  <a:cubicBezTo>
                    <a:pt x="23" y="116"/>
                    <a:pt x="23" y="116"/>
                    <a:pt x="23" y="116"/>
                  </a:cubicBezTo>
                  <a:cubicBezTo>
                    <a:pt x="39" y="107"/>
                    <a:pt x="39" y="107"/>
                    <a:pt x="39" y="107"/>
                  </a:cubicBezTo>
                  <a:cubicBezTo>
                    <a:pt x="43" y="101"/>
                    <a:pt x="43" y="101"/>
                    <a:pt x="43" y="101"/>
                  </a:cubicBezTo>
                  <a:cubicBezTo>
                    <a:pt x="42" y="100"/>
                    <a:pt x="42" y="100"/>
                    <a:pt x="42" y="100"/>
                  </a:cubicBezTo>
                  <a:cubicBezTo>
                    <a:pt x="63" y="79"/>
                    <a:pt x="63" y="79"/>
                    <a:pt x="63" y="79"/>
                  </a:cubicBezTo>
                  <a:cubicBezTo>
                    <a:pt x="98" y="114"/>
                    <a:pt x="98" y="114"/>
                    <a:pt x="98" y="114"/>
                  </a:cubicBezTo>
                  <a:cubicBezTo>
                    <a:pt x="100" y="117"/>
                    <a:pt x="104" y="118"/>
                    <a:pt x="107" y="118"/>
                  </a:cubicBezTo>
                  <a:cubicBezTo>
                    <a:pt x="110" y="118"/>
                    <a:pt x="113" y="117"/>
                    <a:pt x="116" y="114"/>
                  </a:cubicBezTo>
                  <a:cubicBezTo>
                    <a:pt x="121" y="109"/>
                    <a:pt x="121" y="102"/>
                    <a:pt x="116" y="97"/>
                  </a:cubicBezTo>
                  <a:cubicBezTo>
                    <a:pt x="80" y="61"/>
                    <a:pt x="80" y="61"/>
                    <a:pt x="80" y="61"/>
                  </a:cubicBezTo>
                  <a:cubicBezTo>
                    <a:pt x="87" y="55"/>
                    <a:pt x="87" y="55"/>
                    <a:pt x="87" y="55"/>
                  </a:cubicBezTo>
                  <a:cubicBezTo>
                    <a:pt x="90" y="58"/>
                    <a:pt x="90" y="58"/>
                    <a:pt x="90" y="58"/>
                  </a:cubicBezTo>
                  <a:cubicBezTo>
                    <a:pt x="92" y="56"/>
                    <a:pt x="95" y="56"/>
                    <a:pt x="98" y="56"/>
                  </a:cubicBezTo>
                  <a:cubicBezTo>
                    <a:pt x="128" y="26"/>
                    <a:pt x="128" y="26"/>
                    <a:pt x="128" y="26"/>
                  </a:cubicBezTo>
                  <a:cubicBezTo>
                    <a:pt x="128" y="25"/>
                    <a:pt x="128" y="25"/>
                    <a:pt x="128" y="25"/>
                  </a:cubicBezTo>
                  <a:cubicBezTo>
                    <a:pt x="128" y="25"/>
                    <a:pt x="128" y="25"/>
                    <a:pt x="128" y="25"/>
                  </a:cubicBezTo>
                  <a:cubicBezTo>
                    <a:pt x="129" y="24"/>
                    <a:pt x="129" y="24"/>
                    <a:pt x="129" y="23"/>
                  </a:cubicBezTo>
                  <a:cubicBezTo>
                    <a:pt x="130" y="23"/>
                    <a:pt x="132" y="23"/>
                    <a:pt x="133" y="22"/>
                  </a:cubicBezTo>
                  <a:cubicBezTo>
                    <a:pt x="134" y="20"/>
                    <a:pt x="134" y="17"/>
                    <a:pt x="133" y="16"/>
                  </a:cubicBezTo>
                  <a:close/>
                  <a:moveTo>
                    <a:pt x="108" y="103"/>
                  </a:moveTo>
                  <a:cubicBezTo>
                    <a:pt x="111" y="103"/>
                    <a:pt x="113" y="105"/>
                    <a:pt x="113" y="107"/>
                  </a:cubicBezTo>
                  <a:cubicBezTo>
                    <a:pt x="113" y="110"/>
                    <a:pt x="111" y="112"/>
                    <a:pt x="108" y="112"/>
                  </a:cubicBezTo>
                  <a:cubicBezTo>
                    <a:pt x="105" y="112"/>
                    <a:pt x="103" y="110"/>
                    <a:pt x="103" y="107"/>
                  </a:cubicBezTo>
                  <a:cubicBezTo>
                    <a:pt x="103" y="105"/>
                    <a:pt x="105" y="103"/>
                    <a:pt x="108" y="103"/>
                  </a:cubicBezTo>
                  <a:close/>
                  <a:moveTo>
                    <a:pt x="91" y="40"/>
                  </a:moveTo>
                  <a:cubicBezTo>
                    <a:pt x="89" y="38"/>
                    <a:pt x="89" y="38"/>
                    <a:pt x="89" y="38"/>
                  </a:cubicBezTo>
                  <a:cubicBezTo>
                    <a:pt x="111" y="16"/>
                    <a:pt x="111" y="16"/>
                    <a:pt x="111" y="16"/>
                  </a:cubicBezTo>
                  <a:cubicBezTo>
                    <a:pt x="113" y="18"/>
                    <a:pt x="113" y="18"/>
                    <a:pt x="113" y="18"/>
                  </a:cubicBezTo>
                  <a:lnTo>
                    <a:pt x="91" y="40"/>
                  </a:lnTo>
                  <a:close/>
                  <a:moveTo>
                    <a:pt x="98" y="48"/>
                  </a:moveTo>
                  <a:cubicBezTo>
                    <a:pt x="96" y="46"/>
                    <a:pt x="96" y="46"/>
                    <a:pt x="96" y="46"/>
                  </a:cubicBezTo>
                  <a:cubicBezTo>
                    <a:pt x="119" y="23"/>
                    <a:pt x="119" y="23"/>
                    <a:pt x="119" y="23"/>
                  </a:cubicBezTo>
                  <a:cubicBezTo>
                    <a:pt x="121" y="25"/>
                    <a:pt x="121" y="25"/>
                    <a:pt x="121" y="25"/>
                  </a:cubicBezTo>
                  <a:lnTo>
                    <a:pt x="98" y="48"/>
                  </a:ln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67" name="Group 46"/>
            <p:cNvGrpSpPr/>
            <p:nvPr/>
          </p:nvGrpSpPr>
          <p:grpSpPr>
            <a:xfrm>
              <a:off x="3092820" y="3684251"/>
              <a:ext cx="302017" cy="381497"/>
              <a:chOff x="3526798" y="4057329"/>
              <a:chExt cx="284519" cy="359394"/>
            </a:xfrm>
            <a:solidFill>
              <a:schemeClr val="bg1"/>
            </a:solidFill>
          </p:grpSpPr>
          <p:sp>
            <p:nvSpPr>
              <p:cNvPr id="68" name="Freeform 107"/>
              <p:cNvSpPr/>
              <p:nvPr/>
            </p:nvSpPr>
            <p:spPr bwMode="auto">
              <a:xfrm>
                <a:off x="3561739" y="4092269"/>
                <a:ext cx="214637" cy="289511"/>
              </a:xfrm>
              <a:custGeom>
                <a:avLst/>
                <a:gdLst>
                  <a:gd name="T0" fmla="*/ 0 w 86"/>
                  <a:gd name="T1" fmla="*/ 10 h 116"/>
                  <a:gd name="T2" fmla="*/ 76 w 86"/>
                  <a:gd name="T3" fmla="*/ 10 h 116"/>
                  <a:gd name="T4" fmla="*/ 76 w 86"/>
                  <a:gd name="T5" fmla="*/ 116 h 116"/>
                  <a:gd name="T6" fmla="*/ 86 w 86"/>
                  <a:gd name="T7" fmla="*/ 116 h 116"/>
                  <a:gd name="T8" fmla="*/ 86 w 86"/>
                  <a:gd name="T9" fmla="*/ 0 h 116"/>
                  <a:gd name="T10" fmla="*/ 0 w 86"/>
                  <a:gd name="T11" fmla="*/ 0 h 116"/>
                  <a:gd name="T12" fmla="*/ 0 w 86"/>
                  <a:gd name="T13" fmla="*/ 10 h 116"/>
                </a:gdLst>
                <a:ahLst/>
                <a:cxnLst>
                  <a:cxn ang="0">
                    <a:pos x="T0" y="T1"/>
                  </a:cxn>
                  <a:cxn ang="0">
                    <a:pos x="T2" y="T3"/>
                  </a:cxn>
                  <a:cxn ang="0">
                    <a:pos x="T4" y="T5"/>
                  </a:cxn>
                  <a:cxn ang="0">
                    <a:pos x="T6" y="T7"/>
                  </a:cxn>
                  <a:cxn ang="0">
                    <a:pos x="T8" y="T9"/>
                  </a:cxn>
                  <a:cxn ang="0">
                    <a:pos x="T10" y="T11"/>
                  </a:cxn>
                  <a:cxn ang="0">
                    <a:pos x="T12" y="T13"/>
                  </a:cxn>
                </a:cxnLst>
                <a:rect l="0" t="0" r="r" b="b"/>
                <a:pathLst>
                  <a:path w="86" h="116">
                    <a:moveTo>
                      <a:pt x="0" y="10"/>
                    </a:moveTo>
                    <a:lnTo>
                      <a:pt x="76" y="10"/>
                    </a:lnTo>
                    <a:lnTo>
                      <a:pt x="76" y="116"/>
                    </a:lnTo>
                    <a:lnTo>
                      <a:pt x="86" y="116"/>
                    </a:lnTo>
                    <a:lnTo>
                      <a:pt x="86" y="0"/>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Freeform 108"/>
              <p:cNvSpPr/>
              <p:nvPr/>
            </p:nvSpPr>
            <p:spPr bwMode="auto">
              <a:xfrm>
                <a:off x="3599175" y="4057329"/>
                <a:ext cx="212142" cy="284519"/>
              </a:xfrm>
              <a:custGeom>
                <a:avLst/>
                <a:gdLst>
                  <a:gd name="T0" fmla="*/ 0 w 85"/>
                  <a:gd name="T1" fmla="*/ 0 h 114"/>
                  <a:gd name="T2" fmla="*/ 0 w 85"/>
                  <a:gd name="T3" fmla="*/ 9 h 114"/>
                  <a:gd name="T4" fmla="*/ 76 w 85"/>
                  <a:gd name="T5" fmla="*/ 9 h 114"/>
                  <a:gd name="T6" fmla="*/ 76 w 85"/>
                  <a:gd name="T7" fmla="*/ 114 h 114"/>
                  <a:gd name="T8" fmla="*/ 85 w 85"/>
                  <a:gd name="T9" fmla="*/ 114 h 114"/>
                  <a:gd name="T10" fmla="*/ 85 w 85"/>
                  <a:gd name="T11" fmla="*/ 0 h 114"/>
                  <a:gd name="T12" fmla="*/ 0 w 85"/>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85" h="114">
                    <a:moveTo>
                      <a:pt x="0" y="0"/>
                    </a:moveTo>
                    <a:lnTo>
                      <a:pt x="0" y="9"/>
                    </a:lnTo>
                    <a:lnTo>
                      <a:pt x="76" y="9"/>
                    </a:lnTo>
                    <a:lnTo>
                      <a:pt x="76" y="114"/>
                    </a:lnTo>
                    <a:lnTo>
                      <a:pt x="85" y="114"/>
                    </a:lnTo>
                    <a:lnTo>
                      <a:pt x="8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109"/>
              <p:cNvSpPr/>
              <p:nvPr/>
            </p:nvSpPr>
            <p:spPr bwMode="auto">
              <a:xfrm>
                <a:off x="3526798" y="4129707"/>
                <a:ext cx="212142" cy="287016"/>
              </a:xfrm>
              <a:custGeom>
                <a:avLst/>
                <a:gdLst>
                  <a:gd name="T0" fmla="*/ 0 w 85"/>
                  <a:gd name="T1" fmla="*/ 0 h 115"/>
                  <a:gd name="T2" fmla="*/ 0 w 85"/>
                  <a:gd name="T3" fmla="*/ 115 h 115"/>
                  <a:gd name="T4" fmla="*/ 85 w 85"/>
                  <a:gd name="T5" fmla="*/ 115 h 115"/>
                  <a:gd name="T6" fmla="*/ 85 w 85"/>
                  <a:gd name="T7" fmla="*/ 105 h 115"/>
                  <a:gd name="T8" fmla="*/ 85 w 85"/>
                  <a:gd name="T9" fmla="*/ 0 h 115"/>
                  <a:gd name="T10" fmla="*/ 10 w 85"/>
                  <a:gd name="T11" fmla="*/ 0 h 115"/>
                  <a:gd name="T12" fmla="*/ 0 w 85"/>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85" h="115">
                    <a:moveTo>
                      <a:pt x="0" y="0"/>
                    </a:moveTo>
                    <a:lnTo>
                      <a:pt x="0" y="115"/>
                    </a:lnTo>
                    <a:lnTo>
                      <a:pt x="85" y="115"/>
                    </a:lnTo>
                    <a:lnTo>
                      <a:pt x="85" y="105"/>
                    </a:lnTo>
                    <a:lnTo>
                      <a:pt x="85" y="0"/>
                    </a:lnTo>
                    <a:lnTo>
                      <a:pt x="1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0"/>
                                        </p:tgtEl>
                                        <p:attrNameLst>
                                          <p:attrName>style.visibility</p:attrName>
                                        </p:attrNameLst>
                                      </p:cBhvr>
                                      <p:to>
                                        <p:strVal val="visible"/>
                                      </p:to>
                                    </p:set>
                                    <p:animEffect transition="in" filter="wipe(right)">
                                      <p:cBhvr>
                                        <p:cTn id="10" dur="500"/>
                                        <p:tgtEl>
                                          <p:spTgt spid="120"/>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7"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par>
                          <p:cTn id="42" fill="hold">
                            <p:stCondLst>
                              <p:cond delay="2000"/>
                            </p:stCondLst>
                            <p:childTnLst>
                              <p:par>
                                <p:cTn id="43" presetID="22" presetClass="entr" presetSubtype="8"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left)">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8"/>
          <p:cNvSpPr txBox="1"/>
          <p:nvPr>
            <p:custDataLst>
              <p:tags r:id="rId2"/>
            </p:custDataLst>
          </p:nvPr>
        </p:nvSpPr>
        <p:spPr>
          <a:xfrm>
            <a:off x="453400" y="1838148"/>
            <a:ext cx="997805" cy="1322070"/>
          </a:xfrm>
          <a:prstGeom prst="rect">
            <a:avLst/>
          </a:prstGeom>
          <a:solidFill>
            <a:srgbClr val="7895D4"/>
          </a:solidFill>
        </p:spPr>
        <p:txBody>
          <a:bodyPr wrap="square" rtlCol="0" anchor="ctr" anchorCtr="0">
            <a:spAutoFit/>
          </a:bodyPr>
          <a:lstStyle/>
          <a:p>
            <a:r>
              <a:rPr lang="en-US" altLang="zh-CN" sz="8000" dirty="0">
                <a:solidFill>
                  <a:schemeClr val="bg1"/>
                </a:solidFill>
                <a:sym typeface="Arial" panose="020B0604020202020204" pitchFamily="34" charset="0"/>
              </a:rPr>
              <a:t>1</a:t>
            </a:r>
            <a:endParaRPr lang="zh-CN" altLang="en-US" sz="8000" dirty="0">
              <a:solidFill>
                <a:schemeClr val="bg1"/>
              </a:solidFill>
              <a:sym typeface="Arial" panose="020B0604020202020204" pitchFamily="34" charset="0"/>
            </a:endParaRPr>
          </a:p>
        </p:txBody>
      </p:sp>
      <p:sp>
        <p:nvSpPr>
          <p:cNvPr id="7" name="TextBox 18"/>
          <p:cNvSpPr txBox="1"/>
          <p:nvPr>
            <p:custDataLst>
              <p:tags r:id="rId3"/>
            </p:custDataLst>
          </p:nvPr>
        </p:nvSpPr>
        <p:spPr>
          <a:xfrm>
            <a:off x="583958" y="2083685"/>
            <a:ext cx="1734494" cy="829945"/>
          </a:xfrm>
          <a:prstGeom prst="rect">
            <a:avLst/>
          </a:prstGeom>
          <a:noFill/>
        </p:spPr>
        <p:txBody>
          <a:bodyPr wrap="square" rtlCol="0">
            <a:spAutoFit/>
          </a:bodyPr>
          <a:lstStyle/>
          <a:p>
            <a:pPr lvl="1"/>
            <a:r>
              <a:rPr lang="en-US" altLang="zh-CN" sz="4800" dirty="0">
                <a:solidFill>
                  <a:schemeClr val="bg1"/>
                </a:solidFill>
                <a:sym typeface="Arial" panose="020B0604020202020204" pitchFamily="34" charset="0"/>
              </a:rPr>
              <a:t>|</a:t>
            </a:r>
            <a:endParaRPr lang="zh-CN" altLang="en-US" sz="4800" dirty="0">
              <a:solidFill>
                <a:schemeClr val="bg1"/>
              </a:solidFill>
              <a:sym typeface="Arial" panose="020B0604020202020204" pitchFamily="34" charset="0"/>
            </a:endParaRPr>
          </a:p>
        </p:txBody>
      </p:sp>
      <p:sp>
        <p:nvSpPr>
          <p:cNvPr id="2" name="TextBox 18"/>
          <p:cNvSpPr txBox="1"/>
          <p:nvPr>
            <p:custDataLst>
              <p:tags r:id="rId4"/>
            </p:custDataLst>
          </p:nvPr>
        </p:nvSpPr>
        <p:spPr>
          <a:xfrm>
            <a:off x="453400" y="3089913"/>
            <a:ext cx="997805" cy="1322070"/>
          </a:xfrm>
          <a:prstGeom prst="rect">
            <a:avLst/>
          </a:prstGeom>
          <a:solidFill>
            <a:srgbClr val="91A9DD"/>
          </a:solidFill>
        </p:spPr>
        <p:txBody>
          <a:bodyPr wrap="square" rtlCol="0" anchor="ctr" anchorCtr="0">
            <a:spAutoFit/>
          </a:bodyPr>
          <a:lstStyle/>
          <a:p>
            <a:r>
              <a:rPr lang="en-US" altLang="zh-CN" sz="8000" dirty="0">
                <a:solidFill>
                  <a:schemeClr val="bg1"/>
                </a:solidFill>
                <a:sym typeface="Arial" panose="020B0604020202020204" pitchFamily="34" charset="0"/>
              </a:rPr>
              <a:t>2</a:t>
            </a:r>
            <a:endParaRPr lang="zh-CN" altLang="en-US" sz="8000" dirty="0">
              <a:solidFill>
                <a:schemeClr val="bg1"/>
              </a:solidFill>
              <a:sym typeface="Arial" panose="020B0604020202020204" pitchFamily="34" charset="0"/>
            </a:endParaRPr>
          </a:p>
        </p:txBody>
      </p:sp>
      <p:sp>
        <p:nvSpPr>
          <p:cNvPr id="9" name="TextBox 18"/>
          <p:cNvSpPr txBox="1"/>
          <p:nvPr>
            <p:custDataLst>
              <p:tags r:id="rId5"/>
            </p:custDataLst>
          </p:nvPr>
        </p:nvSpPr>
        <p:spPr>
          <a:xfrm>
            <a:off x="583958" y="3335449"/>
            <a:ext cx="1734494" cy="829945"/>
          </a:xfrm>
          <a:prstGeom prst="rect">
            <a:avLst/>
          </a:prstGeom>
          <a:noFill/>
        </p:spPr>
        <p:txBody>
          <a:bodyPr wrap="square" rtlCol="0">
            <a:spAutoFit/>
          </a:bodyPr>
          <a:lstStyle/>
          <a:p>
            <a:pPr lvl="1"/>
            <a:r>
              <a:rPr lang="en-US" altLang="zh-CN" sz="4800" dirty="0">
                <a:solidFill>
                  <a:schemeClr val="bg1"/>
                </a:solidFill>
                <a:sym typeface="Arial" panose="020B0604020202020204" pitchFamily="34" charset="0"/>
              </a:rPr>
              <a:t>|</a:t>
            </a:r>
            <a:endParaRPr lang="zh-CN" altLang="en-US" sz="4800" dirty="0">
              <a:solidFill>
                <a:schemeClr val="bg1"/>
              </a:solidFill>
              <a:sym typeface="Arial" panose="020B0604020202020204" pitchFamily="34" charset="0"/>
            </a:endParaRPr>
          </a:p>
        </p:txBody>
      </p:sp>
      <p:sp>
        <p:nvSpPr>
          <p:cNvPr id="3" name="TextBox 18"/>
          <p:cNvSpPr txBox="1"/>
          <p:nvPr>
            <p:custDataLst>
              <p:tags r:id="rId6"/>
            </p:custDataLst>
          </p:nvPr>
        </p:nvSpPr>
        <p:spPr>
          <a:xfrm>
            <a:off x="453400" y="4341676"/>
            <a:ext cx="997805" cy="1322070"/>
          </a:xfrm>
          <a:prstGeom prst="rect">
            <a:avLst/>
          </a:prstGeom>
          <a:solidFill>
            <a:srgbClr val="AABEE4"/>
          </a:solidFill>
        </p:spPr>
        <p:txBody>
          <a:bodyPr wrap="square" rtlCol="0" anchor="ctr" anchorCtr="0">
            <a:spAutoFit/>
          </a:bodyPr>
          <a:lstStyle/>
          <a:p>
            <a:r>
              <a:rPr lang="en-US" altLang="zh-CN" sz="8000">
                <a:solidFill>
                  <a:schemeClr val="bg1"/>
                </a:solidFill>
                <a:sym typeface="Arial" panose="020B0604020202020204" pitchFamily="34" charset="0"/>
              </a:rPr>
              <a:t>3</a:t>
            </a:r>
            <a:endParaRPr lang="zh-CN" altLang="en-US" sz="8000" dirty="0">
              <a:solidFill>
                <a:schemeClr val="bg1"/>
              </a:solidFill>
              <a:sym typeface="Arial" panose="020B0604020202020204" pitchFamily="34" charset="0"/>
            </a:endParaRPr>
          </a:p>
        </p:txBody>
      </p:sp>
      <p:sp>
        <p:nvSpPr>
          <p:cNvPr id="11" name="TextBox 18"/>
          <p:cNvSpPr txBox="1"/>
          <p:nvPr>
            <p:custDataLst>
              <p:tags r:id="rId7"/>
            </p:custDataLst>
          </p:nvPr>
        </p:nvSpPr>
        <p:spPr>
          <a:xfrm>
            <a:off x="583958" y="4587212"/>
            <a:ext cx="1734494" cy="829945"/>
          </a:xfrm>
          <a:prstGeom prst="rect">
            <a:avLst/>
          </a:prstGeom>
          <a:noFill/>
        </p:spPr>
        <p:txBody>
          <a:bodyPr wrap="square" rtlCol="0">
            <a:spAutoFit/>
          </a:bodyPr>
          <a:lstStyle/>
          <a:p>
            <a:pPr lvl="1"/>
            <a:r>
              <a:rPr lang="en-US" altLang="zh-CN" sz="4800" dirty="0">
                <a:solidFill>
                  <a:schemeClr val="bg1"/>
                </a:solidFill>
                <a:sym typeface="Arial" panose="020B0604020202020204" pitchFamily="34" charset="0"/>
              </a:rPr>
              <a:t>|</a:t>
            </a:r>
            <a:endParaRPr lang="zh-CN" altLang="en-US" sz="4800" dirty="0">
              <a:solidFill>
                <a:schemeClr val="bg1"/>
              </a:solidFill>
              <a:sym typeface="Arial" panose="020B0604020202020204" pitchFamily="34" charset="0"/>
            </a:endParaRPr>
          </a:p>
        </p:txBody>
      </p:sp>
      <p:grpSp>
        <p:nvGrpSpPr>
          <p:cNvPr id="42" name="组合 41"/>
          <p:cNvGrpSpPr/>
          <p:nvPr>
            <p:custDataLst>
              <p:tags r:id="rId8"/>
            </p:custDataLst>
          </p:nvPr>
        </p:nvGrpSpPr>
        <p:grpSpPr>
          <a:xfrm>
            <a:off x="4721225" y="1767205"/>
            <a:ext cx="1943100" cy="3682666"/>
            <a:chOff x="533400" y="1866900"/>
            <a:chExt cx="1943100" cy="3682666"/>
          </a:xfrm>
        </p:grpSpPr>
        <p:sp>
          <p:nvSpPr>
            <p:cNvPr id="4" name="椭圆 3"/>
            <p:cNvSpPr/>
            <p:nvPr>
              <p:custDataLst>
                <p:tags r:id="rId17"/>
              </p:custDataLst>
            </p:nvPr>
          </p:nvSpPr>
          <p:spPr>
            <a:xfrm>
              <a:off x="1027697" y="1866900"/>
              <a:ext cx="954505" cy="954505"/>
            </a:xfrm>
            <a:prstGeom prst="ellipse">
              <a:avLst/>
            </a:prstGeom>
            <a:solidFill>
              <a:srgbClr val="7895D4"/>
            </a:solid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ormAutofit/>
            </a:bodyPr>
            <a:lstStyle/>
            <a:p>
              <a:pPr algn="ctr"/>
              <a:endParaRPr lang="zh-CN" altLang="en-US" sz="2000" dirty="0">
                <a:solidFill>
                  <a:schemeClr val="bg1"/>
                </a:solidFill>
                <a:sym typeface="Arial" panose="020B0604020202020204" pitchFamily="34" charset="0"/>
              </a:endParaRPr>
            </a:p>
          </p:txBody>
        </p:sp>
        <p:sp>
          <p:nvSpPr>
            <p:cNvPr id="12" name="圆角矩形 11"/>
            <p:cNvSpPr/>
            <p:nvPr>
              <p:custDataLst>
                <p:tags r:id="rId18"/>
              </p:custDataLst>
            </p:nvPr>
          </p:nvSpPr>
          <p:spPr>
            <a:xfrm>
              <a:off x="533400" y="3640555"/>
              <a:ext cx="1943100" cy="1909011"/>
            </a:xfrm>
            <a:prstGeom prst="roundRect">
              <a:avLst>
                <a:gd name="adj" fmla="val 9524"/>
              </a:avLst>
            </a:prstGeom>
            <a:solidFill>
              <a:srgbClr val="91A9DD"/>
            </a:solid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30000"/>
                </a:lnSpc>
              </a:pPr>
              <a:r>
                <a:rPr lang="zh-CN" altLang="en-US" dirty="0">
                  <a:solidFill>
                    <a:srgbClr val="91A9DD"/>
                  </a:solidFill>
                  <a:sym typeface="Arial" panose="020B0604020202020204" pitchFamily="34" charset="0"/>
                </a:rPr>
                <a:t>Lorem ipsum dolor sit amet, consectetur adipisicing elit.</a:t>
              </a:r>
            </a:p>
          </p:txBody>
        </p:sp>
        <p:cxnSp>
          <p:nvCxnSpPr>
            <p:cNvPr id="13" name="直接连接符 12"/>
            <p:cNvCxnSpPr>
              <a:stCxn id="4" idx="4"/>
              <a:endCxn id="12" idx="0"/>
            </p:cNvCxnSpPr>
            <p:nvPr>
              <p:custDataLst>
                <p:tags r:id="rId19"/>
              </p:custDataLst>
            </p:nvPr>
          </p:nvCxnSpPr>
          <p:spPr>
            <a:xfrm>
              <a:off x="1504950" y="2821405"/>
              <a:ext cx="0" cy="819150"/>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custDataLst>
              <p:tags r:id="rId9"/>
            </p:custDataLst>
          </p:nvPr>
        </p:nvGrpSpPr>
        <p:grpSpPr>
          <a:xfrm>
            <a:off x="6830020" y="1767205"/>
            <a:ext cx="1943100" cy="3682666"/>
            <a:chOff x="2642195" y="1866900"/>
            <a:chExt cx="1943100" cy="3682666"/>
          </a:xfrm>
        </p:grpSpPr>
        <p:sp>
          <p:nvSpPr>
            <p:cNvPr id="29" name="椭圆 28"/>
            <p:cNvSpPr/>
            <p:nvPr>
              <p:custDataLst>
                <p:tags r:id="rId14"/>
              </p:custDataLst>
            </p:nvPr>
          </p:nvSpPr>
          <p:spPr>
            <a:xfrm>
              <a:off x="3136492" y="1866900"/>
              <a:ext cx="954505" cy="954505"/>
            </a:xfrm>
            <a:prstGeom prst="ellipse">
              <a:avLst/>
            </a:prstGeom>
            <a:solidFill>
              <a:srgbClr val="91A9DD"/>
            </a:solid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ormAutofit/>
            </a:bodyPr>
            <a:lstStyle/>
            <a:p>
              <a:pPr algn="ctr"/>
              <a:endParaRPr lang="zh-CN" altLang="en-US" sz="2000" dirty="0">
                <a:solidFill>
                  <a:schemeClr val="bg1"/>
                </a:solidFill>
                <a:sym typeface="Arial" panose="020B0604020202020204" pitchFamily="34" charset="0"/>
              </a:endParaRPr>
            </a:p>
          </p:txBody>
        </p:sp>
        <p:sp>
          <p:nvSpPr>
            <p:cNvPr id="30" name="圆角矩形 29"/>
            <p:cNvSpPr/>
            <p:nvPr>
              <p:custDataLst>
                <p:tags r:id="rId15"/>
              </p:custDataLst>
            </p:nvPr>
          </p:nvSpPr>
          <p:spPr>
            <a:xfrm>
              <a:off x="2642195" y="3640555"/>
              <a:ext cx="1943100" cy="1909011"/>
            </a:xfrm>
            <a:prstGeom prst="roundRect">
              <a:avLst>
                <a:gd name="adj" fmla="val 9524"/>
              </a:avLst>
            </a:prstGeom>
            <a:solidFill>
              <a:srgbClr val="91A9DD"/>
            </a:solidFill>
            <a:ln w="317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30000"/>
                </a:lnSpc>
              </a:pPr>
              <a:r>
                <a:rPr lang="zh-CN" altLang="en-US" dirty="0">
                  <a:solidFill>
                    <a:srgbClr val="91A9DD"/>
                  </a:solidFill>
                  <a:sym typeface="Arial" panose="020B0604020202020204" pitchFamily="34" charset="0"/>
                </a:rPr>
                <a:t>Lorem ipsum dolor sit amet, consectetur adipisicing elit.</a:t>
              </a:r>
            </a:p>
          </p:txBody>
        </p:sp>
        <p:cxnSp>
          <p:nvCxnSpPr>
            <p:cNvPr id="31" name="直接连接符 30"/>
            <p:cNvCxnSpPr>
              <a:stCxn id="29" idx="4"/>
              <a:endCxn id="30" idx="0"/>
            </p:cNvCxnSpPr>
            <p:nvPr>
              <p:custDataLst>
                <p:tags r:id="rId16"/>
              </p:custDataLst>
            </p:nvPr>
          </p:nvCxnSpPr>
          <p:spPr>
            <a:xfrm>
              <a:off x="3613745" y="2821405"/>
              <a:ext cx="0" cy="819150"/>
            </a:xfrm>
            <a:prstGeom prst="line">
              <a:avLst/>
            </a:prstGeom>
            <a:ln w="190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44" name="组合 43"/>
          <p:cNvGrpSpPr/>
          <p:nvPr>
            <p:custDataLst>
              <p:tags r:id="rId10"/>
            </p:custDataLst>
          </p:nvPr>
        </p:nvGrpSpPr>
        <p:grpSpPr>
          <a:xfrm>
            <a:off x="8938815" y="1767205"/>
            <a:ext cx="1943100" cy="3682666"/>
            <a:chOff x="4750990" y="1866900"/>
            <a:chExt cx="1943100" cy="3682666"/>
          </a:xfrm>
        </p:grpSpPr>
        <p:sp>
          <p:nvSpPr>
            <p:cNvPr id="33" name="椭圆 32"/>
            <p:cNvSpPr/>
            <p:nvPr>
              <p:custDataLst>
                <p:tags r:id="rId11"/>
              </p:custDataLst>
            </p:nvPr>
          </p:nvSpPr>
          <p:spPr>
            <a:xfrm>
              <a:off x="5245287" y="1866900"/>
              <a:ext cx="954505" cy="954505"/>
            </a:xfrm>
            <a:prstGeom prst="ellipse">
              <a:avLst/>
            </a:prstGeom>
            <a:solidFill>
              <a:srgbClr val="7895D4"/>
            </a:solid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ormAutofit/>
            </a:bodyPr>
            <a:lstStyle/>
            <a:p>
              <a:pPr algn="ctr"/>
              <a:endParaRPr lang="zh-CN" altLang="en-US" sz="2000" dirty="0">
                <a:solidFill>
                  <a:schemeClr val="bg1"/>
                </a:solidFill>
                <a:sym typeface="Arial" panose="020B0604020202020204" pitchFamily="34" charset="0"/>
              </a:endParaRPr>
            </a:p>
          </p:txBody>
        </p:sp>
        <p:sp>
          <p:nvSpPr>
            <p:cNvPr id="34" name="圆角矩形 33"/>
            <p:cNvSpPr/>
            <p:nvPr>
              <p:custDataLst>
                <p:tags r:id="rId12"/>
              </p:custDataLst>
            </p:nvPr>
          </p:nvSpPr>
          <p:spPr>
            <a:xfrm>
              <a:off x="4750990" y="3640555"/>
              <a:ext cx="1943100" cy="1909011"/>
            </a:xfrm>
            <a:prstGeom prst="roundRect">
              <a:avLst>
                <a:gd name="adj" fmla="val 9524"/>
              </a:avLst>
            </a:prstGeom>
            <a:solidFill>
              <a:srgbClr val="7895D4"/>
            </a:solid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30000"/>
                </a:lnSpc>
              </a:pPr>
              <a:r>
                <a:rPr lang="zh-CN" altLang="en-US" dirty="0">
                  <a:solidFill>
                    <a:srgbClr val="7895D4"/>
                  </a:solidFill>
                  <a:sym typeface="Arial" panose="020B0604020202020204" pitchFamily="34" charset="0"/>
                </a:rPr>
                <a:t>Lorem ipsum dolor sit amet, consectetur adipisicing elit.</a:t>
              </a:r>
            </a:p>
          </p:txBody>
        </p:sp>
        <p:cxnSp>
          <p:nvCxnSpPr>
            <p:cNvPr id="35" name="直接连接符 34"/>
            <p:cNvCxnSpPr>
              <a:stCxn id="33" idx="4"/>
              <a:endCxn id="34" idx="0"/>
            </p:cNvCxnSpPr>
            <p:nvPr>
              <p:custDataLst>
                <p:tags r:id="rId13"/>
              </p:custDataLst>
            </p:nvPr>
          </p:nvCxnSpPr>
          <p:spPr>
            <a:xfrm>
              <a:off x="5722540" y="2821405"/>
              <a:ext cx="0" cy="819150"/>
            </a:xfrm>
            <a:prstGeom prst="line">
              <a:avLst/>
            </a:prstGeom>
            <a:ln w="1905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14" name="文本框 13"/>
          <p:cNvSpPr txBox="1"/>
          <p:nvPr/>
        </p:nvSpPr>
        <p:spPr>
          <a:xfrm>
            <a:off x="1697990" y="2083435"/>
            <a:ext cx="2540000" cy="737235"/>
          </a:xfrm>
          <a:prstGeom prst="rect">
            <a:avLst/>
          </a:prstGeom>
          <a:noFill/>
        </p:spPr>
        <p:txBody>
          <a:bodyPr wrap="square" rtlCol="0" anchor="t">
            <a:spAutoFit/>
          </a:bodyPr>
          <a:lstStyle/>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altLang="en-US" sz="1400"/>
          </a:p>
        </p:txBody>
      </p:sp>
      <p:sp>
        <p:nvSpPr>
          <p:cNvPr id="15" name="文本框 14"/>
          <p:cNvSpPr txBox="1"/>
          <p:nvPr/>
        </p:nvSpPr>
        <p:spPr>
          <a:xfrm>
            <a:off x="1697990" y="3382010"/>
            <a:ext cx="2540000" cy="737235"/>
          </a:xfrm>
          <a:prstGeom prst="rect">
            <a:avLst/>
          </a:prstGeom>
          <a:noFill/>
        </p:spPr>
        <p:txBody>
          <a:bodyPr wrap="square" rtlCol="0" anchor="t">
            <a:spAutoFit/>
          </a:bodyPr>
          <a:lstStyle/>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altLang="en-US" sz="1400"/>
          </a:p>
        </p:txBody>
      </p:sp>
      <p:sp>
        <p:nvSpPr>
          <p:cNvPr id="16" name="文本框 15"/>
          <p:cNvSpPr txBox="1"/>
          <p:nvPr/>
        </p:nvSpPr>
        <p:spPr>
          <a:xfrm>
            <a:off x="1697990" y="4634230"/>
            <a:ext cx="2540000" cy="737235"/>
          </a:xfrm>
          <a:prstGeom prst="rect">
            <a:avLst/>
          </a:prstGeom>
          <a:noFill/>
        </p:spPr>
        <p:txBody>
          <a:bodyPr wrap="square" rtlCol="0" anchor="t">
            <a:spAutoFit/>
          </a:bodyPr>
          <a:lstStyle/>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p>
          <a:p>
            <a:pPr fontAlgn="base">
              <a:lnSpc>
                <a:spcPct val="150000"/>
              </a:lnSpc>
              <a:spcBef>
                <a:spcPct val="0"/>
              </a:spcBef>
              <a:spcAft>
                <a:spcPct val="0"/>
              </a:spcAft>
            </a:pPr>
            <a:r>
              <a:rPr lang="zh-CN" sz="1400" dirty="0">
                <a:solidFill>
                  <a:schemeClr val="tx1">
                    <a:lumMod val="65000"/>
                    <a:lumOff val="35000"/>
                  </a:schemeClr>
                </a:solidFill>
                <a:latin typeface="微软雅黑" panose="020B0503020204020204" charset="-122"/>
                <a:ea typeface="微软雅黑" panose="020B0503020204020204" charset="-122"/>
                <a:sym typeface="+mn-ea"/>
              </a:rPr>
              <a:t>点击添加文字点击添加文字</a:t>
            </a:r>
            <a:endParaRPr lang="zh-CN" altLang="en-US" sz="1400"/>
          </a:p>
        </p:txBody>
      </p:sp>
      <p:grpSp>
        <p:nvGrpSpPr>
          <p:cNvPr id="17" name="组合 16"/>
          <p:cNvGrpSpPr/>
          <p:nvPr/>
        </p:nvGrpSpPr>
        <p:grpSpPr>
          <a:xfrm>
            <a:off x="5841201" y="137014"/>
            <a:ext cx="6373256" cy="450436"/>
            <a:chOff x="2506663" y="0"/>
            <a:chExt cx="6373256" cy="1287463"/>
          </a:xfrm>
        </p:grpSpPr>
        <p:sp>
          <p:nvSpPr>
            <p:cNvPr id="18" name="矩形 127"/>
            <p:cNvSpPr>
              <a:spLocks noChangeArrowheads="1"/>
            </p:cNvSpPr>
            <p:nvPr/>
          </p:nvSpPr>
          <p:spPr bwMode="auto">
            <a:xfrm flipH="1">
              <a:off x="3708014" y="0"/>
              <a:ext cx="5171905" cy="1287463"/>
            </a:xfrm>
            <a:prstGeom prst="rect">
              <a:avLst/>
            </a:prstGeom>
            <a:solidFill>
              <a:srgbClr val="7895D4">
                <a:alpha val="2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 name="矩形 128"/>
            <p:cNvSpPr>
              <a:spLocks noChangeArrowheads="1"/>
            </p:cNvSpPr>
            <p:nvPr/>
          </p:nvSpPr>
          <p:spPr bwMode="auto">
            <a:xfrm flipH="1">
              <a:off x="3368502" y="0"/>
              <a:ext cx="297616" cy="1287463"/>
            </a:xfrm>
            <a:prstGeom prst="rect">
              <a:avLst/>
            </a:prstGeom>
            <a:solidFill>
              <a:srgbClr val="7895D4">
                <a:alpha val="6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0" name="矩形 129"/>
            <p:cNvSpPr>
              <a:spLocks noChangeArrowheads="1"/>
            </p:cNvSpPr>
            <p:nvPr/>
          </p:nvSpPr>
          <p:spPr bwMode="auto">
            <a:xfrm flipH="1">
              <a:off x="2976757" y="0"/>
              <a:ext cx="349849" cy="1287463"/>
            </a:xfrm>
            <a:prstGeom prst="rect">
              <a:avLst/>
            </a:prstGeom>
            <a:solidFill>
              <a:srgbClr val="7895D4">
                <a:alpha val="80000"/>
              </a:srgbClr>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1" name="矩形 130"/>
            <p:cNvSpPr>
              <a:spLocks noChangeArrowheads="1"/>
            </p:cNvSpPr>
            <p:nvPr/>
          </p:nvSpPr>
          <p:spPr bwMode="auto">
            <a:xfrm flipH="1">
              <a:off x="2506663" y="0"/>
              <a:ext cx="428197" cy="1287463"/>
            </a:xfrm>
            <a:prstGeom prst="rect">
              <a:avLst/>
            </a:prstGeom>
            <a:solidFill>
              <a:srgbClr val="7895D4"/>
            </a:solidFill>
            <a:ln w="12700" cap="flat" cmpd="sng">
              <a:no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sp>
        <p:nvSpPr>
          <p:cNvPr id="23" name="文本框 22"/>
          <p:cNvSpPr txBox="1"/>
          <p:nvPr/>
        </p:nvSpPr>
        <p:spPr>
          <a:xfrm>
            <a:off x="59690" y="177800"/>
            <a:ext cx="3007360" cy="368300"/>
          </a:xfrm>
          <a:prstGeom prst="rect">
            <a:avLst/>
          </a:prstGeom>
          <a:noFill/>
        </p:spPr>
        <p:txBody>
          <a:bodyPr wrap="square" rtlCol="0">
            <a:spAutoFit/>
          </a:bodyPr>
          <a:lstStyle/>
          <a:p>
            <a:r>
              <a:rPr lang="zh-CN" altLang="en-US" b="1" dirty="0">
                <a:solidFill>
                  <a:srgbClr val="DE779F"/>
                </a:solidFill>
                <a:latin typeface="微软雅黑" panose="020B0503020204020204" charset="-122"/>
                <a:ea typeface="微软雅黑" panose="020B0503020204020204" charset="-122"/>
                <a:sym typeface="+mn-ea"/>
              </a:rPr>
              <a:t>病房管理</a:t>
            </a:r>
          </a:p>
        </p:txBody>
      </p:sp>
      <p:sp>
        <p:nvSpPr>
          <p:cNvPr id="24" name="文本框 23"/>
          <p:cNvSpPr txBox="1"/>
          <p:nvPr/>
        </p:nvSpPr>
        <p:spPr>
          <a:xfrm>
            <a:off x="4897755" y="3758565"/>
            <a:ext cx="1590675" cy="1337945"/>
          </a:xfrm>
          <a:prstGeom prst="rect">
            <a:avLst/>
          </a:prstGeom>
          <a:noFill/>
        </p:spPr>
        <p:txBody>
          <a:bodyPr wrap="square" rtlCol="0">
            <a:spAutoFit/>
          </a:bodyPr>
          <a:lstStyle/>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p>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p>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微软雅黑" panose="020B0503020204020204" charset="-122"/>
              <a:ea typeface="微软雅黑" panose="020B0503020204020204" charset="-122"/>
              <a:sym typeface="+mn-ea"/>
            </a:endParaRPr>
          </a:p>
        </p:txBody>
      </p:sp>
      <p:sp>
        <p:nvSpPr>
          <p:cNvPr id="25" name="文本框 24"/>
          <p:cNvSpPr txBox="1"/>
          <p:nvPr/>
        </p:nvSpPr>
        <p:spPr>
          <a:xfrm>
            <a:off x="7006590" y="3826510"/>
            <a:ext cx="1590675" cy="1337945"/>
          </a:xfrm>
          <a:prstGeom prst="rect">
            <a:avLst/>
          </a:prstGeom>
          <a:noFill/>
        </p:spPr>
        <p:txBody>
          <a:bodyPr wrap="square" rtlCol="0">
            <a:spAutoFit/>
          </a:bodyPr>
          <a:lstStyle/>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p>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p>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微软雅黑" panose="020B0503020204020204" charset="-122"/>
              <a:ea typeface="微软雅黑" panose="020B0503020204020204" charset="-122"/>
              <a:sym typeface="+mn-ea"/>
            </a:endParaRPr>
          </a:p>
        </p:txBody>
      </p:sp>
      <p:sp>
        <p:nvSpPr>
          <p:cNvPr id="26" name="文本框 25"/>
          <p:cNvSpPr txBox="1"/>
          <p:nvPr/>
        </p:nvSpPr>
        <p:spPr>
          <a:xfrm>
            <a:off x="9115425" y="3826510"/>
            <a:ext cx="1590675" cy="1337945"/>
          </a:xfrm>
          <a:prstGeom prst="rect">
            <a:avLst/>
          </a:prstGeom>
          <a:noFill/>
        </p:spPr>
        <p:txBody>
          <a:bodyPr wrap="square" rtlCol="0">
            <a:spAutoFit/>
          </a:bodyPr>
          <a:lstStyle/>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p>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p>
          <a:p>
            <a:pPr>
              <a:lnSpc>
                <a:spcPct val="150000"/>
              </a:lnSpc>
            </a:pPr>
            <a:r>
              <a:rPr lang="zh-CN" dirty="0">
                <a:solidFill>
                  <a:schemeClr val="bg1"/>
                </a:solidFill>
                <a:latin typeface="微软雅黑" panose="020B0503020204020204" charset="-122"/>
                <a:ea typeface="微软雅黑" panose="020B0503020204020204" charset="-122"/>
                <a:sym typeface="+mn-ea"/>
              </a:rPr>
              <a:t>点击添加文字</a:t>
            </a:r>
            <a:endParaRPr lang="zh-CN" altLang="en-US" dirty="0">
              <a:solidFill>
                <a:schemeClr val="bg1"/>
              </a:solidFill>
              <a:latin typeface="微软雅黑" panose="020B0503020204020204" charset="-122"/>
              <a:ea typeface="微软雅黑" panose="020B0503020204020204" charset="-122"/>
              <a:sym typeface="+mn-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粉蓝医疗护理工作汇报PPT模板"/>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124_4*i*9"/>
  <p:tag name="KSO_WM_TEMPLATE_CATEGORY" val="diagram"/>
  <p:tag name="KSO_WM_TEMPLATE_INDEX" val="160124"/>
  <p:tag name="KSO_WM_UNIT_INDEX" val="9"/>
</p:tagLst>
</file>

<file path=ppt/tags/tag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124_4*i*16"/>
  <p:tag name="KSO_WM_TEMPLATE_CATEGORY" val="diagram"/>
  <p:tag name="KSO_WM_TEMPLATE_INDEX" val="160124"/>
  <p:tag name="KSO_WM_UNIT_INDEX" val="16"/>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i"/>
  <p:tag name="KSO_WM_UNIT_INDEX" val="1_6"/>
  <p:tag name="KSO_WM_UNIT_ID" val="diagram160124_4*m_i*1_6"/>
  <p:tag name="KSO_WM_UNIT_CLEAR" val="1"/>
  <p:tag name="KSO_WM_UNIT_LAYERLEVEL" val="1_1"/>
  <p:tag name="KSO_WM_DIAGRAM_GROUP_CODE" val="m1-1"/>
  <p:tag name="KSO_WM_UNIT_FILL_FORE_SCHEMECOLOR_INDEX" val="5"/>
  <p:tag name="KSO_WM_UNIT_FILL_TYPE" val="1"/>
  <p:tag name="KSO_WM_UNIT_TEXT_FILL_FORE_SCHEMECOLOR_INDEX" val="14"/>
  <p:tag name="KSO_WM_UNIT_TEXT_FILL_TYPE" val="1"/>
  <p:tag name="KSO_WM_UNIT_USESOURCEFORMAT_APPLY" val="0"/>
</p:tagLst>
</file>

<file path=ppt/tags/tag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h_f"/>
  <p:tag name="KSO_WM_UNIT_INDEX" val="1_3_1"/>
  <p:tag name="KSO_WM_UNIT_ID" val="diagram160124_4*m_h_f*1_3_1"/>
  <p:tag name="KSO_WM_UNIT_CLEAR" val="1"/>
  <p:tag name="KSO_WM_UNIT_LAYERLEVEL" val="1_1_1"/>
  <p:tag name="KSO_WM_UNIT_VALUE" val="35"/>
  <p:tag name="KSO_WM_UNIT_HIGHLIGHT" val="0"/>
  <p:tag name="KSO_WM_UNIT_COMPATIBLE" val="0"/>
  <p:tag name="KSO_WM_UNIT_PRESET_TEXT_INDEX" val="4"/>
  <p:tag name="KSO_WM_UNIT_PRESET_TEXT_LEN" val="57"/>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 name="KSO_WM_UNIT_USESOURCEFORMAT_APPLY" val="0"/>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i"/>
  <p:tag name="KSO_WM_UNIT_INDEX" val="1_7"/>
  <p:tag name="KSO_WM_UNIT_ID" val="diagram160124_4*m_i*1_7"/>
  <p:tag name="KSO_WM_UNIT_CLEAR" val="1"/>
  <p:tag name="KSO_WM_UNIT_LAYERLEVEL" val="1_1"/>
  <p:tag name="KSO_WM_DIAGRAM_GROUP_CODE" val="m1-1"/>
  <p:tag name="KSO_WM_UNIT_LINE_FORE_SCHEMECOLOR_INDEX" val="5"/>
  <p:tag name="KSO_WM_UNIT_LINE_FILL_TYPE" val="2"/>
  <p:tag name="KSO_WM_UNIT_USESOURCEFORMAT_APPLY" val="0"/>
</p:tagLst>
</file>

<file path=ppt/tags/tag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i"/>
  <p:tag name="KSO_WM_UNIT_INDEX" val="1_4"/>
  <p:tag name="KSO_WM_UNIT_ID" val="diagram160124_4*m_i*1_4"/>
  <p:tag name="KSO_WM_UNIT_CLEAR" val="1"/>
  <p:tag name="KSO_WM_UNIT_LAYERLEVEL" val="1_1"/>
  <p:tag name="KSO_WM_DIAGRAM_GROUP_CODE" val="m1-1"/>
  <p:tag name="KSO_WM_UNIT_FILL_FORE_SCHEMECOLOR_INDEX" val="6"/>
  <p:tag name="KSO_WM_UNIT_FILL_TYPE" val="1"/>
  <p:tag name="KSO_WM_UNIT_TEXT_FILL_FORE_SCHEMECOLOR_INDEX" val="14"/>
  <p:tag name="KSO_WM_UNIT_TEXT_FILL_TYPE" val="1"/>
  <p:tag name="KSO_WM_UNIT_USESOURCEFORMAT_APPLY" val="0"/>
</p:tagLst>
</file>

<file path=ppt/tags/tag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h_f"/>
  <p:tag name="KSO_WM_UNIT_INDEX" val="1_2_1"/>
  <p:tag name="KSO_WM_UNIT_ID" val="diagram160124_4*m_h_f*1_2_1"/>
  <p:tag name="KSO_WM_UNIT_CLEAR" val="1"/>
  <p:tag name="KSO_WM_UNIT_LAYERLEVEL" val="1_1_1"/>
  <p:tag name="KSO_WM_UNIT_VALUE" val="35"/>
  <p:tag name="KSO_WM_UNIT_HIGHLIGHT" val="0"/>
  <p:tag name="KSO_WM_UNIT_COMPATIBLE" val="0"/>
  <p:tag name="KSO_WM_UNIT_PRESET_TEXT_INDEX" val="4"/>
  <p:tag name="KSO_WM_UNIT_PRESET_TEXT_LEN" val="57"/>
  <p:tag name="KSO_WM_DIAGRAM_GROUP_CODE" val="m1-1"/>
  <p:tag name="KSO_WM_UNIT_FILL_FORE_SCHEMECOLOR_INDEX" val="6"/>
  <p:tag name="KSO_WM_UNIT_FILL_TYPE" val="1"/>
  <p:tag name="KSO_WM_UNIT_LINE_FORE_SCHEMECOLOR_INDEX" val="6"/>
  <p:tag name="KSO_WM_UNIT_LINE_FILL_TYPE" val="2"/>
  <p:tag name="KSO_WM_UNIT_TEXT_FILL_FORE_SCHEMECOLOR_INDEX" val="6"/>
  <p:tag name="KSO_WM_UNIT_TEXT_FILL_TYPE" val="1"/>
  <p:tag name="KSO_WM_UNIT_USESOURCEFORMAT_APPLY" val="0"/>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i"/>
  <p:tag name="KSO_WM_UNIT_INDEX" val="1_5"/>
  <p:tag name="KSO_WM_UNIT_ID" val="diagram160124_4*m_i*1_5"/>
  <p:tag name="KSO_WM_UNIT_CLEAR" val="1"/>
  <p:tag name="KSO_WM_UNIT_LAYERLEVEL" val="1_1"/>
  <p:tag name="KSO_WM_DIAGRAM_GROUP_CODE" val="m1-1"/>
  <p:tag name="KSO_WM_UNIT_LINE_FORE_SCHEMECOLOR_INDEX" val="6"/>
  <p:tag name="KSO_WM_UNIT_LINE_FILL_TYPE" val="2"/>
  <p:tag name="KSO_WM_UNIT_USESOURCEFORMAT_APPLY" val="0"/>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i"/>
  <p:tag name="KSO_WM_UNIT_INDEX" val="1_2"/>
  <p:tag name="KSO_WM_UNIT_ID" val="diagram160124_4*m_i*1_2"/>
  <p:tag name="KSO_WM_UNIT_CLEAR" val="1"/>
  <p:tag name="KSO_WM_UNIT_LAYERLEVEL" val="1_1"/>
  <p:tag name="KSO_WM_DIAGRAM_GROUP_CODE" val="m1-1"/>
  <p:tag name="KSO_WM_UNIT_FILL_FORE_SCHEMECOLOR_INDEX" val="5"/>
  <p:tag name="KSO_WM_UNIT_FILL_TYPE" val="1"/>
  <p:tag name="KSO_WM_UNIT_TEXT_FILL_FORE_SCHEMECOLOR_INDEX" val="14"/>
  <p:tag name="KSO_WM_UNIT_TEXT_FILL_TYPE" val="1"/>
  <p:tag name="KSO_WM_UNIT_USESOURCEFORMAT_APPLY" val="0"/>
</p:tagLst>
</file>

<file path=ppt/tags/tag1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h_f"/>
  <p:tag name="KSO_WM_UNIT_INDEX" val="1_1_1"/>
  <p:tag name="KSO_WM_UNIT_ID" val="diagram160124_4*m_h_f*1_1_1"/>
  <p:tag name="KSO_WM_UNIT_CLEAR" val="1"/>
  <p:tag name="KSO_WM_UNIT_LAYERLEVEL" val="1_1_1"/>
  <p:tag name="KSO_WM_UNIT_VALUE" val="35"/>
  <p:tag name="KSO_WM_UNIT_HIGHLIGHT" val="0"/>
  <p:tag name="KSO_WM_UNIT_COMPATIBLE" val="0"/>
  <p:tag name="KSO_WM_UNIT_PRESET_TEXT_INDEX" val="4"/>
  <p:tag name="KSO_WM_UNIT_PRESET_TEXT_LEN" val="57"/>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 name="KSO_WM_UNIT_USESOURCEFORMAT_APPLY" val="0"/>
</p:tagLst>
</file>

<file path=ppt/tags/tag2.xml><?xml version="1.0" encoding="utf-8"?>
<p:tagLst xmlns:a="http://schemas.openxmlformats.org/drawingml/2006/main" xmlns:r="http://schemas.openxmlformats.org/officeDocument/2006/relationships" xmlns:p="http://schemas.openxmlformats.org/presentationml/2006/main">
  <p:tag name="KSO_WM_SLIDE_ID" val="diagram160174_4"/>
  <p:tag name="KSO_WM_SLIDE_INDEX" val="4"/>
  <p:tag name="KSO_WM_SLIDE_ITEM_CNT" val="3"/>
  <p:tag name="KSO_WM_SLIDE_LAYOUT" val="g_m"/>
  <p:tag name="KSO_WM_SLIDE_LAYOUT_CNT" val="1_1"/>
  <p:tag name="KSO_WM_SLIDE_TYPE" val="text"/>
  <p:tag name="KSO_WM_BEAUTIFY_FLAG" val="#wm#"/>
  <p:tag name="KSO_WM_SLIDE_POSITION" val="8*119"/>
  <p:tag name="KSO_WM_SLIDE_SIZE" val="720*301"/>
  <p:tag name="KSO_WM_TEMPLATE_CATEGORY" val="diagram"/>
  <p:tag name="KSO_WM_TEMPLATE_INDEX" val="160174"/>
  <p:tag name="KSO_WM_TAG_VERSION" val="1.0"/>
  <p:tag name="KSO_WM_DIAGRAM_GROUP_CODE" val="m1-1"/>
</p:tagLst>
</file>

<file path=ppt/tags/tag2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24"/>
  <p:tag name="KSO_WM_UNIT_TYPE" val="m_i"/>
  <p:tag name="KSO_WM_UNIT_INDEX" val="1_3"/>
  <p:tag name="KSO_WM_UNIT_ID" val="diagram160124_4*m_i*1_3"/>
  <p:tag name="KSO_WM_UNIT_CLEAR" val="1"/>
  <p:tag name="KSO_WM_UNIT_LAYERLEVEL" val="1_1"/>
  <p:tag name="KSO_WM_DIAGRAM_GROUP_CODE" val="m1-1"/>
  <p:tag name="KSO_WM_UNIT_LINE_FORE_SCHEMECOLOR_INDEX" val="5"/>
  <p:tag name="KSO_WM_UNIT_LINE_FILL_TYPE" val="2"/>
  <p:tag name="KSO_WM_UNIT_USESOURCEFORMAT_APPLY" val="0"/>
</p:tagLst>
</file>

<file path=ppt/tags/tag21.xml><?xml version="1.0" encoding="utf-8"?>
<p:tagLst xmlns:a="http://schemas.openxmlformats.org/drawingml/2006/main" xmlns:r="http://schemas.openxmlformats.org/officeDocument/2006/relationships" xmlns:p="http://schemas.openxmlformats.org/presentationml/2006/main">
  <p:tag name="KSO_WM_UNIT_INDEX" val="0"/>
  <p:tag name="KSO_WM_UNIT_CLEAR" val="1"/>
  <p:tag name="KSO_WM_UNIT_LAYERLEVEL" val="1_1"/>
  <p:tag name="KSO_WM_DIAGRAM_GROUP_CODE" val="l1-1"/>
  <p:tag name="KSO_WM_TAG_VERSION" val="1.0"/>
  <p:tag name="KSO_WM_BEAUTIFY_FLAG" val="#wm#"/>
  <p:tag name="KSO_WM_UNIT_TYPE" val="i"/>
  <p:tag name="KSO_WM_UNIT_ID" val="diagram160588_3*i*0"/>
  <p:tag name="KSO_WM_TEMPLATE_CATEGORY" val="diagram"/>
  <p:tag name="KSO_WM_TEMPLATE_INDEX" val="160588"/>
  <p:tag name="KSO_WM_UNIT_LINE_FORE_SCHEMECOLOR_INDEX" val="5"/>
  <p:tag name="KSO_WM_UNIT_LINE_FILL_TYPE" val="2"/>
  <p:tag name="KSO_WM_UNIT_SHADOW_SCHEMECOLOR_INDEX" val="16"/>
  <p:tag name="KSO_WM_UNIT_TEXT_FILL_FORE_SCHEMECOLOR_INDEX" val="13"/>
  <p:tag name="KSO_WM_UNIT_TEXT_FILL_TYPE" val="1"/>
  <p:tag name="KSO_WM_UNIT_USESOURCEFORMAT_APPLY" val="0"/>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588_3*i*1"/>
  <p:tag name="KSO_WM_TEMPLATE_CATEGORY" val="diagram"/>
  <p:tag name="KSO_WM_TEMPLATE_INDEX" val="160588"/>
  <p:tag name="KSO_WM_UNIT_INDEX" val="1"/>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588_3*i*8"/>
  <p:tag name="KSO_WM_TEMPLATE_CATEGORY" val="diagram"/>
  <p:tag name="KSO_WM_TEMPLATE_INDEX" val="160588"/>
  <p:tag name="KSO_WM_UNIT_INDEX" val="8"/>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588_3*i*15"/>
  <p:tag name="KSO_WM_TEMPLATE_CATEGORY" val="diagram"/>
  <p:tag name="KSO_WM_TEMPLATE_INDEX" val="160588"/>
  <p:tag name="KSO_WM_UNIT_INDEX" val="15"/>
</p:tagLst>
</file>

<file path=ppt/tags/tag2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179_4*i*0"/>
  <p:tag name="KSO_WM_TEMPLATE_CATEGORY" val="diagram"/>
  <p:tag name="KSO_WM_TEMPLATE_INDEX" val="160179"/>
  <p:tag name="KSO_WM_UNIT_INDEX" val="0"/>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h_f"/>
  <p:tag name="KSO_WM_UNIT_INDEX" val="1_1_1"/>
  <p:tag name="KSO_WM_UNIT_ID" val="259*l_h_f*1_1_1"/>
  <p:tag name="KSO_WM_UNIT_CLEAR" val="1"/>
  <p:tag name="KSO_WM_UNIT_LAYERLEVEL" val="1_1_1"/>
  <p:tag name="KSO_WM_UNIT_VALUE" val="16"/>
  <p:tag name="KSO_WM_UNIT_HIGHLIGHT" val="0"/>
  <p:tag name="KSO_WM_UNIT_COMPATIBLE" val="0"/>
  <p:tag name="KSO_WM_BEAUTIFY_FLAG" val="#wm#"/>
  <p:tag name="KSO_WM_UNIT_PRESET_TEXT_INDEX" val="4"/>
  <p:tag name="KSO_WM_UNIT_PRESET_TEXT_LEN" val="26"/>
  <p:tag name="KSO_WM_DIAGRAM_GROUP_CODE" val="l1-1"/>
  <p:tag name="KSO_WM_UNIT_LINE_FORE_SCHEMECOLOR_INDEX" val="5"/>
  <p:tag name="KSO_WM_UNIT_LINE_FILL_TYPE" val="2"/>
  <p:tag name="KSO_WM_UNIT_TEXT_FILL_FORE_SCHEMECOLOR_INDEX" val="5"/>
  <p:tag name="KSO_WM_UNIT_TEXT_FILL_TYPE" val="1"/>
  <p:tag name="KSO_WM_UNIT_USESOURCEFORMAT_APPLY" val="0"/>
</p:tagLst>
</file>

<file path=ppt/tags/tag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179_4*i*6"/>
  <p:tag name="KSO_WM_TEMPLATE_CATEGORY" val="diagram"/>
  <p:tag name="KSO_WM_TEMPLATE_INDEX" val="160179"/>
  <p:tag name="KSO_WM_UNIT_INDEX" val="6"/>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h_f"/>
  <p:tag name="KSO_WM_UNIT_INDEX" val="1_2_1"/>
  <p:tag name="KSO_WM_UNIT_ID" val="259*l_h_f*1_2_1"/>
  <p:tag name="KSO_WM_UNIT_CLEAR" val="1"/>
  <p:tag name="KSO_WM_UNIT_LAYERLEVEL" val="1_1_1"/>
  <p:tag name="KSO_WM_UNIT_VALUE" val="16"/>
  <p:tag name="KSO_WM_UNIT_HIGHLIGHT" val="0"/>
  <p:tag name="KSO_WM_UNIT_COMPATIBLE" val="0"/>
  <p:tag name="KSO_WM_BEAUTIFY_FLAG" val="#wm#"/>
  <p:tag name="KSO_WM_UNIT_PRESET_TEXT_INDEX" val="4"/>
  <p:tag name="KSO_WM_UNIT_PRESET_TEXT_LEN" val="26"/>
  <p:tag name="KSO_WM_DIAGRAM_GROUP_CODE" val="l1-1"/>
  <p:tag name="KSO_WM_UNIT_LINE_FORE_SCHEMECOLOR_INDEX" val="5"/>
  <p:tag name="KSO_WM_UNIT_LINE_FILL_TYPE" val="2"/>
  <p:tag name="KSO_WM_UNIT_TEXT_FILL_FORE_SCHEMECOLOR_INDEX" val="5"/>
  <p:tag name="KSO_WM_UNIT_TEXT_FILL_TYPE" val="1"/>
  <p:tag name="KSO_WM_UNIT_USESOURCEFORMAT_APPLY" val="0"/>
</p:tagLst>
</file>

<file path=ppt/tags/tag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179_4*i*14"/>
  <p:tag name="KSO_WM_TEMPLATE_CATEGORY" val="diagram"/>
  <p:tag name="KSO_WM_TEMPLATE_INDEX" val="160179"/>
  <p:tag name="KSO_WM_UNIT_INDEX" val="14"/>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74"/>
  <p:tag name="KSO_WM_UNIT_TYPE" val="m_i"/>
  <p:tag name="KSO_WM_UNIT_INDEX" val="1_1"/>
  <p:tag name="KSO_WM_UNIT_ID" val="diagram160174_4*m_i*1_1"/>
  <p:tag name="KSO_WM_UNIT_CLEAR" val="1"/>
  <p:tag name="KSO_WM_UNIT_LAYERLEVEL" val="1_1"/>
  <p:tag name="KSO_WM_DIAGRAM_GROUP_CODE" val="m1-1"/>
  <p:tag name="KSO_WM_UNIT_FILL_FORE_SCHEMECOLOR_INDEX" val="5"/>
  <p:tag name="KSO_WM_UNIT_FILL_TYPE" val="1"/>
  <p:tag name="KSO_WM_UNIT_TEXT_FILL_FORE_SCHEMECOLOR_INDEX" val="14"/>
  <p:tag name="KSO_WM_UNIT_TEXT_FILL_TYPE" val="1"/>
  <p:tag name="KSO_WM_UNIT_USESOURCEFORMAT_APPLY" val="0"/>
</p:tagLst>
</file>

<file path=ppt/tags/tag30.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h_f"/>
  <p:tag name="KSO_WM_UNIT_INDEX" val="1_3_1"/>
  <p:tag name="KSO_WM_UNIT_ID" val="259*l_h_f*1_3_1"/>
  <p:tag name="KSO_WM_UNIT_CLEAR" val="1"/>
  <p:tag name="KSO_WM_UNIT_LAYERLEVEL" val="1_1_1"/>
  <p:tag name="KSO_WM_UNIT_VALUE" val="16"/>
  <p:tag name="KSO_WM_UNIT_HIGHLIGHT" val="0"/>
  <p:tag name="KSO_WM_UNIT_COMPATIBLE" val="0"/>
  <p:tag name="KSO_WM_BEAUTIFY_FLAG" val="#wm#"/>
  <p:tag name="KSO_WM_UNIT_PRESET_TEXT_INDEX" val="4"/>
  <p:tag name="KSO_WM_UNIT_PRESET_TEXT_LEN" val="26"/>
  <p:tag name="KSO_WM_DIAGRAM_GROUP_CODE" val="l1-1"/>
  <p:tag name="KSO_WM_UNIT_LINE_FORE_SCHEMECOLOR_INDEX" val="5"/>
  <p:tag name="KSO_WM_UNIT_LINE_FILL_TYPE" val="2"/>
  <p:tag name="KSO_WM_UNIT_TEXT_FILL_FORE_SCHEMECOLOR_INDEX" val="5"/>
  <p:tag name="KSO_WM_UNIT_TEXT_FILL_TYPE" val="1"/>
  <p:tag name="KSO_WM_UNIT_USESOURCEFORMAT_APPLY" val="0"/>
</p:tagLst>
</file>

<file path=ppt/tags/tag3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i"/>
  <p:tag name="KSO_WM_UNIT_INDEX" val="1_6"/>
  <p:tag name="KSO_WM_UNIT_ID" val="259*l_i*1_6"/>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3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i"/>
  <p:tag name="KSO_WM_UNIT_INDEX" val="1_7"/>
  <p:tag name="KSO_WM_UNIT_ID" val="259*l_i*1_7"/>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13"/>
  <p:tag name="KSO_WM_UNIT_TEXT_FILL_TYPE" val="1"/>
  <p:tag name="KSO_WM_UNIT_USESOURCEFORMAT_APPLY" val="0"/>
</p:tagLst>
</file>

<file path=ppt/tags/tag3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i"/>
  <p:tag name="KSO_WM_UNIT_INDEX" val="1_3"/>
  <p:tag name="KSO_WM_UNIT_ID" val="259*l_i*1_3"/>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3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i"/>
  <p:tag name="KSO_WM_UNIT_INDEX" val="1_4"/>
  <p:tag name="KSO_WM_UNIT_ID" val="259*l_i*1_4"/>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13"/>
  <p:tag name="KSO_WM_UNIT_TEXT_FILL_TYPE" val="1"/>
  <p:tag name="KSO_WM_UNIT_USESOURCEFORMAT_APPLY" val="0"/>
</p:tagLst>
</file>

<file path=ppt/tags/tag3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i"/>
  <p:tag name="KSO_WM_UNIT_INDEX" val="1_5"/>
  <p:tag name="KSO_WM_UNIT_ID" val="259*l_i*1_5"/>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13"/>
  <p:tag name="KSO_WM_UNIT_TEXT_FILL_TYPE" val="1"/>
  <p:tag name="KSO_WM_UNIT_USESOURCEFORMAT_APPLY" val="0"/>
</p:tagLst>
</file>

<file path=ppt/tags/tag3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i"/>
  <p:tag name="KSO_WM_UNIT_INDEX" val="1_1"/>
  <p:tag name="KSO_WM_UNIT_ID" val="259*l_i*1_1"/>
  <p:tag name="KSO_WM_UNIT_CLEAR" val="1"/>
  <p:tag name="KSO_WM_UNIT_LAYERLEVEL" val="1_1"/>
  <p:tag name="KSO_WM_BEAUTIFY_FLAG" val="#wm#"/>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37.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160179"/>
  <p:tag name="KSO_WM_UNIT_TYPE" val="l_i"/>
  <p:tag name="KSO_WM_UNIT_INDEX" val="1_2"/>
  <p:tag name="KSO_WM_UNIT_ID" val="259*l_i*1_2"/>
  <p:tag name="KSO_WM_UNIT_CLEAR" val="1"/>
  <p:tag name="KSO_WM_UNIT_LAYERLEVEL" val="1_1"/>
  <p:tag name="KSO_WM_BEAUTIFY_FLAG" val="#wm#"/>
  <p:tag name="KSO_WM_DIAGRAM_GROUP_CODE" val="l1-1"/>
  <p:tag name="KSO_WM_UNIT_FILL_FORE_SCHEMECOLOR_INDEX" val="14"/>
  <p:tag name="KSO_WM_UNIT_FILL_TYPE" val="1"/>
  <p:tag name="KSO_WM_UNIT_TEXT_FILL_FORE_SCHEMECOLOR_INDEX" val="13"/>
  <p:tag name="KSO_WM_UNIT_TEXT_FILL_TYPE" val="1"/>
  <p:tag name="KSO_WM_UNIT_USESOURCEFORMAT_APPLY" val="0"/>
</p:tagLst>
</file>

<file path=ppt/tags/tag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h_a"/>
  <p:tag name="KSO_WM_UNIT_INDEX" val="1_3_1"/>
  <p:tag name="KSO_WM_UNIT_ID" val="diagram160588_3*l_h_a*1_3_1"/>
  <p:tag name="KSO_WM_UNIT_CLEAR" val="1"/>
  <p:tag name="KSO_WM_UNIT_LAYERLEVEL" val="1_1_1"/>
  <p:tag name="KSO_WM_UNIT_VALUE" val="17"/>
  <p:tag name="KSO_WM_UNIT_HIGHLIGHT" val="0"/>
  <p:tag name="KSO_WM_UNIT_COMPATIBLE" val="0"/>
  <p:tag name="KSO_WM_BEAUTIFY_FLAG" val="#wm#"/>
  <p:tag name="KSO_WM_DIAGRAM_GROUP_CODE" val="l1-1"/>
  <p:tag name="KSO_WM_TAG_VERSION" val="1.0"/>
  <p:tag name="KSO_WM_UNIT_PRESET_TEXT" val="LOREM IPSUM"/>
  <p:tag name="KSO_WM_UNIT_SHADOW_SCHEMECOLOR_INDEX" val="16"/>
  <p:tag name="KSO_WM_UNIT_TEXT_FILL_FORE_SCHEMECOLOR_INDEX" val="5"/>
  <p:tag name="KSO_WM_UNIT_TEXT_FILL_TYPE" val="1"/>
  <p:tag name="KSO_WM_UNIT_USESOURCEFORMAT_APPLY" val="0"/>
</p:tagLst>
</file>

<file path=ppt/tags/tag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h_f"/>
  <p:tag name="KSO_WM_UNIT_INDEX" val="1_3_1"/>
  <p:tag name="KSO_WM_UNIT_ID" val="diagram160588_3*l_h_f*1_3_1"/>
  <p:tag name="KSO_WM_UNIT_CLEAR" val="1"/>
  <p:tag name="KSO_WM_UNIT_LAYERLEVEL" val="1_1_1"/>
  <p:tag name="KSO_WM_UNIT_VALUE" val="60"/>
  <p:tag name="KSO_WM_UNIT_HIGHLIGHT" val="0"/>
  <p:tag name="KSO_WM_UNIT_COMPATIBLE" val="0"/>
  <p:tag name="KSO_WM_BEAUTIFY_FLAG" val="#wm#"/>
  <p:tag name="KSO_WM_DIAGRAM_GROUP_CODE" val="l1-1"/>
  <p:tag name="KSO_WM_TAG_VERSION" val="1.0"/>
  <p:tag name="KSO_WM_UNIT_PRESET_TEXT" val="Lorem ipsum dolor sit amet, consectetur adipisicing elit."/>
  <p:tag name="KSO_WM_UNIT_SHADOW_SCHEMECOLOR_INDEX" val="16"/>
  <p:tag name="KSO_WM_UNIT_TEXT_FILL_FORE_SCHEMECOLOR_INDEX" val="13"/>
  <p:tag name="KSO_WM_UNIT_TEXT_FILL_TYPE" val="1"/>
  <p:tag name="KSO_WM_UNIT_USESOURCEFORMAT_APPLY" val="0"/>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74"/>
  <p:tag name="KSO_WM_UNIT_TYPE" val="m_i"/>
  <p:tag name="KSO_WM_UNIT_INDEX" val="1_2"/>
  <p:tag name="KSO_WM_UNIT_ID" val="diagram160174_4*m_i*1_2"/>
  <p:tag name="KSO_WM_UNIT_CLEAR" val="1"/>
  <p:tag name="KSO_WM_UNIT_LAYERLEVEL" val="1_1"/>
  <p:tag name="KSO_WM_DIAGRAM_GROUP_CODE" val="m1-1"/>
  <p:tag name="KSO_WM_UNIT_TEXT_FILL_FORE_SCHEMECOLOR_INDEX" val="14"/>
  <p:tag name="KSO_WM_UNIT_TEXT_FILL_TYPE" val="1"/>
  <p:tag name="KSO_WM_UNIT_USESOURCEFORMAT_APPLY" val="0"/>
</p:tagLst>
</file>

<file path=ppt/tags/tag4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i"/>
  <p:tag name="KSO_WM_UNIT_INDEX" val="1_4"/>
  <p:tag name="KSO_WM_UNIT_ID" val="diagram160588_3*l_i*1_4"/>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LINE_FORE_SCHEMECOLOR_INDEX" val="14"/>
  <p:tag name="KSO_WM_UNIT_LINE_FILL_TYPE" val="2"/>
  <p:tag name="KSO_WM_UNIT_TEXT_FILL_FORE_SCHEMECOLOR_INDEX" val="13"/>
  <p:tag name="KSO_WM_UNIT_TEXT_FILL_TYPE" val="1"/>
  <p:tag name="KSO_WM_UNIT_USESOURCEFORMAT_APPLY" val="0"/>
</p:tagLst>
</file>

<file path=ppt/tags/tag4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h_a"/>
  <p:tag name="KSO_WM_UNIT_INDEX" val="1_2_1"/>
  <p:tag name="KSO_WM_UNIT_ID" val="diagram160588_3*l_h_a*1_2_1"/>
  <p:tag name="KSO_WM_UNIT_CLEAR" val="1"/>
  <p:tag name="KSO_WM_UNIT_LAYERLEVEL" val="1_1_1"/>
  <p:tag name="KSO_WM_UNIT_VALUE" val="17"/>
  <p:tag name="KSO_WM_UNIT_HIGHLIGHT" val="0"/>
  <p:tag name="KSO_WM_UNIT_COMPATIBLE" val="0"/>
  <p:tag name="KSO_WM_BEAUTIFY_FLAG" val="#wm#"/>
  <p:tag name="KSO_WM_DIAGRAM_GROUP_CODE" val="l1-1"/>
  <p:tag name="KSO_WM_TAG_VERSION" val="1.0"/>
  <p:tag name="KSO_WM_UNIT_PRESET_TEXT" val="LOREM IPSUM"/>
  <p:tag name="KSO_WM_UNIT_SHADOW_SCHEMECOLOR_INDEX" val="16"/>
  <p:tag name="KSO_WM_UNIT_TEXT_FILL_FORE_SCHEMECOLOR_INDEX" val="5"/>
  <p:tag name="KSO_WM_UNIT_TEXT_FILL_TYPE" val="1"/>
  <p:tag name="KSO_WM_UNIT_USESOURCEFORMAT_APPLY" val="0"/>
</p:tagLst>
</file>

<file path=ppt/tags/tag4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h_f"/>
  <p:tag name="KSO_WM_UNIT_INDEX" val="1_2_1"/>
  <p:tag name="KSO_WM_UNIT_ID" val="diagram160588_3*l_h_f*1_2_1"/>
  <p:tag name="KSO_WM_UNIT_CLEAR" val="1"/>
  <p:tag name="KSO_WM_UNIT_LAYERLEVEL" val="1_1_1"/>
  <p:tag name="KSO_WM_UNIT_VALUE" val="60"/>
  <p:tag name="KSO_WM_UNIT_HIGHLIGHT" val="0"/>
  <p:tag name="KSO_WM_UNIT_COMPATIBLE" val="0"/>
  <p:tag name="KSO_WM_BEAUTIFY_FLAG" val="#wm#"/>
  <p:tag name="KSO_WM_DIAGRAM_GROUP_CODE" val="l1-1"/>
  <p:tag name="KSO_WM_TAG_VERSION" val="1.0"/>
  <p:tag name="KSO_WM_UNIT_PRESET_TEXT" val="Lorem ipsum dolor sit amet, consectetur adipisicing elit."/>
  <p:tag name="KSO_WM_UNIT_SHADOW_SCHEMECOLOR_INDEX" val="16"/>
  <p:tag name="KSO_WM_UNIT_TEXT_FILL_FORE_SCHEMECOLOR_INDEX" val="13"/>
  <p:tag name="KSO_WM_UNIT_TEXT_FILL_TYPE" val="1"/>
  <p:tag name="KSO_WM_UNIT_USESOURCEFORMAT_APPLY" val="0"/>
</p:tagLst>
</file>

<file path=ppt/tags/tag4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i"/>
  <p:tag name="KSO_WM_UNIT_INDEX" val="1_3"/>
  <p:tag name="KSO_WM_UNIT_ID" val="diagram160588_3*l_i*1_3"/>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LINE_FORE_SCHEMECOLOR_INDEX" val="14"/>
  <p:tag name="KSO_WM_UNIT_LINE_FILL_TYPE" val="2"/>
  <p:tag name="KSO_WM_UNIT_TEXT_FILL_FORE_SCHEMECOLOR_INDEX" val="13"/>
  <p:tag name="KSO_WM_UNIT_TEXT_FILL_TYPE" val="1"/>
  <p:tag name="KSO_WM_UNIT_USESOURCEFORMAT_APPLY" val="0"/>
</p:tagLst>
</file>

<file path=ppt/tags/tag4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h_a"/>
  <p:tag name="KSO_WM_UNIT_INDEX" val="1_1_1"/>
  <p:tag name="KSO_WM_UNIT_ID" val="diagram160588_3*l_h_a*1_1_1"/>
  <p:tag name="KSO_WM_UNIT_CLEAR" val="1"/>
  <p:tag name="KSO_WM_UNIT_LAYERLEVEL" val="1_1_1"/>
  <p:tag name="KSO_WM_UNIT_VALUE" val="17"/>
  <p:tag name="KSO_WM_UNIT_HIGHLIGHT" val="0"/>
  <p:tag name="KSO_WM_UNIT_COMPATIBLE" val="0"/>
  <p:tag name="KSO_WM_BEAUTIFY_FLAG" val="#wm#"/>
  <p:tag name="KSO_WM_DIAGRAM_GROUP_CODE" val="l1-1"/>
  <p:tag name="KSO_WM_TAG_VERSION" val="1.0"/>
  <p:tag name="KSO_WM_UNIT_PRESET_TEXT" val="LOREM IPSUM"/>
  <p:tag name="KSO_WM_UNIT_SHADOW_SCHEMECOLOR_INDEX" val="16"/>
  <p:tag name="KSO_WM_UNIT_TEXT_FILL_FORE_SCHEMECOLOR_INDEX" val="5"/>
  <p:tag name="KSO_WM_UNIT_TEXT_FILL_TYPE" val="1"/>
  <p:tag name="KSO_WM_UNIT_USESOURCEFORMAT_APPLY" val="0"/>
</p:tagLst>
</file>

<file path=ppt/tags/tag4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h_f"/>
  <p:tag name="KSO_WM_UNIT_INDEX" val="1_1_1"/>
  <p:tag name="KSO_WM_UNIT_ID" val="diagram160588_3*l_h_f*1_1_1"/>
  <p:tag name="KSO_WM_UNIT_CLEAR" val="1"/>
  <p:tag name="KSO_WM_UNIT_LAYERLEVEL" val="1_1_1"/>
  <p:tag name="KSO_WM_UNIT_VALUE" val="60"/>
  <p:tag name="KSO_WM_UNIT_HIGHLIGHT" val="0"/>
  <p:tag name="KSO_WM_UNIT_COMPATIBLE" val="0"/>
  <p:tag name="KSO_WM_BEAUTIFY_FLAG" val="#wm#"/>
  <p:tag name="KSO_WM_DIAGRAM_GROUP_CODE" val="l1-1"/>
  <p:tag name="KSO_WM_TAG_VERSION" val="1.0"/>
  <p:tag name="KSO_WM_UNIT_PRESET_TEXT" val="Lorem ipsum dolor sit amet, consectetur adipisicing elit."/>
  <p:tag name="KSO_WM_UNIT_SHADOW_SCHEMECOLOR_INDEX" val="16"/>
  <p:tag name="KSO_WM_UNIT_TEXT_FILL_FORE_SCHEMECOLOR_INDEX" val="13"/>
  <p:tag name="KSO_WM_UNIT_TEXT_FILL_TYPE" val="1"/>
  <p:tag name="KSO_WM_UNIT_USESOURCEFORMAT_APPLY" val="0"/>
</p:tagLst>
</file>

<file path=ppt/tags/tag4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8"/>
  <p:tag name="KSO_WM_UNIT_TYPE" val="l_i"/>
  <p:tag name="KSO_WM_UNIT_INDEX" val="1_2"/>
  <p:tag name="KSO_WM_UNIT_ID" val="diagram160588_3*l_i*1_2"/>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LINE_FORE_SCHEMECOLOR_INDEX" val="14"/>
  <p:tag name="KSO_WM_UNIT_LINE_FILL_TYPE" val="2"/>
  <p:tag name="KSO_WM_UNIT_TEXT_FILL_FORE_SCHEMECOLOR_INDEX" val="13"/>
  <p:tag name="KSO_WM_UNIT_TEXT_FILL_TYPE" val="1"/>
  <p:tag name="KSO_WM_UNIT_USESOURCEFORMAT_APPLY" val="0"/>
</p:tagLst>
</file>

<file path=ppt/tags/tag4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1"/>
  <p:tag name="KSO_WM_UNIT_ID" val="diagram160567_2*l_i*1_1"/>
  <p:tag name="KSO_WM_UNIT_CLEAR" val="1"/>
  <p:tag name="KSO_WM_UNIT_LAYERLEVEL" val="1_1"/>
  <p:tag name="KSO_WM_BEAUTIFY_FLAG" val="#wm#"/>
  <p:tag name="KSO_WM_TAG_VERSION" val="1.0"/>
  <p:tag name="KSO_WM_DIAGRAM_GROUP_CODE" val="l1-1"/>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 name="KSO_WM_UNIT_USESOURCEFORMAT_APPLY" val="0"/>
</p:tagLst>
</file>

<file path=ppt/tags/tag4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a"/>
  <p:tag name="KSO_WM_UNIT_INDEX" val="1_1_1"/>
  <p:tag name="KSO_WM_UNIT_ID" val="diagram160567_2*l_h_a*1_1_1"/>
  <p:tag name="KSO_WM_UNIT_CLEAR" val="1"/>
  <p:tag name="KSO_WM_UNIT_LAYERLEVEL" val="1_1_1"/>
  <p:tag name="KSO_WM_UNIT_VALUE" val="7"/>
  <p:tag name="KSO_WM_UNIT_HIGHLIGHT" val="0"/>
  <p:tag name="KSO_WM_UNIT_COMPATIBLE" val="0"/>
  <p:tag name="KSO_WM_BEAUTIFY_FLAG" val="#wm#"/>
  <p:tag name="KSO_WM_TAG_VERSION" val="1.0"/>
  <p:tag name="KSO_WM_DIAGRAM_GROUP_CODE" val="l1-1"/>
  <p:tag name="KSO_WM_UNIT_PRESET_TEXT" val="LOREM IPSUM"/>
  <p:tag name="KSO_WM_UNIT_TEXT_FILL_FORE_SCHEMECOLOR_INDEX" val="5"/>
  <p:tag name="KSO_WM_UNIT_TEXT_FILL_TYPE" val="1"/>
  <p:tag name="KSO_WM_UNIT_USESOURCEFORMAT_APPLY" val="0"/>
</p:tagLst>
</file>

<file path=ppt/tags/tag4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f"/>
  <p:tag name="KSO_WM_UNIT_INDEX" val="1_1_1"/>
  <p:tag name="KSO_WM_UNIT_ID" val="diagram160567_2*l_h_f*1_1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6"/>
  <p:tag name="KSO_WM_TAG_VERSION" val="1.0"/>
  <p:tag name="KSO_WM_DIAGRAM_GROUP_CODE" val="l1-1"/>
  <p:tag name="KSO_WM_UNIT_TEXT_FILL_FORE_SCHEMECOLOR_INDEX" val="13"/>
  <p:tag name="KSO_WM_UNIT_TEXT_FILL_TYPE" val="1"/>
  <p:tag name="KSO_WM_UNIT_USESOURCEFORMAT_APPLY" val="0"/>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74"/>
  <p:tag name="KSO_WM_UNIT_TYPE" val="m_i"/>
  <p:tag name="KSO_WM_UNIT_INDEX" val="1_3"/>
  <p:tag name="KSO_WM_UNIT_ID" val="diagram160174_4*m_i*1_3"/>
  <p:tag name="KSO_WM_UNIT_CLEAR" val="1"/>
  <p:tag name="KSO_WM_UNIT_LAYERLEVEL" val="1_1"/>
  <p:tag name="KSO_WM_DIAGRAM_GROUP_CODE" val="m1-1"/>
  <p:tag name="KSO_WM_UNIT_FILL_FORE_SCHEMECOLOR_INDEX" val="6"/>
  <p:tag name="KSO_WM_UNIT_FILL_TYPE" val="1"/>
  <p:tag name="KSO_WM_UNIT_TEXT_FILL_FORE_SCHEMECOLOR_INDEX" val="14"/>
  <p:tag name="KSO_WM_UNIT_TEXT_FILL_TYPE" val="1"/>
  <p:tag name="KSO_WM_UNIT_USESOURCEFORMAT_APPLY" val="0"/>
</p:tagLst>
</file>

<file path=ppt/tags/tag5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a"/>
  <p:tag name="KSO_WM_UNIT_INDEX" val="1_2_1"/>
  <p:tag name="KSO_WM_UNIT_ID" val="diagram160567_2*l_h_a*1_2_1"/>
  <p:tag name="KSO_WM_UNIT_CLEAR" val="1"/>
  <p:tag name="KSO_WM_UNIT_LAYERLEVEL" val="1_1_1"/>
  <p:tag name="KSO_WM_UNIT_VALUE" val="7"/>
  <p:tag name="KSO_WM_UNIT_HIGHLIGHT" val="0"/>
  <p:tag name="KSO_WM_UNIT_COMPATIBLE" val="0"/>
  <p:tag name="KSO_WM_BEAUTIFY_FLAG" val="#wm#"/>
  <p:tag name="KSO_WM_TAG_VERSION" val="1.0"/>
  <p:tag name="KSO_WM_DIAGRAM_GROUP_CODE" val="l1-1"/>
  <p:tag name="KSO_WM_UNIT_PRESET_TEXT" val="LOREM IPSUM"/>
  <p:tag name="KSO_WM_UNIT_TEXT_FILL_FORE_SCHEMECOLOR_INDEX" val="5"/>
  <p:tag name="KSO_WM_UNIT_TEXT_FILL_TYPE" val="1"/>
  <p:tag name="KSO_WM_UNIT_USESOURCEFORMAT_APPLY" val="0"/>
</p:tagLst>
</file>

<file path=ppt/tags/tag5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2"/>
  <p:tag name="KSO_WM_UNIT_ID" val="diagram160567_2*l_i*1_2"/>
  <p:tag name="KSO_WM_UNIT_CLEAR" val="1"/>
  <p:tag name="KSO_WM_UNIT_LAYERLEVEL" val="1_1"/>
  <p:tag name="KSO_WM_BEAUTIFY_FLAG" val="#wm#"/>
  <p:tag name="KSO_WM_TAG_VERSION" val="1.0"/>
  <p:tag name="KSO_WM_DIAGRAM_GROUP_CODE" val="l1-1"/>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 name="KSO_WM_UNIT_USESOURCEFORMAT_APPLY" val="0"/>
</p:tagLst>
</file>

<file path=ppt/tags/tag5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3"/>
  <p:tag name="KSO_WM_UNIT_ID" val="diagram160567_2*l_i*1_3"/>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 name="KSO_WM_UNIT_USESOURCEFORMAT_APPLY" val="0"/>
</p:tagLst>
</file>

<file path=ppt/tags/tag5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f"/>
  <p:tag name="KSO_WM_UNIT_INDEX" val="1_2_1"/>
  <p:tag name="KSO_WM_UNIT_ID" val="diagram160567_2*l_h_f*1_2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6"/>
  <p:tag name="KSO_WM_TAG_VERSION" val="1.0"/>
  <p:tag name="KSO_WM_DIAGRAM_GROUP_CODE" val="l1-1"/>
  <p:tag name="KSO_WM_UNIT_TEXT_FILL_FORE_SCHEMECOLOR_INDEX" val="13"/>
  <p:tag name="KSO_WM_UNIT_TEXT_FILL_TYPE" val="1"/>
  <p:tag name="KSO_WM_UNIT_USESOURCEFORMAT_APPLY" val="0"/>
</p:tagLst>
</file>

<file path=ppt/tags/tag54.xml><?xml version="1.0" encoding="utf-8"?>
<p:tagLst xmlns:a="http://schemas.openxmlformats.org/drawingml/2006/main" xmlns:r="http://schemas.openxmlformats.org/officeDocument/2006/relationships" xmlns:p="http://schemas.openxmlformats.org/presentationml/2006/main">
  <p:tag name="KSO_WM_UNIT_RELATE_UNITID" val="257*l*1"/>
  <p:tag name="KSO_WM_TEMPLATE_CATEGORY" val="diagram"/>
  <p:tag name="KSO_WM_TEMPLATE_INDEX" val="160567"/>
  <p:tag name="KSO_WM_UNIT_TYPE" val="a"/>
  <p:tag name="KSO_WM_UNIT_INDEX" val="1"/>
  <p:tag name="KSO_WM_UNIT_ID" val="diagram160567_2*a*1"/>
  <p:tag name="KSO_WM_UNIT_CLEAR" val="1"/>
  <p:tag name="KSO_WM_UNIT_LAYERLEVEL" val="1"/>
  <p:tag name="KSO_WM_UNIT_VALUE" val="22"/>
  <p:tag name="KSO_WM_UNIT_ISCONTENTSTITLE" val="0"/>
  <p:tag name="KSO_WM_UNIT_HIGHLIGHT" val="0"/>
  <p:tag name="KSO_WM_UNIT_COMPATIBLE" val="0"/>
  <p:tag name="KSO_WM_UNIT_PRESET_TEXT_INDEX" val="3"/>
  <p:tag name="KSO_WM_UNIT_PRESET_TEXT_LEN" val="17"/>
  <p:tag name="KSO_WM_BEAUTIFY_FLAG" val="#wm#"/>
  <p:tag name="KSO_WM_TAG_VERSION" val="1.0"/>
</p:tagLst>
</file>

<file path=ppt/tags/tag5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4"/>
  <p:tag name="KSO_WM_UNIT_ID" val="diagram160567_2*l_i*1_4"/>
  <p:tag name="KSO_WM_UNIT_CLEAR" val="1"/>
  <p:tag name="KSO_WM_UNIT_LAYERLEVEL" val="1_1"/>
  <p:tag name="KSO_WM_BEAUTIFY_FLAG" val="#wm#"/>
  <p:tag name="KSO_WM_TAG_VERSION" val="1.0"/>
  <p:tag name="KSO_WM_DIAGRAM_GROUP_CODE" val="l1-1"/>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 name="KSO_WM_UNIT_USESOURCEFORMAT_APPLY" val="0"/>
</p:tagLst>
</file>

<file path=ppt/tags/tag5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a"/>
  <p:tag name="KSO_WM_UNIT_INDEX" val="1_5_1"/>
  <p:tag name="KSO_WM_UNIT_ID" val="diagram160567_2*l_h_a*1_5_1"/>
  <p:tag name="KSO_WM_UNIT_CLEAR" val="1"/>
  <p:tag name="KSO_WM_UNIT_LAYERLEVEL" val="1_1_1"/>
  <p:tag name="KSO_WM_UNIT_VALUE" val="7"/>
  <p:tag name="KSO_WM_UNIT_HIGHLIGHT" val="0"/>
  <p:tag name="KSO_WM_UNIT_COMPATIBLE" val="0"/>
  <p:tag name="KSO_WM_BEAUTIFY_FLAG" val="#wm#"/>
  <p:tag name="KSO_WM_TAG_VERSION" val="1.0"/>
  <p:tag name="KSO_WM_DIAGRAM_GROUP_CODE" val="l1-1"/>
  <p:tag name="KSO_WM_UNIT_PRESET_TEXT" val="LOREM IPSUM"/>
  <p:tag name="KSO_WM_UNIT_TEXT_FILL_FORE_SCHEMECOLOR_INDEX" val="5"/>
  <p:tag name="KSO_WM_UNIT_TEXT_FILL_TYPE" val="1"/>
  <p:tag name="KSO_WM_UNIT_USESOURCEFORMAT_APPLY" val="0"/>
</p:tagLst>
</file>

<file path=ppt/tags/tag5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f"/>
  <p:tag name="KSO_WM_UNIT_INDEX" val="1_5_1"/>
  <p:tag name="KSO_WM_UNIT_ID" val="diagram160567_2*l_h_f*1_5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6"/>
  <p:tag name="KSO_WM_TAG_VERSION" val="1.0"/>
  <p:tag name="KSO_WM_DIAGRAM_GROUP_CODE" val="l1-1"/>
  <p:tag name="KSO_WM_UNIT_TEXT_FILL_FORE_SCHEMECOLOR_INDEX" val="13"/>
  <p:tag name="KSO_WM_UNIT_TEXT_FILL_TYPE" val="1"/>
  <p:tag name="KSO_WM_UNIT_USESOURCEFORMAT_APPLY" val="0"/>
</p:tagLst>
</file>

<file path=ppt/tags/tag5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5"/>
  <p:tag name="KSO_WM_UNIT_ID" val="diagram160567_2*l_i*1_5"/>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LINE_FORE_SCHEMECOLOR_INDEX" val="5"/>
  <p:tag name="KSO_WM_UNIT_LINE_FILL_TYPE" val="2"/>
  <p:tag name="KSO_WM_UNIT_USESOURCEFORMAT_APPLY" val="0"/>
</p:tagLst>
</file>

<file path=ppt/tags/tag5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6"/>
  <p:tag name="KSO_WM_UNIT_ID" val="diagram160567_2*l_i*1_6"/>
  <p:tag name="KSO_WM_UNIT_CLEAR" val="1"/>
  <p:tag name="KSO_WM_UNIT_LAYERLEVEL" val="1_1"/>
  <p:tag name="KSO_WM_BEAUTIFY_FLAG" val="#wm#"/>
  <p:tag name="KSO_WM_TAG_VERSION" val="1.0"/>
  <p:tag name="KSO_WM_DIAGRAM_GROUP_CODE" val="l1-1"/>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 name="KSO_WM_UNIT_USESOURCEFORMAT_APPLY" val="0"/>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74"/>
  <p:tag name="KSO_WM_UNIT_TYPE" val="m_i"/>
  <p:tag name="KSO_WM_UNIT_INDEX" val="1_4"/>
  <p:tag name="KSO_WM_UNIT_ID" val="diagram160174_4*m_i*1_4"/>
  <p:tag name="KSO_WM_UNIT_CLEAR" val="1"/>
  <p:tag name="KSO_WM_UNIT_LAYERLEVEL" val="1_1"/>
  <p:tag name="KSO_WM_DIAGRAM_GROUP_CODE" val="m1-1"/>
  <p:tag name="KSO_WM_UNIT_TEXT_FILL_FORE_SCHEMECOLOR_INDEX" val="14"/>
  <p:tag name="KSO_WM_UNIT_TEXT_FILL_TYPE" val="1"/>
  <p:tag name="KSO_WM_UNIT_USESOURCEFORMAT_APPLY" val="0"/>
</p:tagLst>
</file>

<file path=ppt/tags/tag6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a"/>
  <p:tag name="KSO_WM_UNIT_INDEX" val="1_3_1"/>
  <p:tag name="KSO_WM_UNIT_ID" val="diagram160567_2*l_h_a*1_3_1"/>
  <p:tag name="KSO_WM_UNIT_CLEAR" val="1"/>
  <p:tag name="KSO_WM_UNIT_LAYERLEVEL" val="1_1_1"/>
  <p:tag name="KSO_WM_UNIT_VALUE" val="7"/>
  <p:tag name="KSO_WM_UNIT_HIGHLIGHT" val="0"/>
  <p:tag name="KSO_WM_UNIT_COMPATIBLE" val="0"/>
  <p:tag name="KSO_WM_BEAUTIFY_FLAG" val="#wm#"/>
  <p:tag name="KSO_WM_TAG_VERSION" val="1.0"/>
  <p:tag name="KSO_WM_DIAGRAM_GROUP_CODE" val="l1-1"/>
  <p:tag name="KSO_WM_UNIT_PRESET_TEXT" val="LOREM IPSUM"/>
  <p:tag name="KSO_WM_UNIT_TEXT_FILL_FORE_SCHEMECOLOR_INDEX" val="5"/>
  <p:tag name="KSO_WM_UNIT_TEXT_FILL_TYPE" val="1"/>
  <p:tag name="KSO_WM_UNIT_USESOURCEFORMAT_APPLY" val="0"/>
</p:tagLst>
</file>

<file path=ppt/tags/tag6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f"/>
  <p:tag name="KSO_WM_UNIT_INDEX" val="1_3_1"/>
  <p:tag name="KSO_WM_UNIT_ID" val="diagram160567_2*l_h_f*1_3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6"/>
  <p:tag name="KSO_WM_TAG_VERSION" val="1.0"/>
  <p:tag name="KSO_WM_DIAGRAM_GROUP_CODE" val="l1-1"/>
  <p:tag name="KSO_WM_UNIT_TEXT_FILL_FORE_SCHEMECOLOR_INDEX" val="13"/>
  <p:tag name="KSO_WM_UNIT_TEXT_FILL_TYPE" val="1"/>
  <p:tag name="KSO_WM_UNIT_USESOURCEFORMAT_APPLY" val="0"/>
</p:tagLst>
</file>

<file path=ppt/tags/tag6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7"/>
  <p:tag name="KSO_WM_UNIT_ID" val="diagram160567_2*l_i*1_7"/>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3"/>
  <p:tag name="KSO_WM_UNIT_TEXT_FILL_TYPE" val="1"/>
  <p:tag name="KSO_WM_UNIT_USESOURCEFORMAT_APPLY" val="0"/>
</p:tagLst>
</file>

<file path=ppt/tags/tag6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8"/>
  <p:tag name="KSO_WM_UNIT_ID" val="diagram160567_2*l_i*1_8"/>
  <p:tag name="KSO_WM_UNIT_CLEAR" val="1"/>
  <p:tag name="KSO_WM_UNIT_LAYERLEVEL" val="1_1"/>
  <p:tag name="KSO_WM_BEAUTIFY_FLAG" val="#wm#"/>
  <p:tag name="KSO_WM_TAG_VERSION" val="1.0"/>
  <p:tag name="KSO_WM_DIAGRAM_GROUP_CODE" val="l1-1"/>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 name="KSO_WM_UNIT_USESOURCEFORMAT_APPLY" val="0"/>
</p:tagLst>
</file>

<file path=ppt/tags/tag6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a"/>
  <p:tag name="KSO_WM_UNIT_INDEX" val="1_4_1"/>
  <p:tag name="KSO_WM_UNIT_ID" val="diagram160567_2*l_h_a*1_4_1"/>
  <p:tag name="KSO_WM_UNIT_CLEAR" val="1"/>
  <p:tag name="KSO_WM_UNIT_LAYERLEVEL" val="1_1_1"/>
  <p:tag name="KSO_WM_UNIT_VALUE" val="7"/>
  <p:tag name="KSO_WM_UNIT_HIGHLIGHT" val="0"/>
  <p:tag name="KSO_WM_UNIT_COMPATIBLE" val="0"/>
  <p:tag name="KSO_WM_BEAUTIFY_FLAG" val="#wm#"/>
  <p:tag name="KSO_WM_TAG_VERSION" val="1.0"/>
  <p:tag name="KSO_WM_DIAGRAM_GROUP_CODE" val="l1-1"/>
  <p:tag name="KSO_WM_UNIT_PRESET_TEXT" val="LOREM IPSUM"/>
  <p:tag name="KSO_WM_UNIT_TEXT_FILL_FORE_SCHEMECOLOR_INDEX" val="5"/>
  <p:tag name="KSO_WM_UNIT_TEXT_FILL_TYPE" val="1"/>
  <p:tag name="KSO_WM_UNIT_USESOURCEFORMAT_APPLY" val="0"/>
</p:tagLst>
</file>

<file path=ppt/tags/tag6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h_f"/>
  <p:tag name="KSO_WM_UNIT_INDEX" val="1_4_1"/>
  <p:tag name="KSO_WM_UNIT_ID" val="diagram160567_2*l_h_f*1_4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6"/>
  <p:tag name="KSO_WM_TAG_VERSION" val="1.0"/>
  <p:tag name="KSO_WM_DIAGRAM_GROUP_CODE" val="l1-1"/>
  <p:tag name="KSO_WM_UNIT_TEXT_FILL_FORE_SCHEMECOLOR_INDEX" val="13"/>
  <p:tag name="KSO_WM_UNIT_TEXT_FILL_TYPE" val="1"/>
  <p:tag name="KSO_WM_UNIT_USESOURCEFORMAT_APPLY" val="0"/>
</p:tagLst>
</file>

<file path=ppt/tags/tag6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9"/>
  <p:tag name="KSO_WM_UNIT_ID" val="diagram160567_2*l_i*1_9"/>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USESOURCEFORMAT_APPLY" val="0"/>
</p:tagLst>
</file>

<file path=ppt/tags/tag6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67"/>
  <p:tag name="KSO_WM_UNIT_TYPE" val="l_i"/>
  <p:tag name="KSO_WM_UNIT_INDEX" val="1_10"/>
  <p:tag name="KSO_WM_UNIT_ID" val="diagram160567_2*l_i*1_10"/>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LINE_FORE_SCHEMECOLOR_INDEX" val="5"/>
  <p:tag name="KSO_WM_UNIT_LINE_FILL_TYPE" val="2"/>
  <p:tag name="KSO_WM_UNIT_USESOURCEFORMAT_APPLY" val="0"/>
</p:tagLst>
</file>

<file path=ppt/tags/tag6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11"/>
  <p:tag name="KSO_WM_SLIDE_ID" val="diagram160511_3"/>
  <p:tag name="KSO_WM_SLIDE_INDEX" val="3"/>
  <p:tag name="KSO_WM_SLIDE_ITEM_CNT" val="3"/>
  <p:tag name="KSO_WM_SLIDE_LAYOUT" val="a_l"/>
  <p:tag name="KSO_WM_SLIDE_LAYOUT_CNT" val="1_1"/>
  <p:tag name="KSO_WM_SLIDE_TYPE" val="text"/>
  <p:tag name="KSO_WM_BEAUTIFY_FLAG" val="#wm#"/>
  <p:tag name="KSO_WM_SLIDE_POSITION" val="215*121"/>
  <p:tag name="KSO_WM_SLIDE_SIZE" val="530*372"/>
  <p:tag name="KSO_WM_TAG_VERSION" val="1.0"/>
  <p:tag name="KSO_WM_DIAGRAM_GROUP_CODE" val="l1-1"/>
</p:tagLst>
</file>

<file path=ppt/tags/tag6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ID" val="diagram160511_3*l_i*1_1"/>
  <p:tag name="KSO_WM_TEMPLATE_CATEGORY" val="diagram"/>
  <p:tag name="KSO_WM_TEMPLATE_INDEX" val="160511"/>
  <p:tag name="KSO_WM_UNIT_TYPE" val="l_i"/>
  <p:tag name="KSO_WM_UNIT_INDEX" val="1_1"/>
  <p:tag name="KSO_WM_UNIT_CLEAR" val="1"/>
  <p:tag name="KSO_WM_UNIT_LAYERLEVEL" val="1_1"/>
  <p:tag name="KSO_WM_DIAGRAM_GROUP_CODE" val="l1-1"/>
  <p:tag name="KSO_WM_UNIT_FILL_FORE_SCHEMECOLOR_INDEX" val="5"/>
  <p:tag name="KSO_WM_UNIT_FILL_TYPE" val="1"/>
  <p:tag name="KSO_WM_UNIT_TEXT_FILL_FORE_SCHEMECOLOR_INDEX" val="5"/>
  <p:tag name="KSO_WM_UNIT_TEXT_FILL_TYPE" val="1"/>
  <p:tag name="KSO_WM_UNIT_USESOURCEFORMAT_APPLY" val="0"/>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74"/>
  <p:tag name="KSO_WM_UNIT_TYPE" val="m_i"/>
  <p:tag name="KSO_WM_UNIT_INDEX" val="1_5"/>
  <p:tag name="KSO_WM_UNIT_ID" val="diagram160174_4*m_i*1_5"/>
  <p:tag name="KSO_WM_UNIT_CLEAR" val="1"/>
  <p:tag name="KSO_WM_UNIT_LAYERLEVEL" val="1_1"/>
  <p:tag name="KSO_WM_DIAGRAM_GROUP_CODE" val="m1-1"/>
  <p:tag name="KSO_WM_UNIT_FILL_FORE_SCHEMECOLOR_INDEX" val="7"/>
  <p:tag name="KSO_WM_UNIT_FILL_TYPE" val="1"/>
  <p:tag name="KSO_WM_UNIT_TEXT_FILL_FORE_SCHEMECOLOR_INDEX" val="14"/>
  <p:tag name="KSO_WM_UNIT_TEXT_FILL_TYPE" val="1"/>
  <p:tag name="KSO_WM_UNIT_USESOURCEFORMAT_APPLY" val="0"/>
</p:tagLst>
</file>

<file path=ppt/tags/tag7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ID" val="diagram160511_3*l_h_f*1_1_1"/>
  <p:tag name="KSO_WM_TEMPLATE_CATEGORY" val="diagram"/>
  <p:tag name="KSO_WM_TEMPLATE_INDEX" val="160511"/>
  <p:tag name="KSO_WM_UNIT_TYPE" val="l_h_f"/>
  <p:tag name="KSO_WM_UNIT_INDEX" val="1_1_1"/>
  <p:tag name="KSO_WM_UNIT_CLEAR" val="1"/>
  <p:tag name="KSO_WM_UNIT_LAYERLEVEL" val="1_1_1"/>
  <p:tag name="KSO_WM_UNIT_VALUE" val="81"/>
  <p:tag name="KSO_WM_UNIT_HIGHLIGHT" val="0"/>
  <p:tag name="KSO_WM_UNIT_COMPATIBLE" val="0"/>
  <p:tag name="KSO_WM_UNIT_PRESET_TEXT_INDEX" val="4"/>
  <p:tag name="KSO_WM_UNIT_PRESET_TEXT_LEN" val="118"/>
  <p:tag name="KSO_WM_DIAGRAM_GROUP_CODE" val="l1-1"/>
  <p:tag name="KSO_WM_UNIT_TEXT_FILL_FORE_SCHEMECOLOR_INDEX" val="5"/>
  <p:tag name="KSO_WM_UNIT_TEXT_FILL_TYPE" val="1"/>
  <p:tag name="KSO_WM_UNIT_USESOURCEFORMAT_APPLY" val="0"/>
</p:tagLst>
</file>

<file path=ppt/tags/tag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ID" val="diagram160511_3*l_i*1_2"/>
  <p:tag name="KSO_WM_TEMPLATE_CATEGORY" val="diagram"/>
  <p:tag name="KSO_WM_TEMPLATE_INDEX" val="160511"/>
  <p:tag name="KSO_WM_UNIT_TYPE" val="l_i"/>
  <p:tag name="KSO_WM_UNIT_INDEX" val="1_2"/>
  <p:tag name="KSO_WM_UNIT_CLEAR" val="1"/>
  <p:tag name="KSO_WM_UNIT_LAYERLEVEL" val="1_1"/>
  <p:tag name="KSO_WM_DIAGRAM_GROUP_CODE" val="l1-1"/>
  <p:tag name="KSO_WM_UNIT_FILL_FORE_SCHEMECOLOR_INDEX" val="5"/>
  <p:tag name="KSO_WM_UNIT_FILL_TYPE" val="1"/>
  <p:tag name="KSO_WM_UNIT_TEXT_FILL_FORE_SCHEMECOLOR_INDEX" val="5"/>
  <p:tag name="KSO_WM_UNIT_TEXT_FILL_TYPE" val="1"/>
  <p:tag name="KSO_WM_UNIT_USESOURCEFORMAT_APPLY" val="0"/>
</p:tagLst>
</file>

<file path=ppt/tags/tag7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ID" val="diagram160511_3*l_h_f*1_2_1"/>
  <p:tag name="KSO_WM_TEMPLATE_CATEGORY" val="diagram"/>
  <p:tag name="KSO_WM_TEMPLATE_INDEX" val="160511"/>
  <p:tag name="KSO_WM_UNIT_TYPE" val="l_h_f"/>
  <p:tag name="KSO_WM_UNIT_INDEX" val="1_2_1"/>
  <p:tag name="KSO_WM_UNIT_CLEAR" val="1"/>
  <p:tag name="KSO_WM_UNIT_LAYERLEVEL" val="1_1_1"/>
  <p:tag name="KSO_WM_UNIT_VALUE" val="81"/>
  <p:tag name="KSO_WM_UNIT_HIGHLIGHT" val="0"/>
  <p:tag name="KSO_WM_UNIT_COMPATIBLE" val="0"/>
  <p:tag name="KSO_WM_UNIT_PRESET_TEXT_INDEX" val="4"/>
  <p:tag name="KSO_WM_UNIT_PRESET_TEXT_LEN" val="118"/>
  <p:tag name="KSO_WM_DIAGRAM_GROUP_CODE" val="l1-1"/>
  <p:tag name="KSO_WM_UNIT_TEXT_FILL_FORE_SCHEMECOLOR_INDEX" val="5"/>
  <p:tag name="KSO_WM_UNIT_TEXT_FILL_TYPE" val="1"/>
  <p:tag name="KSO_WM_UNIT_USESOURCEFORMAT_APPLY" val="0"/>
</p:tagLst>
</file>

<file path=ppt/tags/tag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ID" val="diagram160511_3*l_i*1_3"/>
  <p:tag name="KSO_WM_TEMPLATE_CATEGORY" val="diagram"/>
  <p:tag name="KSO_WM_TEMPLATE_INDEX" val="160511"/>
  <p:tag name="KSO_WM_UNIT_TYPE" val="l_i"/>
  <p:tag name="KSO_WM_UNIT_INDEX" val="1_3"/>
  <p:tag name="KSO_WM_UNIT_CLEAR" val="1"/>
  <p:tag name="KSO_WM_UNIT_LAYERLEVEL" val="1_1"/>
  <p:tag name="KSO_WM_DIAGRAM_GROUP_CODE" val="l1-1"/>
  <p:tag name="KSO_WM_UNIT_FILL_FORE_SCHEMECOLOR_INDEX" val="5"/>
  <p:tag name="KSO_WM_UNIT_FILL_TYPE" val="1"/>
  <p:tag name="KSO_WM_UNIT_TEXT_FILL_FORE_SCHEMECOLOR_INDEX" val="5"/>
  <p:tag name="KSO_WM_UNIT_TEXT_FILL_TYPE" val="1"/>
  <p:tag name="KSO_WM_UNIT_USESOURCEFORMAT_APPLY" val="0"/>
</p:tagLst>
</file>

<file path=ppt/tags/tag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ID" val="diagram160511_3*l_h_f*1_3_1"/>
  <p:tag name="KSO_WM_TEMPLATE_CATEGORY" val="diagram"/>
  <p:tag name="KSO_WM_TEMPLATE_INDEX" val="160511"/>
  <p:tag name="KSO_WM_UNIT_TYPE" val="l_h_f"/>
  <p:tag name="KSO_WM_UNIT_INDEX" val="1_3_1"/>
  <p:tag name="KSO_WM_UNIT_CLEAR" val="1"/>
  <p:tag name="KSO_WM_UNIT_LAYERLEVEL" val="1_1_1"/>
  <p:tag name="KSO_WM_UNIT_VALUE" val="81"/>
  <p:tag name="KSO_WM_UNIT_HIGHLIGHT" val="0"/>
  <p:tag name="KSO_WM_UNIT_COMPATIBLE" val="0"/>
  <p:tag name="KSO_WM_UNIT_PRESET_TEXT_INDEX" val="4"/>
  <p:tag name="KSO_WM_UNIT_PRESET_TEXT_LEN" val="118"/>
  <p:tag name="KSO_WM_DIAGRAM_GROUP_CODE" val="l1-1"/>
  <p:tag name="KSO_WM_UNIT_TEXT_FILL_FORE_SCHEMECOLOR_INDEX" val="5"/>
  <p:tag name="KSO_WM_UNIT_TEXT_FILL_TYPE" val="1"/>
  <p:tag name="KSO_WM_UNIT_USESOURCEFORMAT_APPLY" val="0"/>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160174"/>
  <p:tag name="KSO_WM_UNIT_TYPE" val="m_i"/>
  <p:tag name="KSO_WM_UNIT_INDEX" val="1_6"/>
  <p:tag name="KSO_WM_UNIT_ID" val="diagram160174_4*m_i*1_6"/>
  <p:tag name="KSO_WM_UNIT_CLEAR" val="1"/>
  <p:tag name="KSO_WM_UNIT_LAYERLEVEL" val="1_1"/>
  <p:tag name="KSO_WM_DIAGRAM_GROUP_CODE" val="m1-1"/>
  <p:tag name="KSO_WM_UNIT_TEXT_FILL_FORE_SCHEMECOLOR_INDEX" val="14"/>
  <p:tag name="KSO_WM_UNIT_TEXT_FILL_TYPE" val="1"/>
  <p:tag name="KSO_WM_UNIT_USESOURCEFORMAT_APPLY" val="0"/>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160124_4*i*1"/>
  <p:tag name="KSO_WM_TEMPLATE_CATEGORY" val="diagram"/>
  <p:tag name="KSO_WM_TEMPLATE_INDEX" val="160124"/>
  <p:tag name="KSO_WM_UNIT_INDEX"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2142</Words>
  <Application>Microsoft Office PowerPoint</Application>
  <PresentationFormat>宽屏</PresentationFormat>
  <Paragraphs>432</Paragraphs>
  <Slides>30</Slides>
  <Notes>30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Helvetica Light</vt:lpstr>
      <vt:lpstr>Open Sans</vt:lpstr>
      <vt:lpstr>宋体</vt:lpstr>
      <vt:lpstr>微软雅黑</vt:lpstr>
      <vt:lpstr>造字工房悦黑体验版常规体</vt:lpstr>
      <vt:lpstr>Arial</vt:lpstr>
      <vt:lpstr>Calibri</vt:lpstr>
      <vt:lpstr>Calibri Light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102</cp:revision>
  <dcterms:created xsi:type="dcterms:W3CDTF">2017-11-18T04:42:00Z</dcterms:created>
  <dcterms:modified xsi:type="dcterms:W3CDTF">2021-01-05T06:41:42Z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